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335" r:id="rId5"/>
    <p:sldId id="339" r:id="rId6"/>
    <p:sldId id="348" r:id="rId7"/>
    <p:sldId id="347" r:id="rId8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94" autoAdjust="0"/>
  </p:normalViewPr>
  <p:slideViewPr>
    <p:cSldViewPr>
      <p:cViewPr varScale="1">
        <p:scale>
          <a:sx n="78" d="100"/>
          <a:sy n="78" d="100"/>
        </p:scale>
        <p:origin x="878" y="72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94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pPr rtl="0"/>
            <a:fld id="{63D2E275-B3B1-4A98-9807-BF2BEB2849A0}" type="datetime1">
              <a:rPr lang="de-DE" smtClean="0"/>
              <a:t>09.09.2024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9E9D563E-BCB2-465B-8A3C-AC86CE64F69C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fld id="{769EE9FE-C7F7-4791-B5A9-5EF1007D921C}" type="datetime1">
              <a:rPr lang="de-DE" smtClean="0"/>
              <a:pPr/>
              <a:t>09.09.2024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</a:lstStyle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de-DE"/>
            </a:def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8B990660-4B7D-4C11-96DB-B19FFA8CA93C}" type="slidenum">
              <a:rPr lang="de-DE" noProof="0" smtClean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8B990660-4B7D-4C11-96DB-B19FFA8CA93C}" type="slidenum">
              <a:rPr lang="de-DE" noProof="0" smtClean="0"/>
              <a:t>1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58978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8B990660-4B7D-4C11-96DB-B19FFA8CA93C}" type="slidenum">
              <a:rPr lang="de-DE" noProof="0" smtClean="0"/>
              <a:t>2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006147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8B990660-4B7D-4C11-96DB-B19FFA8CA93C}" type="slidenum">
              <a:rPr lang="de-DE" noProof="0" smtClean="0"/>
              <a:t>3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062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8B990660-4B7D-4C11-96DB-B19FFA8CA93C}" type="slidenum">
              <a:rPr lang="de-DE" noProof="0" smtClean="0"/>
              <a:t>4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845341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rtlCol="0" anchor="b">
            <a:normAutofit/>
          </a:bodyPr>
          <a:lstStyle>
            <a:lvl1pPr algn="l">
              <a:defRPr lang="de-DE" sz="4000" b="1" baseline="0"/>
            </a:lvl1pPr>
          </a:lstStyle>
          <a:p>
            <a:pPr rtl="0"/>
            <a:r>
              <a:rPr lang="de-DE"/>
              <a:t>KLICKEN, UM TITEL hinzuzufügen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usammenfassu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 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rtlCol="0" anchor="b">
            <a:normAutofit/>
          </a:bodyPr>
          <a:lstStyle>
            <a:lvl1pPr>
              <a:defRPr lang="de-DE" sz="2800" baseline="0"/>
            </a:lvl1pPr>
          </a:lstStyle>
          <a:p>
            <a:pPr rtl="0"/>
            <a:r>
              <a:rPr lang="de-DE"/>
              <a:t>KLICKEN, UM TITEL hinzuzufügen</a:t>
            </a:r>
          </a:p>
        </p:txBody>
      </p:sp>
      <p:sp>
        <p:nvSpPr>
          <p:cNvPr id="11" name="Inhaltsplatzhalt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de-DE"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de-DE"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de-DE"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de-DE"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lang="de-DE"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lang="de-DE"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lang="de-DE"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lang="de-DE"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/>
          <a:lstStyle>
            <a:lvl1pPr>
              <a:defRPr lang="de-DE" sz="1400">
                <a:latin typeface="+mj-lt"/>
              </a:defRPr>
            </a:lvl1pPr>
          </a:lstStyle>
          <a:p>
            <a:pPr rtl="0"/>
            <a:fld id="{B5CEABB6-07DC-46E8-9B57-56EC44A396E5}" type="slidenum">
              <a:rPr lang="de-DE" smtClean="0"/>
              <a:pPr rtl="0"/>
              <a:t>‹#›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 rtlCol="0"/>
          <a:lstStyle>
            <a:lvl1pPr algn="r">
              <a:defRPr lang="de-DE"/>
            </a:lvl1pPr>
          </a:lstStyle>
          <a:p>
            <a:pPr rtl="0"/>
            <a:r>
              <a:rPr lang="de-DE"/>
              <a:t>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rtlCol="0" anchor="b">
            <a:normAutofit/>
          </a:bodyPr>
          <a:lstStyle>
            <a:lvl1pPr>
              <a:defRPr lang="de-DE" sz="2800" baseline="0"/>
            </a:lvl1pPr>
          </a:lstStyle>
          <a:p>
            <a:pPr rtl="0"/>
            <a:r>
              <a:rPr lang="de-DE"/>
              <a:t>KLICKEN, UM TITEL hinzuzufügen</a:t>
            </a:r>
          </a:p>
        </p:txBody>
      </p:sp>
      <p:sp>
        <p:nvSpPr>
          <p:cNvPr id="11" name="Inhaltsplatzhalt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lang="de-DE"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lang="de-DE"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lang="de-DE"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/>
          <a:lstStyle>
            <a:lvl1pPr>
              <a:defRPr lang="de-DE" sz="1400">
                <a:latin typeface="+mj-lt"/>
              </a:defRPr>
            </a:lvl1pPr>
          </a:lstStyle>
          <a:p>
            <a:pPr rtl="0"/>
            <a:fld id="{B5CEABB6-07DC-46E8-9B57-56EC44A396E5}" type="slidenum">
              <a:rPr lang="de-DE" smtClean="0"/>
              <a:pPr rtl="0"/>
              <a:t>‹#›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 rtlCol="0"/>
          <a:lstStyle>
            <a:lvl1pPr algn="r">
              <a:defRPr lang="de-DE"/>
            </a:lvl1pPr>
          </a:lstStyle>
          <a:p>
            <a:pPr rtl="0"/>
            <a:r>
              <a:rPr lang="de-DE"/>
              <a:t>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len Dank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 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rtlCol="0" anchor="b">
            <a:normAutofit/>
          </a:bodyPr>
          <a:lstStyle>
            <a:lvl1pPr>
              <a:defRPr lang="de-DE" sz="4000" baseline="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 rtlCol="0"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de-DE"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lang="de-DE"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lang="de-DE"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lang="de-DE"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lang="de-DE" sz="2000"/>
            </a:lvl5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 </a:t>
            </a:r>
          </a:p>
          <a:p>
            <a:pPr lvl="3" rtl="0"/>
            <a:r>
              <a:rPr lang="de-DE"/>
              <a:t>Vierte Ebene </a:t>
            </a:r>
          </a:p>
          <a:p>
            <a:pPr lvl="4" rtl="0"/>
            <a:r>
              <a:rPr lang="de-DE"/>
              <a:t>Fünfte Ebene </a:t>
            </a:r>
          </a:p>
          <a:p>
            <a:pPr lvl="0"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rtlCol="0" anchor="b">
            <a:normAutofit/>
          </a:bodyPr>
          <a:lstStyle>
            <a:lvl1pPr>
              <a:defRPr lang="de-DE" sz="40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grpSp>
        <p:nvGrpSpPr>
          <p:cNvPr id="815" name="Gruppieren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füh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rtlCol="0" anchor="b">
            <a:normAutofit/>
          </a:bodyPr>
          <a:lstStyle>
            <a:lvl1pPr>
              <a:defRPr lang="de-DE" sz="2800" baseline="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 rtlCol="0"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lang="de-DE"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lang="de-DE"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lang="de-DE"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lang="de-DE" sz="2000"/>
            </a:lvl5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 </a:t>
            </a:r>
          </a:p>
          <a:p>
            <a:pPr lvl="3" rtl="0"/>
            <a:r>
              <a:rPr lang="de-DE"/>
              <a:t>Vierte Ebene </a:t>
            </a:r>
          </a:p>
          <a:p>
            <a:pPr lvl="4" rtl="0"/>
            <a:r>
              <a:rPr lang="de-DE"/>
              <a:t>Fünfte Ebene </a:t>
            </a:r>
          </a:p>
          <a:p>
            <a:pPr lvl="0" rtl="0"/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/>
          <a:lstStyle>
            <a:lvl1pPr>
              <a:defRPr lang="de-DE" sz="1400">
                <a:latin typeface="+mj-lt"/>
              </a:defRPr>
            </a:lvl1pPr>
          </a:lstStyle>
          <a:p>
            <a:pPr rtl="0"/>
            <a:fld id="{B5CEABB6-07DC-46E8-9B57-56EC44A396E5}" type="slidenum">
              <a:rPr lang="de-DE" smtClean="0"/>
              <a:pPr rtl="0"/>
              <a:t>‹#›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 rtlCol="0"/>
          <a:lstStyle>
            <a:lvl1pPr algn="r">
              <a:defRPr lang="de-DE"/>
            </a:lvl1pPr>
          </a:lstStyle>
          <a:p>
            <a:pPr rtl="0"/>
            <a:r>
              <a:rPr lang="de-DE"/>
              <a:t>Präsentationstitel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titel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rtlCol="0" anchor="b">
            <a:normAutofit/>
          </a:bodyPr>
          <a:lstStyle>
            <a:lvl1pPr>
              <a:defRPr lang="de-DE" sz="4000" baseline="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 rtlCol="0">
            <a:normAutofit/>
          </a:bodyPr>
          <a:lstStyle>
            <a:lvl1pPr marL="0" indent="0" algn="ctr">
              <a:buNone/>
              <a:defRPr lang="de-DE" sz="2000"/>
            </a:lvl1pPr>
          </a:lstStyle>
          <a:p>
            <a:pPr rtl="0"/>
            <a:r>
              <a:rPr lang="en-US"/>
              <a:t>Click icon to add picture</a:t>
            </a:r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titel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rtlCol="0" anchor="b">
            <a:normAutofit/>
          </a:bodyPr>
          <a:lstStyle>
            <a:lvl1pPr>
              <a:defRPr lang="de-DE" sz="4000" baseline="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 rtlCol="0">
            <a:normAutofit/>
          </a:bodyPr>
          <a:lstStyle>
            <a:lvl1pPr marL="0" indent="0" algn="ctr">
              <a:buNone/>
              <a:defRPr lang="de-DE" sz="2000"/>
            </a:lvl1pPr>
          </a:lstStyle>
          <a:p>
            <a:pPr rtl="0"/>
            <a:r>
              <a:rPr lang="en-US"/>
              <a:t>Click icon to add picture</a:t>
            </a:r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 rtlCol="0">
            <a:normAutofit/>
          </a:bodyPr>
          <a:lstStyle>
            <a:lvl1pPr marL="0" indent="0">
              <a:buNone/>
              <a:defRPr lang="de-DE" sz="2800"/>
            </a:lvl1pPr>
            <a:lvl2pPr marL="457200" indent="0">
              <a:buNone/>
              <a:defRPr lang="de-DE" sz="2400"/>
            </a:lvl2pPr>
            <a:lvl3pPr marL="914400" indent="0">
              <a:buNone/>
              <a:defRPr lang="de-DE" sz="2000"/>
            </a:lvl3pPr>
            <a:lvl4pPr marL="1371600" indent="0">
              <a:buNone/>
              <a:defRPr lang="de-DE" sz="1800"/>
            </a:lvl4pPr>
            <a:lvl5pPr marL="1828800" indent="0">
              <a:buNone/>
              <a:defRPr lang="de-DE" sz="1800"/>
            </a:lvl5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titel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rtlCol="0" anchor="b">
            <a:normAutofit/>
          </a:bodyPr>
          <a:lstStyle>
            <a:lvl1pPr>
              <a:defRPr lang="de-DE" sz="4000"/>
            </a:lvl1pPr>
          </a:lstStyle>
          <a:p>
            <a:pPr rtl="0"/>
            <a:r>
              <a:rPr lang="de-DE"/>
              <a:t>KLICKEN, UM TITEL hinzuzufügen</a:t>
            </a:r>
          </a:p>
        </p:txBody>
      </p:sp>
      <p:sp>
        <p:nvSpPr>
          <p:cNvPr id="675" name="Textplatzhalt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 rtlCol="0">
            <a:normAutofit/>
          </a:bodyPr>
          <a:lstStyle>
            <a:lvl1pPr marL="0" indent="0">
              <a:lnSpc>
                <a:spcPts val="2400"/>
              </a:lnSpc>
              <a:buNone/>
              <a:defRPr lang="de-DE" sz="2800"/>
            </a:lvl1pPr>
            <a:lvl2pPr marL="457200" indent="0">
              <a:lnSpc>
                <a:spcPts val="2400"/>
              </a:lnSpc>
              <a:buNone/>
              <a:defRPr lang="de-DE" sz="2000"/>
            </a:lvl2pPr>
            <a:lvl3pPr marL="914400" indent="0">
              <a:lnSpc>
                <a:spcPts val="2400"/>
              </a:lnSpc>
              <a:buNone/>
              <a:defRPr lang="de-DE" sz="2000"/>
            </a:lvl3pPr>
            <a:lvl4pPr marL="1371600" indent="0">
              <a:lnSpc>
                <a:spcPts val="2400"/>
              </a:lnSpc>
              <a:buNone/>
              <a:defRPr lang="de-DE" sz="2000"/>
            </a:lvl4pPr>
            <a:lvl5pPr marL="1828800" indent="0">
              <a:lnSpc>
                <a:spcPts val="2400"/>
              </a:lnSpc>
              <a:buNone/>
              <a:defRPr lang="de-DE" sz="2000"/>
            </a:lvl5pPr>
          </a:lstStyle>
          <a:p>
            <a:pPr lvl="0" rtl="0"/>
            <a:r>
              <a:rPr lang="de-DE"/>
              <a:t>Klicken Sie, um Text hinzuzufügen.</a:t>
            </a:r>
          </a:p>
        </p:txBody>
      </p:sp>
      <p:pic>
        <p:nvPicPr>
          <p:cNvPr id="7" name="Grafik 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rtlCol="0" anchor="b">
            <a:normAutofit/>
          </a:bodyPr>
          <a:lstStyle>
            <a:lvl1pPr>
              <a:defRPr lang="de-DE" sz="2800" baseline="0"/>
            </a:lvl1pPr>
          </a:lstStyle>
          <a:p>
            <a:pPr rtl="0"/>
            <a:r>
              <a:rPr lang="de-DE"/>
              <a:t>KLICKEN, UM TITEL hinzuzufügen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de-DE"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de-DE"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de-DE"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de-DE"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de-DE" sz="2000"/>
            </a:lvl5pPr>
            <a:lvl6pPr marL="1600200">
              <a:defRPr lang="de-DE"/>
            </a:lvl6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4" rtl="0"/>
            <a:r>
              <a:rPr lang="de-DE"/>
              <a:t>Vierte Ebene</a:t>
            </a:r>
          </a:p>
          <a:p>
            <a:pPr lvl="5" rtl="0"/>
            <a:r>
              <a:rPr lang="de-DE"/>
              <a:t>Fünfte Ebene</a:t>
            </a:r>
          </a:p>
        </p:txBody>
      </p:sp>
      <p:sp>
        <p:nvSpPr>
          <p:cNvPr id="11" name="Inhaltsplatzhalt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de-DE"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de-DE"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de-DE"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de-DE"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/>
          <a:lstStyle>
            <a:lvl1pPr>
              <a:defRPr lang="de-DE" sz="1400">
                <a:latin typeface="+mj-lt"/>
              </a:defRPr>
            </a:lvl1pPr>
          </a:lstStyle>
          <a:p>
            <a:pPr rtl="0"/>
            <a:fld id="{B5CEABB6-07DC-46E8-9B57-56EC44A396E5}" type="slidenum">
              <a:rPr lang="de-DE" smtClean="0"/>
              <a:pPr rtl="0"/>
              <a:t>‹#›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 rtlCol="0"/>
          <a:lstStyle>
            <a:lvl1pPr algn="r">
              <a:defRPr lang="de-DE"/>
            </a:lvl1pPr>
          </a:lstStyle>
          <a:p>
            <a:pPr rtl="0"/>
            <a:r>
              <a:rPr lang="de-DE"/>
              <a:t>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rtlCol="0" anchor="b">
            <a:normAutofit/>
          </a:bodyPr>
          <a:lstStyle>
            <a:lvl1pPr>
              <a:defRPr lang="de-DE" sz="2800" baseline="0"/>
            </a:lvl1pPr>
          </a:lstStyle>
          <a:p>
            <a:pPr rtl="0"/>
            <a:r>
              <a:rPr lang="de-DE"/>
              <a:t>KLICKEN, UM TITEL hinzuzufügen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 rtlCol="0"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lang="de-DE"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lang="de-DE"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lang="de-DE"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lang="de-DE"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1" name="Inhaltsplatzhalt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de-DE"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de-DE"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de-DE"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de-DE"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/>
          <a:lstStyle>
            <a:lvl1pPr>
              <a:defRPr lang="de-DE" sz="1400">
                <a:latin typeface="+mj-lt"/>
              </a:defRPr>
            </a:lvl1pPr>
          </a:lstStyle>
          <a:p>
            <a:pPr rtl="0"/>
            <a:fld id="{B5CEABB6-07DC-46E8-9B57-56EC44A396E5}" type="slidenum">
              <a:rPr lang="de-DE" smtClean="0"/>
              <a:pPr rtl="0"/>
              <a:t>‹#›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 rtlCol="0"/>
          <a:lstStyle>
            <a:lvl1pPr algn="r">
              <a:defRPr lang="de-DE"/>
            </a:lvl1pPr>
          </a:lstStyle>
          <a:p>
            <a:pPr rtl="0"/>
            <a:r>
              <a:rPr lang="de-DE"/>
              <a:t>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inhalt und 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rtlCol="0" anchor="b">
            <a:normAutofit/>
          </a:bodyPr>
          <a:lstStyle>
            <a:lvl1pPr>
              <a:defRPr lang="de-DE" sz="2800" baseline="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de-DE"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de-DE"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de-DE"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de-DE"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de-DE" sz="1400"/>
            </a:lvl5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 rtlCol="0"/>
          <a:lstStyle>
            <a:lvl1pPr>
              <a:defRPr lang="de-DE" sz="1400">
                <a:latin typeface="+mj-lt"/>
              </a:defRPr>
            </a:lvl1pPr>
          </a:lstStyle>
          <a:p>
            <a:pPr rtl="0"/>
            <a:fld id="{B5CEABB6-07DC-46E8-9B57-56EC44A396E5}" type="slidenum">
              <a:rPr lang="de-DE" smtClean="0"/>
              <a:pPr rtl="0"/>
              <a:t>‹#›</a:t>
            </a:fld>
            <a:endParaRPr lang="de-DE" dirty="0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 rtlCol="0">
            <a:normAutofit/>
          </a:bodyPr>
          <a:lstStyle>
            <a:lvl1pPr marL="0" indent="0" algn="ctr">
              <a:buNone/>
              <a:defRPr lang="de-DE" sz="2000"/>
            </a:lvl1pPr>
          </a:lstStyle>
          <a:p>
            <a:pPr rtl="0"/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rtlCol="0" anchor="b">
            <a:normAutofit/>
          </a:bodyPr>
          <a:lstStyle>
            <a:lvl1pPr>
              <a:defRPr lang="de-DE" sz="2800" baseline="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de-DE"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de-DE"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de-DE"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de-DE"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de-DE" sz="1400"/>
            </a:lvl5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 rtlCol="0"/>
          <a:lstStyle>
            <a:lvl1pPr>
              <a:spcBef>
                <a:spcPts val="0"/>
              </a:spcBef>
              <a:spcAft>
                <a:spcPts val="1200"/>
              </a:spcAft>
              <a:defRPr lang="de-DE"/>
            </a:lvl1pPr>
            <a:lvl2pPr>
              <a:spcBef>
                <a:spcPts val="0"/>
              </a:spcBef>
              <a:spcAft>
                <a:spcPts val="600"/>
              </a:spcAft>
              <a:defRPr lang="de-DE"/>
            </a:lvl2pPr>
            <a:lvl3pPr>
              <a:spcBef>
                <a:spcPts val="0"/>
              </a:spcBef>
              <a:spcAft>
                <a:spcPts val="600"/>
              </a:spcAft>
              <a:defRPr lang="de-DE"/>
            </a:lvl3pPr>
            <a:lvl4pPr>
              <a:spcBef>
                <a:spcPts val="0"/>
              </a:spcBef>
              <a:spcAft>
                <a:spcPts val="600"/>
              </a:spcAft>
              <a:defRPr lang="de-DE" sz="2000"/>
            </a:lvl4pPr>
            <a:lvl5pPr>
              <a:spcBef>
                <a:spcPts val="0"/>
              </a:spcBef>
              <a:spcAft>
                <a:spcPts val="600"/>
              </a:spcAft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 rtlCol="0"/>
          <a:lstStyle>
            <a:lvl1pPr>
              <a:defRPr lang="de-DE" sz="1400">
                <a:latin typeface="+mj-lt"/>
              </a:defRPr>
            </a:lvl1pPr>
          </a:lstStyle>
          <a:p>
            <a:pPr rtl="0"/>
            <a:fld id="{B5CEABB6-07DC-46E8-9B57-56EC44A396E5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de-DE"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de-DE" sz="1000" b="1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de-DE"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de-DE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1616" y="960120"/>
            <a:ext cx="5221224" cy="3056343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TickleMyHabits</a:t>
            </a:r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5D45BD-5B25-B32E-F712-18F18E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Grundidee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31AA74-1B85-8980-9816-4DAB721C1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 dirty="0"/>
              <a:t>Junge Erwachsene, die in ihrem Alltag im Chaos gute Gewohnheiten integrieren möchten</a:t>
            </a:r>
          </a:p>
          <a:p>
            <a:pPr rtl="0"/>
            <a:r>
              <a:rPr lang="de-DE" dirty="0"/>
              <a:t>Studenten, die ihr Leben nun selbst managen müssen (Studium, eigene Wohnung, etc. )   </a:t>
            </a:r>
          </a:p>
          <a:p>
            <a:pPr rtl="0"/>
            <a:r>
              <a:rPr lang="de-DE" b="1" dirty="0"/>
              <a:t>TickleMyHabits</a:t>
            </a:r>
            <a:r>
              <a:rPr lang="de-DE" dirty="0"/>
              <a:t> = Ein lustiger, lockerer Name, der so klingt, als würden deine Gewohnheiten dir ein Lächeln ins Gesicht zaubern</a:t>
            </a:r>
          </a:p>
          <a:p>
            <a:pPr rtl="0"/>
            <a:endParaRPr lang="de-DE" dirty="0"/>
          </a:p>
          <a:p>
            <a:pPr rtl="0"/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5D7C9F2-EB2A-D57B-0D06-69B87C19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B5CEABB6-07DC-46E8-9B57-56EC44A396E5}" type="slidenum">
              <a:rPr lang="de-DE" smtClean="0"/>
              <a:pPr rtl="0"/>
              <a:t>2</a:t>
            </a:fld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F1137B-23DD-C876-EBD1-5EDE4BDEB1A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629072" y="353661"/>
            <a:ext cx="2952328" cy="166068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099008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5D45BD-5B25-B32E-F712-18F18E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Funktionen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31AA74-1B85-8980-9816-4DAB721C1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 dirty="0"/>
              <a:t>Mehrere Habits anlegen und abhacken</a:t>
            </a:r>
          </a:p>
          <a:p>
            <a:pPr rtl="0"/>
            <a:r>
              <a:rPr lang="de-DE" dirty="0"/>
              <a:t>Kalenderansicht </a:t>
            </a:r>
          </a:p>
          <a:p>
            <a:pPr rtl="0"/>
            <a:r>
              <a:rPr lang="de-DE" dirty="0"/>
              <a:t>Einzelansicht -&gt; prozentuale Feedbackanzeige </a:t>
            </a:r>
          </a:p>
          <a:p>
            <a:pPr rtl="0"/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5D7C9F2-EB2A-D57B-0D06-69B87C19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B5CEABB6-07DC-46E8-9B57-56EC44A396E5}" type="slidenum">
              <a:rPr lang="de-DE" smtClean="0"/>
              <a:pPr rtl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8859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7E8D25-D403-2E2B-50DA-B21A0500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505016"/>
            <a:ext cx="5775656" cy="3284932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Vielen Dank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C6DB3D-3AE2-9478-3245-FE2F98B96E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353" y="4006024"/>
            <a:ext cx="5794248" cy="2346960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Alena Curri</a:t>
            </a:r>
          </a:p>
          <a:p>
            <a:pPr rtl="0"/>
            <a:r>
              <a:rPr lang="de-DE" dirty="0"/>
              <a:t>Cengiz Oguz</a:t>
            </a:r>
          </a:p>
          <a:p>
            <a:pPr rtl="0"/>
            <a:r>
              <a:rPr lang="de-DE" dirty="0"/>
              <a:t>Zana Avdylaga</a:t>
            </a:r>
          </a:p>
        </p:txBody>
      </p:sp>
    </p:spTree>
    <p:extLst>
      <p:ext uri="{BB962C8B-B14F-4D97-AF65-F5344CB8AC3E}">
        <p14:creationId xmlns:p14="http://schemas.microsoft.com/office/powerpoint/2010/main" val="3493061142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42511_TF16411248_Win32" id="{BA0B8D66-D66B-439B-A16C-724358E95992}" vid="{8BEFACD3-E35A-44FD-B3EA-29D825D78F8D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5040CA-20CC-43C6-BC0C-8D8696B6AF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{9567D6CC-16DA-45C3-A812-22769DB6DDA1}tf16411248_win32</Template>
  <TotalTime>0</TotalTime>
  <Words>80</Words>
  <Application>Microsoft Office PowerPoint</Application>
  <PresentationFormat>Widescreen</PresentationFormat>
  <Paragraphs>19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Avenir Next LT Pro Light</vt:lpstr>
      <vt:lpstr>Calibri</vt:lpstr>
      <vt:lpstr>Posterama</vt:lpstr>
      <vt:lpstr>Benutzerdefiniert</vt:lpstr>
      <vt:lpstr>TickleMyHabits</vt:lpstr>
      <vt:lpstr>Grundidee</vt:lpstr>
      <vt:lpstr>Funktionen</vt:lpstr>
      <vt:lpstr>Vielen Dank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Curri, Alena</dc:creator>
  <cp:lastModifiedBy>Curri, Alena</cp:lastModifiedBy>
  <cp:revision>1</cp:revision>
  <dcterms:created xsi:type="dcterms:W3CDTF">2024-09-09T07:52:19Z</dcterms:created>
  <dcterms:modified xsi:type="dcterms:W3CDTF">2024-09-09T08:29:34Z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