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4630400" cy="8229600"/>
  <p:notesSz cx="8229600" cy="14630400"/>
  <p:embeddedFontLst>
    <p:embeddedFont>
      <p:font typeface="Merriweather"/>
      <p:regular r:id="rId25"/>
    </p:embeddedFont>
    <p:embeddedFont>
      <p:font typeface="Merriweather"/>
      <p:regular r:id="rId26"/>
    </p:embeddedFont>
    <p:embeddedFont>
      <p:font typeface="Merriweather"/>
      <p:regular r:id="rId27"/>
    </p:embeddedFont>
    <p:embeddedFont>
      <p:font typeface="Merriweather"/>
      <p:regular r:id="rId28"/>
    </p:embeddedFont>
    <p:embeddedFont>
      <p:font typeface="Merriweather"/>
      <p:regular r:id="rId29"/>
    </p:embeddedFont>
    <p:embeddedFont>
      <p:font typeface="Merriweather"/>
      <p:regular r:id="rId30"/>
    </p:embeddedFont>
    <p:embeddedFont>
      <p:font typeface="Merriweather"/>
      <p:regular r:id="rId31"/>
    </p:embeddedFont>
    <p:embeddedFont>
      <p:font typeface="Merriweather"/>
      <p:regular r:id="rId3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Relationship Id="rId29" Type="http://schemas.openxmlformats.org/officeDocument/2006/relationships/font" Target="fonts/font5.fntdata"/><Relationship Id="rId30" Type="http://schemas.openxmlformats.org/officeDocument/2006/relationships/font" Target="fonts/font6.fntdata"/><Relationship Id="rId31" Type="http://schemas.openxmlformats.org/officeDocument/2006/relationships/font" Target="fonts/font7.fntdata"/><Relationship Id="rId3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2" Type="http://schemas.openxmlformats.org/officeDocument/2006/relationships/image" Target="../media/image-1013-2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2" Type="http://schemas.openxmlformats.org/officeDocument/2006/relationships/image" Target="../media/image-1014-2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2" Type="http://schemas.openxmlformats.org/officeDocument/2006/relationships/image" Target="../media/image-1015-2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2" Type="http://schemas.openxmlformats.org/officeDocument/2006/relationships/image" Target="../media/image-1016-2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2" Type="http://schemas.openxmlformats.org/officeDocument/2006/relationships/image" Target="../media/image-1017-2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8-1.png"/><Relationship Id="rId2" Type="http://schemas.openxmlformats.org/officeDocument/2006/relationships/image" Target="../media/image-1018-2.png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9-1.png"/><Relationship Id="rId2" Type="http://schemas.openxmlformats.org/officeDocument/2006/relationships/image" Target="../media/image-1019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slideLayout" Target="../slideLayouts/slideLayout16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830104"/>
            <a:ext cx="7416403" cy="3193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8350"/>
              </a:lnSpc>
              <a:buNone/>
            </a:pPr>
            <a:r>
              <a:rPr lang="en-US" sz="6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Online Clinic Appointment System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198" y="4393525"/>
            <a:ext cx="6170771" cy="778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Medicare </a:t>
            </a:r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00000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©</a:t>
            </a:r>
            <a:endParaRPr lang="en-US" sz="4850" dirty="0"/>
          </a:p>
        </p:txBody>
      </p:sp>
      <p:sp>
        <p:nvSpPr>
          <p:cNvPr id="5" name="Text 2"/>
          <p:cNvSpPr/>
          <p:nvPr/>
        </p:nvSpPr>
        <p:spPr>
          <a:xfrm>
            <a:off x="6350198" y="5542598"/>
            <a:ext cx="741640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This comprehensive online clinic appointment system streamlines the patient experience, allowing for seamless scheduling, profile management, and  payment 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50198" y="7004685"/>
            <a:ext cx="74164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- all from the convenience of their preferred device.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743676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Authentication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4162782"/>
            <a:ext cx="555308" cy="555308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60013" y="4255294"/>
            <a:ext cx="162878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5923" y="4162782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Registration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5923" y="4696301"/>
            <a:ext cx="6614279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create secure accounts with unique login credentials.</a:t>
            </a:r>
            <a:endParaRPr lang="en-US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40" y="339328"/>
            <a:ext cx="6451283" cy="50786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31840" y="5602962"/>
            <a:ext cx="41165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Appointment Management</a:t>
            </a:r>
            <a:endParaRPr lang="en-US" sz="2400" dirty="0"/>
          </a:p>
        </p:txBody>
      </p:sp>
      <p:sp>
        <p:nvSpPr>
          <p:cNvPr id="4" name="Shape 1"/>
          <p:cNvSpPr/>
          <p:nvPr/>
        </p:nvSpPr>
        <p:spPr>
          <a:xfrm>
            <a:off x="431840" y="9780746"/>
            <a:ext cx="13766721" cy="152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5" name="Shape 2"/>
          <p:cNvSpPr/>
          <p:nvPr/>
        </p:nvSpPr>
        <p:spPr>
          <a:xfrm>
            <a:off x="4992529" y="9348907"/>
            <a:ext cx="15240" cy="4318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6" name="Shape 3"/>
          <p:cNvSpPr/>
          <p:nvPr/>
        </p:nvSpPr>
        <p:spPr>
          <a:xfrm>
            <a:off x="4861322" y="9641919"/>
            <a:ext cx="277654" cy="277654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959429" y="9688116"/>
            <a:ext cx="81439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4228743" y="6173510"/>
            <a:ext cx="15426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Book Appointment</a:t>
            </a:r>
            <a:endParaRPr lang="en-US" sz="120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88" y="6505218"/>
            <a:ext cx="2698909" cy="230993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40212" y="8953976"/>
            <a:ext cx="8704898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easily select available slots and book appointments.</a:t>
            </a:r>
            <a:endParaRPr lang="en-US" sz="950" dirty="0"/>
          </a:p>
        </p:txBody>
      </p:sp>
      <p:sp>
        <p:nvSpPr>
          <p:cNvPr id="11" name="Shape 7"/>
          <p:cNvSpPr/>
          <p:nvPr/>
        </p:nvSpPr>
        <p:spPr>
          <a:xfrm>
            <a:off x="555188" y="8953976"/>
            <a:ext cx="15240" cy="197525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12" name="Shape 8"/>
          <p:cNvSpPr/>
          <p:nvPr/>
        </p:nvSpPr>
        <p:spPr>
          <a:xfrm>
            <a:off x="9622512" y="9780746"/>
            <a:ext cx="15240" cy="431840"/>
          </a:xfrm>
          <a:prstGeom prst="roundRect">
            <a:avLst>
              <a:gd name="adj" fmla="val 340123"/>
            </a:avLst>
          </a:prstGeom>
          <a:solidFill>
            <a:srgbClr val="194A99"/>
          </a:solidFill>
          <a:ln/>
        </p:spPr>
      </p:sp>
      <p:sp>
        <p:nvSpPr>
          <p:cNvPr id="13" name="Shape 9"/>
          <p:cNvSpPr/>
          <p:nvPr/>
        </p:nvSpPr>
        <p:spPr>
          <a:xfrm>
            <a:off x="9491305" y="9641919"/>
            <a:ext cx="277654" cy="277654"/>
          </a:xfrm>
          <a:prstGeom prst="roundRect">
            <a:avLst>
              <a:gd name="adj" fmla="val 18669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574768" y="9688116"/>
            <a:ext cx="110728" cy="185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8763595" y="10336054"/>
            <a:ext cx="173295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Manage Appointments</a:t>
            </a:r>
            <a:endParaRPr lang="en-US" sz="12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253" y="10667762"/>
            <a:ext cx="2910840" cy="23075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185172" y="13114139"/>
            <a:ext cx="8889921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view, or cancel their upcoming appointments.</a:t>
            </a:r>
            <a:endParaRPr lang="en-US" sz="9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620447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Profiles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3798" y="3761899"/>
            <a:ext cx="7416403" cy="1847255"/>
          </a:xfrm>
          <a:prstGeom prst="roundRect">
            <a:avLst>
              <a:gd name="adj" fmla="val 5612"/>
            </a:avLst>
          </a:prstGeom>
          <a:solidFill>
            <a:srgbClr val="003180"/>
          </a:solidFill>
          <a:ln w="1524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5855" y="4023955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Personal Details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125855" y="4557474"/>
            <a:ext cx="6892290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update their contact information, insurance details, and emergency contacts.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871" y="535781"/>
            <a:ext cx="4877038" cy="608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Payment Processing</a:t>
            </a:r>
            <a:endParaRPr lang="en-US" sz="3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871" y="1436727"/>
            <a:ext cx="487085" cy="4870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1871" y="2118598"/>
            <a:ext cx="2435543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Payments</a:t>
            </a:r>
            <a:endParaRPr lang="en-US" sz="19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71" y="2642235"/>
            <a:ext cx="6487239" cy="51171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1871" y="7978616"/>
            <a:ext cx="6487239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make payments for their appointments.</a:t>
            </a:r>
            <a:endParaRPr lang="en-US" sz="15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90" y="1436727"/>
            <a:ext cx="487085" cy="4870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61290" y="2118598"/>
            <a:ext cx="2435543" cy="304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Transaction History</a:t>
            </a:r>
            <a:endParaRPr lang="en-US" sz="19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90" y="2642235"/>
            <a:ext cx="6487239" cy="509766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61290" y="7959090"/>
            <a:ext cx="6487239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Patients can view  transaction records.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142" y="440888"/>
            <a:ext cx="8349020" cy="73497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4272" y="663416"/>
            <a:ext cx="6031111" cy="753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900"/>
              </a:lnSpc>
              <a:buNone/>
            </a:pPr>
            <a:r>
              <a:rPr lang="en-US" sz="4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Benefits</a:t>
            </a:r>
            <a:endParaRPr lang="en-US" sz="4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72" y="1779151"/>
            <a:ext cx="1206222" cy="1929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12325" y="2020372"/>
            <a:ext cx="3015496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Improved Efficiency</a:t>
            </a:r>
            <a:endParaRPr lang="en-US" sz="2350" dirty="0"/>
          </a:p>
        </p:txBody>
      </p:sp>
      <p:sp>
        <p:nvSpPr>
          <p:cNvPr id="6" name="Text 2"/>
          <p:cNvSpPr/>
          <p:nvPr/>
        </p:nvSpPr>
        <p:spPr>
          <a:xfrm>
            <a:off x="2412325" y="2541984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Streamlined appointment scheduling and record-keeping for healthcare providers.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72" y="3709035"/>
            <a:ext cx="1206222" cy="1929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2325" y="3950256"/>
            <a:ext cx="4462343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Enhanced Patient Satisfaction</a:t>
            </a:r>
            <a:endParaRPr lang="en-US" sz="2350" dirty="0"/>
          </a:p>
        </p:txBody>
      </p:sp>
      <p:sp>
        <p:nvSpPr>
          <p:cNvPr id="9" name="Text 4"/>
          <p:cNvSpPr/>
          <p:nvPr/>
        </p:nvSpPr>
        <p:spPr>
          <a:xfrm>
            <a:off x="2412325" y="4471868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Convenient and user-friendly platform for patients to manage their healthcare needs.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2" y="5638919"/>
            <a:ext cx="1206222" cy="1929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2325" y="5880140"/>
            <a:ext cx="3793450" cy="376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Data Management</a:t>
            </a:r>
            <a:endParaRPr lang="en-US" sz="2350" dirty="0"/>
          </a:p>
        </p:txBody>
      </p:sp>
      <p:sp>
        <p:nvSpPr>
          <p:cNvPr id="12" name="Text 6"/>
          <p:cNvSpPr/>
          <p:nvPr/>
        </p:nvSpPr>
        <p:spPr>
          <a:xfrm>
            <a:off x="2412325" y="6401753"/>
            <a:ext cx="5887403" cy="771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database integration to protect sensitive patient information.</a:t>
            </a:r>
            <a:endParaRPr lang="en-US" sz="18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03847"/>
            <a:ext cx="9125903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Ideal for Healthcare Providers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592116"/>
            <a:ext cx="3388162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Modernize Operations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Automate and streamline appointment scheduling, patient records, and payment processing.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592116"/>
            <a:ext cx="3242667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 Patient Care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Provide a seamless and convenient experience for patients to manage their healthcare needs.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211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Scalable Solution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4457"/>
            <a:ext cx="3898940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system can easily adapt to the evolving needs of healthcare organizations of all sizes.</a:t>
            </a:r>
            <a:endParaRPr lang="en-US" sz="1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729157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Thank you…</a:t>
            </a:r>
            <a:endParaRPr lang="en-US" sz="48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3964" y="1110377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DBMS Mini Project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1233964" y="1782842"/>
            <a:ext cx="12532638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Title: Online Clinic Appointment System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33964" y="2850118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Batch: 7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233964" y="3522583"/>
            <a:ext cx="12532638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Submitted by: Alan Biju (17), Alen Bigi(19), Alen Chacko(20), Basil Mathew Santhosh(52)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233964" y="4589859"/>
            <a:ext cx="12532638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S5 CSE A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
</a:t>
            </a:r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11/04/2024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33964" y="6051947"/>
            <a:ext cx="12532638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863798" y="832723"/>
            <a:ext cx="30480" cy="5891689"/>
          </a:xfrm>
          <a:prstGeom prst="rect">
            <a:avLst/>
          </a:prstGeom>
          <a:solidFill>
            <a:srgbClr val="609DFF"/>
          </a:solidFill>
          <a:ln/>
        </p:spPr>
      </p:sp>
      <p:sp>
        <p:nvSpPr>
          <p:cNvPr id="9" name="Text 7"/>
          <p:cNvSpPr/>
          <p:nvPr/>
        </p:nvSpPr>
        <p:spPr>
          <a:xfrm>
            <a:off x="863798" y="7002066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617" y="747713"/>
            <a:ext cx="5318998" cy="664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Project Overview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44617" y="1731526"/>
            <a:ext cx="3721060" cy="2942987"/>
          </a:xfrm>
          <a:prstGeom prst="roundRect">
            <a:avLst>
              <a:gd name="adj" fmla="val 303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64883" y="1951792"/>
            <a:ext cx="276475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Modernize Workflow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64883" y="2411849"/>
            <a:ext cx="3280529" cy="2042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Automate and simplify appointment scheduling, patient information management, and payment processing for healthcare providers.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8323" y="1731526"/>
            <a:ext cx="3721060" cy="2942987"/>
          </a:xfrm>
          <a:prstGeom prst="roundRect">
            <a:avLst>
              <a:gd name="adj" fmla="val 3036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98588" y="1951792"/>
            <a:ext cx="3280529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Enhanced Patient Experience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4898588" y="2744272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Offer patients a user-friendly platform to conveniently book appointments, access their profiles, and make payments.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4617" y="4887158"/>
            <a:ext cx="3721060" cy="2594610"/>
          </a:xfrm>
          <a:prstGeom prst="roundRect">
            <a:avLst>
              <a:gd name="adj" fmla="val 344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4883" y="5107424"/>
            <a:ext cx="3280529" cy="6648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Robust Data Management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64883" y="5899904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Utilize a secure MySQL database to store and manage patient information and appointment details.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4678323" y="4887158"/>
            <a:ext cx="3721060" cy="2594610"/>
          </a:xfrm>
          <a:prstGeom prst="roundRect">
            <a:avLst>
              <a:gd name="adj" fmla="val 3444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898588" y="5107424"/>
            <a:ext cx="265949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Scalable Solution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4898588" y="5567482"/>
            <a:ext cx="3280529" cy="1361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Built with Python and Tkinter, the system can easily adapt to the growing needs of healthcare organizations.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08490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Functionalities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3798" y="3596759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 Authentication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3798" y="4229100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login system for patients and staff to access personalized features.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596759"/>
            <a:ext cx="3898940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Appointment Management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576" y="4614624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Intuitive scheduling, rescheduling, and cancellation of appointments.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6759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Patient Profiles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9100"/>
            <a:ext cx="3898940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Comprehensive patient records, including medical history and contact information.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67" y="538163"/>
            <a:ext cx="8518446" cy="7156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1771650"/>
            <a:ext cx="12902803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592229"/>
            <a:ext cx="12902803" cy="30450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182416"/>
            <a:ext cx="12902803" cy="386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001322"/>
            <a:ext cx="12017573" cy="4226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461141"/>
            <a:ext cx="12902803" cy="3307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2024-11-05T06:32:28Z</dcterms:created>
  <dcterms:modified xsi:type="dcterms:W3CDTF">2024-11-05T06:32:28Z</dcterms:modified>
</cp:coreProperties>
</file>