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9" r:id="rId5"/>
    <p:sldId id="304" r:id="rId6"/>
    <p:sldId id="295" r:id="rId7"/>
    <p:sldId id="314" r:id="rId8"/>
    <p:sldId id="311" r:id="rId9"/>
    <p:sldId id="313" r:id="rId10"/>
    <p:sldId id="310" r:id="rId11"/>
    <p:sldId id="312" r:id="rId12"/>
    <p:sldId id="306" r:id="rId13"/>
    <p:sldId id="307" r:id="rId14"/>
    <p:sldId id="308" r:id="rId15"/>
    <p:sldId id="298" r:id="rId16"/>
    <p:sldId id="305" r:id="rId17"/>
    <p:sldId id="293" r:id="rId18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>
    <p:extLst>
      <p:ext uri="{19B8F6BF-5375-455C-9EA6-DF929625EA0E}">
        <p15:presenceInfo xmlns:p15="http://schemas.microsoft.com/office/powerpoint/2012/main" userId="Щербаков А.Б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EE205-6A80-4DEC-912B-F9ECFDF25EF1}" v="1" dt="2023-06-05T18:59:26.310"/>
    <p1510:client id="{6849107C-8450-4DC4-B7E0-DB9A9426FDFA}" v="3" dt="2023-01-20T09:54:04.2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06" d="100"/>
          <a:sy n="106" d="100"/>
        </p:scale>
        <p:origin x="14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ростова Ксения Анатольевна" userId="S::prostovaka.18@edu.ystu.ru::9bf4fa84-5add-4d77-a0f7-9123e136c886" providerId="AD" clId="Web-{4C1EE205-6A80-4DEC-912B-F9ECFDF25EF1}"/>
    <pc:docChg chg="modSld">
      <pc:chgData name="Простова Ксения Анатольевна" userId="S::prostovaka.18@edu.ystu.ru::9bf4fa84-5add-4d77-a0f7-9123e136c886" providerId="AD" clId="Web-{4C1EE205-6A80-4DEC-912B-F9ECFDF25EF1}" dt="2023-06-05T18:59:26.310" v="0" actId="1076"/>
      <pc:docMkLst>
        <pc:docMk/>
      </pc:docMkLst>
      <pc:sldChg chg="modSp">
        <pc:chgData name="Простова Ксения Анатольевна" userId="S::prostovaka.18@edu.ystu.ru::9bf4fa84-5add-4d77-a0f7-9123e136c886" providerId="AD" clId="Web-{4C1EE205-6A80-4DEC-912B-F9ECFDF25EF1}" dt="2023-06-05T18:59:26.310" v="0" actId="1076"/>
        <pc:sldMkLst>
          <pc:docMk/>
          <pc:sldMk cId="866027163" sldId="293"/>
        </pc:sldMkLst>
        <pc:spChg chg="mod">
          <ac:chgData name="Простова Ксения Анатольевна" userId="S::prostovaka.18@edu.ystu.ru::9bf4fa84-5add-4d77-a0f7-9123e136c886" providerId="AD" clId="Web-{4C1EE205-6A80-4DEC-912B-F9ECFDF25EF1}" dt="2023-06-05T18:59:26.310" v="0" actId="1076"/>
          <ac:spMkLst>
            <pc:docMk/>
            <pc:sldMk cId="866027163" sldId="293"/>
            <ac:spMk id="5122" creationId="{D695E37D-3D30-4A90-9954-E06B9D3B11CF}"/>
          </ac:spMkLst>
        </pc:spChg>
      </pc:sldChg>
    </pc:docChg>
  </pc:docChgLst>
  <pc:docChgLst>
    <pc:chgData name="Александрова Яна Александровна" userId="S::aleksandrovayaa.20@edu.ystu.ru::f9e4dab5-941e-4e05-8a6f-08d57b7b0cd0" providerId="AD" clId="Web-{6849107C-8450-4DC4-B7E0-DB9A9426FDFA}"/>
    <pc:docChg chg="modSld">
      <pc:chgData name="Александрова Яна Александровна" userId="S::aleksandrovayaa.20@edu.ystu.ru::f9e4dab5-941e-4e05-8a6f-08d57b7b0cd0" providerId="AD" clId="Web-{6849107C-8450-4DC4-B7E0-DB9A9426FDFA}" dt="2023-01-20T09:54:04.291" v="2"/>
      <pc:docMkLst>
        <pc:docMk/>
      </pc:docMkLst>
      <pc:sldChg chg="addSp delSp modSp">
        <pc:chgData name="Александрова Яна Александровна" userId="S::aleksandrovayaa.20@edu.ystu.ru::f9e4dab5-941e-4e05-8a6f-08d57b7b0cd0" providerId="AD" clId="Web-{6849107C-8450-4DC4-B7E0-DB9A9426FDFA}" dt="2023-01-20T09:54:04.291" v="2"/>
        <pc:sldMkLst>
          <pc:docMk/>
          <pc:sldMk cId="0" sldId="279"/>
        </pc:sldMkLst>
        <pc:spChg chg="add del mod">
          <ac:chgData name="Александрова Яна Александровна" userId="S::aleksandrovayaa.20@edu.ystu.ru::f9e4dab5-941e-4e05-8a6f-08d57b7b0cd0" providerId="AD" clId="Web-{6849107C-8450-4DC4-B7E0-DB9A9426FDFA}" dt="2023-01-20T09:54:04.291" v="2"/>
          <ac:spMkLst>
            <pc:docMk/>
            <pc:sldMk cId="0" sldId="279"/>
            <ac:spMk id="5122" creationId="{D695E37D-3D30-4A90-9954-E06B9D3B11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6711F-EA3C-8943-B50F-D4A561CB0A5F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E674BA-9789-774F-8325-3F251981D4CD}">
      <dgm:prSet phldrT="[Текст]" custT="1"/>
      <dgm:spPr/>
      <dgm:t>
        <a:bodyPr/>
        <a:lstStyle/>
        <a:p>
          <a:r>
            <a:rPr lang="ru-RU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gm:t>
    </dgm:pt>
    <dgm:pt modelId="{31379021-003D-514A-99D2-7AFE0712CB34}" type="parTrans" cxnId="{88F7F53F-BD8C-8C4D-9B18-2CD699DED907}">
      <dgm:prSet/>
      <dgm:spPr/>
      <dgm:t>
        <a:bodyPr/>
        <a:lstStyle/>
        <a:p>
          <a:endParaRPr lang="ru-RU"/>
        </a:p>
      </dgm:t>
    </dgm:pt>
    <dgm:pt modelId="{8E353BE7-20EA-2C40-983B-28C2F2C76CAA}" type="sibTrans" cxnId="{88F7F53F-BD8C-8C4D-9B18-2CD699DED907}">
      <dgm:prSet/>
      <dgm:spPr/>
      <dgm:t>
        <a:bodyPr/>
        <a:lstStyle/>
        <a:p>
          <a:endParaRPr lang="ru-RU"/>
        </a:p>
      </dgm:t>
    </dgm:pt>
    <dgm:pt modelId="{73E42C14-4FFD-1641-9F5D-60E7D9CA08A7}">
      <dgm:prSet phldrT="[Текст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пользовательского приложения</a:t>
          </a:r>
        </a:p>
      </dgm:t>
    </dgm:pt>
    <dgm:pt modelId="{AA682F9E-0A57-BF43-A159-CF1F73986896}" type="parTrans" cxnId="{00D64C35-819A-454F-8E8A-39E432A8ED2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3CD544-AA32-6C4C-9FCB-9276CA71BC12}" type="sibTrans" cxnId="{00D64C35-819A-454F-8E8A-39E432A8ED28}">
      <dgm:prSet/>
      <dgm:spPr/>
      <dgm:t>
        <a:bodyPr/>
        <a:lstStyle/>
        <a:p>
          <a:endParaRPr lang="ru-RU"/>
        </a:p>
      </dgm:t>
    </dgm:pt>
    <dgm:pt modelId="{9E5116F3-CD0D-3147-A45A-177BB4E680A6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Работа с авторизацией пользователя</a:t>
          </a:r>
        </a:p>
      </dgm:t>
    </dgm:pt>
    <dgm:pt modelId="{0927BB16-9976-8246-AEEA-E50CB1C1E0F5}" type="parTrans" cxnId="{09EFBF04-D7A9-1D45-AF3C-C3E78D9DAE3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A264BF-56B3-294A-8DC8-53FE2F711C67}" type="sibTrans" cxnId="{09EFBF04-D7A9-1D45-AF3C-C3E78D9DAE3D}">
      <dgm:prSet/>
      <dgm:spPr/>
      <dgm:t>
        <a:bodyPr/>
        <a:lstStyle/>
        <a:p>
          <a:endParaRPr lang="ru-RU"/>
        </a:p>
      </dgm:t>
    </dgm:pt>
    <dgm:pt modelId="{AD77A9CE-370D-9642-84E0-85D99FC93265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отображения заявок на карте</a:t>
          </a:r>
        </a:p>
      </dgm:t>
    </dgm:pt>
    <dgm:pt modelId="{BDFEB9AA-4C04-5A43-9E16-54E9ED7870DB}" type="parTrans" cxnId="{32FEE0AA-99BE-AC4A-B828-CD051962DB3F}">
      <dgm:prSet/>
      <dgm:spPr/>
      <dgm:t>
        <a:bodyPr/>
        <a:lstStyle/>
        <a:p>
          <a:endParaRPr lang="ru-RU"/>
        </a:p>
      </dgm:t>
    </dgm:pt>
    <dgm:pt modelId="{CA3C7851-936A-E042-875B-52FC944CBF4B}" type="sibTrans" cxnId="{32FEE0AA-99BE-AC4A-B828-CD051962DB3F}">
      <dgm:prSet/>
      <dgm:spPr/>
      <dgm:t>
        <a:bodyPr/>
        <a:lstStyle/>
        <a:p>
          <a:endParaRPr lang="ru-RU"/>
        </a:p>
      </dgm:t>
    </dgm:pt>
    <dgm:pt modelId="{01A6E48D-7458-9A47-9C96-04B17718DAF4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Взаимодействие с серверной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частью</a:t>
          </a:r>
        </a:p>
      </dgm:t>
    </dgm:pt>
    <dgm:pt modelId="{382623C3-B2B5-7E45-B14E-F5CE0FF02FEB}" type="parTrans" cxnId="{2A90B109-0BC5-DC47-B585-5F4625BBC01C}">
      <dgm:prSet/>
      <dgm:spPr/>
      <dgm:t>
        <a:bodyPr/>
        <a:lstStyle/>
        <a:p>
          <a:endParaRPr lang="ru-RU"/>
        </a:p>
      </dgm:t>
    </dgm:pt>
    <dgm:pt modelId="{CC6EF3C4-BF44-864C-A3A0-B483B1E1B9D9}" type="sibTrans" cxnId="{2A90B109-0BC5-DC47-B585-5F4625BBC01C}">
      <dgm:prSet/>
      <dgm:spPr/>
      <dgm:t>
        <a:bodyPr/>
        <a:lstStyle/>
        <a:p>
          <a:endParaRPr lang="ru-RU"/>
        </a:p>
      </dgm:t>
    </dgm:pt>
    <dgm:pt modelId="{C553D9AE-8C44-1140-AC43-AF05052623E4}" type="pres">
      <dgm:prSet presAssocID="{1036711F-EA3C-8943-B50F-D4A561CB0A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AF0930-7905-0547-9ADE-A53A5F04E719}" type="pres">
      <dgm:prSet presAssocID="{31E674BA-9789-774F-8325-3F251981D4CD}" presName="hierRoot1" presStyleCnt="0">
        <dgm:presLayoutVars>
          <dgm:hierBranch val="init"/>
        </dgm:presLayoutVars>
      </dgm:prSet>
      <dgm:spPr/>
    </dgm:pt>
    <dgm:pt modelId="{ABCC3AB9-290E-E342-9434-41228BD21369}" type="pres">
      <dgm:prSet presAssocID="{31E674BA-9789-774F-8325-3F251981D4CD}" presName="rootComposite1" presStyleCnt="0"/>
      <dgm:spPr/>
    </dgm:pt>
    <dgm:pt modelId="{0CAB0C86-F12C-A64D-A62A-19EBBA9EC2E1}" type="pres">
      <dgm:prSet presAssocID="{31E674BA-9789-774F-8325-3F251981D4CD}" presName="rootText1" presStyleLbl="node0" presStyleIdx="0" presStyleCnt="1" custScaleX="212314" custScaleY="113962" custLinFactNeighborX="-714" custLinFactNeighborY="-46327">
        <dgm:presLayoutVars>
          <dgm:chPref val="3"/>
        </dgm:presLayoutVars>
      </dgm:prSet>
      <dgm:spPr/>
    </dgm:pt>
    <dgm:pt modelId="{6CED8C93-28FE-DD4B-A9BB-4825A7F3A280}" type="pres">
      <dgm:prSet presAssocID="{31E674BA-9789-774F-8325-3F251981D4CD}" presName="rootConnector1" presStyleLbl="node1" presStyleIdx="0" presStyleCnt="0"/>
      <dgm:spPr/>
    </dgm:pt>
    <dgm:pt modelId="{5BA45ED0-8DCA-B040-81A6-CD1E1315D7F9}" type="pres">
      <dgm:prSet presAssocID="{31E674BA-9789-774F-8325-3F251981D4CD}" presName="hierChild2" presStyleCnt="0"/>
      <dgm:spPr/>
    </dgm:pt>
    <dgm:pt modelId="{E6B2F362-0934-924A-864C-6FFB9763CE6C}" type="pres">
      <dgm:prSet presAssocID="{BDFEB9AA-4C04-5A43-9E16-54E9ED7870DB}" presName="Name37" presStyleLbl="parChTrans1D2" presStyleIdx="0" presStyleCnt="4"/>
      <dgm:spPr/>
    </dgm:pt>
    <dgm:pt modelId="{0171DC7A-8D94-684B-A205-35F5B254A70E}" type="pres">
      <dgm:prSet presAssocID="{AD77A9CE-370D-9642-84E0-85D99FC93265}" presName="hierRoot2" presStyleCnt="0">
        <dgm:presLayoutVars>
          <dgm:hierBranch val="init"/>
        </dgm:presLayoutVars>
      </dgm:prSet>
      <dgm:spPr/>
    </dgm:pt>
    <dgm:pt modelId="{15998AF0-9229-F04C-B832-E3AD06AAF624}" type="pres">
      <dgm:prSet presAssocID="{AD77A9CE-370D-9642-84E0-85D99FC93265}" presName="rootComposite" presStyleCnt="0"/>
      <dgm:spPr/>
    </dgm:pt>
    <dgm:pt modelId="{AB896E0A-EE75-5543-88B0-1B395E5CA3C0}" type="pres">
      <dgm:prSet presAssocID="{AD77A9CE-370D-9642-84E0-85D99FC93265}" presName="rootText" presStyleLbl="node2" presStyleIdx="0" presStyleCnt="4" custScaleY="85609">
        <dgm:presLayoutVars>
          <dgm:chPref val="3"/>
        </dgm:presLayoutVars>
      </dgm:prSet>
      <dgm:spPr/>
    </dgm:pt>
    <dgm:pt modelId="{9D9CC887-A9EF-A14C-A41A-EE47A576058F}" type="pres">
      <dgm:prSet presAssocID="{AD77A9CE-370D-9642-84E0-85D99FC93265}" presName="rootConnector" presStyleLbl="node2" presStyleIdx="0" presStyleCnt="4"/>
      <dgm:spPr/>
    </dgm:pt>
    <dgm:pt modelId="{335F4B5F-3192-BF44-BD3F-0D112039BEA4}" type="pres">
      <dgm:prSet presAssocID="{AD77A9CE-370D-9642-84E0-85D99FC93265}" presName="hierChild4" presStyleCnt="0"/>
      <dgm:spPr/>
    </dgm:pt>
    <dgm:pt modelId="{0ED355CD-CCDE-5840-9505-2E25EE0894FD}" type="pres">
      <dgm:prSet presAssocID="{AD77A9CE-370D-9642-84E0-85D99FC93265}" presName="hierChild5" presStyleCnt="0"/>
      <dgm:spPr/>
    </dgm:pt>
    <dgm:pt modelId="{42E45784-302C-844F-8B4A-7170166ED629}" type="pres">
      <dgm:prSet presAssocID="{AA682F9E-0A57-BF43-A159-CF1F73986896}" presName="Name37" presStyleLbl="parChTrans1D2" presStyleIdx="1" presStyleCnt="4"/>
      <dgm:spPr/>
    </dgm:pt>
    <dgm:pt modelId="{329C17D4-B6ED-5D4A-AB2D-1C1CB1437529}" type="pres">
      <dgm:prSet presAssocID="{73E42C14-4FFD-1641-9F5D-60E7D9CA08A7}" presName="hierRoot2" presStyleCnt="0">
        <dgm:presLayoutVars>
          <dgm:hierBranch val="init"/>
        </dgm:presLayoutVars>
      </dgm:prSet>
      <dgm:spPr/>
    </dgm:pt>
    <dgm:pt modelId="{BA9D53CA-F253-2D4D-94F9-A3AE07A77123}" type="pres">
      <dgm:prSet presAssocID="{73E42C14-4FFD-1641-9F5D-60E7D9CA08A7}" presName="rootComposite" presStyleCnt="0"/>
      <dgm:spPr/>
    </dgm:pt>
    <dgm:pt modelId="{A5A29672-1A74-6B46-9C2A-859FC5D90A11}" type="pres">
      <dgm:prSet presAssocID="{73E42C14-4FFD-1641-9F5D-60E7D9CA08A7}" presName="rootText" presStyleLbl="node2" presStyleIdx="1" presStyleCnt="4" custScaleX="112048" custScaleY="85609">
        <dgm:presLayoutVars>
          <dgm:chPref val="3"/>
        </dgm:presLayoutVars>
      </dgm:prSet>
      <dgm:spPr/>
    </dgm:pt>
    <dgm:pt modelId="{8DC63260-C487-C342-B178-C446E0C8F2AF}" type="pres">
      <dgm:prSet presAssocID="{73E42C14-4FFD-1641-9F5D-60E7D9CA08A7}" presName="rootConnector" presStyleLbl="node2" presStyleIdx="1" presStyleCnt="4"/>
      <dgm:spPr/>
    </dgm:pt>
    <dgm:pt modelId="{5438E8B7-E287-2542-9BB2-009A2ABCF3C7}" type="pres">
      <dgm:prSet presAssocID="{73E42C14-4FFD-1641-9F5D-60E7D9CA08A7}" presName="hierChild4" presStyleCnt="0"/>
      <dgm:spPr/>
    </dgm:pt>
    <dgm:pt modelId="{8C6C2E3F-7EB1-E947-B233-6A0C5D027634}" type="pres">
      <dgm:prSet presAssocID="{73E42C14-4FFD-1641-9F5D-60E7D9CA08A7}" presName="hierChild5" presStyleCnt="0"/>
      <dgm:spPr/>
    </dgm:pt>
    <dgm:pt modelId="{B6D93B38-BF0C-5F4F-A1F8-DA0130CE9031}" type="pres">
      <dgm:prSet presAssocID="{0927BB16-9976-8246-AEEA-E50CB1C1E0F5}" presName="Name37" presStyleLbl="parChTrans1D2" presStyleIdx="2" presStyleCnt="4"/>
      <dgm:spPr/>
    </dgm:pt>
    <dgm:pt modelId="{8BC2CBB1-4A4B-1E47-929F-4C498ADF4816}" type="pres">
      <dgm:prSet presAssocID="{9E5116F3-CD0D-3147-A45A-177BB4E680A6}" presName="hierRoot2" presStyleCnt="0">
        <dgm:presLayoutVars>
          <dgm:hierBranch val="init"/>
        </dgm:presLayoutVars>
      </dgm:prSet>
      <dgm:spPr/>
    </dgm:pt>
    <dgm:pt modelId="{5CABEBEA-1168-4F4F-ADFC-7858F60D772F}" type="pres">
      <dgm:prSet presAssocID="{9E5116F3-CD0D-3147-A45A-177BB4E680A6}" presName="rootComposite" presStyleCnt="0"/>
      <dgm:spPr/>
    </dgm:pt>
    <dgm:pt modelId="{851CD290-EF67-5B47-9FB3-484DD02BC4D2}" type="pres">
      <dgm:prSet presAssocID="{9E5116F3-CD0D-3147-A45A-177BB4E680A6}" presName="rootText" presStyleLbl="node2" presStyleIdx="2" presStyleCnt="4" custScaleX="102439" custScaleY="86340">
        <dgm:presLayoutVars>
          <dgm:chPref val="3"/>
        </dgm:presLayoutVars>
      </dgm:prSet>
      <dgm:spPr/>
    </dgm:pt>
    <dgm:pt modelId="{1B3F0AF2-B096-A541-A95C-E410D3F86452}" type="pres">
      <dgm:prSet presAssocID="{9E5116F3-CD0D-3147-A45A-177BB4E680A6}" presName="rootConnector" presStyleLbl="node2" presStyleIdx="2" presStyleCnt="4"/>
      <dgm:spPr/>
    </dgm:pt>
    <dgm:pt modelId="{43527023-5889-244C-A4A7-88BD1F3F7A24}" type="pres">
      <dgm:prSet presAssocID="{9E5116F3-CD0D-3147-A45A-177BB4E680A6}" presName="hierChild4" presStyleCnt="0"/>
      <dgm:spPr/>
    </dgm:pt>
    <dgm:pt modelId="{349E8217-9377-9D42-A6EC-2F102A39AAF2}" type="pres">
      <dgm:prSet presAssocID="{9E5116F3-CD0D-3147-A45A-177BB4E680A6}" presName="hierChild5" presStyleCnt="0"/>
      <dgm:spPr/>
    </dgm:pt>
    <dgm:pt modelId="{0DEAD51A-9089-2144-8F2E-6462F20F7648}" type="pres">
      <dgm:prSet presAssocID="{382623C3-B2B5-7E45-B14E-F5CE0FF02FEB}" presName="Name37" presStyleLbl="parChTrans1D2" presStyleIdx="3" presStyleCnt="4"/>
      <dgm:spPr/>
    </dgm:pt>
    <dgm:pt modelId="{66693149-331B-724A-9B75-42BA6EAD30D3}" type="pres">
      <dgm:prSet presAssocID="{01A6E48D-7458-9A47-9C96-04B17718DAF4}" presName="hierRoot2" presStyleCnt="0">
        <dgm:presLayoutVars>
          <dgm:hierBranch val="init"/>
        </dgm:presLayoutVars>
      </dgm:prSet>
      <dgm:spPr/>
    </dgm:pt>
    <dgm:pt modelId="{DF41F522-DD0A-2B4C-BF82-C37EEEBDA282}" type="pres">
      <dgm:prSet presAssocID="{01A6E48D-7458-9A47-9C96-04B17718DAF4}" presName="rootComposite" presStyleCnt="0"/>
      <dgm:spPr/>
    </dgm:pt>
    <dgm:pt modelId="{68186A11-315F-E04A-BD70-FC6C9A6371E6}" type="pres">
      <dgm:prSet presAssocID="{01A6E48D-7458-9A47-9C96-04B17718DAF4}" presName="rootText" presStyleLbl="node2" presStyleIdx="3" presStyleCnt="4" custScaleY="90109">
        <dgm:presLayoutVars>
          <dgm:chPref val="3"/>
        </dgm:presLayoutVars>
      </dgm:prSet>
      <dgm:spPr/>
    </dgm:pt>
    <dgm:pt modelId="{8F9F2413-296B-A242-BD14-022926F16D5C}" type="pres">
      <dgm:prSet presAssocID="{01A6E48D-7458-9A47-9C96-04B17718DAF4}" presName="rootConnector" presStyleLbl="node2" presStyleIdx="3" presStyleCnt="4"/>
      <dgm:spPr/>
    </dgm:pt>
    <dgm:pt modelId="{53E285EA-3A6B-6644-8E69-13B1BA067EAC}" type="pres">
      <dgm:prSet presAssocID="{01A6E48D-7458-9A47-9C96-04B17718DAF4}" presName="hierChild4" presStyleCnt="0"/>
      <dgm:spPr/>
    </dgm:pt>
    <dgm:pt modelId="{F20BF3A7-1EF4-F348-8A2D-626A70DDEDE2}" type="pres">
      <dgm:prSet presAssocID="{01A6E48D-7458-9A47-9C96-04B17718DAF4}" presName="hierChild5" presStyleCnt="0"/>
      <dgm:spPr/>
    </dgm:pt>
    <dgm:pt modelId="{C63AE14B-7991-0549-9152-8D2B09F4B29E}" type="pres">
      <dgm:prSet presAssocID="{31E674BA-9789-774F-8325-3F251981D4CD}" presName="hierChild3" presStyleCnt="0"/>
      <dgm:spPr/>
    </dgm:pt>
  </dgm:ptLst>
  <dgm:cxnLst>
    <dgm:cxn modelId="{5EC1BA00-6C00-B040-93ED-A5D470A7CF61}" type="presOf" srcId="{AD77A9CE-370D-9642-84E0-85D99FC93265}" destId="{9D9CC887-A9EF-A14C-A41A-EE47A576058F}" srcOrd="1" destOrd="0" presId="urn:microsoft.com/office/officeart/2005/8/layout/orgChart1"/>
    <dgm:cxn modelId="{09EFBF04-D7A9-1D45-AF3C-C3E78D9DAE3D}" srcId="{31E674BA-9789-774F-8325-3F251981D4CD}" destId="{9E5116F3-CD0D-3147-A45A-177BB4E680A6}" srcOrd="2" destOrd="0" parTransId="{0927BB16-9976-8246-AEEA-E50CB1C1E0F5}" sibTransId="{B1A264BF-56B3-294A-8DC8-53FE2F711C67}"/>
    <dgm:cxn modelId="{AC8C9C08-03B2-9F4B-A5F2-00A0D4146CA3}" type="presOf" srcId="{9E5116F3-CD0D-3147-A45A-177BB4E680A6}" destId="{851CD290-EF67-5B47-9FB3-484DD02BC4D2}" srcOrd="0" destOrd="0" presId="urn:microsoft.com/office/officeart/2005/8/layout/orgChart1"/>
    <dgm:cxn modelId="{2A90B109-0BC5-DC47-B585-5F4625BBC01C}" srcId="{31E674BA-9789-774F-8325-3F251981D4CD}" destId="{01A6E48D-7458-9A47-9C96-04B17718DAF4}" srcOrd="3" destOrd="0" parTransId="{382623C3-B2B5-7E45-B14E-F5CE0FF02FEB}" sibTransId="{CC6EF3C4-BF44-864C-A3A0-B483B1E1B9D9}"/>
    <dgm:cxn modelId="{9EFB4713-ABC7-F74A-ADC2-0AE8D8422571}" type="presOf" srcId="{AD77A9CE-370D-9642-84E0-85D99FC93265}" destId="{AB896E0A-EE75-5543-88B0-1B395E5CA3C0}" srcOrd="0" destOrd="0" presId="urn:microsoft.com/office/officeart/2005/8/layout/orgChart1"/>
    <dgm:cxn modelId="{B3038018-5AA1-6741-A354-9DEF90908953}" type="presOf" srcId="{01A6E48D-7458-9A47-9C96-04B17718DAF4}" destId="{68186A11-315F-E04A-BD70-FC6C9A6371E6}" srcOrd="0" destOrd="0" presId="urn:microsoft.com/office/officeart/2005/8/layout/orgChart1"/>
    <dgm:cxn modelId="{9F0AB71D-1E3D-F543-AF00-0AC30A3E8948}" type="presOf" srcId="{382623C3-B2B5-7E45-B14E-F5CE0FF02FEB}" destId="{0DEAD51A-9089-2144-8F2E-6462F20F7648}" srcOrd="0" destOrd="0" presId="urn:microsoft.com/office/officeart/2005/8/layout/orgChart1"/>
    <dgm:cxn modelId="{12CDAF2B-0675-2943-BFEE-4B1877AE4AA1}" type="presOf" srcId="{1036711F-EA3C-8943-B50F-D4A561CB0A5F}" destId="{C553D9AE-8C44-1140-AC43-AF05052623E4}" srcOrd="0" destOrd="0" presId="urn:microsoft.com/office/officeart/2005/8/layout/orgChart1"/>
    <dgm:cxn modelId="{00D64C35-819A-454F-8E8A-39E432A8ED28}" srcId="{31E674BA-9789-774F-8325-3F251981D4CD}" destId="{73E42C14-4FFD-1641-9F5D-60E7D9CA08A7}" srcOrd="1" destOrd="0" parTransId="{AA682F9E-0A57-BF43-A159-CF1F73986896}" sibTransId="{E23CD544-AA32-6C4C-9FCB-9276CA71BC12}"/>
    <dgm:cxn modelId="{7B086936-2F30-F047-8AA0-3BF85E81A2EC}" type="presOf" srcId="{0927BB16-9976-8246-AEEA-E50CB1C1E0F5}" destId="{B6D93B38-BF0C-5F4F-A1F8-DA0130CE9031}" srcOrd="0" destOrd="0" presId="urn:microsoft.com/office/officeart/2005/8/layout/orgChart1"/>
    <dgm:cxn modelId="{5D3D6937-0E8F-6E40-8185-922A7DD1A1FA}" type="presOf" srcId="{9E5116F3-CD0D-3147-A45A-177BB4E680A6}" destId="{1B3F0AF2-B096-A541-A95C-E410D3F86452}" srcOrd="1" destOrd="0" presId="urn:microsoft.com/office/officeart/2005/8/layout/orgChart1"/>
    <dgm:cxn modelId="{88F7F53F-BD8C-8C4D-9B18-2CD699DED907}" srcId="{1036711F-EA3C-8943-B50F-D4A561CB0A5F}" destId="{31E674BA-9789-774F-8325-3F251981D4CD}" srcOrd="0" destOrd="0" parTransId="{31379021-003D-514A-99D2-7AFE0712CB34}" sibTransId="{8E353BE7-20EA-2C40-983B-28C2F2C76CAA}"/>
    <dgm:cxn modelId="{1905AF46-9731-074B-80B2-D32FBC59661B}" type="presOf" srcId="{01A6E48D-7458-9A47-9C96-04B17718DAF4}" destId="{8F9F2413-296B-A242-BD14-022926F16D5C}" srcOrd="1" destOrd="0" presId="urn:microsoft.com/office/officeart/2005/8/layout/orgChart1"/>
    <dgm:cxn modelId="{9782C54B-A7C4-614F-A76A-F3272890F376}" type="presOf" srcId="{31E674BA-9789-774F-8325-3F251981D4CD}" destId="{0CAB0C86-F12C-A64D-A62A-19EBBA9EC2E1}" srcOrd="0" destOrd="0" presId="urn:microsoft.com/office/officeart/2005/8/layout/orgChart1"/>
    <dgm:cxn modelId="{6B2A405C-0EA7-0746-985B-22387405E242}" type="presOf" srcId="{BDFEB9AA-4C04-5A43-9E16-54E9ED7870DB}" destId="{E6B2F362-0934-924A-864C-6FFB9763CE6C}" srcOrd="0" destOrd="0" presId="urn:microsoft.com/office/officeart/2005/8/layout/orgChart1"/>
    <dgm:cxn modelId="{CDC25778-84D2-DB42-BAF6-ECEF09ED3552}" type="presOf" srcId="{AA682F9E-0A57-BF43-A159-CF1F73986896}" destId="{42E45784-302C-844F-8B4A-7170166ED629}" srcOrd="0" destOrd="0" presId="urn:microsoft.com/office/officeart/2005/8/layout/orgChart1"/>
    <dgm:cxn modelId="{FA95829C-6989-7B4D-BE3B-E11F08D5D581}" type="presOf" srcId="{73E42C14-4FFD-1641-9F5D-60E7D9CA08A7}" destId="{8DC63260-C487-C342-B178-C446E0C8F2AF}" srcOrd="1" destOrd="0" presId="urn:microsoft.com/office/officeart/2005/8/layout/orgChart1"/>
    <dgm:cxn modelId="{32FEE0AA-99BE-AC4A-B828-CD051962DB3F}" srcId="{31E674BA-9789-774F-8325-3F251981D4CD}" destId="{AD77A9CE-370D-9642-84E0-85D99FC93265}" srcOrd="0" destOrd="0" parTransId="{BDFEB9AA-4C04-5A43-9E16-54E9ED7870DB}" sibTransId="{CA3C7851-936A-E042-875B-52FC944CBF4B}"/>
    <dgm:cxn modelId="{1CB9D7AC-177C-C646-92ED-5EFE5EBB599E}" type="presOf" srcId="{73E42C14-4FFD-1641-9F5D-60E7D9CA08A7}" destId="{A5A29672-1A74-6B46-9C2A-859FC5D90A11}" srcOrd="0" destOrd="0" presId="urn:microsoft.com/office/officeart/2005/8/layout/orgChart1"/>
    <dgm:cxn modelId="{C57060DC-AD90-5B47-BB15-CFC0B508199C}" type="presOf" srcId="{31E674BA-9789-774F-8325-3F251981D4CD}" destId="{6CED8C93-28FE-DD4B-A9BB-4825A7F3A280}" srcOrd="1" destOrd="0" presId="urn:microsoft.com/office/officeart/2005/8/layout/orgChart1"/>
    <dgm:cxn modelId="{95A4E932-C4AE-F146-9A74-5A01D352D35C}" type="presParOf" srcId="{C553D9AE-8C44-1140-AC43-AF05052623E4}" destId="{EAAF0930-7905-0547-9ADE-A53A5F04E719}" srcOrd="0" destOrd="0" presId="urn:microsoft.com/office/officeart/2005/8/layout/orgChart1"/>
    <dgm:cxn modelId="{26ED6446-BA72-0349-8B0B-8BDDD3CD90EF}" type="presParOf" srcId="{EAAF0930-7905-0547-9ADE-A53A5F04E719}" destId="{ABCC3AB9-290E-E342-9434-41228BD21369}" srcOrd="0" destOrd="0" presId="urn:microsoft.com/office/officeart/2005/8/layout/orgChart1"/>
    <dgm:cxn modelId="{24C5E2E5-95DF-EB4D-929B-EE4CDA488D4E}" type="presParOf" srcId="{ABCC3AB9-290E-E342-9434-41228BD21369}" destId="{0CAB0C86-F12C-A64D-A62A-19EBBA9EC2E1}" srcOrd="0" destOrd="0" presId="urn:microsoft.com/office/officeart/2005/8/layout/orgChart1"/>
    <dgm:cxn modelId="{C4BB987E-7FAF-1543-A57C-69CB4C648846}" type="presParOf" srcId="{ABCC3AB9-290E-E342-9434-41228BD21369}" destId="{6CED8C93-28FE-DD4B-A9BB-4825A7F3A280}" srcOrd="1" destOrd="0" presId="urn:microsoft.com/office/officeart/2005/8/layout/orgChart1"/>
    <dgm:cxn modelId="{1F9C49D5-D619-3B4D-B5C2-DB9E11E8B637}" type="presParOf" srcId="{EAAF0930-7905-0547-9ADE-A53A5F04E719}" destId="{5BA45ED0-8DCA-B040-81A6-CD1E1315D7F9}" srcOrd="1" destOrd="0" presId="urn:microsoft.com/office/officeart/2005/8/layout/orgChart1"/>
    <dgm:cxn modelId="{1D9F8ECF-73C2-6C48-B342-54016EDC9C1E}" type="presParOf" srcId="{5BA45ED0-8DCA-B040-81A6-CD1E1315D7F9}" destId="{E6B2F362-0934-924A-864C-6FFB9763CE6C}" srcOrd="0" destOrd="0" presId="urn:microsoft.com/office/officeart/2005/8/layout/orgChart1"/>
    <dgm:cxn modelId="{D13AA5B6-46D3-734E-A2B1-A279C06FE93C}" type="presParOf" srcId="{5BA45ED0-8DCA-B040-81A6-CD1E1315D7F9}" destId="{0171DC7A-8D94-684B-A205-35F5B254A70E}" srcOrd="1" destOrd="0" presId="urn:microsoft.com/office/officeart/2005/8/layout/orgChart1"/>
    <dgm:cxn modelId="{F705A2CE-48FE-464B-88BE-4095F2F30754}" type="presParOf" srcId="{0171DC7A-8D94-684B-A205-35F5B254A70E}" destId="{15998AF0-9229-F04C-B832-E3AD06AAF624}" srcOrd="0" destOrd="0" presId="urn:microsoft.com/office/officeart/2005/8/layout/orgChart1"/>
    <dgm:cxn modelId="{A08287FA-4B41-6C4E-9C55-C723507F8BE7}" type="presParOf" srcId="{15998AF0-9229-F04C-B832-E3AD06AAF624}" destId="{AB896E0A-EE75-5543-88B0-1B395E5CA3C0}" srcOrd="0" destOrd="0" presId="urn:microsoft.com/office/officeart/2005/8/layout/orgChart1"/>
    <dgm:cxn modelId="{60781BB7-C839-764D-81B2-D92F23F514F0}" type="presParOf" srcId="{15998AF0-9229-F04C-B832-E3AD06AAF624}" destId="{9D9CC887-A9EF-A14C-A41A-EE47A576058F}" srcOrd="1" destOrd="0" presId="urn:microsoft.com/office/officeart/2005/8/layout/orgChart1"/>
    <dgm:cxn modelId="{0B9560B6-AEBA-AB4E-9434-A08276A3D134}" type="presParOf" srcId="{0171DC7A-8D94-684B-A205-35F5B254A70E}" destId="{335F4B5F-3192-BF44-BD3F-0D112039BEA4}" srcOrd="1" destOrd="0" presId="urn:microsoft.com/office/officeart/2005/8/layout/orgChart1"/>
    <dgm:cxn modelId="{B5C6883E-5A69-6249-B9E1-9C5692F65BA4}" type="presParOf" srcId="{0171DC7A-8D94-684B-A205-35F5B254A70E}" destId="{0ED355CD-CCDE-5840-9505-2E25EE0894FD}" srcOrd="2" destOrd="0" presId="urn:microsoft.com/office/officeart/2005/8/layout/orgChart1"/>
    <dgm:cxn modelId="{B6B281D0-DB8B-DF44-8193-65243EB9AF2B}" type="presParOf" srcId="{5BA45ED0-8DCA-B040-81A6-CD1E1315D7F9}" destId="{42E45784-302C-844F-8B4A-7170166ED629}" srcOrd="2" destOrd="0" presId="urn:microsoft.com/office/officeart/2005/8/layout/orgChart1"/>
    <dgm:cxn modelId="{E1F6DD72-4421-0840-9A75-0C61A06F169E}" type="presParOf" srcId="{5BA45ED0-8DCA-B040-81A6-CD1E1315D7F9}" destId="{329C17D4-B6ED-5D4A-AB2D-1C1CB1437529}" srcOrd="3" destOrd="0" presId="urn:microsoft.com/office/officeart/2005/8/layout/orgChart1"/>
    <dgm:cxn modelId="{BCBF1D9C-427F-E245-B17D-0A609CE4C94C}" type="presParOf" srcId="{329C17D4-B6ED-5D4A-AB2D-1C1CB1437529}" destId="{BA9D53CA-F253-2D4D-94F9-A3AE07A77123}" srcOrd="0" destOrd="0" presId="urn:microsoft.com/office/officeart/2005/8/layout/orgChart1"/>
    <dgm:cxn modelId="{C447B88C-76A3-8347-9A7A-B23AB84A8546}" type="presParOf" srcId="{BA9D53CA-F253-2D4D-94F9-A3AE07A77123}" destId="{A5A29672-1A74-6B46-9C2A-859FC5D90A11}" srcOrd="0" destOrd="0" presId="urn:microsoft.com/office/officeart/2005/8/layout/orgChart1"/>
    <dgm:cxn modelId="{7063CDF5-32A9-6447-83E0-2A32A9976437}" type="presParOf" srcId="{BA9D53CA-F253-2D4D-94F9-A3AE07A77123}" destId="{8DC63260-C487-C342-B178-C446E0C8F2AF}" srcOrd="1" destOrd="0" presId="urn:microsoft.com/office/officeart/2005/8/layout/orgChart1"/>
    <dgm:cxn modelId="{7B978997-27B1-8149-8E41-358ACCCAB5DA}" type="presParOf" srcId="{329C17D4-B6ED-5D4A-AB2D-1C1CB1437529}" destId="{5438E8B7-E287-2542-9BB2-009A2ABCF3C7}" srcOrd="1" destOrd="0" presId="urn:microsoft.com/office/officeart/2005/8/layout/orgChart1"/>
    <dgm:cxn modelId="{01881CDA-F5F2-414E-B087-473579ACB738}" type="presParOf" srcId="{329C17D4-B6ED-5D4A-AB2D-1C1CB1437529}" destId="{8C6C2E3F-7EB1-E947-B233-6A0C5D027634}" srcOrd="2" destOrd="0" presId="urn:microsoft.com/office/officeart/2005/8/layout/orgChart1"/>
    <dgm:cxn modelId="{3209C420-7F75-A143-B4B4-B60FA41A0A90}" type="presParOf" srcId="{5BA45ED0-8DCA-B040-81A6-CD1E1315D7F9}" destId="{B6D93B38-BF0C-5F4F-A1F8-DA0130CE9031}" srcOrd="4" destOrd="0" presId="urn:microsoft.com/office/officeart/2005/8/layout/orgChart1"/>
    <dgm:cxn modelId="{090E67C1-8054-B346-808C-7644E463D72B}" type="presParOf" srcId="{5BA45ED0-8DCA-B040-81A6-CD1E1315D7F9}" destId="{8BC2CBB1-4A4B-1E47-929F-4C498ADF4816}" srcOrd="5" destOrd="0" presId="urn:microsoft.com/office/officeart/2005/8/layout/orgChart1"/>
    <dgm:cxn modelId="{0B45E49C-B4CE-1F4D-9D2A-DA51836337A2}" type="presParOf" srcId="{8BC2CBB1-4A4B-1E47-929F-4C498ADF4816}" destId="{5CABEBEA-1168-4F4F-ADFC-7858F60D772F}" srcOrd="0" destOrd="0" presId="urn:microsoft.com/office/officeart/2005/8/layout/orgChart1"/>
    <dgm:cxn modelId="{6ABC337C-7892-B24B-990A-FC63B22B1CE0}" type="presParOf" srcId="{5CABEBEA-1168-4F4F-ADFC-7858F60D772F}" destId="{851CD290-EF67-5B47-9FB3-484DD02BC4D2}" srcOrd="0" destOrd="0" presId="urn:microsoft.com/office/officeart/2005/8/layout/orgChart1"/>
    <dgm:cxn modelId="{18FD3507-14A2-594B-8906-13217DFC322D}" type="presParOf" srcId="{5CABEBEA-1168-4F4F-ADFC-7858F60D772F}" destId="{1B3F0AF2-B096-A541-A95C-E410D3F86452}" srcOrd="1" destOrd="0" presId="urn:microsoft.com/office/officeart/2005/8/layout/orgChart1"/>
    <dgm:cxn modelId="{E335D866-F997-0346-A789-1B4DFB1699DF}" type="presParOf" srcId="{8BC2CBB1-4A4B-1E47-929F-4C498ADF4816}" destId="{43527023-5889-244C-A4A7-88BD1F3F7A24}" srcOrd="1" destOrd="0" presId="urn:microsoft.com/office/officeart/2005/8/layout/orgChart1"/>
    <dgm:cxn modelId="{DBD4362C-2AF6-2C43-889D-0EE0993D6C31}" type="presParOf" srcId="{8BC2CBB1-4A4B-1E47-929F-4C498ADF4816}" destId="{349E8217-9377-9D42-A6EC-2F102A39AAF2}" srcOrd="2" destOrd="0" presId="urn:microsoft.com/office/officeart/2005/8/layout/orgChart1"/>
    <dgm:cxn modelId="{510D02D0-CF00-334A-AD5A-9272295B2005}" type="presParOf" srcId="{5BA45ED0-8DCA-B040-81A6-CD1E1315D7F9}" destId="{0DEAD51A-9089-2144-8F2E-6462F20F7648}" srcOrd="6" destOrd="0" presId="urn:microsoft.com/office/officeart/2005/8/layout/orgChart1"/>
    <dgm:cxn modelId="{285DC9A9-8828-7644-A9BB-91E404F04DB8}" type="presParOf" srcId="{5BA45ED0-8DCA-B040-81A6-CD1E1315D7F9}" destId="{66693149-331B-724A-9B75-42BA6EAD30D3}" srcOrd="7" destOrd="0" presId="urn:microsoft.com/office/officeart/2005/8/layout/orgChart1"/>
    <dgm:cxn modelId="{81978D67-D47F-D844-B982-A33C23A6C47D}" type="presParOf" srcId="{66693149-331B-724A-9B75-42BA6EAD30D3}" destId="{DF41F522-DD0A-2B4C-BF82-C37EEEBDA282}" srcOrd="0" destOrd="0" presId="urn:microsoft.com/office/officeart/2005/8/layout/orgChart1"/>
    <dgm:cxn modelId="{1051A9E8-DEB1-FA42-B0DD-8E61A8B5E97C}" type="presParOf" srcId="{DF41F522-DD0A-2B4C-BF82-C37EEEBDA282}" destId="{68186A11-315F-E04A-BD70-FC6C9A6371E6}" srcOrd="0" destOrd="0" presId="urn:microsoft.com/office/officeart/2005/8/layout/orgChart1"/>
    <dgm:cxn modelId="{E4A7F1F2-1C0E-1441-9596-7E22B9759EB9}" type="presParOf" srcId="{DF41F522-DD0A-2B4C-BF82-C37EEEBDA282}" destId="{8F9F2413-296B-A242-BD14-022926F16D5C}" srcOrd="1" destOrd="0" presId="urn:microsoft.com/office/officeart/2005/8/layout/orgChart1"/>
    <dgm:cxn modelId="{6EF5D036-807A-5C4A-8412-63240964EC8C}" type="presParOf" srcId="{66693149-331B-724A-9B75-42BA6EAD30D3}" destId="{53E285EA-3A6B-6644-8E69-13B1BA067EAC}" srcOrd="1" destOrd="0" presId="urn:microsoft.com/office/officeart/2005/8/layout/orgChart1"/>
    <dgm:cxn modelId="{0957CA53-E213-5245-B3A0-7922DA30DCB4}" type="presParOf" srcId="{66693149-331B-724A-9B75-42BA6EAD30D3}" destId="{F20BF3A7-1EF4-F348-8A2D-626A70DDEDE2}" srcOrd="2" destOrd="0" presId="urn:microsoft.com/office/officeart/2005/8/layout/orgChart1"/>
    <dgm:cxn modelId="{15D671D3-815C-874F-8E5F-D19A0C598BA1}" type="presParOf" srcId="{EAAF0930-7905-0547-9ADE-A53A5F04E719}" destId="{C63AE14B-7991-0549-9152-8D2B09F4B2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AD51A-9089-2144-8F2E-6462F20F7648}">
      <dsp:nvSpPr>
        <dsp:cNvPr id="0" name=""/>
        <dsp:cNvSpPr/>
      </dsp:nvSpPr>
      <dsp:spPr>
        <a:xfrm>
          <a:off x="4938192" y="1206279"/>
          <a:ext cx="3929020" cy="915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122"/>
              </a:lnTo>
              <a:lnTo>
                <a:pt x="3929020" y="698122"/>
              </a:lnTo>
              <a:lnTo>
                <a:pt x="3929020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93B38-BF0C-5F4F-A1F8-DA0130CE9031}">
      <dsp:nvSpPr>
        <dsp:cNvPr id="0" name=""/>
        <dsp:cNvSpPr/>
      </dsp:nvSpPr>
      <dsp:spPr>
        <a:xfrm>
          <a:off x="4938192" y="1206279"/>
          <a:ext cx="1394399" cy="915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122"/>
              </a:lnTo>
              <a:lnTo>
                <a:pt x="1394399" y="698122"/>
              </a:lnTo>
              <a:lnTo>
                <a:pt x="1394399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45784-302C-844F-8B4A-7170166ED629}">
      <dsp:nvSpPr>
        <dsp:cNvPr id="0" name=""/>
        <dsp:cNvSpPr/>
      </dsp:nvSpPr>
      <dsp:spPr>
        <a:xfrm>
          <a:off x="3673044" y="1206279"/>
          <a:ext cx="1265148" cy="915874"/>
        </a:xfrm>
        <a:custGeom>
          <a:avLst/>
          <a:gdLst/>
          <a:ahLst/>
          <a:cxnLst/>
          <a:rect l="0" t="0" r="0" b="0"/>
          <a:pathLst>
            <a:path>
              <a:moveTo>
                <a:pt x="1265148" y="0"/>
              </a:moveTo>
              <a:lnTo>
                <a:pt x="1265148" y="698122"/>
              </a:lnTo>
              <a:lnTo>
                <a:pt x="0" y="698122"/>
              </a:lnTo>
              <a:lnTo>
                <a:pt x="0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2F362-0934-924A-864C-6FFB9763CE6C}">
      <dsp:nvSpPr>
        <dsp:cNvPr id="0" name=""/>
        <dsp:cNvSpPr/>
      </dsp:nvSpPr>
      <dsp:spPr>
        <a:xfrm>
          <a:off x="1038786" y="1206279"/>
          <a:ext cx="3899406" cy="915874"/>
        </a:xfrm>
        <a:custGeom>
          <a:avLst/>
          <a:gdLst/>
          <a:ahLst/>
          <a:cxnLst/>
          <a:rect l="0" t="0" r="0" b="0"/>
          <a:pathLst>
            <a:path>
              <a:moveTo>
                <a:pt x="3899406" y="0"/>
              </a:moveTo>
              <a:lnTo>
                <a:pt x="3899406" y="698122"/>
              </a:lnTo>
              <a:lnTo>
                <a:pt x="0" y="698122"/>
              </a:lnTo>
              <a:lnTo>
                <a:pt x="0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B0C86-F12C-A64D-A62A-19EBBA9EC2E1}">
      <dsp:nvSpPr>
        <dsp:cNvPr id="0" name=""/>
        <dsp:cNvSpPr/>
      </dsp:nvSpPr>
      <dsp:spPr>
        <a:xfrm>
          <a:off x="2736680" y="24591"/>
          <a:ext cx="4403024" cy="1181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sp:txBody>
      <dsp:txXfrm>
        <a:off x="2736680" y="24591"/>
        <a:ext cx="4403024" cy="1181687"/>
      </dsp:txXfrm>
    </dsp:sp>
    <dsp:sp modelId="{AB896E0A-EE75-5543-88B0-1B395E5CA3C0}">
      <dsp:nvSpPr>
        <dsp:cNvPr id="0" name=""/>
        <dsp:cNvSpPr/>
      </dsp:nvSpPr>
      <dsp:spPr>
        <a:xfrm>
          <a:off x="1873" y="2122153"/>
          <a:ext cx="2073826" cy="887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отображения заявок на карте</a:t>
          </a:r>
        </a:p>
      </dsp:txBody>
      <dsp:txXfrm>
        <a:off x="1873" y="2122153"/>
        <a:ext cx="2073826" cy="887691"/>
      </dsp:txXfrm>
    </dsp:sp>
    <dsp:sp modelId="{A5A29672-1A74-6B46-9C2A-859FC5D90A11}">
      <dsp:nvSpPr>
        <dsp:cNvPr id="0" name=""/>
        <dsp:cNvSpPr/>
      </dsp:nvSpPr>
      <dsp:spPr>
        <a:xfrm>
          <a:off x="2511203" y="2122153"/>
          <a:ext cx="2323681" cy="887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пользовательского приложения</a:t>
          </a:r>
        </a:p>
      </dsp:txBody>
      <dsp:txXfrm>
        <a:off x="2511203" y="2122153"/>
        <a:ext cx="2323681" cy="887691"/>
      </dsp:txXfrm>
    </dsp:sp>
    <dsp:sp modelId="{851CD290-EF67-5B47-9FB3-484DD02BC4D2}">
      <dsp:nvSpPr>
        <dsp:cNvPr id="0" name=""/>
        <dsp:cNvSpPr/>
      </dsp:nvSpPr>
      <dsp:spPr>
        <a:xfrm>
          <a:off x="5270388" y="2122153"/>
          <a:ext cx="2124407" cy="895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Работа с авторизацией пользователя</a:t>
          </a:r>
        </a:p>
      </dsp:txBody>
      <dsp:txXfrm>
        <a:off x="5270388" y="2122153"/>
        <a:ext cx="2124407" cy="895271"/>
      </dsp:txXfrm>
    </dsp:sp>
    <dsp:sp modelId="{68186A11-315F-E04A-BD70-FC6C9A6371E6}">
      <dsp:nvSpPr>
        <dsp:cNvPr id="0" name=""/>
        <dsp:cNvSpPr/>
      </dsp:nvSpPr>
      <dsp:spPr>
        <a:xfrm>
          <a:off x="7830300" y="2122153"/>
          <a:ext cx="2073826" cy="934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Взаимодействие с серверной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частью</a:t>
          </a:r>
        </a:p>
      </dsp:txBody>
      <dsp:txXfrm>
        <a:off x="7830300" y="2122153"/>
        <a:ext cx="2073826" cy="93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55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8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753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4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13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91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1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80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548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9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2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2/11/24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2/11/24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2/11/24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2/11/24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2/11/24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2/11/24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918551"/>
            <a:ext cx="8458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Тема: «Разработка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frontend 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части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CRM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для отдела учета электроэнергии и оптимизации потерь»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914400" y="685007"/>
            <a:ext cx="3314700" cy="1017587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910580"/>
            <a:ext cx="9601200" cy="219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Руководитель:                                  Студент гр. ДСИТ-47: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Бойков С.Ю.                                     Копытова Л.Е.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	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Times New Roman" panose="02020603050405020304" pitchFamily="18" charset="0"/>
                <a:ea typeface="DIN Pro Light" pitchFamily="34" charset="0"/>
                <a:cs typeface="Times New Roman" panose="02020603050405020304" pitchFamily="18" charset="0"/>
              </a:rPr>
              <a:t>.</a:t>
            </a:r>
            <a:endParaRPr lang="ru-RU" altLang="ru-RU" sz="2800" dirty="0">
              <a:latin typeface="Times New Roman" panose="02020603050405020304" pitchFamily="18" charset="0"/>
              <a:ea typeface="DIN Pro Light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10</a:t>
            </a:fld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6465F-5FA2-F741-8DA9-8A183853EBEF}"/>
              </a:ext>
            </a:extLst>
          </p:cNvPr>
          <p:cNvSpPr txBox="1"/>
          <p:nvPr/>
        </p:nvSpPr>
        <p:spPr>
          <a:xfrm>
            <a:off x="6350" y="310729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FE3B6-1774-934F-858C-249516CD197E}"/>
              </a:ext>
            </a:extLst>
          </p:cNvPr>
          <p:cNvSpPr txBox="1"/>
          <p:nvPr/>
        </p:nvSpPr>
        <p:spPr>
          <a:xfrm>
            <a:off x="7515847" y="6079093"/>
            <a:ext cx="254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админ панели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46A137-ADBD-BB45-AB0D-E74CCAD0E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-10608"/>
            <a:ext cx="9004300" cy="314249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6125BB8-6341-C94D-AF0F-41C990402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53" y="4312197"/>
            <a:ext cx="8977897" cy="18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11</a:t>
            </a:fld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869BB-BBCE-824F-BA39-0CC47EF46C88}"/>
              </a:ext>
            </a:extLst>
          </p:cNvPr>
          <p:cNvSpPr txBox="1"/>
          <p:nvPr/>
        </p:nvSpPr>
        <p:spPr>
          <a:xfrm>
            <a:off x="1266672" y="6079131"/>
            <a:ext cx="369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Модальное окно добавления заявки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A585B-3073-8E46-9CFD-EEF28C93DA3A}"/>
              </a:ext>
            </a:extLst>
          </p:cNvPr>
          <p:cNvSpPr txBox="1"/>
          <p:nvPr/>
        </p:nvSpPr>
        <p:spPr>
          <a:xfrm>
            <a:off x="6350" y="1876425"/>
            <a:ext cx="42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Модальное окно добавления задачи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8B68AF-BE18-614E-BC9E-28040B69C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r="1758" b="2532"/>
          <a:stretch/>
        </p:blipFill>
        <p:spPr>
          <a:xfrm>
            <a:off x="4959350" y="2230304"/>
            <a:ext cx="5105400" cy="452292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F9134B-9035-8745-9C9F-07AC21924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12" y="-28575"/>
            <a:ext cx="4448862" cy="196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7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76F5F-BFBF-BB46-8927-4CE3739C2990}"/>
              </a:ext>
            </a:extLst>
          </p:cNvPr>
          <p:cNvSpPr txBox="1"/>
          <p:nvPr/>
        </p:nvSpPr>
        <p:spPr>
          <a:xfrm>
            <a:off x="0" y="3227061"/>
            <a:ext cx="244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маршрут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CE378B-E9C4-BC4E-9F39-0E64271EF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" y="-28575"/>
            <a:ext cx="5089358" cy="32991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F22510-154F-D740-A1BC-B44D2CF9B4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50"/>
          <a:stretch/>
        </p:blipFill>
        <p:spPr>
          <a:xfrm>
            <a:off x="5873750" y="2240787"/>
            <a:ext cx="4149479" cy="4512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4B8A0E-FF78-4141-959B-1217D12B4CD2}"/>
              </a:ext>
            </a:extLst>
          </p:cNvPr>
          <p:cNvSpPr txBox="1"/>
          <p:nvPr/>
        </p:nvSpPr>
        <p:spPr>
          <a:xfrm>
            <a:off x="2591375" y="6307693"/>
            <a:ext cx="366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 информацией по заявке</a:t>
            </a:r>
          </a:p>
        </p:txBody>
      </p:sp>
    </p:spTree>
    <p:extLst>
      <p:ext uri="{BB962C8B-B14F-4D97-AF65-F5344CB8AC3E}">
        <p14:creationId xmlns:p14="http://schemas.microsoft.com/office/powerpoint/2010/main" val="257814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361657" y="145607"/>
            <a:ext cx="9070920" cy="4631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rontend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13</a:t>
            </a:fld>
            <a:endParaRPr lang="ru-RU" sz="2400" dirty="0"/>
          </a:p>
        </p:txBody>
      </p:sp>
      <p:graphicFrame>
        <p:nvGraphicFramePr>
          <p:cNvPr id="2" name="Таблица 7">
            <a:extLst>
              <a:ext uri="{FF2B5EF4-FFF2-40B4-BE49-F238E27FC236}">
                <a16:creationId xmlns:a16="http://schemas.microsoft.com/office/drawing/2014/main" id="{3FBD2F4C-39B2-F74C-BEB4-21B8CC0E4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95879"/>
              </p:ext>
            </p:extLst>
          </p:nvPr>
        </p:nvGraphicFramePr>
        <p:xfrm>
          <a:off x="0" y="703490"/>
          <a:ext cx="10071100" cy="5759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100">
                  <a:extLst>
                    <a:ext uri="{9D8B030D-6E8A-4147-A177-3AD203B41FA5}">
                      <a16:colId xmlns:a16="http://schemas.microsoft.com/office/drawing/2014/main" val="1292044852"/>
                    </a:ext>
                  </a:extLst>
                </a:gridCol>
              </a:tblGrid>
              <a:tr h="43376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22824"/>
                  </a:ext>
                </a:extLst>
              </a:tr>
              <a:tr h="46263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Установка необходимых зависимостей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39078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Разработка структуры приложения. Создание основных компонентов и страниц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33805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Создание графики и верстки с </a:t>
                      </a:r>
                      <a:r>
                        <a:rPr lang="en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react bootstrap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781281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Разработка страницы авторизации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51687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Разработка главной страницы и страницы просмотра информации заявки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09482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Разработка админ панели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57715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Разработка модальных окон</a:t>
                      </a:r>
                      <a:endParaRPr lang="en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80434"/>
                  </a:ext>
                </a:extLst>
              </a:tr>
              <a:tr h="417724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Взаимодействие с сервером. Настройка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axios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для обращения к серверу и соединение с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backend</a:t>
                      </a:r>
                      <a:endParaRPr lang="en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5127"/>
                  </a:ext>
                </a:extLst>
              </a:tr>
              <a:tr h="38348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Работа с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jwt</a:t>
                      </a:r>
                      <a:r>
                        <a:rPr lang="en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decode 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для работы с </a:t>
                      </a:r>
                      <a:r>
                        <a:rPr lang="ru-RU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токеном</a:t>
                      </a:r>
                      <a:endParaRPr lang="ru-RU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1257"/>
                  </a:ext>
                </a:extLst>
              </a:tr>
              <a:tr h="67110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Получение </a:t>
                      </a:r>
                      <a:r>
                        <a:rPr lang="ru-RU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токена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из локального хранилища по ключу, а также его добавление при авторизации. Реализация функций авторизации и проверка </a:t>
                      </a:r>
                      <a:r>
                        <a:rPr lang="ru-RU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токена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lang="ru-RU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валидность</a:t>
                      </a:r>
                      <a:endParaRPr lang="ru-RU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67485"/>
                  </a:ext>
                </a:extLst>
              </a:tr>
              <a:tr h="38348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Внедрение Яндекс карт</a:t>
                      </a:r>
                      <a:endParaRPr lang="ru-RU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235943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Фильтрация и пагинация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4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0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60" y="-28575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85825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ЗАКЛЮЧЕНИЕ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27;p3"/>
          <p:cNvSpPr/>
          <p:nvPr/>
        </p:nvSpPr>
        <p:spPr>
          <a:xfrm>
            <a:off x="536575" y="1770609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DF846-BD2F-C74D-A042-7F663F8D85AA}"/>
              </a:ext>
            </a:extLst>
          </p:cNvPr>
          <p:cNvSpPr txBox="1"/>
          <p:nvPr/>
        </p:nvSpPr>
        <p:spPr>
          <a:xfrm>
            <a:off x="572326" y="2025385"/>
            <a:ext cx="90012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этапам разработки выполнены поставленные главные задачи, а значит, и основная цель ВКР:</a:t>
            </a:r>
          </a:p>
          <a:p>
            <a:pPr marL="457200" indent="-457200" algn="just">
              <a:buAutoNum type="arabicPeriod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автоматизация учета заявок потребителей</a:t>
            </a:r>
          </a:p>
          <a:p>
            <a:pPr marL="457200" indent="-457200" algn="just">
              <a:buAutoNum type="arabicPeriod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пользовательский интерфейс</a:t>
            </a:r>
          </a:p>
          <a:p>
            <a:pPr marL="457200" indent="-457200" algn="just">
              <a:buAutoNum type="arabicPeriod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авторизацией пользователя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серверной частью</a:t>
            </a:r>
          </a:p>
          <a:p>
            <a:pPr marL="457200" indent="-457200" algn="just">
              <a:buAutoNum type="arabicPeriod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отображения заявок на карте</a:t>
            </a:r>
          </a:p>
        </p:txBody>
      </p:sp>
    </p:spTree>
    <p:extLst>
      <p:ext uri="{BB962C8B-B14F-4D97-AF65-F5344CB8AC3E}">
        <p14:creationId xmlns:p14="http://schemas.microsoft.com/office/powerpoint/2010/main" val="86602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375360" y="104915"/>
            <a:ext cx="930839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ели и задачи работы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2</a:t>
            </a:fld>
            <a:endParaRPr lang="ru-RU" sz="2400" dirty="0"/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28C71C23-6E18-634F-9640-9F1540746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291478"/>
              </p:ext>
            </p:extLst>
          </p:nvPr>
        </p:nvGraphicFramePr>
        <p:xfrm>
          <a:off x="67740" y="1800117"/>
          <a:ext cx="9906000" cy="3561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ACC77D9-2953-1249-93E9-097706DCB698}"/>
              </a:ext>
            </a:extLst>
          </p:cNvPr>
          <p:cNvSpPr txBox="1"/>
          <p:nvPr/>
        </p:nvSpPr>
        <p:spPr>
          <a:xfrm>
            <a:off x="4032478" y="4949553"/>
            <a:ext cx="222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5150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You might not need React Router">
            <a:extLst>
              <a:ext uri="{FF2B5EF4-FFF2-40B4-BE49-F238E27FC236}">
                <a16:creationId xmlns:a16="http://schemas.microsoft.com/office/drawing/2014/main" id="{09847FA0-D79F-7D49-B4F7-971F98851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r="20803" b="27290"/>
          <a:stretch/>
        </p:blipFill>
        <p:spPr bwMode="auto">
          <a:xfrm>
            <a:off x="82339" y="286484"/>
            <a:ext cx="1752600" cy="9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act Bootstrap frameworks - Review - DEV Community">
            <a:extLst>
              <a:ext uri="{FF2B5EF4-FFF2-40B4-BE49-F238E27FC236}">
                <a16:creationId xmlns:a16="http://schemas.microsoft.com/office/drawing/2014/main" id="{F5827410-D504-2F40-A186-E59A507B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6" y="3987766"/>
            <a:ext cx="1203940" cy="114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375360" y="120305"/>
            <a:ext cx="938459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indent="1162050"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6C3B5-4754-744A-B7E7-5785A87DE519}"/>
              </a:ext>
            </a:extLst>
          </p:cNvPr>
          <p:cNvSpPr txBox="1"/>
          <p:nvPr/>
        </p:nvSpPr>
        <p:spPr>
          <a:xfrm>
            <a:off x="866274" y="1949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217D45-66D3-D143-8C01-292805A895DB}"/>
              </a:ext>
            </a:extLst>
          </p:cNvPr>
          <p:cNvSpPr txBox="1"/>
          <p:nvPr/>
        </p:nvSpPr>
        <p:spPr>
          <a:xfrm>
            <a:off x="2915219" y="3765789"/>
            <a:ext cx="50856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bootstrap</a:t>
            </a:r>
            <a:r>
              <a:rPr lang="ru-RU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элементов пользовательского интерфейса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F930E-8152-654B-96CC-4D9FC16B52D5}"/>
              </a:ext>
            </a:extLst>
          </p:cNvPr>
          <p:cNvSpPr txBox="1"/>
          <p:nvPr/>
        </p:nvSpPr>
        <p:spPr>
          <a:xfrm>
            <a:off x="216158" y="1214666"/>
            <a:ext cx="5505192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создания интерфейсов в приложениях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495F4-125D-4B4A-81C4-DAD675BF3761}"/>
              </a:ext>
            </a:extLst>
          </p:cNvPr>
          <p:cNvSpPr txBox="1"/>
          <p:nvPr/>
        </p:nvSpPr>
        <p:spPr>
          <a:xfrm>
            <a:off x="1935236" y="3039150"/>
            <a:ext cx="5085666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xios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сервером: обработка запросов, ответов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C001E-43BD-584A-808C-DB19E553D27B}"/>
              </a:ext>
            </a:extLst>
          </p:cNvPr>
          <p:cNvSpPr txBox="1"/>
          <p:nvPr/>
        </p:nvSpPr>
        <p:spPr>
          <a:xfrm>
            <a:off x="883500" y="2234330"/>
            <a:ext cx="5904650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router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маршрутизацией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навигацией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приложениях</a:t>
            </a:r>
            <a:endParaRPr lang="en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3BACF-DD60-6F4B-95D8-A2EF05390392}"/>
              </a:ext>
            </a:extLst>
          </p:cNvPr>
          <p:cNvSpPr txBox="1"/>
          <p:nvPr/>
        </p:nvSpPr>
        <p:spPr>
          <a:xfrm>
            <a:off x="4197053" y="4861042"/>
            <a:ext cx="49081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sz="23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MobX</a:t>
            </a:r>
            <a:r>
              <a:rPr lang="ru-RU" sz="23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равление состоянием компонентов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ru-RU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css - react show png image with transparent style background - Stack  Overflow">
            <a:extLst>
              <a:ext uri="{FF2B5EF4-FFF2-40B4-BE49-F238E27FC236}">
                <a16:creationId xmlns:a16="http://schemas.microsoft.com/office/drawing/2014/main" id="{91769B61-5ADE-5C44-B07E-9D382D0EE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2556" r="96222">
                        <a14:foregroundMark x1="7222" y1="35682" x2="7222" y2="35682"/>
                        <a14:foregroundMark x1="2556" y1="42045" x2="2556" y2="42045"/>
                        <a14:foregroundMark x1="18667" y1="46818" x2="18667" y2="46818"/>
                        <a14:foregroundMark x1="42778" y1="47727" x2="42778" y2="47727"/>
                        <a14:foregroundMark x1="55778" y1="52045" x2="55778" y2="52045"/>
                        <a14:foregroundMark x1="68667" y1="52955" x2="68667" y2="52955"/>
                        <a14:foregroundMark x1="81111" y1="49318" x2="81111" y2="49318"/>
                        <a14:foregroundMark x1="93000" y1="39773" x2="93000" y2="39773"/>
                        <a14:foregroundMark x1="96222" y1="62045" x2="96222" y2="62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589"/>
          <a:stretch/>
        </p:blipFill>
        <p:spPr bwMode="auto">
          <a:xfrm>
            <a:off x="6441614" y="918145"/>
            <a:ext cx="1158576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bX&quot; Icon - Download for free – Iconduck">
            <a:extLst>
              <a:ext uri="{FF2B5EF4-FFF2-40B4-BE49-F238E27FC236}">
                <a16:creationId xmlns:a16="http://schemas.microsoft.com/office/drawing/2014/main" id="{9AC6C9AB-8D3C-384E-8E44-F3FEA720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094" y="5339320"/>
            <a:ext cx="801319" cy="8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BB3E4BE-9180-F048-9751-F36C48000098}"/>
              </a:ext>
            </a:extLst>
          </p:cNvPr>
          <p:cNvGrpSpPr/>
          <p:nvPr/>
        </p:nvGrpSpPr>
        <p:grpSpPr>
          <a:xfrm>
            <a:off x="7781493" y="2701808"/>
            <a:ext cx="1599095" cy="623830"/>
            <a:chOff x="7039574" y="6399100"/>
            <a:chExt cx="2516391" cy="906539"/>
          </a:xfrm>
        </p:grpSpPr>
        <p:pic>
          <p:nvPicPr>
            <p:cNvPr id="17" name="Picture 6" descr="css - react show png image with transparent style background - Stack  Overflow">
              <a:extLst>
                <a:ext uri="{FF2B5EF4-FFF2-40B4-BE49-F238E27FC236}">
                  <a16:creationId xmlns:a16="http://schemas.microsoft.com/office/drawing/2014/main" id="{0D4D7636-34C4-A64B-B347-E066964567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2556" r="96222">
                          <a14:foregroundMark x1="7222" y1="35682" x2="7222" y2="35682"/>
                          <a14:foregroundMark x1="2556" y1="42045" x2="2556" y2="42045"/>
                          <a14:foregroundMark x1="18667" y1="46818" x2="18667" y2="46818"/>
                          <a14:foregroundMark x1="42778" y1="47727" x2="42778" y2="47727"/>
                          <a14:foregroundMark x1="55778" y1="52045" x2="55778" y2="52045"/>
                          <a14:foregroundMark x1="68667" y1="52955" x2="68667" y2="52955"/>
                          <a14:foregroundMark x1="81111" y1="49318" x2="81111" y2="49318"/>
                          <a14:foregroundMark x1="93000" y1="39773" x2="93000" y2="39773"/>
                          <a14:foregroundMark x1="96222" y1="62045" x2="96222" y2="62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976"/>
            <a:stretch/>
          </p:blipFill>
          <p:spPr bwMode="auto">
            <a:xfrm>
              <a:off x="7039574" y="6399100"/>
              <a:ext cx="760577" cy="906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Как использовать библиотеку Axios для запросов на сервер">
              <a:extLst>
                <a:ext uri="{FF2B5EF4-FFF2-40B4-BE49-F238E27FC236}">
                  <a16:creationId xmlns:a16="http://schemas.microsoft.com/office/drawing/2014/main" id="{A62E2CCE-0869-AE48-9420-0893A9BED1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5238" y1="46500" x2="45238" y2="46500"/>
                          <a14:foregroundMark x1="53929" y1="46250" x2="53929" y2="46250"/>
                          <a14:foregroundMark x1="59643" y1="46250" x2="59643" y2="46250"/>
                          <a14:foregroundMark x1="59643" y1="35500" x2="59643" y2="35500"/>
                          <a14:foregroundMark x1="63810" y1="42000" x2="63810" y2="42000"/>
                          <a14:foregroundMark x1="70833" y1="43500" x2="70833" y2="43500"/>
                          <a14:foregroundMark x1="58690" y1="60000" x2="58690" y2="60000"/>
                          <a14:foregroundMark x1="59643" y1="60250" x2="59643" y2="60250"/>
                          <a14:foregroundMark x1="60119" y1="60500" x2="60119" y2="60500"/>
                          <a14:foregroundMark x1="60714" y1="61500" x2="60714" y2="61500"/>
                          <a14:backgroundMark x1="27024" y1="41750" x2="27024" y2="41750"/>
                          <a14:backgroundMark x1="27738" y1="41250" x2="27738" y2="41250"/>
                          <a14:backgroundMark x1="27857" y1="38750" x2="27857" y2="38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91" t="32959" r="23460" b="45121"/>
            <a:stretch/>
          </p:blipFill>
          <p:spPr bwMode="auto">
            <a:xfrm>
              <a:off x="7778750" y="6498379"/>
              <a:ext cx="1777215" cy="556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FC59DC1-C301-F140-B899-884F05916FCB}"/>
              </a:ext>
            </a:extLst>
          </p:cNvPr>
          <p:cNvSpPr txBox="1"/>
          <p:nvPr/>
        </p:nvSpPr>
        <p:spPr>
          <a:xfrm>
            <a:off x="5442145" y="5756240"/>
            <a:ext cx="4177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9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Карты </a:t>
            </a:r>
            <a:r>
              <a:rPr lang="en" sz="1900" i="1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" sz="19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en" sz="18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картами</a:t>
            </a:r>
            <a:endParaRPr lang="ru-RU" sz="1700" dirty="0"/>
          </a:p>
        </p:txBody>
      </p:sp>
      <p:pic>
        <p:nvPicPr>
          <p:cNvPr id="24" name="Picture 24" descr="Нижний Новгород Яндекс.Карты Яндекс.Карты LEDFASHION, иконка карта, угол,  компания png | PNGEgg">
            <a:extLst>
              <a:ext uri="{FF2B5EF4-FFF2-40B4-BE49-F238E27FC236}">
                <a16:creationId xmlns:a16="http://schemas.microsoft.com/office/drawing/2014/main" id="{182C5423-1190-444A-9069-FD35405A3B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backgroundMark x1="43778" y1="86133" x2="43778" y2="86133"/>
                        <a14:backgroundMark x1="42778" y1="83984" x2="42778" y2="839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21600" r="20562" b="5147"/>
          <a:stretch/>
        </p:blipFill>
        <p:spPr bwMode="auto">
          <a:xfrm>
            <a:off x="7866909" y="6144493"/>
            <a:ext cx="1095522" cy="84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6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612076" y="203908"/>
            <a:ext cx="9147874" cy="758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01B3D98-C0E5-294D-8190-4501A10CB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226625"/>
            <a:ext cx="9147875" cy="52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7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612076" y="167927"/>
            <a:ext cx="9071674" cy="7951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233F3C-FD12-CB4F-A2DE-D46518040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4" y="1114425"/>
            <a:ext cx="9929395" cy="549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5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568685" y="181782"/>
            <a:ext cx="9147874" cy="9177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1B286D-AC97-5C46-B283-914173CC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" y="1556742"/>
            <a:ext cx="9852420" cy="44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6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655643" y="179124"/>
            <a:ext cx="8962200" cy="859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взаимодействия процессов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1027060" y="2279772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EE5B78-28A3-124A-8467-B59EDD9C3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" y="1861542"/>
            <a:ext cx="9933186" cy="393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0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E8EB806-0E4B-0948-99FC-5430CF058AE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9E017CD-0506-BD4D-B665-7088289C88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Google Shape;226;p3">
            <a:extLst>
              <a:ext uri="{FF2B5EF4-FFF2-40B4-BE49-F238E27FC236}">
                <a16:creationId xmlns:a16="http://schemas.microsoft.com/office/drawing/2014/main" id="{85A78DEF-F3BA-5445-BB4E-73C62CD37A2B}"/>
              </a:ext>
            </a:extLst>
          </p:cNvPr>
          <p:cNvSpPr/>
          <p:nvPr/>
        </p:nvSpPr>
        <p:spPr>
          <a:xfrm>
            <a:off x="614013" y="276226"/>
            <a:ext cx="8843074" cy="83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ребования к </a:t>
            </a:r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06147A2-52CC-384A-A26F-E148CA645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72183"/>
              </p:ext>
            </p:extLst>
          </p:nvPr>
        </p:nvGraphicFramePr>
        <p:xfrm>
          <a:off x="0" y="1114426"/>
          <a:ext cx="10080792" cy="516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950">
                  <a:extLst>
                    <a:ext uri="{9D8B030D-6E8A-4147-A177-3AD203B41FA5}">
                      <a16:colId xmlns:a16="http://schemas.microsoft.com/office/drawing/2014/main" val="2849623433"/>
                    </a:ext>
                  </a:extLst>
                </a:gridCol>
                <a:gridCol w="7940842">
                  <a:extLst>
                    <a:ext uri="{9D8B030D-6E8A-4147-A177-3AD203B41FA5}">
                      <a16:colId xmlns:a16="http://schemas.microsoft.com/office/drawing/2014/main" val="3575286513"/>
                    </a:ext>
                  </a:extLst>
                </a:gridCol>
              </a:tblGrid>
              <a:tr h="337386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Базовые требования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57272"/>
                  </a:ext>
                </a:extLst>
              </a:tr>
              <a:tr h="35262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Windows, </a:t>
                      </a:r>
                      <a:r>
                        <a:rPr lang="en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MacOs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01792"/>
                  </a:ext>
                </a:extLst>
              </a:tr>
              <a:tr h="29166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Браузеры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IE7-9, Chrome (15+), Firefox (15+), Opera (12+), Safari 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39475"/>
                  </a:ext>
                </a:extLst>
              </a:tr>
              <a:tr h="30690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18.2.0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4662"/>
                  </a:ext>
                </a:extLst>
              </a:tr>
              <a:tr h="3221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eact</a:t>
                      </a:r>
                      <a:r>
                        <a:rPr lang="en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-router-</a:t>
                      </a:r>
                      <a:r>
                        <a:rPr lang="en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dom</a:t>
                      </a:r>
                      <a:endParaRPr lang="en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18.2.0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609434"/>
                  </a:ext>
                </a:extLst>
              </a:tr>
              <a:tr h="3221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0" i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Axios</a:t>
                      </a:r>
                      <a:endParaRPr lang="en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1.6.5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350210"/>
                  </a:ext>
                </a:extLst>
              </a:tr>
              <a:tr h="322146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Ширина сайта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Статична, сайт выровнен по центру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87493"/>
                  </a:ext>
                </a:extLst>
              </a:tr>
              <a:tr h="322146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Расширяемость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Блоки с изменяющимся содержимым подстраиваются в соответствии с дизайном при уменьшении/увеличении контента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30071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Масштабирование страниц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 масштабировании страницы в диапазоне 70-150% в браузерах выглядят так же как и при 100%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768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React.js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Структурный, имена переменных осмысленные, снабжен комментариями, описаны назначения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07675"/>
                  </a:ext>
                </a:extLst>
              </a:tr>
              <a:tr h="680348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Файловая организация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Главные</a:t>
                      </a:r>
                      <a:r>
                        <a:rPr lang="en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файлы лежат в корне</a:t>
                      </a:r>
                    </a:p>
                    <a:p>
                      <a:r>
                        <a:rPr lang="ru-RU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Компоненты структурированы по основным папкам по назначению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3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95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9</a:t>
            </a:fld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FD32C6-2216-434C-A89C-0ABB0F827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7805" r="4838" b="8844"/>
          <a:stretch/>
        </p:blipFill>
        <p:spPr>
          <a:xfrm>
            <a:off x="863182" y="1642959"/>
            <a:ext cx="7144168" cy="3833457"/>
          </a:xfrm>
          <a:prstGeom prst="rect">
            <a:avLst/>
          </a:prstGeom>
        </p:spPr>
      </p:pic>
      <p:sp>
        <p:nvSpPr>
          <p:cNvPr id="15" name="Google Shape;226;p3">
            <a:extLst>
              <a:ext uri="{FF2B5EF4-FFF2-40B4-BE49-F238E27FC236}">
                <a16:creationId xmlns:a16="http://schemas.microsoft.com/office/drawing/2014/main" id="{AD6A422C-97C7-8449-8B06-DE43E5DF3A5B}"/>
              </a:ext>
            </a:extLst>
          </p:cNvPr>
          <p:cNvSpPr/>
          <p:nvPr/>
        </p:nvSpPr>
        <p:spPr>
          <a:xfrm>
            <a:off x="5645150" y="121350"/>
            <a:ext cx="4283165" cy="6120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/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C9462-518A-2542-8DB1-AEF217094AFA}"/>
              </a:ext>
            </a:extLst>
          </p:cNvPr>
          <p:cNvSpPr txBox="1"/>
          <p:nvPr/>
        </p:nvSpPr>
        <p:spPr>
          <a:xfrm>
            <a:off x="302971" y="5207489"/>
            <a:ext cx="24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358509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B70D563AC46049BC7B46B4FC66E638" ma:contentTypeVersion="8" ma:contentTypeDescription="Создание документа." ma:contentTypeScope="" ma:versionID="96f9fe9bb004313c11d94b02213d4c45">
  <xsd:schema xmlns:xsd="http://www.w3.org/2001/XMLSchema" xmlns:xs="http://www.w3.org/2001/XMLSchema" xmlns:p="http://schemas.microsoft.com/office/2006/metadata/properties" xmlns:ns2="37313419-ce75-419f-bc67-7db1e882d7f8" xmlns:ns3="62b1e959-ddc9-4d39-bbfa-9b16cd65ed3e" targetNamespace="http://schemas.microsoft.com/office/2006/metadata/properties" ma:root="true" ma:fieldsID="0c5efac1d309e13607b7f5e05ac20bea" ns2:_="" ns3:_="">
    <xsd:import namespace="37313419-ce75-419f-bc67-7db1e882d7f8"/>
    <xsd:import namespace="62b1e959-ddc9-4d39-bbfa-9b16cd65e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3419-ce75-419f-bc67-7db1e882d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1e959-ddc9-4d39-bbfa-9b16cd65e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708F14-5FDA-4211-8CAB-EC4BE6ADBD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02D8B35-BC69-4344-AF03-6F81AE69F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3419-ce75-419f-bc67-7db1e882d7f8"/>
    <ds:schemaRef ds:uri="62b1e959-ddc9-4d39-bbfa-9b16cd65e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27412</TotalTime>
  <Words>435</Words>
  <Application>Microsoft Macintosh PowerPoint</Application>
  <PresentationFormat>Произвольный</PresentationFormat>
  <Paragraphs>102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Microsoft Office User</cp:lastModifiedBy>
  <cp:revision>186</cp:revision>
  <dcterms:created xsi:type="dcterms:W3CDTF">2018-06-05T14:40:44Z</dcterms:created>
  <dcterms:modified xsi:type="dcterms:W3CDTF">2024-02-11T10:34:17Z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0x0101004EB70D563AC46049BC7B46B4FC66E638</vt:lpwstr>
  </property>
</Properties>
</file>