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9" r:id="rId5"/>
    <p:sldId id="259" r:id="rId6"/>
    <p:sldId id="304" r:id="rId7"/>
    <p:sldId id="303" r:id="rId8"/>
    <p:sldId id="295" r:id="rId9"/>
    <p:sldId id="298" r:id="rId10"/>
    <p:sldId id="305" r:id="rId11"/>
    <p:sldId id="300" r:id="rId12"/>
    <p:sldId id="309" r:id="rId13"/>
    <p:sldId id="310" r:id="rId14"/>
    <p:sldId id="311" r:id="rId15"/>
    <p:sldId id="306" r:id="rId16"/>
    <p:sldId id="307" r:id="rId17"/>
    <p:sldId id="308" r:id="rId18"/>
    <p:sldId id="293" r:id="rId19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06" d="100"/>
          <a:sy n="106" d="100"/>
        </p:scale>
        <p:origin x="14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стова Ксения Анатольевна" userId="S::prostovaka.18@edu.ystu.ru::9bf4fa84-5add-4d77-a0f7-9123e136c886" providerId="AD" clId="Web-{4C1EE205-6A80-4DEC-912B-F9ECFDF25EF1}"/>
    <pc:docChg chg="modSld">
      <pc:chgData name="Простова Ксения Анатольевна" userId="S::prostovaka.18@edu.ystu.ru::9bf4fa84-5add-4d77-a0f7-9123e136c886" providerId="AD" clId="Web-{4C1EE205-6A80-4DEC-912B-F9ECFDF25EF1}" dt="2023-06-05T18:59:26.310" v="0" actId="1076"/>
      <pc:docMkLst>
        <pc:docMk/>
      </pc:docMkLst>
      <pc:sldChg chg="modSp">
        <pc:chgData name="Простова Ксения Анатольевна" userId="S::prostovaka.18@edu.ystu.ru::9bf4fa84-5add-4d77-a0f7-9123e136c886" providerId="AD" clId="Web-{4C1EE205-6A80-4DEC-912B-F9ECFDF25EF1}" dt="2023-06-05T18:59:26.310" v="0" actId="1076"/>
        <pc:sldMkLst>
          <pc:docMk/>
          <pc:sldMk cId="866027163" sldId="293"/>
        </pc:sldMkLst>
        <pc:spChg chg="mod">
          <ac:chgData name="Простова Ксения Анатольевна" userId="S::prostovaka.18@edu.ystu.ru::9bf4fa84-5add-4d77-a0f7-9123e136c886" providerId="AD" clId="Web-{4C1EE205-6A80-4DEC-912B-F9ECFDF25EF1}" dt="2023-06-05T18:59:26.310" v="0" actId="1076"/>
          <ac:spMkLst>
            <pc:docMk/>
            <pc:sldMk cId="866027163" sldId="293"/>
            <ac:spMk id="5122" creationId="{D695E37D-3D30-4A90-9954-E06B9D3B11CF}"/>
          </ac:spMkLst>
        </pc:spChg>
      </pc:sldChg>
    </pc:docChg>
  </pc:docChgLst>
  <pc:docChgLst>
    <pc:chgData name="Александрова Яна Александровна" userId="S::aleksandrovayaa.20@edu.ystu.ru::f9e4dab5-941e-4e05-8a6f-08d57b7b0cd0" providerId="AD" clId="Web-{6849107C-8450-4DC4-B7E0-DB9A9426FDFA}"/>
    <pc:docChg chg="modSld">
      <pc:chgData name="Александрова Яна Александровна" userId="S::aleksandrovayaa.20@edu.ystu.ru::f9e4dab5-941e-4e05-8a6f-08d57b7b0cd0" providerId="AD" clId="Web-{6849107C-8450-4DC4-B7E0-DB9A9426FDFA}" dt="2023-01-20T09:54:04.291" v="2"/>
      <pc:docMkLst>
        <pc:docMk/>
      </pc:docMkLst>
      <pc:sldChg chg="addSp delSp modSp">
        <pc:chgData name="Александрова Яна Александровна" userId="S::aleksandrovayaa.20@edu.ystu.ru::f9e4dab5-941e-4e05-8a6f-08d57b7b0cd0" providerId="AD" clId="Web-{6849107C-8450-4DC4-B7E0-DB9A9426FDFA}" dt="2023-01-20T09:54:04.291" v="2"/>
        <pc:sldMkLst>
          <pc:docMk/>
          <pc:sldMk cId="0" sldId="279"/>
        </pc:sldMkLst>
        <pc:spChg chg="add del mod">
          <ac:chgData name="Александрова Яна Александровна" userId="S::aleksandrovayaa.20@edu.ystu.ru::f9e4dab5-941e-4e05-8a6f-08d57b7b0cd0" providerId="AD" clId="Web-{6849107C-8450-4DC4-B7E0-DB9A9426FDFA}" dt="2023-01-20T09:54:04.291" v="2"/>
          <ac:spMkLst>
            <pc:docMk/>
            <pc:sldMk cId="0" sldId="279"/>
            <ac:spMk id="5122" creationId="{D695E37D-3D30-4A90-9954-E06B9D3B11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6711F-EA3C-8943-B50F-D4A561CB0A5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E674BA-9789-774F-8325-3F251981D4CD}">
      <dgm:prSet phldrT="[Текст]" custT="1"/>
      <dgm:spPr/>
      <dgm:t>
        <a:bodyPr/>
        <a:lstStyle/>
        <a:p>
          <a:r>
            <a:rPr lang="ru-RU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gm:t>
    </dgm:pt>
    <dgm:pt modelId="{31379021-003D-514A-99D2-7AFE0712CB34}" type="parTrans" cxnId="{88F7F53F-BD8C-8C4D-9B18-2CD699DED907}">
      <dgm:prSet/>
      <dgm:spPr/>
      <dgm:t>
        <a:bodyPr/>
        <a:lstStyle/>
        <a:p>
          <a:endParaRPr lang="ru-RU"/>
        </a:p>
      </dgm:t>
    </dgm:pt>
    <dgm:pt modelId="{8E353BE7-20EA-2C40-983B-28C2F2C76CAA}" type="sibTrans" cxnId="{88F7F53F-BD8C-8C4D-9B18-2CD699DED907}">
      <dgm:prSet/>
      <dgm:spPr/>
      <dgm:t>
        <a:bodyPr/>
        <a:lstStyle/>
        <a:p>
          <a:endParaRPr lang="ru-RU"/>
        </a:p>
      </dgm:t>
    </dgm:pt>
    <dgm:pt modelId="{73E42C14-4FFD-1641-9F5D-60E7D9CA08A7}">
      <dgm:prSet phldrT="[Текст]" custT="1"/>
      <dgm:spPr/>
      <dgm:t>
        <a:bodyPr/>
        <a:lstStyle/>
        <a:p>
          <a:r>
            <a:rPr lang="ru-RU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модуля Авторизации</a:t>
          </a:r>
        </a:p>
      </dgm:t>
    </dgm:pt>
    <dgm:pt modelId="{AA682F9E-0A57-BF43-A159-CF1F73986896}" type="parTrans" cxnId="{00D64C35-819A-454F-8E8A-39E432A8ED2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3CD544-AA32-6C4C-9FCB-9276CA71BC12}" type="sibTrans" cxnId="{00D64C35-819A-454F-8E8A-39E432A8ED28}">
      <dgm:prSet/>
      <dgm:spPr/>
      <dgm:t>
        <a:bodyPr/>
        <a:lstStyle/>
        <a:p>
          <a:endParaRPr lang="ru-RU"/>
        </a:p>
      </dgm:t>
    </dgm:pt>
    <dgm:pt modelId="{09466BF7-13CD-ED41-A919-A5256E646841}">
      <dgm:prSet phldrT="[Текст]" custT="1"/>
      <dgm:spPr/>
      <dgm:t>
        <a:bodyPr/>
        <a:lstStyle/>
        <a:p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отображения заявок на карте</a:t>
          </a:r>
        </a:p>
      </dgm:t>
    </dgm:pt>
    <dgm:pt modelId="{34B5E1D6-CBC5-B54F-8B9F-262BE12FFF69}" type="parTrans" cxnId="{289CB59C-28C0-F643-9E48-436A6BE84B4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9FB073-31EA-6E46-AD08-AC4AB7EB8351}" type="sibTrans" cxnId="{289CB59C-28C0-F643-9E48-436A6BE84B42}">
      <dgm:prSet/>
      <dgm:spPr/>
      <dgm:t>
        <a:bodyPr/>
        <a:lstStyle/>
        <a:p>
          <a:endParaRPr lang="ru-RU"/>
        </a:p>
      </dgm:t>
    </dgm:pt>
    <dgm:pt modelId="{9E5116F3-CD0D-3147-A45A-177BB4E680A6}">
      <dgm:prSet custT="1"/>
      <dgm:spPr/>
      <dgm:t>
        <a:bodyPr/>
        <a:lstStyle/>
        <a:p>
          <a:r>
            <a:rPr lang="ru-RU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БД</a:t>
          </a:r>
        </a:p>
      </dgm:t>
    </dgm:pt>
    <dgm:pt modelId="{0927BB16-9976-8246-AEEA-E50CB1C1E0F5}" type="parTrans" cxnId="{09EFBF04-D7A9-1D45-AF3C-C3E78D9DAE3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A264BF-56B3-294A-8DC8-53FE2F711C67}" type="sibTrans" cxnId="{09EFBF04-D7A9-1D45-AF3C-C3E78D9DAE3D}">
      <dgm:prSet/>
      <dgm:spPr/>
      <dgm:t>
        <a:bodyPr/>
        <a:lstStyle/>
        <a:p>
          <a:endParaRPr lang="ru-RU"/>
        </a:p>
      </dgm:t>
    </dgm:pt>
    <dgm:pt modelId="{B701CC48-9B96-9F4D-A9BA-FA16D5960400}">
      <dgm:prSet custT="1"/>
      <dgm:spPr/>
      <dgm:t>
        <a:bodyPr/>
        <a:lstStyle/>
        <a:p>
          <a:r>
            <a:rPr lang="ru-RU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</a:t>
          </a:r>
          <a:r>
            <a:rPr lang="ru-RU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est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API</a:t>
          </a:r>
          <a:endParaRPr lang="ru-RU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33D412-8248-5141-A897-4ECFA4DBA911}" type="parTrans" cxnId="{007C030F-8C34-4C45-9B44-BB207DABFA9B}">
      <dgm:prSet/>
      <dgm:spPr/>
      <dgm:t>
        <a:bodyPr/>
        <a:lstStyle/>
        <a:p>
          <a:endParaRPr lang="ru-RU"/>
        </a:p>
      </dgm:t>
    </dgm:pt>
    <dgm:pt modelId="{17E2AE20-536B-C242-8D80-73A0BAAF6043}" type="sibTrans" cxnId="{007C030F-8C34-4C45-9B44-BB207DABFA9B}">
      <dgm:prSet/>
      <dgm:spPr/>
      <dgm:t>
        <a:bodyPr/>
        <a:lstStyle/>
        <a:p>
          <a:endParaRPr lang="ru-RU"/>
        </a:p>
      </dgm:t>
    </dgm:pt>
    <dgm:pt modelId="{C553D9AE-8C44-1140-AC43-AF05052623E4}" type="pres">
      <dgm:prSet presAssocID="{1036711F-EA3C-8943-B50F-D4A561CB0A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AF0930-7905-0547-9ADE-A53A5F04E719}" type="pres">
      <dgm:prSet presAssocID="{31E674BA-9789-774F-8325-3F251981D4CD}" presName="hierRoot1" presStyleCnt="0">
        <dgm:presLayoutVars>
          <dgm:hierBranch val="init"/>
        </dgm:presLayoutVars>
      </dgm:prSet>
      <dgm:spPr/>
    </dgm:pt>
    <dgm:pt modelId="{ABCC3AB9-290E-E342-9434-41228BD21369}" type="pres">
      <dgm:prSet presAssocID="{31E674BA-9789-774F-8325-3F251981D4CD}" presName="rootComposite1" presStyleCnt="0"/>
      <dgm:spPr/>
    </dgm:pt>
    <dgm:pt modelId="{0CAB0C86-F12C-A64D-A62A-19EBBA9EC2E1}" type="pres">
      <dgm:prSet presAssocID="{31E674BA-9789-774F-8325-3F251981D4CD}" presName="rootText1" presStyleLbl="node0" presStyleIdx="0" presStyleCnt="1" custScaleX="320870" custScaleY="141669" custLinFactNeighborY="-35504">
        <dgm:presLayoutVars>
          <dgm:chPref val="3"/>
        </dgm:presLayoutVars>
      </dgm:prSet>
      <dgm:spPr/>
    </dgm:pt>
    <dgm:pt modelId="{6CED8C93-28FE-DD4B-A9BB-4825A7F3A280}" type="pres">
      <dgm:prSet presAssocID="{31E674BA-9789-774F-8325-3F251981D4CD}" presName="rootConnector1" presStyleLbl="node1" presStyleIdx="0" presStyleCnt="0"/>
      <dgm:spPr/>
    </dgm:pt>
    <dgm:pt modelId="{5BA45ED0-8DCA-B040-81A6-CD1E1315D7F9}" type="pres">
      <dgm:prSet presAssocID="{31E674BA-9789-774F-8325-3F251981D4CD}" presName="hierChild2" presStyleCnt="0"/>
      <dgm:spPr/>
    </dgm:pt>
    <dgm:pt modelId="{42E45784-302C-844F-8B4A-7170166ED629}" type="pres">
      <dgm:prSet presAssocID="{AA682F9E-0A57-BF43-A159-CF1F73986896}" presName="Name37" presStyleLbl="parChTrans1D2" presStyleIdx="0" presStyleCnt="4"/>
      <dgm:spPr/>
    </dgm:pt>
    <dgm:pt modelId="{329C17D4-B6ED-5D4A-AB2D-1C1CB1437529}" type="pres">
      <dgm:prSet presAssocID="{73E42C14-4FFD-1641-9F5D-60E7D9CA08A7}" presName="hierRoot2" presStyleCnt="0">
        <dgm:presLayoutVars>
          <dgm:hierBranch val="init"/>
        </dgm:presLayoutVars>
      </dgm:prSet>
      <dgm:spPr/>
    </dgm:pt>
    <dgm:pt modelId="{BA9D53CA-F253-2D4D-94F9-A3AE07A77123}" type="pres">
      <dgm:prSet presAssocID="{73E42C14-4FFD-1641-9F5D-60E7D9CA08A7}" presName="rootComposite" presStyleCnt="0"/>
      <dgm:spPr/>
    </dgm:pt>
    <dgm:pt modelId="{A5A29672-1A74-6B46-9C2A-859FC5D90A11}" type="pres">
      <dgm:prSet presAssocID="{73E42C14-4FFD-1641-9F5D-60E7D9CA08A7}" presName="rootText" presStyleLbl="node2" presStyleIdx="0" presStyleCnt="4">
        <dgm:presLayoutVars>
          <dgm:chPref val="3"/>
        </dgm:presLayoutVars>
      </dgm:prSet>
      <dgm:spPr/>
    </dgm:pt>
    <dgm:pt modelId="{8DC63260-C487-C342-B178-C446E0C8F2AF}" type="pres">
      <dgm:prSet presAssocID="{73E42C14-4FFD-1641-9F5D-60E7D9CA08A7}" presName="rootConnector" presStyleLbl="node2" presStyleIdx="0" presStyleCnt="4"/>
      <dgm:spPr/>
    </dgm:pt>
    <dgm:pt modelId="{5438E8B7-E287-2542-9BB2-009A2ABCF3C7}" type="pres">
      <dgm:prSet presAssocID="{73E42C14-4FFD-1641-9F5D-60E7D9CA08A7}" presName="hierChild4" presStyleCnt="0"/>
      <dgm:spPr/>
    </dgm:pt>
    <dgm:pt modelId="{8C6C2E3F-7EB1-E947-B233-6A0C5D027634}" type="pres">
      <dgm:prSet presAssocID="{73E42C14-4FFD-1641-9F5D-60E7D9CA08A7}" presName="hierChild5" presStyleCnt="0"/>
      <dgm:spPr/>
    </dgm:pt>
    <dgm:pt modelId="{B6D93B38-BF0C-5F4F-A1F8-DA0130CE9031}" type="pres">
      <dgm:prSet presAssocID="{0927BB16-9976-8246-AEEA-E50CB1C1E0F5}" presName="Name37" presStyleLbl="parChTrans1D2" presStyleIdx="1" presStyleCnt="4"/>
      <dgm:spPr/>
    </dgm:pt>
    <dgm:pt modelId="{8BC2CBB1-4A4B-1E47-929F-4C498ADF4816}" type="pres">
      <dgm:prSet presAssocID="{9E5116F3-CD0D-3147-A45A-177BB4E680A6}" presName="hierRoot2" presStyleCnt="0">
        <dgm:presLayoutVars>
          <dgm:hierBranch val="init"/>
        </dgm:presLayoutVars>
      </dgm:prSet>
      <dgm:spPr/>
    </dgm:pt>
    <dgm:pt modelId="{5CABEBEA-1168-4F4F-ADFC-7858F60D772F}" type="pres">
      <dgm:prSet presAssocID="{9E5116F3-CD0D-3147-A45A-177BB4E680A6}" presName="rootComposite" presStyleCnt="0"/>
      <dgm:spPr/>
    </dgm:pt>
    <dgm:pt modelId="{851CD290-EF67-5B47-9FB3-484DD02BC4D2}" type="pres">
      <dgm:prSet presAssocID="{9E5116F3-CD0D-3147-A45A-177BB4E680A6}" presName="rootText" presStyleLbl="node2" presStyleIdx="1" presStyleCnt="4">
        <dgm:presLayoutVars>
          <dgm:chPref val="3"/>
        </dgm:presLayoutVars>
      </dgm:prSet>
      <dgm:spPr/>
    </dgm:pt>
    <dgm:pt modelId="{1B3F0AF2-B096-A541-A95C-E410D3F86452}" type="pres">
      <dgm:prSet presAssocID="{9E5116F3-CD0D-3147-A45A-177BB4E680A6}" presName="rootConnector" presStyleLbl="node2" presStyleIdx="1" presStyleCnt="4"/>
      <dgm:spPr/>
    </dgm:pt>
    <dgm:pt modelId="{43527023-5889-244C-A4A7-88BD1F3F7A24}" type="pres">
      <dgm:prSet presAssocID="{9E5116F3-CD0D-3147-A45A-177BB4E680A6}" presName="hierChild4" presStyleCnt="0"/>
      <dgm:spPr/>
    </dgm:pt>
    <dgm:pt modelId="{349E8217-9377-9D42-A6EC-2F102A39AAF2}" type="pres">
      <dgm:prSet presAssocID="{9E5116F3-CD0D-3147-A45A-177BB4E680A6}" presName="hierChild5" presStyleCnt="0"/>
      <dgm:spPr/>
    </dgm:pt>
    <dgm:pt modelId="{9E8730B5-BC5E-8848-9867-191BE9FC09D6}" type="pres">
      <dgm:prSet presAssocID="{8633D412-8248-5141-A897-4ECFA4DBA911}" presName="Name37" presStyleLbl="parChTrans1D2" presStyleIdx="2" presStyleCnt="4"/>
      <dgm:spPr/>
    </dgm:pt>
    <dgm:pt modelId="{EE991511-4BA7-5644-AB5B-CE63338E8F5E}" type="pres">
      <dgm:prSet presAssocID="{B701CC48-9B96-9F4D-A9BA-FA16D5960400}" presName="hierRoot2" presStyleCnt="0">
        <dgm:presLayoutVars>
          <dgm:hierBranch val="init"/>
        </dgm:presLayoutVars>
      </dgm:prSet>
      <dgm:spPr/>
    </dgm:pt>
    <dgm:pt modelId="{102EB1D5-6FC2-D54B-9E32-15F45BF11658}" type="pres">
      <dgm:prSet presAssocID="{B701CC48-9B96-9F4D-A9BA-FA16D5960400}" presName="rootComposite" presStyleCnt="0"/>
      <dgm:spPr/>
    </dgm:pt>
    <dgm:pt modelId="{23EBC1D8-3438-8B43-9641-BD6D133DF920}" type="pres">
      <dgm:prSet presAssocID="{B701CC48-9B96-9F4D-A9BA-FA16D5960400}" presName="rootText" presStyleLbl="node2" presStyleIdx="2" presStyleCnt="4">
        <dgm:presLayoutVars>
          <dgm:chPref val="3"/>
        </dgm:presLayoutVars>
      </dgm:prSet>
      <dgm:spPr/>
    </dgm:pt>
    <dgm:pt modelId="{8D4D6CA9-391F-7D43-B5DE-58FD3AC3FC79}" type="pres">
      <dgm:prSet presAssocID="{B701CC48-9B96-9F4D-A9BA-FA16D5960400}" presName="rootConnector" presStyleLbl="node2" presStyleIdx="2" presStyleCnt="4"/>
      <dgm:spPr/>
    </dgm:pt>
    <dgm:pt modelId="{12D0D672-F0E4-374A-9B55-E9AA91C80B7E}" type="pres">
      <dgm:prSet presAssocID="{B701CC48-9B96-9F4D-A9BA-FA16D5960400}" presName="hierChild4" presStyleCnt="0"/>
      <dgm:spPr/>
    </dgm:pt>
    <dgm:pt modelId="{302E29A5-30E6-E84F-80E4-B843CD122DFC}" type="pres">
      <dgm:prSet presAssocID="{B701CC48-9B96-9F4D-A9BA-FA16D5960400}" presName="hierChild5" presStyleCnt="0"/>
      <dgm:spPr/>
    </dgm:pt>
    <dgm:pt modelId="{243755BD-D5AE-A940-9E2D-161E48DAFFFD}" type="pres">
      <dgm:prSet presAssocID="{34B5E1D6-CBC5-B54F-8B9F-262BE12FFF69}" presName="Name37" presStyleLbl="parChTrans1D2" presStyleIdx="3" presStyleCnt="4"/>
      <dgm:spPr/>
    </dgm:pt>
    <dgm:pt modelId="{FC6408D7-928B-9C48-B225-D938381E2A3D}" type="pres">
      <dgm:prSet presAssocID="{09466BF7-13CD-ED41-A919-A5256E646841}" presName="hierRoot2" presStyleCnt="0">
        <dgm:presLayoutVars>
          <dgm:hierBranch val="init"/>
        </dgm:presLayoutVars>
      </dgm:prSet>
      <dgm:spPr/>
    </dgm:pt>
    <dgm:pt modelId="{A1A79D06-3315-E44C-8DD7-565ADE316DAE}" type="pres">
      <dgm:prSet presAssocID="{09466BF7-13CD-ED41-A919-A5256E646841}" presName="rootComposite" presStyleCnt="0"/>
      <dgm:spPr/>
    </dgm:pt>
    <dgm:pt modelId="{D474F312-C688-364F-BA20-00088FB2EB53}" type="pres">
      <dgm:prSet presAssocID="{09466BF7-13CD-ED41-A919-A5256E646841}" presName="rootText" presStyleLbl="node2" presStyleIdx="3" presStyleCnt="4">
        <dgm:presLayoutVars>
          <dgm:chPref val="3"/>
        </dgm:presLayoutVars>
      </dgm:prSet>
      <dgm:spPr/>
    </dgm:pt>
    <dgm:pt modelId="{B9245CAC-B9F1-054D-AEF1-62178B55C166}" type="pres">
      <dgm:prSet presAssocID="{09466BF7-13CD-ED41-A919-A5256E646841}" presName="rootConnector" presStyleLbl="node2" presStyleIdx="3" presStyleCnt="4"/>
      <dgm:spPr/>
    </dgm:pt>
    <dgm:pt modelId="{ADB41A6F-3E73-BB44-A1DB-1904175FD537}" type="pres">
      <dgm:prSet presAssocID="{09466BF7-13CD-ED41-A919-A5256E646841}" presName="hierChild4" presStyleCnt="0"/>
      <dgm:spPr/>
    </dgm:pt>
    <dgm:pt modelId="{5E7B77E4-837B-F841-A120-F2186A3913BB}" type="pres">
      <dgm:prSet presAssocID="{09466BF7-13CD-ED41-A919-A5256E646841}" presName="hierChild5" presStyleCnt="0"/>
      <dgm:spPr/>
    </dgm:pt>
    <dgm:pt modelId="{C63AE14B-7991-0549-9152-8D2B09F4B29E}" type="pres">
      <dgm:prSet presAssocID="{31E674BA-9789-774F-8325-3F251981D4CD}" presName="hierChild3" presStyleCnt="0"/>
      <dgm:spPr/>
    </dgm:pt>
  </dgm:ptLst>
  <dgm:cxnLst>
    <dgm:cxn modelId="{09EFBF04-D7A9-1D45-AF3C-C3E78D9DAE3D}" srcId="{31E674BA-9789-774F-8325-3F251981D4CD}" destId="{9E5116F3-CD0D-3147-A45A-177BB4E680A6}" srcOrd="1" destOrd="0" parTransId="{0927BB16-9976-8246-AEEA-E50CB1C1E0F5}" sibTransId="{B1A264BF-56B3-294A-8DC8-53FE2F711C67}"/>
    <dgm:cxn modelId="{AC8C9C08-03B2-9F4B-A5F2-00A0D4146CA3}" type="presOf" srcId="{9E5116F3-CD0D-3147-A45A-177BB4E680A6}" destId="{851CD290-EF67-5B47-9FB3-484DD02BC4D2}" srcOrd="0" destOrd="0" presId="urn:microsoft.com/office/officeart/2005/8/layout/orgChart1"/>
    <dgm:cxn modelId="{007C030F-8C34-4C45-9B44-BB207DABFA9B}" srcId="{31E674BA-9789-774F-8325-3F251981D4CD}" destId="{B701CC48-9B96-9F4D-A9BA-FA16D5960400}" srcOrd="2" destOrd="0" parTransId="{8633D412-8248-5141-A897-4ECFA4DBA911}" sibTransId="{17E2AE20-536B-C242-8D80-73A0BAAF6043}"/>
    <dgm:cxn modelId="{12CDAF2B-0675-2943-BFEE-4B1877AE4AA1}" type="presOf" srcId="{1036711F-EA3C-8943-B50F-D4A561CB0A5F}" destId="{C553D9AE-8C44-1140-AC43-AF05052623E4}" srcOrd="0" destOrd="0" presId="urn:microsoft.com/office/officeart/2005/8/layout/orgChart1"/>
    <dgm:cxn modelId="{0A5EE230-94A1-974E-9AA0-087551783F79}" type="presOf" srcId="{8633D412-8248-5141-A897-4ECFA4DBA911}" destId="{9E8730B5-BC5E-8848-9867-191BE9FC09D6}" srcOrd="0" destOrd="0" presId="urn:microsoft.com/office/officeart/2005/8/layout/orgChart1"/>
    <dgm:cxn modelId="{00D64C35-819A-454F-8E8A-39E432A8ED28}" srcId="{31E674BA-9789-774F-8325-3F251981D4CD}" destId="{73E42C14-4FFD-1641-9F5D-60E7D9CA08A7}" srcOrd="0" destOrd="0" parTransId="{AA682F9E-0A57-BF43-A159-CF1F73986896}" sibTransId="{E23CD544-AA32-6C4C-9FCB-9276CA71BC12}"/>
    <dgm:cxn modelId="{7B086936-2F30-F047-8AA0-3BF85E81A2EC}" type="presOf" srcId="{0927BB16-9976-8246-AEEA-E50CB1C1E0F5}" destId="{B6D93B38-BF0C-5F4F-A1F8-DA0130CE9031}" srcOrd="0" destOrd="0" presId="urn:microsoft.com/office/officeart/2005/8/layout/orgChart1"/>
    <dgm:cxn modelId="{5D3D6937-0E8F-6E40-8185-922A7DD1A1FA}" type="presOf" srcId="{9E5116F3-CD0D-3147-A45A-177BB4E680A6}" destId="{1B3F0AF2-B096-A541-A95C-E410D3F86452}" srcOrd="1" destOrd="0" presId="urn:microsoft.com/office/officeart/2005/8/layout/orgChart1"/>
    <dgm:cxn modelId="{27F9E437-D67E-BF4C-AFB8-9ADC394EE959}" type="presOf" srcId="{B701CC48-9B96-9F4D-A9BA-FA16D5960400}" destId="{8D4D6CA9-391F-7D43-B5DE-58FD3AC3FC79}" srcOrd="1" destOrd="0" presId="urn:microsoft.com/office/officeart/2005/8/layout/orgChart1"/>
    <dgm:cxn modelId="{4119E43C-1287-E045-8519-9D6DF10A77ED}" type="presOf" srcId="{09466BF7-13CD-ED41-A919-A5256E646841}" destId="{B9245CAC-B9F1-054D-AEF1-62178B55C166}" srcOrd="1" destOrd="0" presId="urn:microsoft.com/office/officeart/2005/8/layout/orgChart1"/>
    <dgm:cxn modelId="{88F7F53F-BD8C-8C4D-9B18-2CD699DED907}" srcId="{1036711F-EA3C-8943-B50F-D4A561CB0A5F}" destId="{31E674BA-9789-774F-8325-3F251981D4CD}" srcOrd="0" destOrd="0" parTransId="{31379021-003D-514A-99D2-7AFE0712CB34}" sibTransId="{8E353BE7-20EA-2C40-983B-28C2F2C76CAA}"/>
    <dgm:cxn modelId="{9782C54B-A7C4-614F-A76A-F3272890F376}" type="presOf" srcId="{31E674BA-9789-774F-8325-3F251981D4CD}" destId="{0CAB0C86-F12C-A64D-A62A-19EBBA9EC2E1}" srcOrd="0" destOrd="0" presId="urn:microsoft.com/office/officeart/2005/8/layout/orgChart1"/>
    <dgm:cxn modelId="{9652FF70-E9A2-A74F-A1DC-0332FD900EDF}" type="presOf" srcId="{34B5E1D6-CBC5-B54F-8B9F-262BE12FFF69}" destId="{243755BD-D5AE-A940-9E2D-161E48DAFFFD}" srcOrd="0" destOrd="0" presId="urn:microsoft.com/office/officeart/2005/8/layout/orgChart1"/>
    <dgm:cxn modelId="{CDC25778-84D2-DB42-BAF6-ECEF09ED3552}" type="presOf" srcId="{AA682F9E-0A57-BF43-A159-CF1F73986896}" destId="{42E45784-302C-844F-8B4A-7170166ED629}" srcOrd="0" destOrd="0" presId="urn:microsoft.com/office/officeart/2005/8/layout/orgChart1"/>
    <dgm:cxn modelId="{634E8D82-DEBB-7D4E-BD35-3B9F9A54D157}" type="presOf" srcId="{09466BF7-13CD-ED41-A919-A5256E646841}" destId="{D474F312-C688-364F-BA20-00088FB2EB53}" srcOrd="0" destOrd="0" presId="urn:microsoft.com/office/officeart/2005/8/layout/orgChart1"/>
    <dgm:cxn modelId="{FA95829C-6989-7B4D-BE3B-E11F08D5D581}" type="presOf" srcId="{73E42C14-4FFD-1641-9F5D-60E7D9CA08A7}" destId="{8DC63260-C487-C342-B178-C446E0C8F2AF}" srcOrd="1" destOrd="0" presId="urn:microsoft.com/office/officeart/2005/8/layout/orgChart1"/>
    <dgm:cxn modelId="{289CB59C-28C0-F643-9E48-436A6BE84B42}" srcId="{31E674BA-9789-774F-8325-3F251981D4CD}" destId="{09466BF7-13CD-ED41-A919-A5256E646841}" srcOrd="3" destOrd="0" parTransId="{34B5E1D6-CBC5-B54F-8B9F-262BE12FFF69}" sibTransId="{3E9FB073-31EA-6E46-AD08-AC4AB7EB8351}"/>
    <dgm:cxn modelId="{1CB9D7AC-177C-C646-92ED-5EFE5EBB599E}" type="presOf" srcId="{73E42C14-4FFD-1641-9F5D-60E7D9CA08A7}" destId="{A5A29672-1A74-6B46-9C2A-859FC5D90A11}" srcOrd="0" destOrd="0" presId="urn:microsoft.com/office/officeart/2005/8/layout/orgChart1"/>
    <dgm:cxn modelId="{003E51B6-A370-A146-9B06-B84C5AFC7658}" type="presOf" srcId="{B701CC48-9B96-9F4D-A9BA-FA16D5960400}" destId="{23EBC1D8-3438-8B43-9641-BD6D133DF920}" srcOrd="0" destOrd="0" presId="urn:microsoft.com/office/officeart/2005/8/layout/orgChart1"/>
    <dgm:cxn modelId="{C57060DC-AD90-5B47-BB15-CFC0B508199C}" type="presOf" srcId="{31E674BA-9789-774F-8325-3F251981D4CD}" destId="{6CED8C93-28FE-DD4B-A9BB-4825A7F3A280}" srcOrd="1" destOrd="0" presId="urn:microsoft.com/office/officeart/2005/8/layout/orgChart1"/>
    <dgm:cxn modelId="{95A4E932-C4AE-F146-9A74-5A01D352D35C}" type="presParOf" srcId="{C553D9AE-8C44-1140-AC43-AF05052623E4}" destId="{EAAF0930-7905-0547-9ADE-A53A5F04E719}" srcOrd="0" destOrd="0" presId="urn:microsoft.com/office/officeart/2005/8/layout/orgChart1"/>
    <dgm:cxn modelId="{26ED6446-BA72-0349-8B0B-8BDDD3CD90EF}" type="presParOf" srcId="{EAAF0930-7905-0547-9ADE-A53A5F04E719}" destId="{ABCC3AB9-290E-E342-9434-41228BD21369}" srcOrd="0" destOrd="0" presId="urn:microsoft.com/office/officeart/2005/8/layout/orgChart1"/>
    <dgm:cxn modelId="{24C5E2E5-95DF-EB4D-929B-EE4CDA488D4E}" type="presParOf" srcId="{ABCC3AB9-290E-E342-9434-41228BD21369}" destId="{0CAB0C86-F12C-A64D-A62A-19EBBA9EC2E1}" srcOrd="0" destOrd="0" presId="urn:microsoft.com/office/officeart/2005/8/layout/orgChart1"/>
    <dgm:cxn modelId="{C4BB987E-7FAF-1543-A57C-69CB4C648846}" type="presParOf" srcId="{ABCC3AB9-290E-E342-9434-41228BD21369}" destId="{6CED8C93-28FE-DD4B-A9BB-4825A7F3A280}" srcOrd="1" destOrd="0" presId="urn:microsoft.com/office/officeart/2005/8/layout/orgChart1"/>
    <dgm:cxn modelId="{1F9C49D5-D619-3B4D-B5C2-DB9E11E8B637}" type="presParOf" srcId="{EAAF0930-7905-0547-9ADE-A53A5F04E719}" destId="{5BA45ED0-8DCA-B040-81A6-CD1E1315D7F9}" srcOrd="1" destOrd="0" presId="urn:microsoft.com/office/officeart/2005/8/layout/orgChart1"/>
    <dgm:cxn modelId="{B6B281D0-DB8B-DF44-8193-65243EB9AF2B}" type="presParOf" srcId="{5BA45ED0-8DCA-B040-81A6-CD1E1315D7F9}" destId="{42E45784-302C-844F-8B4A-7170166ED629}" srcOrd="0" destOrd="0" presId="urn:microsoft.com/office/officeart/2005/8/layout/orgChart1"/>
    <dgm:cxn modelId="{E1F6DD72-4421-0840-9A75-0C61A06F169E}" type="presParOf" srcId="{5BA45ED0-8DCA-B040-81A6-CD1E1315D7F9}" destId="{329C17D4-B6ED-5D4A-AB2D-1C1CB1437529}" srcOrd="1" destOrd="0" presId="urn:microsoft.com/office/officeart/2005/8/layout/orgChart1"/>
    <dgm:cxn modelId="{BCBF1D9C-427F-E245-B17D-0A609CE4C94C}" type="presParOf" srcId="{329C17D4-B6ED-5D4A-AB2D-1C1CB1437529}" destId="{BA9D53CA-F253-2D4D-94F9-A3AE07A77123}" srcOrd="0" destOrd="0" presId="urn:microsoft.com/office/officeart/2005/8/layout/orgChart1"/>
    <dgm:cxn modelId="{C447B88C-76A3-8347-9A7A-B23AB84A8546}" type="presParOf" srcId="{BA9D53CA-F253-2D4D-94F9-A3AE07A77123}" destId="{A5A29672-1A74-6B46-9C2A-859FC5D90A11}" srcOrd="0" destOrd="0" presId="urn:microsoft.com/office/officeart/2005/8/layout/orgChart1"/>
    <dgm:cxn modelId="{7063CDF5-32A9-6447-83E0-2A32A9976437}" type="presParOf" srcId="{BA9D53CA-F253-2D4D-94F9-A3AE07A77123}" destId="{8DC63260-C487-C342-B178-C446E0C8F2AF}" srcOrd="1" destOrd="0" presId="urn:microsoft.com/office/officeart/2005/8/layout/orgChart1"/>
    <dgm:cxn modelId="{7B978997-27B1-8149-8E41-358ACCCAB5DA}" type="presParOf" srcId="{329C17D4-B6ED-5D4A-AB2D-1C1CB1437529}" destId="{5438E8B7-E287-2542-9BB2-009A2ABCF3C7}" srcOrd="1" destOrd="0" presId="urn:microsoft.com/office/officeart/2005/8/layout/orgChart1"/>
    <dgm:cxn modelId="{01881CDA-F5F2-414E-B087-473579ACB738}" type="presParOf" srcId="{329C17D4-B6ED-5D4A-AB2D-1C1CB1437529}" destId="{8C6C2E3F-7EB1-E947-B233-6A0C5D027634}" srcOrd="2" destOrd="0" presId="urn:microsoft.com/office/officeart/2005/8/layout/orgChart1"/>
    <dgm:cxn modelId="{3209C420-7F75-A143-B4B4-B60FA41A0A90}" type="presParOf" srcId="{5BA45ED0-8DCA-B040-81A6-CD1E1315D7F9}" destId="{B6D93B38-BF0C-5F4F-A1F8-DA0130CE9031}" srcOrd="2" destOrd="0" presId="urn:microsoft.com/office/officeart/2005/8/layout/orgChart1"/>
    <dgm:cxn modelId="{090E67C1-8054-B346-808C-7644E463D72B}" type="presParOf" srcId="{5BA45ED0-8DCA-B040-81A6-CD1E1315D7F9}" destId="{8BC2CBB1-4A4B-1E47-929F-4C498ADF4816}" srcOrd="3" destOrd="0" presId="urn:microsoft.com/office/officeart/2005/8/layout/orgChart1"/>
    <dgm:cxn modelId="{0B45E49C-B4CE-1F4D-9D2A-DA51836337A2}" type="presParOf" srcId="{8BC2CBB1-4A4B-1E47-929F-4C498ADF4816}" destId="{5CABEBEA-1168-4F4F-ADFC-7858F60D772F}" srcOrd="0" destOrd="0" presId="urn:microsoft.com/office/officeart/2005/8/layout/orgChart1"/>
    <dgm:cxn modelId="{6ABC337C-7892-B24B-990A-FC63B22B1CE0}" type="presParOf" srcId="{5CABEBEA-1168-4F4F-ADFC-7858F60D772F}" destId="{851CD290-EF67-5B47-9FB3-484DD02BC4D2}" srcOrd="0" destOrd="0" presId="urn:microsoft.com/office/officeart/2005/8/layout/orgChart1"/>
    <dgm:cxn modelId="{18FD3507-14A2-594B-8906-13217DFC322D}" type="presParOf" srcId="{5CABEBEA-1168-4F4F-ADFC-7858F60D772F}" destId="{1B3F0AF2-B096-A541-A95C-E410D3F86452}" srcOrd="1" destOrd="0" presId="urn:microsoft.com/office/officeart/2005/8/layout/orgChart1"/>
    <dgm:cxn modelId="{E335D866-F997-0346-A789-1B4DFB1699DF}" type="presParOf" srcId="{8BC2CBB1-4A4B-1E47-929F-4C498ADF4816}" destId="{43527023-5889-244C-A4A7-88BD1F3F7A24}" srcOrd="1" destOrd="0" presId="urn:microsoft.com/office/officeart/2005/8/layout/orgChart1"/>
    <dgm:cxn modelId="{DBD4362C-2AF6-2C43-889D-0EE0993D6C31}" type="presParOf" srcId="{8BC2CBB1-4A4B-1E47-929F-4C498ADF4816}" destId="{349E8217-9377-9D42-A6EC-2F102A39AAF2}" srcOrd="2" destOrd="0" presId="urn:microsoft.com/office/officeart/2005/8/layout/orgChart1"/>
    <dgm:cxn modelId="{16CB0D28-01EE-6240-A106-35A72F53C312}" type="presParOf" srcId="{5BA45ED0-8DCA-B040-81A6-CD1E1315D7F9}" destId="{9E8730B5-BC5E-8848-9867-191BE9FC09D6}" srcOrd="4" destOrd="0" presId="urn:microsoft.com/office/officeart/2005/8/layout/orgChart1"/>
    <dgm:cxn modelId="{103DDB3D-1192-2F46-A0C7-52AABDB6B6D8}" type="presParOf" srcId="{5BA45ED0-8DCA-B040-81A6-CD1E1315D7F9}" destId="{EE991511-4BA7-5644-AB5B-CE63338E8F5E}" srcOrd="5" destOrd="0" presId="urn:microsoft.com/office/officeart/2005/8/layout/orgChart1"/>
    <dgm:cxn modelId="{F468B002-45F8-7F4B-81DF-A1D6CFA3639C}" type="presParOf" srcId="{EE991511-4BA7-5644-AB5B-CE63338E8F5E}" destId="{102EB1D5-6FC2-D54B-9E32-15F45BF11658}" srcOrd="0" destOrd="0" presId="urn:microsoft.com/office/officeart/2005/8/layout/orgChart1"/>
    <dgm:cxn modelId="{408A3ACD-441D-F442-ACFE-AF966E2EB912}" type="presParOf" srcId="{102EB1D5-6FC2-D54B-9E32-15F45BF11658}" destId="{23EBC1D8-3438-8B43-9641-BD6D133DF920}" srcOrd="0" destOrd="0" presId="urn:microsoft.com/office/officeart/2005/8/layout/orgChart1"/>
    <dgm:cxn modelId="{701E95F7-F68E-E047-8752-8F4D64ECE6C9}" type="presParOf" srcId="{102EB1D5-6FC2-D54B-9E32-15F45BF11658}" destId="{8D4D6CA9-391F-7D43-B5DE-58FD3AC3FC79}" srcOrd="1" destOrd="0" presId="urn:microsoft.com/office/officeart/2005/8/layout/orgChart1"/>
    <dgm:cxn modelId="{05BBB5AB-D9BA-E24E-BE89-8E47D7A3EAA3}" type="presParOf" srcId="{EE991511-4BA7-5644-AB5B-CE63338E8F5E}" destId="{12D0D672-F0E4-374A-9B55-E9AA91C80B7E}" srcOrd="1" destOrd="0" presId="urn:microsoft.com/office/officeart/2005/8/layout/orgChart1"/>
    <dgm:cxn modelId="{4B9CE2B1-EE67-7F49-A838-770D3F0E683B}" type="presParOf" srcId="{EE991511-4BA7-5644-AB5B-CE63338E8F5E}" destId="{302E29A5-30E6-E84F-80E4-B843CD122DFC}" srcOrd="2" destOrd="0" presId="urn:microsoft.com/office/officeart/2005/8/layout/orgChart1"/>
    <dgm:cxn modelId="{45DD5AC4-7C97-AD4E-91F5-A62747111481}" type="presParOf" srcId="{5BA45ED0-8DCA-B040-81A6-CD1E1315D7F9}" destId="{243755BD-D5AE-A940-9E2D-161E48DAFFFD}" srcOrd="6" destOrd="0" presId="urn:microsoft.com/office/officeart/2005/8/layout/orgChart1"/>
    <dgm:cxn modelId="{4FD0697D-6BA0-004F-81F1-E3641AD4E048}" type="presParOf" srcId="{5BA45ED0-8DCA-B040-81A6-CD1E1315D7F9}" destId="{FC6408D7-928B-9C48-B225-D938381E2A3D}" srcOrd="7" destOrd="0" presId="urn:microsoft.com/office/officeart/2005/8/layout/orgChart1"/>
    <dgm:cxn modelId="{2BE67CAE-73EC-8A47-875C-851E178B415B}" type="presParOf" srcId="{FC6408D7-928B-9C48-B225-D938381E2A3D}" destId="{A1A79D06-3315-E44C-8DD7-565ADE316DAE}" srcOrd="0" destOrd="0" presId="urn:microsoft.com/office/officeart/2005/8/layout/orgChart1"/>
    <dgm:cxn modelId="{14910C5A-044E-534A-A518-D1015F361CDF}" type="presParOf" srcId="{A1A79D06-3315-E44C-8DD7-565ADE316DAE}" destId="{D474F312-C688-364F-BA20-00088FB2EB53}" srcOrd="0" destOrd="0" presId="urn:microsoft.com/office/officeart/2005/8/layout/orgChart1"/>
    <dgm:cxn modelId="{C048FE05-AC6E-034E-94E1-5A88243ED6FE}" type="presParOf" srcId="{A1A79D06-3315-E44C-8DD7-565ADE316DAE}" destId="{B9245CAC-B9F1-054D-AEF1-62178B55C166}" srcOrd="1" destOrd="0" presId="urn:microsoft.com/office/officeart/2005/8/layout/orgChart1"/>
    <dgm:cxn modelId="{62B9905A-8D9B-9B4A-87E4-AE06D9BD305E}" type="presParOf" srcId="{FC6408D7-928B-9C48-B225-D938381E2A3D}" destId="{ADB41A6F-3E73-BB44-A1DB-1904175FD537}" srcOrd="1" destOrd="0" presId="urn:microsoft.com/office/officeart/2005/8/layout/orgChart1"/>
    <dgm:cxn modelId="{FC56B707-8CD6-6F44-8EE8-CC0A8F0EE534}" type="presParOf" srcId="{FC6408D7-928B-9C48-B225-D938381E2A3D}" destId="{5E7B77E4-837B-F841-A120-F2186A3913BB}" srcOrd="2" destOrd="0" presId="urn:microsoft.com/office/officeart/2005/8/layout/orgChart1"/>
    <dgm:cxn modelId="{15D671D3-815C-874F-8E5F-D19A0C598BA1}" type="presParOf" srcId="{EAAF0930-7905-0547-9ADE-A53A5F04E719}" destId="{C63AE14B-7991-0549-9152-8D2B09F4B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755BD-D5AE-A940-9E2D-161E48DAFFFD}">
      <dsp:nvSpPr>
        <dsp:cNvPr id="0" name=""/>
        <dsp:cNvSpPr/>
      </dsp:nvSpPr>
      <dsp:spPr>
        <a:xfrm>
          <a:off x="4953000" y="2196419"/>
          <a:ext cx="3879220" cy="82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833"/>
              </a:lnTo>
              <a:lnTo>
                <a:pt x="3879220" y="603833"/>
              </a:lnTo>
              <a:lnTo>
                <a:pt x="3879220" y="828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730B5-BC5E-8848-9867-191BE9FC09D6}">
      <dsp:nvSpPr>
        <dsp:cNvPr id="0" name=""/>
        <dsp:cNvSpPr/>
      </dsp:nvSpPr>
      <dsp:spPr>
        <a:xfrm>
          <a:off x="4953000" y="2196419"/>
          <a:ext cx="1293073" cy="82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833"/>
              </a:lnTo>
              <a:lnTo>
                <a:pt x="1293073" y="603833"/>
              </a:lnTo>
              <a:lnTo>
                <a:pt x="1293073" y="828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93B38-BF0C-5F4F-A1F8-DA0130CE9031}">
      <dsp:nvSpPr>
        <dsp:cNvPr id="0" name=""/>
        <dsp:cNvSpPr/>
      </dsp:nvSpPr>
      <dsp:spPr>
        <a:xfrm>
          <a:off x="3659926" y="2196419"/>
          <a:ext cx="1293073" cy="828250"/>
        </a:xfrm>
        <a:custGeom>
          <a:avLst/>
          <a:gdLst/>
          <a:ahLst/>
          <a:cxnLst/>
          <a:rect l="0" t="0" r="0" b="0"/>
          <a:pathLst>
            <a:path>
              <a:moveTo>
                <a:pt x="1293073" y="0"/>
              </a:moveTo>
              <a:lnTo>
                <a:pt x="1293073" y="603833"/>
              </a:lnTo>
              <a:lnTo>
                <a:pt x="0" y="603833"/>
              </a:lnTo>
              <a:lnTo>
                <a:pt x="0" y="828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5784-302C-844F-8B4A-7170166ED629}">
      <dsp:nvSpPr>
        <dsp:cNvPr id="0" name=""/>
        <dsp:cNvSpPr/>
      </dsp:nvSpPr>
      <dsp:spPr>
        <a:xfrm>
          <a:off x="1073779" y="2196419"/>
          <a:ext cx="3879220" cy="828250"/>
        </a:xfrm>
        <a:custGeom>
          <a:avLst/>
          <a:gdLst/>
          <a:ahLst/>
          <a:cxnLst/>
          <a:rect l="0" t="0" r="0" b="0"/>
          <a:pathLst>
            <a:path>
              <a:moveTo>
                <a:pt x="3879220" y="0"/>
              </a:moveTo>
              <a:lnTo>
                <a:pt x="3879220" y="603833"/>
              </a:lnTo>
              <a:lnTo>
                <a:pt x="0" y="603833"/>
              </a:lnTo>
              <a:lnTo>
                <a:pt x="0" y="828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0C86-F12C-A64D-A62A-19EBBA9EC2E1}">
      <dsp:nvSpPr>
        <dsp:cNvPr id="0" name=""/>
        <dsp:cNvSpPr/>
      </dsp:nvSpPr>
      <dsp:spPr>
        <a:xfrm>
          <a:off x="1524004" y="682466"/>
          <a:ext cx="6857991" cy="1513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sp:txBody>
      <dsp:txXfrm>
        <a:off x="1524004" y="682466"/>
        <a:ext cx="6857991" cy="1513953"/>
      </dsp:txXfrm>
    </dsp:sp>
    <dsp:sp modelId="{A5A29672-1A74-6B46-9C2A-859FC5D90A11}">
      <dsp:nvSpPr>
        <dsp:cNvPr id="0" name=""/>
        <dsp:cNvSpPr/>
      </dsp:nvSpPr>
      <dsp:spPr>
        <a:xfrm>
          <a:off x="5124" y="3024670"/>
          <a:ext cx="2137311" cy="106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модуля Авторизации</a:t>
          </a:r>
        </a:p>
      </dsp:txBody>
      <dsp:txXfrm>
        <a:off x="5124" y="3024670"/>
        <a:ext cx="2137311" cy="1068655"/>
      </dsp:txXfrm>
    </dsp:sp>
    <dsp:sp modelId="{851CD290-EF67-5B47-9FB3-484DD02BC4D2}">
      <dsp:nvSpPr>
        <dsp:cNvPr id="0" name=""/>
        <dsp:cNvSpPr/>
      </dsp:nvSpPr>
      <dsp:spPr>
        <a:xfrm>
          <a:off x="2591270" y="3024670"/>
          <a:ext cx="2137311" cy="106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БД</a:t>
          </a:r>
        </a:p>
      </dsp:txBody>
      <dsp:txXfrm>
        <a:off x="2591270" y="3024670"/>
        <a:ext cx="2137311" cy="1068655"/>
      </dsp:txXfrm>
    </dsp:sp>
    <dsp:sp modelId="{23EBC1D8-3438-8B43-9641-BD6D133DF920}">
      <dsp:nvSpPr>
        <dsp:cNvPr id="0" name=""/>
        <dsp:cNvSpPr/>
      </dsp:nvSpPr>
      <dsp:spPr>
        <a:xfrm>
          <a:off x="5177417" y="3024670"/>
          <a:ext cx="2137311" cy="106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</a:t>
          </a:r>
          <a:r>
            <a:rPr lang="ru-RU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est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API</a:t>
          </a:r>
          <a:endParaRPr lang="ru-RU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77417" y="3024670"/>
        <a:ext cx="2137311" cy="1068655"/>
      </dsp:txXfrm>
    </dsp:sp>
    <dsp:sp modelId="{D474F312-C688-364F-BA20-00088FB2EB53}">
      <dsp:nvSpPr>
        <dsp:cNvPr id="0" name=""/>
        <dsp:cNvSpPr/>
      </dsp:nvSpPr>
      <dsp:spPr>
        <a:xfrm>
          <a:off x="7763564" y="3024670"/>
          <a:ext cx="2137311" cy="106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отображения заявок на карте</a:t>
          </a:r>
        </a:p>
      </dsp:txBody>
      <dsp:txXfrm>
        <a:off x="7763564" y="3024670"/>
        <a:ext cx="2137311" cy="1068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8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4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8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18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5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4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5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58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4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01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1/26/24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svg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Тема: «Разработка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backend 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части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CRM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для отдела учета электроэнергии и оптимизации потерь»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10580"/>
            <a:ext cx="96012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Руководитель:                                  Студент гр. ДСИТ-47: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Бойков С.Ю</a:t>
            </a:r>
            <a:r>
              <a:rPr lang="ru-RU" sz="2800" spc="-1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                                     Аленичев </a:t>
            </a: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А.Д.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	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Times New Roman" panose="02020603050405020304" pitchFamily="18" charset="0"/>
                <a:ea typeface="DIN Pro Light" pitchFamily="34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ea typeface="DIN Pro Light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375360" y="151258"/>
            <a:ext cx="9384590" cy="14078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модуля Авторизация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7AC23E-B7A9-D846-84BB-E6F8E54FB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6" y="2051172"/>
            <a:ext cx="9606774" cy="42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7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375360" y="163027"/>
            <a:ext cx="9384590" cy="733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92FD43-E10C-404D-BC81-D20B4F121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0" y="962025"/>
            <a:ext cx="8921260" cy="55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375359" y="151258"/>
            <a:ext cx="9338627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12</a:t>
            </a:fld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C3626-8E96-3E4E-A853-D8E1E65EEBD8}"/>
              </a:ext>
            </a:extLst>
          </p:cNvPr>
          <p:cNvSpPr txBox="1"/>
          <p:nvPr/>
        </p:nvSpPr>
        <p:spPr>
          <a:xfrm>
            <a:off x="374127" y="5497294"/>
            <a:ext cx="9536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1113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аблицы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ApplicationStatus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ApplicationDogovorInfo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ApplicationTask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промежуточные и созданы для предотвращения избыточности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33AA0-6344-FF4C-9C36-294003EB2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1" y="1539071"/>
            <a:ext cx="9725977" cy="35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9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13</a:t>
            </a:fld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81D6F1-F500-D14B-9F22-95B078DA8D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54994"/>
          <a:stretch/>
        </p:blipFill>
        <p:spPr>
          <a:xfrm>
            <a:off x="-37766" y="2354158"/>
            <a:ext cx="8989168" cy="2189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61EF69-5C4E-C748-A979-E627A24BB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45" b="5995"/>
          <a:stretch/>
        </p:blipFill>
        <p:spPr>
          <a:xfrm>
            <a:off x="1209142" y="4695825"/>
            <a:ext cx="8870104" cy="1777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964CA1-9A82-4949-986C-C6AC54C619F5}"/>
              </a:ext>
            </a:extLst>
          </p:cNvPr>
          <p:cNvSpPr txBox="1"/>
          <p:nvPr/>
        </p:nvSpPr>
        <p:spPr>
          <a:xfrm>
            <a:off x="459254" y="1480732"/>
            <a:ext cx="9254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1113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рисунках представлен результат присвоения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регистрации пользователя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26;p3">
            <a:extLst>
              <a:ext uri="{FF2B5EF4-FFF2-40B4-BE49-F238E27FC236}">
                <a16:creationId xmlns:a16="http://schemas.microsoft.com/office/drawing/2014/main" id="{4DC82167-B7C7-6149-A2F1-210237D86A7F}"/>
              </a:ext>
            </a:extLst>
          </p:cNvPr>
          <p:cNvSpPr/>
          <p:nvPr/>
        </p:nvSpPr>
        <p:spPr>
          <a:xfrm>
            <a:off x="375359" y="151258"/>
            <a:ext cx="9338627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присвоения </a:t>
            </a:r>
            <a:r>
              <a:rPr lang="ru-RU" sz="3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6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375360" y="139785"/>
            <a:ext cx="938459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запроса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14</a:t>
            </a:fld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6545E-3AFF-194C-8242-4F2336F66368}"/>
              </a:ext>
            </a:extLst>
          </p:cNvPr>
          <p:cNvSpPr txBox="1"/>
          <p:nvPr/>
        </p:nvSpPr>
        <p:spPr>
          <a:xfrm>
            <a:off x="505218" y="1114425"/>
            <a:ext cx="9254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1113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рисунке представлен результат работы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–запрос на получение всех созданных заявок, которые есть в таблице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9F8214-8BB1-0C49-A7B1-0975D7458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18" y="2031790"/>
            <a:ext cx="7688873" cy="44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4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-285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DF846-BD2F-C74D-A042-7F663F8D85AA}"/>
              </a:ext>
            </a:extLst>
          </p:cNvPr>
          <p:cNvSpPr txBox="1"/>
          <p:nvPr/>
        </p:nvSpPr>
        <p:spPr>
          <a:xfrm>
            <a:off x="572326" y="2025385"/>
            <a:ext cx="9001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готовность работы оценю на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уже создана база данных, проработана вся часть с авторизацией, разработан полноценный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занимаюсь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оработкой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внедрением </a:t>
            </a:r>
            <a:r>
              <a:rPr lang="ru-R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Карты </a:t>
            </a:r>
            <a:r>
              <a:rPr lang="en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ru-R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тестированием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10284" y="158294"/>
            <a:ext cx="9349665" cy="7981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D9AA5-E4A2-434B-BBEF-22F0E55BEE5D}"/>
              </a:ext>
            </a:extLst>
          </p:cNvPr>
          <p:cNvSpPr txBox="1"/>
          <p:nvPr/>
        </p:nvSpPr>
        <p:spPr>
          <a:xfrm>
            <a:off x="768350" y="1469299"/>
            <a:ext cx="67636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CRM позволяет</a:t>
            </a:r>
          </a:p>
        </p:txBody>
      </p:sp>
      <p:pic>
        <p:nvPicPr>
          <p:cNvPr id="17" name="Рисунок 16" descr="Робот">
            <a:extLst>
              <a:ext uri="{FF2B5EF4-FFF2-40B4-BE49-F238E27FC236}">
                <a16:creationId xmlns:a16="http://schemas.microsoft.com/office/drawing/2014/main" id="{29FA1F9B-EBA1-3B43-B965-2F04FD4C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4670" y="113216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AFB859-D40F-C54B-AAFB-E9BB1EB9154E}"/>
              </a:ext>
            </a:extLst>
          </p:cNvPr>
          <p:cNvSpPr txBox="1"/>
          <p:nvPr/>
        </p:nvSpPr>
        <p:spPr>
          <a:xfrm>
            <a:off x="1301750" y="2073408"/>
            <a:ext cx="56602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автоматизировать процессы учета заявок потребителей</a:t>
            </a:r>
          </a:p>
        </p:txBody>
      </p:sp>
      <p:pic>
        <p:nvPicPr>
          <p:cNvPr id="29" name="Рисунок 28" descr="Отзыв клиента (справа налево)">
            <a:extLst>
              <a:ext uri="{FF2B5EF4-FFF2-40B4-BE49-F238E27FC236}">
                <a16:creationId xmlns:a16="http://schemas.microsoft.com/office/drawing/2014/main" id="{E8F0E5AC-559A-4841-92B4-774899AE8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285" y="346809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012D8D-90B5-374D-88FA-DC333E3E2660}"/>
              </a:ext>
            </a:extLst>
          </p:cNvPr>
          <p:cNvSpPr txBox="1"/>
          <p:nvPr/>
        </p:nvSpPr>
        <p:spPr>
          <a:xfrm>
            <a:off x="2139950" y="3112243"/>
            <a:ext cx="5462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повысить эффективность работы отдела учета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D3BE4-4942-B843-A09A-67A634182750}"/>
              </a:ext>
            </a:extLst>
          </p:cNvPr>
          <p:cNvSpPr txBox="1"/>
          <p:nvPr/>
        </p:nvSpPr>
        <p:spPr>
          <a:xfrm>
            <a:off x="3459400" y="4137772"/>
            <a:ext cx="5462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хранить и обрабатывать информацию о потребителях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3A0A8-4351-434F-990C-F99D5B35F5A9}"/>
              </a:ext>
            </a:extLst>
          </p:cNvPr>
          <p:cNvSpPr txBox="1"/>
          <p:nvPr/>
        </p:nvSpPr>
        <p:spPr>
          <a:xfrm>
            <a:off x="4413920" y="5242115"/>
            <a:ext cx="50412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отследить работу с каждым потребителем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Мозговой штурм группы">
            <a:extLst>
              <a:ext uri="{FF2B5EF4-FFF2-40B4-BE49-F238E27FC236}">
                <a16:creationId xmlns:a16="http://schemas.microsoft.com/office/drawing/2014/main" id="{778C66A2-2E48-A243-9553-2BE52A745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2380" y="519861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4" y="151258"/>
            <a:ext cx="9349665" cy="7981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работы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28C71C23-6E18-634F-9640-9F1540746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241279"/>
              </p:ext>
            </p:extLst>
          </p:nvPr>
        </p:nvGraphicFramePr>
        <p:xfrm>
          <a:off x="82550" y="1571625"/>
          <a:ext cx="9906000" cy="515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35F199-3767-AB42-BF74-CF1AD58E8626}"/>
              </a:ext>
            </a:extLst>
          </p:cNvPr>
          <p:cNvSpPr txBox="1"/>
          <p:nvPr/>
        </p:nvSpPr>
        <p:spPr>
          <a:xfrm>
            <a:off x="3974972" y="5808383"/>
            <a:ext cx="222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515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8C453DC-A83D-D846-BE9C-639BF1D008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13775D-B012-E243-A03A-8A74D93625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075F47E-B741-A64B-9E5D-613F10C7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38762"/>
              </p:ext>
            </p:extLst>
          </p:nvPr>
        </p:nvGraphicFramePr>
        <p:xfrm>
          <a:off x="34424" y="2419719"/>
          <a:ext cx="9954127" cy="376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26">
                  <a:extLst>
                    <a:ext uri="{9D8B030D-6E8A-4147-A177-3AD203B41FA5}">
                      <a16:colId xmlns:a16="http://schemas.microsoft.com/office/drawing/2014/main" val="32206403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56346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00017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300561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706151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839366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9391721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96148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2114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94533569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895900503"/>
                    </a:ext>
                  </a:extLst>
                </a:gridCol>
              </a:tblGrid>
              <a:tr h="49092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Критерий/Аналог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</a:t>
                      </a:r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CRM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tabLst/>
                      </a:pPr>
                      <a:r>
                        <a:rPr lang="en-US" b="1" i="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Bitrix</a:t>
                      </a:r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ru-RU" b="1" i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Мегаплан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SberCRM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RetailCRM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ClientBase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1113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Простой бизнес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1113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A2B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1113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Brizo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Planfix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70660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Удобство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19029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Мобильное приложение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47790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98525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Настраиваемость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934"/>
                  </a:ext>
                </a:extLst>
              </a:tr>
              <a:tr h="78313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36607"/>
                  </a:ext>
                </a:extLst>
              </a:tr>
            </a:tbl>
          </a:graphicData>
        </a:graphic>
      </p:graphicFrame>
      <p:sp>
        <p:nvSpPr>
          <p:cNvPr id="6" name="Google Shape;226;p3">
            <a:extLst>
              <a:ext uri="{FF2B5EF4-FFF2-40B4-BE49-F238E27FC236}">
                <a16:creationId xmlns:a16="http://schemas.microsoft.com/office/drawing/2014/main" id="{E3908424-5922-B248-9425-F07344BD7AB8}"/>
              </a:ext>
            </a:extLst>
          </p:cNvPr>
          <p:cNvSpPr/>
          <p:nvPr/>
        </p:nvSpPr>
        <p:spPr>
          <a:xfrm>
            <a:off x="476026" y="168585"/>
            <a:ext cx="9283923" cy="7981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3DFA1-11C4-5543-A3AC-F6C9372182E8}"/>
              </a:ext>
            </a:extLst>
          </p:cNvPr>
          <p:cNvSpPr txBox="1"/>
          <p:nvPr/>
        </p:nvSpPr>
        <p:spPr>
          <a:xfrm>
            <a:off x="476027" y="1661277"/>
            <a:ext cx="9070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таблице представлены критерии аналогичных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CRM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</a:t>
            </a:r>
          </a:p>
        </p:txBody>
      </p:sp>
    </p:spTree>
    <p:extLst>
      <p:ext uri="{BB962C8B-B14F-4D97-AF65-F5344CB8AC3E}">
        <p14:creationId xmlns:p14="http://schemas.microsoft.com/office/powerpoint/2010/main" val="42020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09784" y="164164"/>
            <a:ext cx="9355058" cy="5903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6C3B5-4754-744A-B7E7-5785A87DE519}"/>
              </a:ext>
            </a:extLst>
          </p:cNvPr>
          <p:cNvSpPr txBox="1"/>
          <p:nvPr/>
        </p:nvSpPr>
        <p:spPr>
          <a:xfrm>
            <a:off x="866274" y="1949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17D45-66D3-D143-8C01-292805A895DB}"/>
              </a:ext>
            </a:extLst>
          </p:cNvPr>
          <p:cNvSpPr txBox="1"/>
          <p:nvPr/>
        </p:nvSpPr>
        <p:spPr>
          <a:xfrm>
            <a:off x="272503" y="1266825"/>
            <a:ext cx="5085667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PostrgeSQL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объектно-реляционная система управления базами данных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бесплатным и открытым исходным кодом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F930E-8152-654B-96CC-4D9FC16B52D5}"/>
              </a:ext>
            </a:extLst>
          </p:cNvPr>
          <p:cNvSpPr txBox="1"/>
          <p:nvPr/>
        </p:nvSpPr>
        <p:spPr>
          <a:xfrm>
            <a:off x="4679176" y="2989153"/>
            <a:ext cx="508566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отлично справляется с потоковой передачей данных, особенно при работе с большими объемами данных или в режиме реального времени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495F4-125D-4B4A-81C4-DAD675BF3761}"/>
              </a:ext>
            </a:extLst>
          </p:cNvPr>
          <p:cNvSpPr txBox="1"/>
          <p:nvPr/>
        </p:nvSpPr>
        <p:spPr>
          <a:xfrm>
            <a:off x="5645150" y="962025"/>
            <a:ext cx="3612272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ru-RU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используется для авторизации и аутентификации в веб-приложениях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C001E-43BD-584A-808C-DB19E553D27B}"/>
              </a:ext>
            </a:extLst>
          </p:cNvPr>
          <p:cNvSpPr txBox="1"/>
          <p:nvPr/>
        </p:nvSpPr>
        <p:spPr>
          <a:xfrm>
            <a:off x="768350" y="2747397"/>
            <a:ext cx="36122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ostman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возможность автоматизировать тестирование и создавать документацию для </a:t>
            </a:r>
            <a:r>
              <a:rPr lang="en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3BACF-DD60-6F4B-95D8-A2EF05390392}"/>
              </a:ext>
            </a:extLst>
          </p:cNvPr>
          <p:cNvSpPr txBox="1"/>
          <p:nvPr/>
        </p:nvSpPr>
        <p:spPr>
          <a:xfrm>
            <a:off x="1301750" y="4899362"/>
            <a:ext cx="495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хеширования паролей </a:t>
            </a:r>
            <a:r>
              <a:rPr lang="en" sz="23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ru-RU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разработан специально для обеспечения безопасности при хранении паролей</a:t>
            </a:r>
          </a:p>
        </p:txBody>
      </p:sp>
      <p:pic>
        <p:nvPicPr>
          <p:cNvPr id="29" name="Рисунок 28" descr="Блокировка">
            <a:extLst>
              <a:ext uri="{FF2B5EF4-FFF2-40B4-BE49-F238E27FC236}">
                <a16:creationId xmlns:a16="http://schemas.microsoft.com/office/drawing/2014/main" id="{9382E912-98B3-C94F-94A7-8EA47295D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5122" y="5684362"/>
            <a:ext cx="729404" cy="7294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15254E-F699-1C48-B19E-4FD66F0E049A}"/>
              </a:ext>
            </a:extLst>
          </p:cNvPr>
          <p:cNvSpPr txBox="1"/>
          <p:nvPr/>
        </p:nvSpPr>
        <p:spPr>
          <a:xfrm>
            <a:off x="6701587" y="5095696"/>
            <a:ext cx="2871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9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Карты </a:t>
            </a:r>
            <a:r>
              <a:rPr lang="en" sz="1900" i="1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" sz="19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en" sz="18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ru-R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публикации интерактивных карт</a:t>
            </a:r>
            <a:endParaRPr lang="ru-RU" sz="1700" dirty="0"/>
          </a:p>
        </p:txBody>
      </p:sp>
      <p:pic>
        <p:nvPicPr>
          <p:cNvPr id="7" name="Рисунок 6" descr="Карта с кнопкой">
            <a:extLst>
              <a:ext uri="{FF2B5EF4-FFF2-40B4-BE49-F238E27FC236}">
                <a16:creationId xmlns:a16="http://schemas.microsoft.com/office/drawing/2014/main" id="{920C61CD-ACF7-2E40-A9B0-CFCF69C6F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6411" y="5991225"/>
            <a:ext cx="452539" cy="452539"/>
          </a:xfrm>
          <a:prstGeom prst="rect">
            <a:avLst/>
          </a:prstGeom>
        </p:spPr>
      </p:pic>
      <p:pic>
        <p:nvPicPr>
          <p:cNvPr id="1030" name="Picture 6" descr="Json Web Token (JWT) in NodeJS">
            <a:extLst>
              <a:ext uri="{FF2B5EF4-FFF2-40B4-BE49-F238E27FC236}">
                <a16:creationId xmlns:a16="http://schemas.microsoft.com/office/drawing/2014/main" id="{135D7135-779D-0648-86B2-4E0E2A0B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11" y="770464"/>
            <a:ext cx="1275462" cy="79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17DB7B8-32AE-3042-9660-81F64390A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211" b="89474" l="4819" r="89458">
                        <a14:foregroundMark x1="12048" y1="21053" x2="9337" y2="23684"/>
                        <a14:foregroundMark x1="4819" y1="26974" x2="4819" y2="2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224" r="65259" b="14702"/>
          <a:stretch/>
        </p:blipFill>
        <p:spPr bwMode="auto">
          <a:xfrm>
            <a:off x="423008" y="186293"/>
            <a:ext cx="1071261" cy="10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stman&quot; Icon - Download for free – Iconduck">
            <a:extLst>
              <a:ext uri="{FF2B5EF4-FFF2-40B4-BE49-F238E27FC236}">
                <a16:creationId xmlns:a16="http://schemas.microsoft.com/office/drawing/2014/main" id="{78ADE98A-2AFE-AC40-AF87-4EF01EF3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54" y="3842364"/>
            <a:ext cx="945185" cy="97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 js png images | PNGWing">
            <a:extLst>
              <a:ext uri="{FF2B5EF4-FFF2-40B4-BE49-F238E27FC236}">
                <a16:creationId xmlns:a16="http://schemas.microsoft.com/office/drawing/2014/main" id="{3735269F-BC07-DF42-A7A1-1928BAE88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3696" r="95217">
                        <a14:foregroundMark x1="11848" y1="32154" x2="11848" y2="32154"/>
                        <a14:foregroundMark x1="3804" y1="37077" x2="3804" y2="37077"/>
                        <a14:foregroundMark x1="40870" y1="44154" x2="40870" y2="44154"/>
                        <a14:foregroundMark x1="71304" y1="40308" x2="71304" y2="40308"/>
                        <a14:foregroundMark x1="82174" y1="43231" x2="82174" y2="43231"/>
                        <a14:foregroundMark x1="95217" y1="41231" x2="95217" y2="41231"/>
                        <a14:foregroundMark x1="87717" y1="44000" x2="87717" y2="44000"/>
                        <a14:foregroundMark x1="33913" y1="42615" x2="33913" y2="42615"/>
                        <a14:foregroundMark x1="16087" y1="35538" x2="16087" y2="35538"/>
                        <a14:foregroundMark x1="38804" y1="74462" x2="38804" y2="74462"/>
                        <a14:foregroundMark x1="53804" y1="70769" x2="53804" y2="70769"/>
                        <a14:foregroundMark x1="64130" y1="66462" x2="64130" y2="66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2181225"/>
            <a:ext cx="1450130" cy="102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Нижний Новгород Яндекс.Карты Яндекс.Карты LEDFASHION, иконка карта, угол,  компания png | PNGEgg">
            <a:extLst>
              <a:ext uri="{FF2B5EF4-FFF2-40B4-BE49-F238E27FC236}">
                <a16:creationId xmlns:a16="http://schemas.microsoft.com/office/drawing/2014/main" id="{116D199B-A54C-8F4F-836A-62DBD4BA4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backgroundMark x1="43778" y1="86133" x2="43778" y2="86133"/>
                        <a14:backgroundMark x1="42778" y1="83984" x2="42778" y2="83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21600" r="20562" b="5147"/>
          <a:stretch/>
        </p:blipFill>
        <p:spPr bwMode="auto">
          <a:xfrm>
            <a:off x="8131028" y="4229527"/>
            <a:ext cx="1095522" cy="84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375360" y="174820"/>
            <a:ext cx="930839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5FB4C-EF08-AA4D-9177-909214FFD9B8}"/>
              </a:ext>
            </a:extLst>
          </p:cNvPr>
          <p:cNvSpPr txBox="1"/>
          <p:nvPr/>
        </p:nvSpPr>
        <p:spPr>
          <a:xfrm>
            <a:off x="559568" y="1036526"/>
            <a:ext cx="900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API </a:t>
            </a:r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Карты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827CA-D396-094B-B1A2-E64D09693519}"/>
              </a:ext>
            </a:extLst>
          </p:cNvPr>
          <p:cNvSpPr txBox="1"/>
          <p:nvPr/>
        </p:nvSpPr>
        <p:spPr>
          <a:xfrm>
            <a:off x="741240" y="1890802"/>
            <a:ext cx="86366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API 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ru-RU" sz="3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Геокодер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Пользовательское отображение результатов поиска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координат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меток на карту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FAEB0A-8C1A-E64F-AC98-433C12F371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6"/>
          <a:stretch/>
        </p:blipFill>
        <p:spPr>
          <a:xfrm>
            <a:off x="4806951" y="3916854"/>
            <a:ext cx="4888790" cy="27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2762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разработки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7</a:t>
            </a:fld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519351"/>
                  </p:ext>
                </p:extLst>
              </p:nvPr>
            </p:nvGraphicFramePr>
            <p:xfrm>
              <a:off x="0" y="1158956"/>
              <a:ext cx="10071099" cy="5321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4560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базы данных: построение моделей данных и связей между ними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equelize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Node.js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для осуществления сопоставления таблиц в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бд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для создания роутеров. Создание </a:t>
                          </a:r>
                          <a:r>
                            <a:rPr lang="ru-RU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эндпоинтов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универсальных обработчиков ошибок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фильтрации, пагинации - постраничного вывода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-US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PostmanAPI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Авторизация по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токену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Хэширование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ключа с помощью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bcrypt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663816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нескольких </a:t>
                          </a:r>
                          <a:r>
                            <a:rPr lang="ru-RU" sz="18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middleware</a:t>
                          </a:r>
                          <a:r>
                            <a:rPr lang="ru-RU" sz="18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один из которых проверяет авторизован ли пользователь, а второй проверяет роль пользователя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663816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полноценного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Rest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api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которое предоставляет доступ к своим данным клиентской части по определенному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url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420333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Внедрение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JavaScript API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Яндекс Карты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72901"/>
                      </a:ext>
                    </a:extLst>
                  </a:tr>
                  <a:tr h="420333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556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519351"/>
                  </p:ext>
                </p:extLst>
              </p:nvPr>
            </p:nvGraphicFramePr>
            <p:xfrm>
              <a:off x="0" y="1158956"/>
              <a:ext cx="10071099" cy="5321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4560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базы данных: построение моделей данных и связей между ними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equelize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Node.js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для осуществления сопоставления таблиц в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бд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для создания роутеров. Создание </a:t>
                          </a:r>
                          <a:r>
                            <a:rPr lang="ru-RU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эндпоинтов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универсальных обработчиков ошибок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фильтрации, пагинации - постраничного вывода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-US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PostmanAPI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Авторизация по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токену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Хэширование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ключа с помощью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bcrypt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663816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нескольких </a:t>
                          </a:r>
                          <a:r>
                            <a:rPr lang="ru-RU" sz="18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middleware</a:t>
                          </a:r>
                          <a:r>
                            <a:rPr lang="ru-RU" sz="18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один из которых проверяет авторизован ли пользователь, а второй проверяет роль пользователя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663816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полноценного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Rest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api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которое предоставляет доступ к своим данным клиентской части по определенному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url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420333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Внедрение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JavaScript API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Яндекс Карты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72901"/>
                      </a:ext>
                    </a:extLst>
                  </a:tr>
                  <a:tr h="42033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17" t="-1178788" r="-630275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55679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Рисунок 8" descr="Маркеры-галочки">
            <a:extLst>
              <a:ext uri="{FF2B5EF4-FFF2-40B4-BE49-F238E27FC236}">
                <a16:creationId xmlns:a16="http://schemas.microsoft.com/office/drawing/2014/main" id="{30F11E02-88A6-7147-AA39-C2DFA6519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1724025"/>
            <a:ext cx="228600" cy="228600"/>
          </a:xfrm>
          <a:prstGeom prst="rect">
            <a:avLst/>
          </a:prstGeom>
        </p:spPr>
      </p:pic>
      <p:pic>
        <p:nvPicPr>
          <p:cNvPr id="16" name="Рисунок 15" descr="Маркеры-галочки">
            <a:extLst>
              <a:ext uri="{FF2B5EF4-FFF2-40B4-BE49-F238E27FC236}">
                <a16:creationId xmlns:a16="http://schemas.microsoft.com/office/drawing/2014/main" id="{A0738315-B819-B545-A5A4-C53EC58CA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105025"/>
            <a:ext cx="228600" cy="228600"/>
          </a:xfrm>
          <a:prstGeom prst="rect">
            <a:avLst/>
          </a:prstGeom>
        </p:spPr>
      </p:pic>
      <p:pic>
        <p:nvPicPr>
          <p:cNvPr id="18" name="Рисунок 17" descr="Маркеры-галочки">
            <a:extLst>
              <a:ext uri="{FF2B5EF4-FFF2-40B4-BE49-F238E27FC236}">
                <a16:creationId xmlns:a16="http://schemas.microsoft.com/office/drawing/2014/main" id="{84FF7069-20F1-EB4B-86C1-78F3E50EE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486025"/>
            <a:ext cx="228600" cy="228600"/>
          </a:xfrm>
          <a:prstGeom prst="rect">
            <a:avLst/>
          </a:prstGeom>
        </p:spPr>
      </p:pic>
      <p:pic>
        <p:nvPicPr>
          <p:cNvPr id="19" name="Рисунок 18" descr="Маркеры-галочки">
            <a:extLst>
              <a:ext uri="{FF2B5EF4-FFF2-40B4-BE49-F238E27FC236}">
                <a16:creationId xmlns:a16="http://schemas.microsoft.com/office/drawing/2014/main" id="{F5A9FFDF-1E28-554D-BBB3-CFDF117D6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867025"/>
            <a:ext cx="228600" cy="228600"/>
          </a:xfrm>
          <a:prstGeom prst="rect">
            <a:avLst/>
          </a:prstGeom>
        </p:spPr>
      </p:pic>
      <p:pic>
        <p:nvPicPr>
          <p:cNvPr id="20" name="Рисунок 19" descr="Маркеры-галочки">
            <a:extLst>
              <a:ext uri="{FF2B5EF4-FFF2-40B4-BE49-F238E27FC236}">
                <a16:creationId xmlns:a16="http://schemas.microsoft.com/office/drawing/2014/main" id="{3D6C57AB-463E-0348-B172-7B62669D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248025"/>
            <a:ext cx="228600" cy="228600"/>
          </a:xfrm>
          <a:prstGeom prst="rect">
            <a:avLst/>
          </a:prstGeom>
        </p:spPr>
      </p:pic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76AC7442-B95D-664D-9EB4-967CDCC0C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629025"/>
            <a:ext cx="228600" cy="228600"/>
          </a:xfrm>
          <a:prstGeom prst="rect">
            <a:avLst/>
          </a:prstGeom>
        </p:spPr>
      </p:pic>
      <p:pic>
        <p:nvPicPr>
          <p:cNvPr id="22" name="Рисунок 21" descr="Маркеры-галочки">
            <a:extLst>
              <a:ext uri="{FF2B5EF4-FFF2-40B4-BE49-F238E27FC236}">
                <a16:creationId xmlns:a16="http://schemas.microsoft.com/office/drawing/2014/main" id="{D5D7CF6C-7DA2-EC4E-B2EB-62A31F3A3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010025"/>
            <a:ext cx="228600" cy="228600"/>
          </a:xfrm>
          <a:prstGeom prst="rect">
            <a:avLst/>
          </a:prstGeom>
        </p:spPr>
      </p:pic>
      <p:pic>
        <p:nvPicPr>
          <p:cNvPr id="23" name="Рисунок 22" descr="Маркеры-галочки">
            <a:extLst>
              <a:ext uri="{FF2B5EF4-FFF2-40B4-BE49-F238E27FC236}">
                <a16:creationId xmlns:a16="http://schemas.microsoft.com/office/drawing/2014/main" id="{35A841C1-447A-5640-B897-22DDC57B3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467225"/>
            <a:ext cx="228600" cy="228600"/>
          </a:xfrm>
          <a:prstGeom prst="rect">
            <a:avLst/>
          </a:prstGeom>
        </p:spPr>
      </p:pic>
      <p:pic>
        <p:nvPicPr>
          <p:cNvPr id="24" name="Рисунок 23" descr="Маркеры-галочки">
            <a:extLst>
              <a:ext uri="{FF2B5EF4-FFF2-40B4-BE49-F238E27FC236}">
                <a16:creationId xmlns:a16="http://schemas.microsoft.com/office/drawing/2014/main" id="{861B8F11-2318-0749-9E80-1A41868B0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515302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568685" y="181782"/>
            <a:ext cx="9147874" cy="9177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4B45EA-757A-9244-ADD3-DB1F17957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" y="1353813"/>
            <a:ext cx="9845531" cy="51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4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568685" y="144236"/>
            <a:ext cx="9147873" cy="8177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57334F-0E6B-EF4F-B159-AAF299716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" y="1268131"/>
            <a:ext cx="9754310" cy="47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6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25148</TotalTime>
  <Words>538</Words>
  <Application>Microsoft Macintosh PowerPoint</Application>
  <PresentationFormat>Произвольный</PresentationFormat>
  <Paragraphs>159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Segoe UI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Microsoft Office User</cp:lastModifiedBy>
  <cp:revision>181</cp:revision>
  <dcterms:created xsi:type="dcterms:W3CDTF">2018-06-05T14:40:44Z</dcterms:created>
  <dcterms:modified xsi:type="dcterms:W3CDTF">2024-01-26T12:08:28Z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