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9" r:id="rId5"/>
    <p:sldId id="304" r:id="rId6"/>
    <p:sldId id="295" r:id="rId7"/>
    <p:sldId id="305" r:id="rId8"/>
    <p:sldId id="313" r:id="rId9"/>
    <p:sldId id="310" r:id="rId10"/>
    <p:sldId id="311" r:id="rId11"/>
    <p:sldId id="314" r:id="rId12"/>
    <p:sldId id="312" r:id="rId13"/>
    <p:sldId id="306" r:id="rId14"/>
    <p:sldId id="307" r:id="rId15"/>
    <p:sldId id="308" r:id="rId16"/>
    <p:sldId id="293" r:id="rId17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пользовательского приложения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авторизацией пользователя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AD77A9CE-370D-9642-84E0-85D99FC9326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gm:t>
    </dgm:pt>
    <dgm:pt modelId="{BDFEB9AA-4C04-5A43-9E16-54E9ED7870DB}" type="parTrans" cxnId="{32FEE0AA-99BE-AC4A-B828-CD051962DB3F}">
      <dgm:prSet/>
      <dgm:spPr/>
      <dgm:t>
        <a:bodyPr/>
        <a:lstStyle/>
        <a:p>
          <a:endParaRPr lang="ru-RU"/>
        </a:p>
      </dgm:t>
    </dgm:pt>
    <dgm:pt modelId="{CA3C7851-936A-E042-875B-52FC944CBF4B}" type="sibTrans" cxnId="{32FEE0AA-99BE-AC4A-B828-CD051962DB3F}">
      <dgm:prSet/>
      <dgm:spPr/>
      <dgm:t>
        <a:bodyPr/>
        <a:lstStyle/>
        <a:p>
          <a:endParaRPr lang="ru-RU"/>
        </a:p>
      </dgm:t>
    </dgm:pt>
    <dgm:pt modelId="{01A6E48D-7458-9A47-9C96-04B17718DAF4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с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backend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частью</a:t>
          </a:r>
        </a:p>
      </dgm:t>
    </dgm:pt>
    <dgm:pt modelId="{382623C3-B2B5-7E45-B14E-F5CE0FF02FEB}" type="parTrans" cxnId="{2A90B109-0BC5-DC47-B585-5F4625BBC01C}">
      <dgm:prSet/>
      <dgm:spPr/>
      <dgm:t>
        <a:bodyPr/>
        <a:lstStyle/>
        <a:p>
          <a:endParaRPr lang="ru-RU"/>
        </a:p>
      </dgm:t>
    </dgm:pt>
    <dgm:pt modelId="{CC6EF3C4-BF44-864C-A3A0-B483B1E1B9D9}" type="sibTrans" cxnId="{2A90B109-0BC5-DC47-B585-5F4625BBC01C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212314" custScaleY="113962" custLinFactNeighborX="-714" custLinFactNeighborY="-46327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E6B2F362-0934-924A-864C-6FFB9763CE6C}" type="pres">
      <dgm:prSet presAssocID="{BDFEB9AA-4C04-5A43-9E16-54E9ED7870DB}" presName="Name37" presStyleLbl="parChTrans1D2" presStyleIdx="0" presStyleCnt="4"/>
      <dgm:spPr/>
    </dgm:pt>
    <dgm:pt modelId="{0171DC7A-8D94-684B-A205-35F5B254A70E}" type="pres">
      <dgm:prSet presAssocID="{AD77A9CE-370D-9642-84E0-85D99FC93265}" presName="hierRoot2" presStyleCnt="0">
        <dgm:presLayoutVars>
          <dgm:hierBranch val="init"/>
        </dgm:presLayoutVars>
      </dgm:prSet>
      <dgm:spPr/>
    </dgm:pt>
    <dgm:pt modelId="{15998AF0-9229-F04C-B832-E3AD06AAF624}" type="pres">
      <dgm:prSet presAssocID="{AD77A9CE-370D-9642-84E0-85D99FC93265}" presName="rootComposite" presStyleCnt="0"/>
      <dgm:spPr/>
    </dgm:pt>
    <dgm:pt modelId="{AB896E0A-EE75-5543-88B0-1B395E5CA3C0}" type="pres">
      <dgm:prSet presAssocID="{AD77A9CE-370D-9642-84E0-85D99FC93265}" presName="rootText" presStyleLbl="node2" presStyleIdx="0" presStyleCnt="4" custScaleY="85609">
        <dgm:presLayoutVars>
          <dgm:chPref val="3"/>
        </dgm:presLayoutVars>
      </dgm:prSet>
      <dgm:spPr/>
    </dgm:pt>
    <dgm:pt modelId="{9D9CC887-A9EF-A14C-A41A-EE47A576058F}" type="pres">
      <dgm:prSet presAssocID="{AD77A9CE-370D-9642-84E0-85D99FC93265}" presName="rootConnector" presStyleLbl="node2" presStyleIdx="0" presStyleCnt="4"/>
      <dgm:spPr/>
    </dgm:pt>
    <dgm:pt modelId="{335F4B5F-3192-BF44-BD3F-0D112039BEA4}" type="pres">
      <dgm:prSet presAssocID="{AD77A9CE-370D-9642-84E0-85D99FC93265}" presName="hierChild4" presStyleCnt="0"/>
      <dgm:spPr/>
    </dgm:pt>
    <dgm:pt modelId="{0ED355CD-CCDE-5840-9505-2E25EE0894FD}" type="pres">
      <dgm:prSet presAssocID="{AD77A9CE-370D-9642-84E0-85D99FC93265}" presName="hierChild5" presStyleCnt="0"/>
      <dgm:spPr/>
    </dgm:pt>
    <dgm:pt modelId="{42E45784-302C-844F-8B4A-7170166ED629}" type="pres">
      <dgm:prSet presAssocID="{AA682F9E-0A57-BF43-A159-CF1F73986896}" presName="Name37" presStyleLbl="parChTrans1D2" presStyleIdx="1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1" presStyleCnt="4" custScaleX="112048" custScaleY="85609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1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2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2" presStyleCnt="4" custScaleX="102439" custScaleY="86340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2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0DEAD51A-9089-2144-8F2E-6462F20F7648}" type="pres">
      <dgm:prSet presAssocID="{382623C3-B2B5-7E45-B14E-F5CE0FF02FEB}" presName="Name37" presStyleLbl="parChTrans1D2" presStyleIdx="3" presStyleCnt="4"/>
      <dgm:spPr/>
    </dgm:pt>
    <dgm:pt modelId="{66693149-331B-724A-9B75-42BA6EAD30D3}" type="pres">
      <dgm:prSet presAssocID="{01A6E48D-7458-9A47-9C96-04B17718DAF4}" presName="hierRoot2" presStyleCnt="0">
        <dgm:presLayoutVars>
          <dgm:hierBranch val="init"/>
        </dgm:presLayoutVars>
      </dgm:prSet>
      <dgm:spPr/>
    </dgm:pt>
    <dgm:pt modelId="{DF41F522-DD0A-2B4C-BF82-C37EEEBDA282}" type="pres">
      <dgm:prSet presAssocID="{01A6E48D-7458-9A47-9C96-04B17718DAF4}" presName="rootComposite" presStyleCnt="0"/>
      <dgm:spPr/>
    </dgm:pt>
    <dgm:pt modelId="{68186A11-315F-E04A-BD70-FC6C9A6371E6}" type="pres">
      <dgm:prSet presAssocID="{01A6E48D-7458-9A47-9C96-04B17718DAF4}" presName="rootText" presStyleLbl="node2" presStyleIdx="3" presStyleCnt="4" custScaleY="90109">
        <dgm:presLayoutVars>
          <dgm:chPref val="3"/>
        </dgm:presLayoutVars>
      </dgm:prSet>
      <dgm:spPr/>
    </dgm:pt>
    <dgm:pt modelId="{8F9F2413-296B-A242-BD14-022926F16D5C}" type="pres">
      <dgm:prSet presAssocID="{01A6E48D-7458-9A47-9C96-04B17718DAF4}" presName="rootConnector" presStyleLbl="node2" presStyleIdx="3" presStyleCnt="4"/>
      <dgm:spPr/>
    </dgm:pt>
    <dgm:pt modelId="{53E285EA-3A6B-6644-8E69-13B1BA067EAC}" type="pres">
      <dgm:prSet presAssocID="{01A6E48D-7458-9A47-9C96-04B17718DAF4}" presName="hierChild4" presStyleCnt="0"/>
      <dgm:spPr/>
    </dgm:pt>
    <dgm:pt modelId="{F20BF3A7-1EF4-F348-8A2D-626A70DDEDE2}" type="pres">
      <dgm:prSet presAssocID="{01A6E48D-7458-9A47-9C96-04B17718DAF4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5EC1BA00-6C00-B040-93ED-A5D470A7CF61}" type="presOf" srcId="{AD77A9CE-370D-9642-84E0-85D99FC93265}" destId="{9D9CC887-A9EF-A14C-A41A-EE47A576058F}" srcOrd="1" destOrd="0" presId="urn:microsoft.com/office/officeart/2005/8/layout/orgChart1"/>
    <dgm:cxn modelId="{09EFBF04-D7A9-1D45-AF3C-C3E78D9DAE3D}" srcId="{31E674BA-9789-774F-8325-3F251981D4CD}" destId="{9E5116F3-CD0D-3147-A45A-177BB4E680A6}" srcOrd="2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2A90B109-0BC5-DC47-B585-5F4625BBC01C}" srcId="{31E674BA-9789-774F-8325-3F251981D4CD}" destId="{01A6E48D-7458-9A47-9C96-04B17718DAF4}" srcOrd="3" destOrd="0" parTransId="{382623C3-B2B5-7E45-B14E-F5CE0FF02FEB}" sibTransId="{CC6EF3C4-BF44-864C-A3A0-B483B1E1B9D9}"/>
    <dgm:cxn modelId="{9EFB4713-ABC7-F74A-ADC2-0AE8D8422571}" type="presOf" srcId="{AD77A9CE-370D-9642-84E0-85D99FC93265}" destId="{AB896E0A-EE75-5543-88B0-1B395E5CA3C0}" srcOrd="0" destOrd="0" presId="urn:microsoft.com/office/officeart/2005/8/layout/orgChart1"/>
    <dgm:cxn modelId="{B3038018-5AA1-6741-A354-9DEF90908953}" type="presOf" srcId="{01A6E48D-7458-9A47-9C96-04B17718DAF4}" destId="{68186A11-315F-E04A-BD70-FC6C9A6371E6}" srcOrd="0" destOrd="0" presId="urn:microsoft.com/office/officeart/2005/8/layout/orgChart1"/>
    <dgm:cxn modelId="{9F0AB71D-1E3D-F543-AF00-0AC30A3E8948}" type="presOf" srcId="{382623C3-B2B5-7E45-B14E-F5CE0FF02FEB}" destId="{0DEAD51A-9089-2144-8F2E-6462F20F7648}" srcOrd="0" destOrd="0" presId="urn:microsoft.com/office/officeart/2005/8/layout/orgChart1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0D64C35-819A-454F-8E8A-39E432A8ED28}" srcId="{31E674BA-9789-774F-8325-3F251981D4CD}" destId="{73E42C14-4FFD-1641-9F5D-60E7D9CA08A7}" srcOrd="1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1905AF46-9731-074B-80B2-D32FBC59661B}" type="presOf" srcId="{01A6E48D-7458-9A47-9C96-04B17718DAF4}" destId="{8F9F2413-296B-A242-BD14-022926F16D5C}" srcOrd="1" destOrd="0" presId="urn:microsoft.com/office/officeart/2005/8/layout/orgChart1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6B2A405C-0EA7-0746-985B-22387405E242}" type="presOf" srcId="{BDFEB9AA-4C04-5A43-9E16-54E9ED7870DB}" destId="{E6B2F362-0934-924A-864C-6FFB9763CE6C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32FEE0AA-99BE-AC4A-B828-CD051962DB3F}" srcId="{31E674BA-9789-774F-8325-3F251981D4CD}" destId="{AD77A9CE-370D-9642-84E0-85D99FC93265}" srcOrd="0" destOrd="0" parTransId="{BDFEB9AA-4C04-5A43-9E16-54E9ED7870DB}" sibTransId="{CA3C7851-936A-E042-875B-52FC944CBF4B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1D9F8ECF-73C2-6C48-B342-54016EDC9C1E}" type="presParOf" srcId="{5BA45ED0-8DCA-B040-81A6-CD1E1315D7F9}" destId="{E6B2F362-0934-924A-864C-6FFB9763CE6C}" srcOrd="0" destOrd="0" presId="urn:microsoft.com/office/officeart/2005/8/layout/orgChart1"/>
    <dgm:cxn modelId="{D13AA5B6-46D3-734E-A2B1-A279C06FE93C}" type="presParOf" srcId="{5BA45ED0-8DCA-B040-81A6-CD1E1315D7F9}" destId="{0171DC7A-8D94-684B-A205-35F5B254A70E}" srcOrd="1" destOrd="0" presId="urn:microsoft.com/office/officeart/2005/8/layout/orgChart1"/>
    <dgm:cxn modelId="{F705A2CE-48FE-464B-88BE-4095F2F30754}" type="presParOf" srcId="{0171DC7A-8D94-684B-A205-35F5B254A70E}" destId="{15998AF0-9229-F04C-B832-E3AD06AAF624}" srcOrd="0" destOrd="0" presId="urn:microsoft.com/office/officeart/2005/8/layout/orgChart1"/>
    <dgm:cxn modelId="{A08287FA-4B41-6C4E-9C55-C723507F8BE7}" type="presParOf" srcId="{15998AF0-9229-F04C-B832-E3AD06AAF624}" destId="{AB896E0A-EE75-5543-88B0-1B395E5CA3C0}" srcOrd="0" destOrd="0" presId="urn:microsoft.com/office/officeart/2005/8/layout/orgChart1"/>
    <dgm:cxn modelId="{60781BB7-C839-764D-81B2-D92F23F514F0}" type="presParOf" srcId="{15998AF0-9229-F04C-B832-E3AD06AAF624}" destId="{9D9CC887-A9EF-A14C-A41A-EE47A576058F}" srcOrd="1" destOrd="0" presId="urn:microsoft.com/office/officeart/2005/8/layout/orgChart1"/>
    <dgm:cxn modelId="{0B9560B6-AEBA-AB4E-9434-A08276A3D134}" type="presParOf" srcId="{0171DC7A-8D94-684B-A205-35F5B254A70E}" destId="{335F4B5F-3192-BF44-BD3F-0D112039BEA4}" srcOrd="1" destOrd="0" presId="urn:microsoft.com/office/officeart/2005/8/layout/orgChart1"/>
    <dgm:cxn modelId="{B5C6883E-5A69-6249-B9E1-9C5692F65BA4}" type="presParOf" srcId="{0171DC7A-8D94-684B-A205-35F5B254A70E}" destId="{0ED355CD-CCDE-5840-9505-2E25EE0894FD}" srcOrd="2" destOrd="0" presId="urn:microsoft.com/office/officeart/2005/8/layout/orgChart1"/>
    <dgm:cxn modelId="{B6B281D0-DB8B-DF44-8193-65243EB9AF2B}" type="presParOf" srcId="{5BA45ED0-8DCA-B040-81A6-CD1E1315D7F9}" destId="{42E45784-302C-844F-8B4A-7170166ED629}" srcOrd="2" destOrd="0" presId="urn:microsoft.com/office/officeart/2005/8/layout/orgChart1"/>
    <dgm:cxn modelId="{E1F6DD72-4421-0840-9A75-0C61A06F169E}" type="presParOf" srcId="{5BA45ED0-8DCA-B040-81A6-CD1E1315D7F9}" destId="{329C17D4-B6ED-5D4A-AB2D-1C1CB1437529}" srcOrd="3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4" destOrd="0" presId="urn:microsoft.com/office/officeart/2005/8/layout/orgChart1"/>
    <dgm:cxn modelId="{090E67C1-8054-B346-808C-7644E463D72B}" type="presParOf" srcId="{5BA45ED0-8DCA-B040-81A6-CD1E1315D7F9}" destId="{8BC2CBB1-4A4B-1E47-929F-4C498ADF4816}" srcOrd="5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510D02D0-CF00-334A-AD5A-9272295B2005}" type="presParOf" srcId="{5BA45ED0-8DCA-B040-81A6-CD1E1315D7F9}" destId="{0DEAD51A-9089-2144-8F2E-6462F20F7648}" srcOrd="6" destOrd="0" presId="urn:microsoft.com/office/officeart/2005/8/layout/orgChart1"/>
    <dgm:cxn modelId="{285DC9A9-8828-7644-A9BB-91E404F04DB8}" type="presParOf" srcId="{5BA45ED0-8DCA-B040-81A6-CD1E1315D7F9}" destId="{66693149-331B-724A-9B75-42BA6EAD30D3}" srcOrd="7" destOrd="0" presId="urn:microsoft.com/office/officeart/2005/8/layout/orgChart1"/>
    <dgm:cxn modelId="{81978D67-D47F-D844-B982-A33C23A6C47D}" type="presParOf" srcId="{66693149-331B-724A-9B75-42BA6EAD30D3}" destId="{DF41F522-DD0A-2B4C-BF82-C37EEEBDA282}" srcOrd="0" destOrd="0" presId="urn:microsoft.com/office/officeart/2005/8/layout/orgChart1"/>
    <dgm:cxn modelId="{1051A9E8-DEB1-FA42-B0DD-8E61A8B5E97C}" type="presParOf" srcId="{DF41F522-DD0A-2B4C-BF82-C37EEEBDA282}" destId="{68186A11-315F-E04A-BD70-FC6C9A6371E6}" srcOrd="0" destOrd="0" presId="urn:microsoft.com/office/officeart/2005/8/layout/orgChart1"/>
    <dgm:cxn modelId="{E4A7F1F2-1C0E-1441-9596-7E22B9759EB9}" type="presParOf" srcId="{DF41F522-DD0A-2B4C-BF82-C37EEEBDA282}" destId="{8F9F2413-296B-A242-BD14-022926F16D5C}" srcOrd="1" destOrd="0" presId="urn:microsoft.com/office/officeart/2005/8/layout/orgChart1"/>
    <dgm:cxn modelId="{6EF5D036-807A-5C4A-8412-63240964EC8C}" type="presParOf" srcId="{66693149-331B-724A-9B75-42BA6EAD30D3}" destId="{53E285EA-3A6B-6644-8E69-13B1BA067EAC}" srcOrd="1" destOrd="0" presId="urn:microsoft.com/office/officeart/2005/8/layout/orgChart1"/>
    <dgm:cxn modelId="{0957CA53-E213-5245-B3A0-7922DA30DCB4}" type="presParOf" srcId="{66693149-331B-724A-9B75-42BA6EAD30D3}" destId="{F20BF3A7-1EF4-F348-8A2D-626A70DDEDE2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D51A-9089-2144-8F2E-6462F20F7648}">
      <dsp:nvSpPr>
        <dsp:cNvPr id="0" name=""/>
        <dsp:cNvSpPr/>
      </dsp:nvSpPr>
      <dsp:spPr>
        <a:xfrm>
          <a:off x="4938192" y="1206279"/>
          <a:ext cx="3929020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3929020" y="698122"/>
              </a:lnTo>
              <a:lnTo>
                <a:pt x="392902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4938192" y="1206279"/>
          <a:ext cx="1394399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1394399" y="698122"/>
              </a:lnTo>
              <a:lnTo>
                <a:pt x="1394399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3673044" y="1206279"/>
          <a:ext cx="1265148" cy="915874"/>
        </a:xfrm>
        <a:custGeom>
          <a:avLst/>
          <a:gdLst/>
          <a:ahLst/>
          <a:cxnLst/>
          <a:rect l="0" t="0" r="0" b="0"/>
          <a:pathLst>
            <a:path>
              <a:moveTo>
                <a:pt x="1265148" y="0"/>
              </a:moveTo>
              <a:lnTo>
                <a:pt x="1265148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2F362-0934-924A-864C-6FFB9763CE6C}">
      <dsp:nvSpPr>
        <dsp:cNvPr id="0" name=""/>
        <dsp:cNvSpPr/>
      </dsp:nvSpPr>
      <dsp:spPr>
        <a:xfrm>
          <a:off x="1038786" y="1206279"/>
          <a:ext cx="3899406" cy="915874"/>
        </a:xfrm>
        <a:custGeom>
          <a:avLst/>
          <a:gdLst/>
          <a:ahLst/>
          <a:cxnLst/>
          <a:rect l="0" t="0" r="0" b="0"/>
          <a:pathLst>
            <a:path>
              <a:moveTo>
                <a:pt x="3899406" y="0"/>
              </a:moveTo>
              <a:lnTo>
                <a:pt x="3899406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2736680" y="24591"/>
          <a:ext cx="4403024" cy="118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2736680" y="24591"/>
        <a:ext cx="4403024" cy="1181687"/>
      </dsp:txXfrm>
    </dsp:sp>
    <dsp:sp modelId="{AB896E0A-EE75-5543-88B0-1B395E5CA3C0}">
      <dsp:nvSpPr>
        <dsp:cNvPr id="0" name=""/>
        <dsp:cNvSpPr/>
      </dsp:nvSpPr>
      <dsp:spPr>
        <a:xfrm>
          <a:off x="1873" y="2122153"/>
          <a:ext cx="2073826" cy="887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sp:txBody>
      <dsp:txXfrm>
        <a:off x="1873" y="2122153"/>
        <a:ext cx="2073826" cy="887691"/>
      </dsp:txXfrm>
    </dsp:sp>
    <dsp:sp modelId="{A5A29672-1A74-6B46-9C2A-859FC5D90A11}">
      <dsp:nvSpPr>
        <dsp:cNvPr id="0" name=""/>
        <dsp:cNvSpPr/>
      </dsp:nvSpPr>
      <dsp:spPr>
        <a:xfrm>
          <a:off x="2511203" y="2122153"/>
          <a:ext cx="2323681" cy="887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пользовательского приложения</a:t>
          </a:r>
        </a:p>
      </dsp:txBody>
      <dsp:txXfrm>
        <a:off x="2511203" y="2122153"/>
        <a:ext cx="2323681" cy="887691"/>
      </dsp:txXfrm>
    </dsp:sp>
    <dsp:sp modelId="{851CD290-EF67-5B47-9FB3-484DD02BC4D2}">
      <dsp:nvSpPr>
        <dsp:cNvPr id="0" name=""/>
        <dsp:cNvSpPr/>
      </dsp:nvSpPr>
      <dsp:spPr>
        <a:xfrm>
          <a:off x="5270388" y="2122153"/>
          <a:ext cx="2124407" cy="895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авторизацией пользователя</a:t>
          </a:r>
        </a:p>
      </dsp:txBody>
      <dsp:txXfrm>
        <a:off x="5270388" y="2122153"/>
        <a:ext cx="2124407" cy="895271"/>
      </dsp:txXfrm>
    </dsp:sp>
    <dsp:sp modelId="{68186A11-315F-E04A-BD70-FC6C9A6371E6}">
      <dsp:nvSpPr>
        <dsp:cNvPr id="0" name=""/>
        <dsp:cNvSpPr/>
      </dsp:nvSpPr>
      <dsp:spPr>
        <a:xfrm>
          <a:off x="7830300" y="2122153"/>
          <a:ext cx="2073826" cy="93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с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backend 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частью</a:t>
          </a:r>
        </a:p>
      </dsp:txBody>
      <dsp:txXfrm>
        <a:off x="7830300" y="2122153"/>
        <a:ext cx="2073826" cy="93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8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1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1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9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frontend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С.Ю.                                     Копытова Л.Е.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FD32C6-2216-434C-A89C-0ABB0F827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7805" r="4838" b="8844"/>
          <a:stretch/>
        </p:blipFill>
        <p:spPr>
          <a:xfrm>
            <a:off x="1165315" y="1829539"/>
            <a:ext cx="7620000" cy="4088780"/>
          </a:xfrm>
          <a:prstGeom prst="rect">
            <a:avLst/>
          </a:prstGeom>
        </p:spPr>
      </p:pic>
      <p:sp>
        <p:nvSpPr>
          <p:cNvPr id="15" name="Google Shape;226;p3">
            <a:extLst>
              <a:ext uri="{FF2B5EF4-FFF2-40B4-BE49-F238E27FC236}">
                <a16:creationId xmlns:a16="http://schemas.microsoft.com/office/drawing/2014/main" id="{AD6A422C-97C7-8449-8B06-DE43E5DF3A5B}"/>
              </a:ext>
            </a:extLst>
          </p:cNvPr>
          <p:cNvSpPr/>
          <p:nvPr/>
        </p:nvSpPr>
        <p:spPr>
          <a:xfrm>
            <a:off x="5035550" y="635792"/>
            <a:ext cx="4283165" cy="6120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C9462-518A-2542-8DB1-AEF217094AFA}"/>
              </a:ext>
            </a:extLst>
          </p:cNvPr>
          <p:cNvSpPr txBox="1"/>
          <p:nvPr/>
        </p:nvSpPr>
        <p:spPr>
          <a:xfrm>
            <a:off x="692150" y="6061990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11</a:t>
            </a:fld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190207-6B82-D544-A7A7-4FF96594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8593"/>
          <a:stretch/>
        </p:blipFill>
        <p:spPr>
          <a:xfrm>
            <a:off x="1" y="657225"/>
            <a:ext cx="8979877" cy="2362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6465F-5FA2-F741-8DA9-8A183853EBEF}"/>
              </a:ext>
            </a:extLst>
          </p:cNvPr>
          <p:cNvSpPr txBox="1"/>
          <p:nvPr/>
        </p:nvSpPr>
        <p:spPr>
          <a:xfrm>
            <a:off x="1377950" y="30956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E3B6-1774-934F-858C-249516CD197E}"/>
              </a:ext>
            </a:extLst>
          </p:cNvPr>
          <p:cNvSpPr txBox="1"/>
          <p:nvPr/>
        </p:nvSpPr>
        <p:spPr>
          <a:xfrm>
            <a:off x="5867975" y="5838825"/>
            <a:ext cx="36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по заявке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36D04E-B5B4-2F4A-8324-A378580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0" y="3280291"/>
            <a:ext cx="4131590" cy="26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4522E-6DEF-914D-8608-E8DF5FF0F8D4}"/>
              </a:ext>
            </a:extLst>
          </p:cNvPr>
          <p:cNvSpPr txBox="1"/>
          <p:nvPr/>
        </p:nvSpPr>
        <p:spPr>
          <a:xfrm>
            <a:off x="4848847" y="2181225"/>
            <a:ext cx="25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админ панели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69BB-BBCE-824F-BA39-0CC47EF46C88}"/>
              </a:ext>
            </a:extLst>
          </p:cNvPr>
          <p:cNvSpPr txBox="1"/>
          <p:nvPr/>
        </p:nvSpPr>
        <p:spPr>
          <a:xfrm>
            <a:off x="5914872" y="6093976"/>
            <a:ext cx="369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26E5E-AB10-C442-81D7-FFDB0BFB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9152852" cy="15190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01117D-553B-6B4E-B93B-EE1287F7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" y="2790825"/>
            <a:ext cx="4888790" cy="2225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EA585B-3073-8E46-9CFD-EEF28C93DA3A}"/>
              </a:ext>
            </a:extLst>
          </p:cNvPr>
          <p:cNvSpPr txBox="1"/>
          <p:nvPr/>
        </p:nvSpPr>
        <p:spPr>
          <a:xfrm>
            <a:off x="996680" y="5091266"/>
            <a:ext cx="304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заявке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5849C6-3C83-3449-9776-BD8740E0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0" y="3221376"/>
            <a:ext cx="4664362" cy="28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готовность работы оценю на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уже разработан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приложение, подключен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сделана авторизация с помощью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декодирование 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занимаюсь доработкой компонентов приложения, а также тестированием и исправлением недочетов 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60" y="104915"/>
            <a:ext cx="93083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ели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964881"/>
              </p:ext>
            </p:extLst>
          </p:nvPr>
        </p:nvGraphicFramePr>
        <p:xfrm>
          <a:off x="67740" y="1800117"/>
          <a:ext cx="9906000" cy="356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CC77D9-2953-1249-93E9-097706DCB698}"/>
              </a:ext>
            </a:extLst>
          </p:cNvPr>
          <p:cNvSpPr txBox="1"/>
          <p:nvPr/>
        </p:nvSpPr>
        <p:spPr>
          <a:xfrm>
            <a:off x="4032478" y="4949553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 might not need React Router">
            <a:extLst>
              <a:ext uri="{FF2B5EF4-FFF2-40B4-BE49-F238E27FC236}">
                <a16:creationId xmlns:a16="http://schemas.microsoft.com/office/drawing/2014/main" id="{09847FA0-D79F-7D49-B4F7-971F98851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r="20803" b="27290"/>
          <a:stretch/>
        </p:blipFill>
        <p:spPr bwMode="auto">
          <a:xfrm>
            <a:off x="82339" y="286484"/>
            <a:ext cx="1752600" cy="9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act Bootstrap frameworks - Review - DEV Community">
            <a:extLst>
              <a:ext uri="{FF2B5EF4-FFF2-40B4-BE49-F238E27FC236}">
                <a16:creationId xmlns:a16="http://schemas.microsoft.com/office/drawing/2014/main" id="{F5827410-D504-2F40-A186-E59A507B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24" y="1038225"/>
            <a:ext cx="904404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120305"/>
            <a:ext cx="93845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indent="1162050"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4487910" y="1495425"/>
            <a:ext cx="508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bootstrap</a:t>
            </a:r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элементов пользовательского интерфейса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272504" y="3476625"/>
            <a:ext cx="508566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для создания пользовательских интерфейсов в веб-приложениях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управление и организацию сложных пользовательских интерфейсов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6102350" y="2867025"/>
            <a:ext cx="36576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удобного способа отправки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из браузера или сервера.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обрабатывать запросы и ответы, отправлять 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463550" y="1190625"/>
            <a:ext cx="36122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управления маршрутизацией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навигацией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приложениях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5721350" y="5722174"/>
            <a:ext cx="339702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MobX</a:t>
            </a:r>
            <a:r>
              <a:rPr lang="ru-RU" sz="23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равления состоянием компонентов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css - react show png image with transparent style background - Stack  Overflow">
            <a:extLst>
              <a:ext uri="{FF2B5EF4-FFF2-40B4-BE49-F238E27FC236}">
                <a16:creationId xmlns:a16="http://schemas.microsoft.com/office/drawing/2014/main" id="{91769B61-5ADE-5C44-B07E-9D382D0E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556" r="96222">
                        <a14:foregroundMark x1="7222" y1="35682" x2="7222" y2="35682"/>
                        <a14:foregroundMark x1="2556" y1="42045" x2="2556" y2="42045"/>
                        <a14:foregroundMark x1="18667" y1="46818" x2="18667" y2="46818"/>
                        <a14:foregroundMark x1="42778" y1="47727" x2="42778" y2="47727"/>
                        <a14:foregroundMark x1="55778" y1="52045" x2="55778" y2="52045"/>
                        <a14:foregroundMark x1="68667" y1="52955" x2="68667" y2="52955"/>
                        <a14:foregroundMark x1="81111" y1="49318" x2="81111" y2="49318"/>
                        <a14:foregroundMark x1="93000" y1="39773" x2="93000" y2="39773"/>
                        <a14:foregroundMark x1="96222" y1="62045" x2="96222" y2="6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44" y="2486025"/>
            <a:ext cx="2800475" cy="13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bX&quot; Icon - Download for free – Iconduck">
            <a:extLst>
              <a:ext uri="{FF2B5EF4-FFF2-40B4-BE49-F238E27FC236}">
                <a16:creationId xmlns:a16="http://schemas.microsoft.com/office/drawing/2014/main" id="{9AC6C9AB-8D3C-384E-8E44-F3FEA720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55" y="5119152"/>
            <a:ext cx="580410" cy="5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B3E4BE-9180-F048-9751-F36C48000098}"/>
              </a:ext>
            </a:extLst>
          </p:cNvPr>
          <p:cNvGrpSpPr/>
          <p:nvPr/>
        </p:nvGrpSpPr>
        <p:grpSpPr>
          <a:xfrm>
            <a:off x="7489537" y="4924425"/>
            <a:ext cx="1599095" cy="623830"/>
            <a:chOff x="7039574" y="6399100"/>
            <a:chExt cx="2516391" cy="906539"/>
          </a:xfrm>
        </p:grpSpPr>
        <p:pic>
          <p:nvPicPr>
            <p:cNvPr id="17" name="Picture 6" descr="css - react show png image with transparent style background - Stack  Overflow">
              <a:extLst>
                <a:ext uri="{FF2B5EF4-FFF2-40B4-BE49-F238E27FC236}">
                  <a16:creationId xmlns:a16="http://schemas.microsoft.com/office/drawing/2014/main" id="{0D4D7636-34C4-A64B-B347-E06696456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2556" r="96222">
                          <a14:foregroundMark x1="7222" y1="35682" x2="7222" y2="35682"/>
                          <a14:foregroundMark x1="2556" y1="42045" x2="2556" y2="42045"/>
                          <a14:foregroundMark x1="18667" y1="46818" x2="18667" y2="46818"/>
                          <a14:foregroundMark x1="42778" y1="47727" x2="42778" y2="47727"/>
                          <a14:foregroundMark x1="55778" y1="52045" x2="55778" y2="52045"/>
                          <a14:foregroundMark x1="68667" y1="52955" x2="68667" y2="52955"/>
                          <a14:foregroundMark x1="81111" y1="49318" x2="81111" y2="49318"/>
                          <a14:foregroundMark x1="93000" y1="39773" x2="93000" y2="39773"/>
                          <a14:foregroundMark x1="96222" y1="62045" x2="96222" y2="62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976"/>
            <a:stretch/>
          </p:blipFill>
          <p:spPr bwMode="auto">
            <a:xfrm>
              <a:off x="7039574" y="6399100"/>
              <a:ext cx="760577" cy="906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Как использовать библиотеку Axios для запросов на сервер">
              <a:extLst>
                <a:ext uri="{FF2B5EF4-FFF2-40B4-BE49-F238E27FC236}">
                  <a16:creationId xmlns:a16="http://schemas.microsoft.com/office/drawing/2014/main" id="{A62E2CCE-0869-AE48-9420-0893A9BED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5238" y1="46500" x2="45238" y2="46500"/>
                          <a14:foregroundMark x1="53929" y1="46250" x2="53929" y2="46250"/>
                          <a14:foregroundMark x1="59643" y1="46250" x2="59643" y2="46250"/>
                          <a14:foregroundMark x1="59643" y1="35500" x2="59643" y2="35500"/>
                          <a14:foregroundMark x1="63810" y1="42000" x2="63810" y2="42000"/>
                          <a14:foregroundMark x1="70833" y1="43500" x2="70833" y2="43500"/>
                          <a14:foregroundMark x1="58690" y1="60000" x2="58690" y2="60000"/>
                          <a14:foregroundMark x1="59643" y1="60250" x2="59643" y2="60250"/>
                          <a14:foregroundMark x1="60119" y1="60500" x2="60119" y2="60500"/>
                          <a14:foregroundMark x1="60714" y1="61500" x2="60714" y2="61500"/>
                          <a14:backgroundMark x1="27024" y1="41750" x2="27024" y2="41750"/>
                          <a14:backgroundMark x1="27738" y1="41250" x2="27738" y2="41250"/>
                          <a14:backgroundMark x1="27857" y1="38750" x2="27857" y2="38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1" t="32959" r="23460" b="45121"/>
            <a:stretch/>
          </p:blipFill>
          <p:spPr bwMode="auto">
            <a:xfrm>
              <a:off x="7778750" y="6498379"/>
              <a:ext cx="1777215" cy="55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6233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5116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36640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</m:oMath>
                            </m:oMathPara>
                          </a14:m>
                          <a:endParaRPr lang="ru-RU" sz="22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6233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17" t="-1138235" r="-63027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30F11E02-88A6-7147-AA39-C2DFA6519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1800225"/>
            <a:ext cx="228600" cy="2286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A0738315-B819-B545-A5A4-C53EC58C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181225"/>
            <a:ext cx="228600" cy="2286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84FF7069-20F1-EB4B-86C1-78F3E50E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562225"/>
            <a:ext cx="228600" cy="2286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F5A9FFDF-1E28-554D-BBB3-CFDF117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943225"/>
            <a:ext cx="228600" cy="2286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3D6C57AB-463E-0348-B172-7B62669D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324225"/>
            <a:ext cx="228600" cy="2286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76AC7442-B95D-664D-9EB4-967CDCC0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705225"/>
            <a:ext cx="228600" cy="228600"/>
          </a:xfrm>
          <a:prstGeom prst="rect">
            <a:avLst/>
          </a:prstGeom>
        </p:spPr>
      </p:pic>
      <p:pic>
        <p:nvPicPr>
          <p:cNvPr id="22" name="Рисунок 21" descr="Маркеры-галочки">
            <a:extLst>
              <a:ext uri="{FF2B5EF4-FFF2-40B4-BE49-F238E27FC236}">
                <a16:creationId xmlns:a16="http://schemas.microsoft.com/office/drawing/2014/main" id="{D5D7CF6C-7DA2-EC4E-B2EB-62A31F3A3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086225"/>
            <a:ext cx="228600" cy="228600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35A841C1-447A-5640-B897-22DDC57B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467225"/>
            <a:ext cx="228600" cy="228600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861B8F11-2318-0749-9E80-1A41868B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9244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81782"/>
            <a:ext cx="9147874" cy="917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4DC0C-1E80-1448-A4D9-EF12F0F8D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" y="1262440"/>
            <a:ext cx="9765367" cy="51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55643" y="179124"/>
            <a:ext cx="8962200" cy="859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 процессов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F387D3-3B50-1C4C-8DE0-7E2A13514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/>
          <a:stretch/>
        </p:blipFill>
        <p:spPr>
          <a:xfrm>
            <a:off x="10361" y="2040675"/>
            <a:ext cx="9989260" cy="28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12076" y="167927"/>
            <a:ext cx="9071674" cy="795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AAEADB-8798-0F4E-885E-10C99A8C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5" y="1698343"/>
            <a:ext cx="9907420" cy="48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12076" y="203908"/>
            <a:ext cx="9147874" cy="758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1F9914-80E6-524A-BBAD-E22E39C7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7" y="1280163"/>
            <a:ext cx="9407670" cy="50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E8EB806-0E4B-0948-99FC-5430CF058A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E017CD-0506-BD4D-B665-7088289C8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Google Shape;226;p3">
            <a:extLst>
              <a:ext uri="{FF2B5EF4-FFF2-40B4-BE49-F238E27FC236}">
                <a16:creationId xmlns:a16="http://schemas.microsoft.com/office/drawing/2014/main" id="{85A78DEF-F3BA-5445-BB4E-73C62CD37A2B}"/>
              </a:ext>
            </a:extLst>
          </p:cNvPr>
          <p:cNvSpPr/>
          <p:nvPr/>
        </p:nvSpPr>
        <p:spPr>
          <a:xfrm>
            <a:off x="614013" y="276226"/>
            <a:ext cx="8843074" cy="83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ребования к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06147A2-52CC-384A-A26F-E148CA64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72183"/>
              </p:ext>
            </p:extLst>
          </p:nvPr>
        </p:nvGraphicFramePr>
        <p:xfrm>
          <a:off x="0" y="1114426"/>
          <a:ext cx="10080792" cy="516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849623433"/>
                    </a:ext>
                  </a:extLst>
                </a:gridCol>
                <a:gridCol w="7940842">
                  <a:extLst>
                    <a:ext uri="{9D8B030D-6E8A-4147-A177-3AD203B41FA5}">
                      <a16:colId xmlns:a16="http://schemas.microsoft.com/office/drawing/2014/main" val="3575286513"/>
                    </a:ext>
                  </a:extLst>
                </a:gridCol>
              </a:tblGrid>
              <a:tr h="33738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требования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57272"/>
                  </a:ext>
                </a:extLst>
              </a:tr>
              <a:tr h="35262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Windows, 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MacOs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01792"/>
                  </a:ext>
                </a:extLst>
              </a:tr>
              <a:tr h="2916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IE7-9, Chrome (15+), Firefox (15+), Opera (12+), Safari 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39475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18.2.0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4662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eact</a:t>
                      </a:r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-router-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</a:t>
                      </a:r>
                      <a:endParaRPr lang="en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18.2.0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09434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Axios</a:t>
                      </a:r>
                      <a:endParaRPr lang="en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50210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Ширина сайта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Статична, сайт выровнен по центру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7493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Расширяемость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Блоки с изменяющимся содержимым подстраиваются в соответствии с дизайном при уменьшении/увеличении контента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007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Масштабирование страниц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 масштабировании страницы в диапазоне 70-150% в браузерах выглядят так же как и при 100%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768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Структурный, имена переменных осмысленные, снабжен комментариями, описаны назначения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07675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Файловая организация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Главные</a:t>
                      </a:r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файлы лежат в корне</a:t>
                      </a:r>
                    </a:p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Компоненты структурированы по основным папкам по назначению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27115</TotalTime>
  <Words>461</Words>
  <Application>Microsoft Macintosh PowerPoint</Application>
  <PresentationFormat>Произвольный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175</cp:revision>
  <dcterms:created xsi:type="dcterms:W3CDTF">2018-06-05T14:40:44Z</dcterms:created>
  <dcterms:modified xsi:type="dcterms:W3CDTF">2024-01-26T12:02:58Z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