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embedTrueTypeFonts="1" saveSubsetFonts="1">
  <p:sldMasterIdLst>
    <p:sldMasterId id="2147483825" r:id="rId1"/>
  </p:sldMasterIdLst>
  <p:notesMasterIdLst>
    <p:notesMasterId r:id="rId31"/>
  </p:notesMasterIdLst>
  <p:handoutMasterIdLst>
    <p:handoutMasterId r:id="rId32"/>
  </p:handoutMasterIdLst>
  <p:sldIdLst>
    <p:sldId id="271" r:id="rId2"/>
    <p:sldId id="258" r:id="rId3"/>
    <p:sldId id="295" r:id="rId4"/>
    <p:sldId id="260" r:id="rId5"/>
    <p:sldId id="262" r:id="rId6"/>
    <p:sldId id="272" r:id="rId7"/>
    <p:sldId id="273" r:id="rId8"/>
    <p:sldId id="275" r:id="rId9"/>
    <p:sldId id="276" r:id="rId10"/>
    <p:sldId id="280" r:id="rId11"/>
    <p:sldId id="277" r:id="rId12"/>
    <p:sldId id="278" r:id="rId13"/>
    <p:sldId id="279" r:id="rId14"/>
    <p:sldId id="281" r:id="rId15"/>
    <p:sldId id="282" r:id="rId16"/>
    <p:sldId id="283" r:id="rId17"/>
    <p:sldId id="284" r:id="rId18"/>
    <p:sldId id="293" r:id="rId19"/>
    <p:sldId id="286" r:id="rId20"/>
    <p:sldId id="287" r:id="rId21"/>
    <p:sldId id="288" r:id="rId22"/>
    <p:sldId id="290" r:id="rId23"/>
    <p:sldId id="294" r:id="rId24"/>
    <p:sldId id="289" r:id="rId25"/>
    <p:sldId id="292" r:id="rId26"/>
    <p:sldId id="265" r:id="rId27"/>
    <p:sldId id="296" r:id="rId28"/>
    <p:sldId id="266" r:id="rId29"/>
    <p:sldId id="270" r:id="rId30"/>
  </p:sldIdLst>
  <p:sldSz cx="12192000" cy="6858000"/>
  <p:notesSz cx="6797675" cy="9926638"/>
  <p:embeddedFontLst>
    <p:embeddedFont>
      <p:font typeface="微软雅黑" panose="020B0503020204020204" pitchFamily="34" charset="-122"/>
      <p:regular r:id="rId33"/>
      <p:bold r:id="rId34"/>
    </p:embeddedFont>
    <p:embeddedFont>
      <p:font typeface="方正兰亭黑简体" panose="020B0604020202020204" charset="-122"/>
      <p:regular r:id="rId35"/>
    </p:embeddedFont>
    <p:embeddedFont>
      <p:font typeface="Huawei Sans" panose="020C0503030203020204" pitchFamily="34" charset="0"/>
      <p:regular r:id="rId36"/>
      <p:bold r:id="rId37"/>
    </p:embeddedFont>
  </p:embeddedFontLst>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userDrawn="1">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1515"/>
    <a:srgbClr val="C7000B"/>
    <a:srgbClr val="575756"/>
    <a:srgbClr val="FFFFFF"/>
    <a:srgbClr val="DD4654"/>
    <a:srgbClr val="F3D2D5"/>
    <a:srgbClr val="E6A8AD"/>
    <a:srgbClr val="E57B84"/>
    <a:srgbClr val="E57984"/>
    <a:srgbClr val="BF00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A86841-90D8-4AAD-A4D8-1B090BB626B7}" v="2" dt="2024-11-01T18:49:16.968"/>
  </p1510:revLst>
</p1510:revInfo>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48239" autoAdjust="0"/>
  </p:normalViewPr>
  <p:slideViewPr>
    <p:cSldViewPr snapToGrid="0" snapToObjects="1">
      <p:cViewPr varScale="1">
        <p:scale>
          <a:sx n="59" d="100"/>
          <a:sy n="59" d="100"/>
        </p:scale>
        <p:origin x="964" y="60"/>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p:cViewPr varScale="1">
        <p:scale>
          <a:sx n="54" d="100"/>
          <a:sy n="54" d="100"/>
        </p:scale>
        <p:origin x="2644" y="44"/>
      </p:cViewPr>
      <p:guideLst>
        <p:guide orient="horz"/>
        <p:guide pos="2141"/>
      </p:guideLst>
    </p:cSldViewPr>
  </p:notes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2.fntdata"/><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font" Target="fonts/font5.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o Renato Xavier da Silva" userId="d2fbfea9-16e8-43bd-9a0a-5c107b189f82" providerId="ADAL" clId="{289577B8-9F05-4E38-990E-3F49E958371E}"/>
    <pc:docChg chg="undo custSel addSld modSld">
      <pc:chgData name="Paulo Renato Xavier da Silva" userId="d2fbfea9-16e8-43bd-9a0a-5c107b189f82" providerId="ADAL" clId="{289577B8-9F05-4E38-990E-3F49E958371E}" dt="2023-08-29T13:27:41.234" v="1447" actId="1037"/>
      <pc:docMkLst>
        <pc:docMk/>
      </pc:docMkLst>
      <pc:sldChg chg="modNotesTx">
        <pc:chgData name="Paulo Renato Xavier da Silva" userId="d2fbfea9-16e8-43bd-9a0a-5c107b189f82" providerId="ADAL" clId="{289577B8-9F05-4E38-990E-3F49E958371E}" dt="2023-08-22T20:24:30.521" v="23" actId="20577"/>
        <pc:sldMkLst>
          <pc:docMk/>
          <pc:sldMk cId="830512399" sldId="258"/>
        </pc:sldMkLst>
      </pc:sldChg>
      <pc:sldChg chg="modSp mod">
        <pc:chgData name="Paulo Renato Xavier da Silva" userId="d2fbfea9-16e8-43bd-9a0a-5c107b189f82" providerId="ADAL" clId="{289577B8-9F05-4E38-990E-3F49E958371E}" dt="2023-08-29T13:24:24.326" v="1438"/>
        <pc:sldMkLst>
          <pc:docMk/>
          <pc:sldMk cId="1825668240" sldId="260"/>
        </pc:sldMkLst>
        <pc:spChg chg="mod">
          <ac:chgData name="Paulo Renato Xavier da Silva" userId="d2fbfea9-16e8-43bd-9a0a-5c107b189f82" providerId="ADAL" clId="{289577B8-9F05-4E38-990E-3F49E958371E}" dt="2023-08-29T13:24:24.326" v="1438"/>
          <ac:spMkLst>
            <pc:docMk/>
            <pc:sldMk cId="1825668240" sldId="260"/>
            <ac:spMk id="5" creationId="{00000000-0000-0000-0000-000000000000}"/>
          </ac:spMkLst>
        </pc:spChg>
      </pc:sldChg>
      <pc:sldChg chg="modSp mod">
        <pc:chgData name="Paulo Renato Xavier da Silva" userId="d2fbfea9-16e8-43bd-9a0a-5c107b189f82" providerId="ADAL" clId="{289577B8-9F05-4E38-990E-3F49E958371E}" dt="2023-08-22T20:26:47.571" v="102" actId="20577"/>
        <pc:sldMkLst>
          <pc:docMk/>
          <pc:sldMk cId="849286437" sldId="262"/>
        </pc:sldMkLst>
        <pc:spChg chg="mod">
          <ac:chgData name="Paulo Renato Xavier da Silva" userId="d2fbfea9-16e8-43bd-9a0a-5c107b189f82" providerId="ADAL" clId="{289577B8-9F05-4E38-990E-3F49E958371E}" dt="2023-08-22T20:25:38.878" v="59" actId="20577"/>
          <ac:spMkLst>
            <pc:docMk/>
            <pc:sldMk cId="849286437" sldId="262"/>
            <ac:spMk id="2" creationId="{00000000-0000-0000-0000-000000000000}"/>
          </ac:spMkLst>
        </pc:spChg>
        <pc:spChg chg="mod">
          <ac:chgData name="Paulo Renato Xavier da Silva" userId="d2fbfea9-16e8-43bd-9a0a-5c107b189f82" providerId="ADAL" clId="{289577B8-9F05-4E38-990E-3F49E958371E}" dt="2023-08-22T20:26:30.878" v="89" actId="6549"/>
          <ac:spMkLst>
            <pc:docMk/>
            <pc:sldMk cId="849286437" sldId="262"/>
            <ac:spMk id="10" creationId="{00000000-0000-0000-0000-000000000000}"/>
          </ac:spMkLst>
        </pc:spChg>
        <pc:spChg chg="mod">
          <ac:chgData name="Paulo Renato Xavier da Silva" userId="d2fbfea9-16e8-43bd-9a0a-5c107b189f82" providerId="ADAL" clId="{289577B8-9F05-4E38-990E-3F49E958371E}" dt="2023-08-22T20:25:54.465" v="68" actId="1038"/>
          <ac:spMkLst>
            <pc:docMk/>
            <pc:sldMk cId="849286437" sldId="262"/>
            <ac:spMk id="16" creationId="{00000000-0000-0000-0000-000000000000}"/>
          </ac:spMkLst>
        </pc:spChg>
        <pc:spChg chg="mod">
          <ac:chgData name="Paulo Renato Xavier da Silva" userId="d2fbfea9-16e8-43bd-9a0a-5c107b189f82" providerId="ADAL" clId="{289577B8-9F05-4E38-990E-3F49E958371E}" dt="2023-08-22T20:26:47.571" v="102" actId="20577"/>
          <ac:spMkLst>
            <pc:docMk/>
            <pc:sldMk cId="849286437" sldId="262"/>
            <ac:spMk id="29" creationId="{00000000-0000-0000-0000-000000000000}"/>
          </ac:spMkLst>
        </pc:spChg>
      </pc:sldChg>
      <pc:sldChg chg="modNotesTx">
        <pc:chgData name="Paulo Renato Xavier da Silva" userId="d2fbfea9-16e8-43bd-9a0a-5c107b189f82" providerId="ADAL" clId="{289577B8-9F05-4E38-990E-3F49E958371E}" dt="2023-08-28T21:26:44.546" v="1388" actId="20577"/>
        <pc:sldMkLst>
          <pc:docMk/>
          <pc:sldMk cId="530091429" sldId="265"/>
        </pc:sldMkLst>
      </pc:sldChg>
      <pc:sldChg chg="modSp mod">
        <pc:chgData name="Paulo Renato Xavier da Silva" userId="d2fbfea9-16e8-43bd-9a0a-5c107b189f82" providerId="ADAL" clId="{289577B8-9F05-4E38-990E-3F49E958371E}" dt="2023-08-21T12:46:06.162" v="21" actId="20577"/>
        <pc:sldMkLst>
          <pc:docMk/>
          <pc:sldMk cId="2829288385" sldId="271"/>
        </pc:sldMkLst>
        <pc:spChg chg="mod">
          <ac:chgData name="Paulo Renato Xavier da Silva" userId="d2fbfea9-16e8-43bd-9a0a-5c107b189f82" providerId="ADAL" clId="{289577B8-9F05-4E38-990E-3F49E958371E}" dt="2023-08-21T12:46:06.162" v="21" actId="20577"/>
          <ac:spMkLst>
            <pc:docMk/>
            <pc:sldMk cId="2829288385" sldId="271"/>
            <ac:spMk id="2" creationId="{00000000-0000-0000-0000-000000000000}"/>
          </ac:spMkLst>
        </pc:spChg>
      </pc:sldChg>
      <pc:sldChg chg="modSp mod modNotesTx">
        <pc:chgData name="Paulo Renato Xavier da Silva" userId="d2fbfea9-16e8-43bd-9a0a-5c107b189f82" providerId="ADAL" clId="{289577B8-9F05-4E38-990E-3F49E958371E}" dt="2023-08-24T23:15:08.777" v="287" actId="6549"/>
        <pc:sldMkLst>
          <pc:docMk/>
          <pc:sldMk cId="2954609002" sldId="272"/>
        </pc:sldMkLst>
        <pc:spChg chg="mod">
          <ac:chgData name="Paulo Renato Xavier da Silva" userId="d2fbfea9-16e8-43bd-9a0a-5c107b189f82" providerId="ADAL" clId="{289577B8-9F05-4E38-990E-3F49E958371E}" dt="2023-08-22T20:28:02.952" v="127" actId="20577"/>
          <ac:spMkLst>
            <pc:docMk/>
            <pc:sldMk cId="2954609002" sldId="272"/>
            <ac:spMk id="5" creationId="{00000000-0000-0000-0000-000000000000}"/>
          </ac:spMkLst>
        </pc:spChg>
        <pc:spChg chg="mod">
          <ac:chgData name="Paulo Renato Xavier da Silva" userId="d2fbfea9-16e8-43bd-9a0a-5c107b189f82" providerId="ADAL" clId="{289577B8-9F05-4E38-990E-3F49E958371E}" dt="2023-08-22T20:29:09.636" v="168" actId="1076"/>
          <ac:spMkLst>
            <pc:docMk/>
            <pc:sldMk cId="2954609002" sldId="272"/>
            <ac:spMk id="94" creationId="{00000000-0000-0000-0000-000000000000}"/>
          </ac:spMkLst>
        </pc:spChg>
        <pc:spChg chg="mod">
          <ac:chgData name="Paulo Renato Xavier da Silva" userId="d2fbfea9-16e8-43bd-9a0a-5c107b189f82" providerId="ADAL" clId="{289577B8-9F05-4E38-990E-3F49E958371E}" dt="2023-08-24T23:12:56.010" v="239" actId="20577"/>
          <ac:spMkLst>
            <pc:docMk/>
            <pc:sldMk cId="2954609002" sldId="272"/>
            <ac:spMk id="118" creationId="{00000000-0000-0000-0000-000000000000}"/>
          </ac:spMkLst>
        </pc:spChg>
        <pc:grpChg chg="mod">
          <ac:chgData name="Paulo Renato Xavier da Silva" userId="d2fbfea9-16e8-43bd-9a0a-5c107b189f82" providerId="ADAL" clId="{289577B8-9F05-4E38-990E-3F49E958371E}" dt="2023-08-22T20:27:50.711" v="126" actId="1036"/>
          <ac:grpSpMkLst>
            <pc:docMk/>
            <pc:sldMk cId="2954609002" sldId="272"/>
            <ac:grpSpMk id="4" creationId="{00000000-0000-0000-0000-000000000000}"/>
          </ac:grpSpMkLst>
        </pc:grpChg>
        <pc:picChg chg="mod ord">
          <ac:chgData name="Paulo Renato Xavier da Silva" userId="d2fbfea9-16e8-43bd-9a0a-5c107b189f82" providerId="ADAL" clId="{289577B8-9F05-4E38-990E-3F49E958371E}" dt="2023-08-22T20:28:24.425" v="130" actId="167"/>
          <ac:picMkLst>
            <pc:docMk/>
            <pc:sldMk cId="2954609002" sldId="272"/>
            <ac:picMk id="65" creationId="{00000000-0000-0000-0000-000000000000}"/>
          </ac:picMkLst>
        </pc:picChg>
      </pc:sldChg>
      <pc:sldChg chg="modSp mod">
        <pc:chgData name="Paulo Renato Xavier da Silva" userId="d2fbfea9-16e8-43bd-9a0a-5c107b189f82" providerId="ADAL" clId="{289577B8-9F05-4E38-990E-3F49E958371E}" dt="2023-08-22T20:31:36.059" v="208" actId="20577"/>
        <pc:sldMkLst>
          <pc:docMk/>
          <pc:sldMk cId="4052586314" sldId="273"/>
        </pc:sldMkLst>
        <pc:spChg chg="mod">
          <ac:chgData name="Paulo Renato Xavier da Silva" userId="d2fbfea9-16e8-43bd-9a0a-5c107b189f82" providerId="ADAL" clId="{289577B8-9F05-4E38-990E-3F49E958371E}" dt="2023-08-22T20:31:36.059" v="208" actId="20577"/>
          <ac:spMkLst>
            <pc:docMk/>
            <pc:sldMk cId="4052586314" sldId="273"/>
            <ac:spMk id="5" creationId="{00000000-0000-0000-0000-000000000000}"/>
          </ac:spMkLst>
        </pc:spChg>
        <pc:spChg chg="mod">
          <ac:chgData name="Paulo Renato Xavier da Silva" userId="d2fbfea9-16e8-43bd-9a0a-5c107b189f82" providerId="ADAL" clId="{289577B8-9F05-4E38-990E-3F49E958371E}" dt="2023-08-22T20:29:47.359" v="169" actId="1076"/>
          <ac:spMkLst>
            <pc:docMk/>
            <pc:sldMk cId="4052586314" sldId="273"/>
            <ac:spMk id="77" creationId="{00000000-0000-0000-0000-000000000000}"/>
          </ac:spMkLst>
        </pc:spChg>
        <pc:spChg chg="mod">
          <ac:chgData name="Paulo Renato Xavier da Silva" userId="d2fbfea9-16e8-43bd-9a0a-5c107b189f82" providerId="ADAL" clId="{289577B8-9F05-4E38-990E-3F49E958371E}" dt="2023-08-22T20:30:11.411" v="172" actId="1076"/>
          <ac:spMkLst>
            <pc:docMk/>
            <pc:sldMk cId="4052586314" sldId="273"/>
            <ac:spMk id="94" creationId="{00000000-0000-0000-0000-000000000000}"/>
          </ac:spMkLst>
        </pc:spChg>
        <pc:cxnChg chg="mod">
          <ac:chgData name="Paulo Renato Xavier da Silva" userId="d2fbfea9-16e8-43bd-9a0a-5c107b189f82" providerId="ADAL" clId="{289577B8-9F05-4E38-990E-3F49E958371E}" dt="2023-08-22T20:30:02.513" v="171" actId="1076"/>
          <ac:cxnSpMkLst>
            <pc:docMk/>
            <pc:sldMk cId="4052586314" sldId="273"/>
            <ac:cxnSpMk id="93" creationId="{00000000-0000-0000-0000-000000000000}"/>
          </ac:cxnSpMkLst>
        </pc:cxnChg>
      </pc:sldChg>
      <pc:sldChg chg="modSp mod modNotesTx">
        <pc:chgData name="Paulo Renato Xavier da Silva" userId="d2fbfea9-16e8-43bd-9a0a-5c107b189f82" providerId="ADAL" clId="{289577B8-9F05-4E38-990E-3F49E958371E}" dt="2023-08-24T23:18:25.320" v="352" actId="20577"/>
        <pc:sldMkLst>
          <pc:docMk/>
          <pc:sldMk cId="361300633" sldId="275"/>
        </pc:sldMkLst>
        <pc:spChg chg="mod">
          <ac:chgData name="Paulo Renato Xavier da Silva" userId="d2fbfea9-16e8-43bd-9a0a-5c107b189f82" providerId="ADAL" clId="{289577B8-9F05-4E38-990E-3F49E958371E}" dt="2023-08-22T20:31:56.050" v="226" actId="1037"/>
          <ac:spMkLst>
            <pc:docMk/>
            <pc:sldMk cId="361300633" sldId="275"/>
            <ac:spMk id="7" creationId="{00000000-0000-0000-0000-000000000000}"/>
          </ac:spMkLst>
        </pc:spChg>
        <pc:graphicFrameChg chg="modGraphic">
          <ac:chgData name="Paulo Renato Xavier da Silva" userId="d2fbfea9-16e8-43bd-9a0a-5c107b189f82" providerId="ADAL" clId="{289577B8-9F05-4E38-990E-3F49E958371E}" dt="2023-08-22T20:32:27.491" v="234" actId="20577"/>
          <ac:graphicFrameMkLst>
            <pc:docMk/>
            <pc:sldMk cId="361300633" sldId="275"/>
            <ac:graphicFrameMk id="5" creationId="{00000000-0000-0000-0000-000000000000}"/>
          </ac:graphicFrameMkLst>
        </pc:graphicFrameChg>
        <pc:cxnChg chg="mod">
          <ac:chgData name="Paulo Renato Xavier da Silva" userId="d2fbfea9-16e8-43bd-9a0a-5c107b189f82" providerId="ADAL" clId="{289577B8-9F05-4E38-990E-3F49E958371E}" dt="2023-08-22T20:31:59.304" v="227" actId="1076"/>
          <ac:cxnSpMkLst>
            <pc:docMk/>
            <pc:sldMk cId="361300633" sldId="275"/>
            <ac:cxnSpMk id="6" creationId="{00000000-0000-0000-0000-000000000000}"/>
          </ac:cxnSpMkLst>
        </pc:cxnChg>
      </pc:sldChg>
      <pc:sldChg chg="modSp mod modNotesTx">
        <pc:chgData name="Paulo Renato Xavier da Silva" userId="d2fbfea9-16e8-43bd-9a0a-5c107b189f82" providerId="ADAL" clId="{289577B8-9F05-4E38-990E-3F49E958371E}" dt="2023-08-24T23:24:52.446" v="404" actId="20577"/>
        <pc:sldMkLst>
          <pc:docMk/>
          <pc:sldMk cId="1356315104" sldId="276"/>
        </pc:sldMkLst>
        <pc:spChg chg="mod">
          <ac:chgData name="Paulo Renato Xavier da Silva" userId="d2fbfea9-16e8-43bd-9a0a-5c107b189f82" providerId="ADAL" clId="{289577B8-9F05-4E38-990E-3F49E958371E}" dt="2023-08-24T23:19:15.146" v="364" actId="20577"/>
          <ac:spMkLst>
            <pc:docMk/>
            <pc:sldMk cId="1356315104" sldId="276"/>
            <ac:spMk id="7" creationId="{00000000-0000-0000-0000-000000000000}"/>
          </ac:spMkLst>
        </pc:spChg>
        <pc:spChg chg="mod">
          <ac:chgData name="Paulo Renato Xavier da Silva" userId="d2fbfea9-16e8-43bd-9a0a-5c107b189f82" providerId="ADAL" clId="{289577B8-9F05-4E38-990E-3F49E958371E}" dt="2023-08-24T23:19:22.654" v="369" actId="20577"/>
          <ac:spMkLst>
            <pc:docMk/>
            <pc:sldMk cId="1356315104" sldId="276"/>
            <ac:spMk id="9" creationId="{00000000-0000-0000-0000-000000000000}"/>
          </ac:spMkLst>
        </pc:spChg>
        <pc:spChg chg="mod">
          <ac:chgData name="Paulo Renato Xavier da Silva" userId="d2fbfea9-16e8-43bd-9a0a-5c107b189f82" providerId="ADAL" clId="{289577B8-9F05-4E38-990E-3F49E958371E}" dt="2023-08-24T23:18:41.148" v="356" actId="20577"/>
          <ac:spMkLst>
            <pc:docMk/>
            <pc:sldMk cId="1356315104" sldId="276"/>
            <ac:spMk id="15" creationId="{00000000-0000-0000-0000-000000000000}"/>
          </ac:spMkLst>
        </pc:spChg>
        <pc:spChg chg="mod">
          <ac:chgData name="Paulo Renato Xavier da Silva" userId="d2fbfea9-16e8-43bd-9a0a-5c107b189f82" providerId="ADAL" clId="{289577B8-9F05-4E38-990E-3F49E958371E}" dt="2023-08-24T23:18:45.116" v="357" actId="20577"/>
          <ac:spMkLst>
            <pc:docMk/>
            <pc:sldMk cId="1356315104" sldId="276"/>
            <ac:spMk id="16" creationId="{00000000-0000-0000-0000-000000000000}"/>
          </ac:spMkLst>
        </pc:spChg>
      </pc:sldChg>
      <pc:sldChg chg="modSp mod modNotesTx">
        <pc:chgData name="Paulo Renato Xavier da Silva" userId="d2fbfea9-16e8-43bd-9a0a-5c107b189f82" providerId="ADAL" clId="{289577B8-9F05-4E38-990E-3F49E958371E}" dt="2023-08-24T23:28:43.663" v="483" actId="20577"/>
        <pc:sldMkLst>
          <pc:docMk/>
          <pc:sldMk cId="799182023" sldId="277"/>
        </pc:sldMkLst>
        <pc:graphicFrameChg chg="mod modGraphic">
          <ac:chgData name="Paulo Renato Xavier da Silva" userId="d2fbfea9-16e8-43bd-9a0a-5c107b189f82" providerId="ADAL" clId="{289577B8-9F05-4E38-990E-3F49E958371E}" dt="2023-08-24T23:27:51.965" v="475"/>
          <ac:graphicFrameMkLst>
            <pc:docMk/>
            <pc:sldMk cId="799182023" sldId="277"/>
            <ac:graphicFrameMk id="5" creationId="{00000000-0000-0000-0000-000000000000}"/>
          </ac:graphicFrameMkLst>
        </pc:graphicFrameChg>
      </pc:sldChg>
      <pc:sldChg chg="modSp mod modNotesTx">
        <pc:chgData name="Paulo Renato Xavier da Silva" userId="d2fbfea9-16e8-43bd-9a0a-5c107b189f82" providerId="ADAL" clId="{289577B8-9F05-4E38-990E-3F49E958371E}" dt="2023-08-24T23:32:06.007" v="529" actId="6549"/>
        <pc:sldMkLst>
          <pc:docMk/>
          <pc:sldMk cId="1456874249" sldId="278"/>
        </pc:sldMkLst>
        <pc:spChg chg="mod">
          <ac:chgData name="Paulo Renato Xavier da Silva" userId="d2fbfea9-16e8-43bd-9a0a-5c107b189f82" providerId="ADAL" clId="{289577B8-9F05-4E38-990E-3F49E958371E}" dt="2023-08-24T23:30:32.094" v="502" actId="20577"/>
          <ac:spMkLst>
            <pc:docMk/>
            <pc:sldMk cId="1456874249" sldId="278"/>
            <ac:spMk id="4" creationId="{00000000-0000-0000-0000-000000000000}"/>
          </ac:spMkLst>
        </pc:spChg>
        <pc:spChg chg="mod">
          <ac:chgData name="Paulo Renato Xavier da Silva" userId="d2fbfea9-16e8-43bd-9a0a-5c107b189f82" providerId="ADAL" clId="{289577B8-9F05-4E38-990E-3F49E958371E}" dt="2023-08-24T23:30:36.279" v="506" actId="6549"/>
          <ac:spMkLst>
            <pc:docMk/>
            <pc:sldMk cId="1456874249" sldId="278"/>
            <ac:spMk id="23" creationId="{00000000-0000-0000-0000-000000000000}"/>
          </ac:spMkLst>
        </pc:spChg>
        <pc:spChg chg="mod">
          <ac:chgData name="Paulo Renato Xavier da Silva" userId="d2fbfea9-16e8-43bd-9a0a-5c107b189f82" providerId="ADAL" clId="{289577B8-9F05-4E38-990E-3F49E958371E}" dt="2023-08-24T23:29:55.955" v="492" actId="6549"/>
          <ac:spMkLst>
            <pc:docMk/>
            <pc:sldMk cId="1456874249" sldId="278"/>
            <ac:spMk id="48" creationId="{00000000-0000-0000-0000-000000000000}"/>
          </ac:spMkLst>
        </pc:spChg>
      </pc:sldChg>
      <pc:sldChg chg="modSp mod modNotesTx">
        <pc:chgData name="Paulo Renato Xavier da Silva" userId="d2fbfea9-16e8-43bd-9a0a-5c107b189f82" providerId="ADAL" clId="{289577B8-9F05-4E38-990E-3F49E958371E}" dt="2023-08-24T23:33:11.807" v="558" actId="20577"/>
        <pc:sldMkLst>
          <pc:docMk/>
          <pc:sldMk cId="990890651" sldId="279"/>
        </pc:sldMkLst>
        <pc:spChg chg="mod">
          <ac:chgData name="Paulo Renato Xavier da Silva" userId="d2fbfea9-16e8-43bd-9a0a-5c107b189f82" providerId="ADAL" clId="{289577B8-9F05-4E38-990E-3F49E958371E}" dt="2023-08-24T23:32:58.064" v="557" actId="20577"/>
          <ac:spMkLst>
            <pc:docMk/>
            <pc:sldMk cId="990890651" sldId="279"/>
            <ac:spMk id="27" creationId="{00000000-0000-0000-0000-000000000000}"/>
          </ac:spMkLst>
        </pc:spChg>
        <pc:spChg chg="mod">
          <ac:chgData name="Paulo Renato Xavier da Silva" userId="d2fbfea9-16e8-43bd-9a0a-5c107b189f82" providerId="ADAL" clId="{289577B8-9F05-4E38-990E-3F49E958371E}" dt="2023-08-24T23:33:11.807" v="558" actId="20577"/>
          <ac:spMkLst>
            <pc:docMk/>
            <pc:sldMk cId="990890651" sldId="279"/>
            <ac:spMk id="37" creationId="{00000000-0000-0000-0000-000000000000}"/>
          </ac:spMkLst>
        </pc:spChg>
        <pc:spChg chg="mod">
          <ac:chgData name="Paulo Renato Xavier da Silva" userId="d2fbfea9-16e8-43bd-9a0a-5c107b189f82" providerId="ADAL" clId="{289577B8-9F05-4E38-990E-3F49E958371E}" dt="2023-08-24T23:32:53.032" v="551" actId="20577"/>
          <ac:spMkLst>
            <pc:docMk/>
            <pc:sldMk cId="990890651" sldId="279"/>
            <ac:spMk id="65" creationId="{00000000-0000-0000-0000-000000000000}"/>
          </ac:spMkLst>
        </pc:spChg>
      </pc:sldChg>
      <pc:sldChg chg="modNotesTx">
        <pc:chgData name="Paulo Renato Xavier da Silva" userId="d2fbfea9-16e8-43bd-9a0a-5c107b189f82" providerId="ADAL" clId="{289577B8-9F05-4E38-990E-3F49E958371E}" dt="2023-08-24T23:25:35.979" v="429" actId="20577"/>
        <pc:sldMkLst>
          <pc:docMk/>
          <pc:sldMk cId="2796245077" sldId="280"/>
        </pc:sldMkLst>
      </pc:sldChg>
      <pc:sldChg chg="modSp mod modNotesTx">
        <pc:chgData name="Paulo Renato Xavier da Silva" userId="d2fbfea9-16e8-43bd-9a0a-5c107b189f82" providerId="ADAL" clId="{289577B8-9F05-4E38-990E-3F49E958371E}" dt="2023-08-29T13:27:41.234" v="1447" actId="1037"/>
        <pc:sldMkLst>
          <pc:docMk/>
          <pc:sldMk cId="1146276940" sldId="281"/>
        </pc:sldMkLst>
        <pc:spChg chg="mod">
          <ac:chgData name="Paulo Renato Xavier da Silva" userId="d2fbfea9-16e8-43bd-9a0a-5c107b189f82" providerId="ADAL" clId="{289577B8-9F05-4E38-990E-3F49E958371E}" dt="2023-08-24T23:33:51.804" v="573" actId="6549"/>
          <ac:spMkLst>
            <pc:docMk/>
            <pc:sldMk cId="1146276940" sldId="281"/>
            <ac:spMk id="189" creationId="{00000000-0000-0000-0000-000000000000}"/>
          </ac:spMkLst>
        </pc:spChg>
        <pc:spChg chg="mod">
          <ac:chgData name="Paulo Renato Xavier da Silva" userId="d2fbfea9-16e8-43bd-9a0a-5c107b189f82" providerId="ADAL" clId="{289577B8-9F05-4E38-990E-3F49E958371E}" dt="2023-08-24T23:33:55.430" v="576" actId="6549"/>
          <ac:spMkLst>
            <pc:docMk/>
            <pc:sldMk cId="1146276940" sldId="281"/>
            <ac:spMk id="190" creationId="{00000000-0000-0000-0000-000000000000}"/>
          </ac:spMkLst>
        </pc:spChg>
        <pc:spChg chg="mod">
          <ac:chgData name="Paulo Renato Xavier da Silva" userId="d2fbfea9-16e8-43bd-9a0a-5c107b189f82" providerId="ADAL" clId="{289577B8-9F05-4E38-990E-3F49E958371E}" dt="2023-08-29T13:27:41.234" v="1447" actId="1037"/>
          <ac:spMkLst>
            <pc:docMk/>
            <pc:sldMk cId="1146276940" sldId="281"/>
            <ac:spMk id="192" creationId="{00000000-0000-0000-0000-000000000000}"/>
          </ac:spMkLst>
        </pc:spChg>
        <pc:spChg chg="mod">
          <ac:chgData name="Paulo Renato Xavier da Silva" userId="d2fbfea9-16e8-43bd-9a0a-5c107b189f82" providerId="ADAL" clId="{289577B8-9F05-4E38-990E-3F49E958371E}" dt="2023-08-24T23:33:43.236" v="567" actId="20577"/>
          <ac:spMkLst>
            <pc:docMk/>
            <pc:sldMk cId="1146276940" sldId="281"/>
            <ac:spMk id="214" creationId="{00000000-0000-0000-0000-000000000000}"/>
          </ac:spMkLst>
        </pc:spChg>
        <pc:spChg chg="mod">
          <ac:chgData name="Paulo Renato Xavier da Silva" userId="d2fbfea9-16e8-43bd-9a0a-5c107b189f82" providerId="ADAL" clId="{289577B8-9F05-4E38-990E-3F49E958371E}" dt="2023-08-24T23:33:37.409" v="561" actId="20577"/>
          <ac:spMkLst>
            <pc:docMk/>
            <pc:sldMk cId="1146276940" sldId="281"/>
            <ac:spMk id="219" creationId="{00000000-0000-0000-0000-000000000000}"/>
          </ac:spMkLst>
        </pc:spChg>
        <pc:spChg chg="mod">
          <ac:chgData name="Paulo Renato Xavier da Silva" userId="d2fbfea9-16e8-43bd-9a0a-5c107b189f82" providerId="ADAL" clId="{289577B8-9F05-4E38-990E-3F49E958371E}" dt="2023-08-24T23:33:48.060" v="570" actId="6549"/>
          <ac:spMkLst>
            <pc:docMk/>
            <pc:sldMk cId="1146276940" sldId="281"/>
            <ac:spMk id="349" creationId="{00000000-0000-0000-0000-000000000000}"/>
          </ac:spMkLst>
        </pc:spChg>
      </pc:sldChg>
      <pc:sldChg chg="modSp mod modNotesTx">
        <pc:chgData name="Paulo Renato Xavier da Silva" userId="d2fbfea9-16e8-43bd-9a0a-5c107b189f82" providerId="ADAL" clId="{289577B8-9F05-4E38-990E-3F49E958371E}" dt="2023-08-24T23:50:44.400" v="652" actId="20577"/>
        <pc:sldMkLst>
          <pc:docMk/>
          <pc:sldMk cId="1506906900" sldId="282"/>
        </pc:sldMkLst>
        <pc:spChg chg="mod">
          <ac:chgData name="Paulo Renato Xavier da Silva" userId="d2fbfea9-16e8-43bd-9a0a-5c107b189f82" providerId="ADAL" clId="{289577B8-9F05-4E38-990E-3F49E958371E}" dt="2023-08-24T23:36:49.606" v="604" actId="20577"/>
          <ac:spMkLst>
            <pc:docMk/>
            <pc:sldMk cId="1506906900" sldId="282"/>
            <ac:spMk id="15" creationId="{00000000-0000-0000-0000-000000000000}"/>
          </ac:spMkLst>
        </pc:spChg>
      </pc:sldChg>
      <pc:sldChg chg="modSp mod">
        <pc:chgData name="Paulo Renato Xavier da Silva" userId="d2fbfea9-16e8-43bd-9a0a-5c107b189f82" providerId="ADAL" clId="{289577B8-9F05-4E38-990E-3F49E958371E}" dt="2023-08-25T00:03:56.303" v="673" actId="20577"/>
        <pc:sldMkLst>
          <pc:docMk/>
          <pc:sldMk cId="1245029747" sldId="283"/>
        </pc:sldMkLst>
        <pc:spChg chg="mod">
          <ac:chgData name="Paulo Renato Xavier da Silva" userId="d2fbfea9-16e8-43bd-9a0a-5c107b189f82" providerId="ADAL" clId="{289577B8-9F05-4E38-990E-3F49E958371E}" dt="2023-08-25T00:03:24.033" v="663" actId="6549"/>
          <ac:spMkLst>
            <pc:docMk/>
            <pc:sldMk cId="1245029747" sldId="283"/>
            <ac:spMk id="24" creationId="{00000000-0000-0000-0000-000000000000}"/>
          </ac:spMkLst>
        </pc:spChg>
        <pc:spChg chg="mod">
          <ac:chgData name="Paulo Renato Xavier da Silva" userId="d2fbfea9-16e8-43bd-9a0a-5c107b189f82" providerId="ADAL" clId="{289577B8-9F05-4E38-990E-3F49E958371E}" dt="2023-08-25T00:03:15.579" v="655" actId="6549"/>
          <ac:spMkLst>
            <pc:docMk/>
            <pc:sldMk cId="1245029747" sldId="283"/>
            <ac:spMk id="25" creationId="{00000000-0000-0000-0000-000000000000}"/>
          </ac:spMkLst>
        </pc:spChg>
        <pc:spChg chg="mod">
          <ac:chgData name="Paulo Renato Xavier da Silva" userId="d2fbfea9-16e8-43bd-9a0a-5c107b189f82" providerId="ADAL" clId="{289577B8-9F05-4E38-990E-3F49E958371E}" dt="2023-08-25T00:03:20.857" v="661" actId="20577"/>
          <ac:spMkLst>
            <pc:docMk/>
            <pc:sldMk cId="1245029747" sldId="283"/>
            <ac:spMk id="26" creationId="{00000000-0000-0000-0000-000000000000}"/>
          </ac:spMkLst>
        </pc:spChg>
        <pc:spChg chg="mod">
          <ac:chgData name="Paulo Renato Xavier da Silva" userId="d2fbfea9-16e8-43bd-9a0a-5c107b189f82" providerId="ADAL" clId="{289577B8-9F05-4E38-990E-3F49E958371E}" dt="2023-08-25T00:03:51.023" v="671" actId="20577"/>
          <ac:spMkLst>
            <pc:docMk/>
            <pc:sldMk cId="1245029747" sldId="283"/>
            <ac:spMk id="28" creationId="{00000000-0000-0000-0000-000000000000}"/>
          </ac:spMkLst>
        </pc:spChg>
        <pc:spChg chg="mod">
          <ac:chgData name="Paulo Renato Xavier da Silva" userId="d2fbfea9-16e8-43bd-9a0a-5c107b189f82" providerId="ADAL" clId="{289577B8-9F05-4E38-990E-3F49E958371E}" dt="2023-08-25T00:03:56.303" v="673" actId="20577"/>
          <ac:spMkLst>
            <pc:docMk/>
            <pc:sldMk cId="1245029747" sldId="283"/>
            <ac:spMk id="32" creationId="{00000000-0000-0000-0000-000000000000}"/>
          </ac:spMkLst>
        </pc:spChg>
      </pc:sldChg>
      <pc:sldChg chg="modSp mod">
        <pc:chgData name="Paulo Renato Xavier da Silva" userId="d2fbfea9-16e8-43bd-9a0a-5c107b189f82" providerId="ADAL" clId="{289577B8-9F05-4E38-990E-3F49E958371E}" dt="2023-08-25T00:07:31.428" v="731" actId="20577"/>
        <pc:sldMkLst>
          <pc:docMk/>
          <pc:sldMk cId="3837277342" sldId="284"/>
        </pc:sldMkLst>
        <pc:spChg chg="mod">
          <ac:chgData name="Paulo Renato Xavier da Silva" userId="d2fbfea9-16e8-43bd-9a0a-5c107b189f82" providerId="ADAL" clId="{289577B8-9F05-4E38-990E-3F49E958371E}" dt="2023-08-25T00:06:10.721" v="717" actId="14100"/>
          <ac:spMkLst>
            <pc:docMk/>
            <pc:sldMk cId="3837277342" sldId="284"/>
            <ac:spMk id="5" creationId="{00000000-0000-0000-0000-000000000000}"/>
          </ac:spMkLst>
        </pc:spChg>
        <pc:spChg chg="mod">
          <ac:chgData name="Paulo Renato Xavier da Silva" userId="d2fbfea9-16e8-43bd-9a0a-5c107b189f82" providerId="ADAL" clId="{289577B8-9F05-4E38-990E-3F49E958371E}" dt="2023-08-25T00:06:10.721" v="717" actId="14100"/>
          <ac:spMkLst>
            <pc:docMk/>
            <pc:sldMk cId="3837277342" sldId="284"/>
            <ac:spMk id="6" creationId="{00000000-0000-0000-0000-000000000000}"/>
          </ac:spMkLst>
        </pc:spChg>
        <pc:spChg chg="mod">
          <ac:chgData name="Paulo Renato Xavier da Silva" userId="d2fbfea9-16e8-43bd-9a0a-5c107b189f82" providerId="ADAL" clId="{289577B8-9F05-4E38-990E-3F49E958371E}" dt="2023-08-25T00:06:10.721" v="717" actId="14100"/>
          <ac:spMkLst>
            <pc:docMk/>
            <pc:sldMk cId="3837277342" sldId="284"/>
            <ac:spMk id="7" creationId="{00000000-0000-0000-0000-000000000000}"/>
          </ac:spMkLst>
        </pc:spChg>
        <pc:spChg chg="mod">
          <ac:chgData name="Paulo Renato Xavier da Silva" userId="d2fbfea9-16e8-43bd-9a0a-5c107b189f82" providerId="ADAL" clId="{289577B8-9F05-4E38-990E-3F49E958371E}" dt="2023-08-25T00:06:10.721" v="717" actId="14100"/>
          <ac:spMkLst>
            <pc:docMk/>
            <pc:sldMk cId="3837277342" sldId="284"/>
            <ac:spMk id="8" creationId="{00000000-0000-0000-0000-000000000000}"/>
          </ac:spMkLst>
        </pc:spChg>
        <pc:spChg chg="mod">
          <ac:chgData name="Paulo Renato Xavier da Silva" userId="d2fbfea9-16e8-43bd-9a0a-5c107b189f82" providerId="ADAL" clId="{289577B8-9F05-4E38-990E-3F49E958371E}" dt="2023-08-25T00:06:10.721" v="717" actId="14100"/>
          <ac:spMkLst>
            <pc:docMk/>
            <pc:sldMk cId="3837277342" sldId="284"/>
            <ac:spMk id="9" creationId="{00000000-0000-0000-0000-000000000000}"/>
          </ac:spMkLst>
        </pc:spChg>
        <pc:spChg chg="mod">
          <ac:chgData name="Paulo Renato Xavier da Silva" userId="d2fbfea9-16e8-43bd-9a0a-5c107b189f82" providerId="ADAL" clId="{289577B8-9F05-4E38-990E-3F49E958371E}" dt="2023-08-25T00:06:10.721" v="717" actId="14100"/>
          <ac:spMkLst>
            <pc:docMk/>
            <pc:sldMk cId="3837277342" sldId="284"/>
            <ac:spMk id="10" creationId="{00000000-0000-0000-0000-000000000000}"/>
          </ac:spMkLst>
        </pc:spChg>
        <pc:spChg chg="mod">
          <ac:chgData name="Paulo Renato Xavier da Silva" userId="d2fbfea9-16e8-43bd-9a0a-5c107b189f82" providerId="ADAL" clId="{289577B8-9F05-4E38-990E-3F49E958371E}" dt="2023-08-25T00:06:10.721" v="717" actId="14100"/>
          <ac:spMkLst>
            <pc:docMk/>
            <pc:sldMk cId="3837277342" sldId="284"/>
            <ac:spMk id="11" creationId="{00000000-0000-0000-0000-000000000000}"/>
          </ac:spMkLst>
        </pc:spChg>
        <pc:spChg chg="mod">
          <ac:chgData name="Paulo Renato Xavier da Silva" userId="d2fbfea9-16e8-43bd-9a0a-5c107b189f82" providerId="ADAL" clId="{289577B8-9F05-4E38-990E-3F49E958371E}" dt="2023-08-25T00:06:31.830" v="723"/>
          <ac:spMkLst>
            <pc:docMk/>
            <pc:sldMk cId="3837277342" sldId="284"/>
            <ac:spMk id="13" creationId="{00000000-0000-0000-0000-000000000000}"/>
          </ac:spMkLst>
        </pc:spChg>
        <pc:spChg chg="mod">
          <ac:chgData name="Paulo Renato Xavier da Silva" userId="d2fbfea9-16e8-43bd-9a0a-5c107b189f82" providerId="ADAL" clId="{289577B8-9F05-4E38-990E-3F49E958371E}" dt="2023-08-25T00:06:10.721" v="717" actId="14100"/>
          <ac:spMkLst>
            <pc:docMk/>
            <pc:sldMk cId="3837277342" sldId="284"/>
            <ac:spMk id="14" creationId="{00000000-0000-0000-0000-000000000000}"/>
          </ac:spMkLst>
        </pc:spChg>
        <pc:spChg chg="mod">
          <ac:chgData name="Paulo Renato Xavier da Silva" userId="d2fbfea9-16e8-43bd-9a0a-5c107b189f82" providerId="ADAL" clId="{289577B8-9F05-4E38-990E-3F49E958371E}" dt="2023-08-25T00:06:10.721" v="717" actId="14100"/>
          <ac:spMkLst>
            <pc:docMk/>
            <pc:sldMk cId="3837277342" sldId="284"/>
            <ac:spMk id="15" creationId="{00000000-0000-0000-0000-000000000000}"/>
          </ac:spMkLst>
        </pc:spChg>
        <pc:spChg chg="mod">
          <ac:chgData name="Paulo Renato Xavier da Silva" userId="d2fbfea9-16e8-43bd-9a0a-5c107b189f82" providerId="ADAL" clId="{289577B8-9F05-4E38-990E-3F49E958371E}" dt="2023-08-25T00:06:10.721" v="717" actId="14100"/>
          <ac:spMkLst>
            <pc:docMk/>
            <pc:sldMk cId="3837277342" sldId="284"/>
            <ac:spMk id="16" creationId="{00000000-0000-0000-0000-000000000000}"/>
          </ac:spMkLst>
        </pc:spChg>
        <pc:spChg chg="mod">
          <ac:chgData name="Paulo Renato Xavier da Silva" userId="d2fbfea9-16e8-43bd-9a0a-5c107b189f82" providerId="ADAL" clId="{289577B8-9F05-4E38-990E-3F49E958371E}" dt="2023-08-25T00:07:31.428" v="731" actId="20577"/>
          <ac:spMkLst>
            <pc:docMk/>
            <pc:sldMk cId="3837277342" sldId="284"/>
            <ac:spMk id="19" creationId="{00000000-0000-0000-0000-000000000000}"/>
          </ac:spMkLst>
        </pc:spChg>
        <pc:spChg chg="mod">
          <ac:chgData name="Paulo Renato Xavier da Silva" userId="d2fbfea9-16e8-43bd-9a0a-5c107b189f82" providerId="ADAL" clId="{289577B8-9F05-4E38-990E-3F49E958371E}" dt="2023-08-25T00:06:10.721" v="717" actId="14100"/>
          <ac:spMkLst>
            <pc:docMk/>
            <pc:sldMk cId="3837277342" sldId="284"/>
            <ac:spMk id="20" creationId="{00000000-0000-0000-0000-000000000000}"/>
          </ac:spMkLst>
        </pc:spChg>
        <pc:spChg chg="mod">
          <ac:chgData name="Paulo Renato Xavier da Silva" userId="d2fbfea9-16e8-43bd-9a0a-5c107b189f82" providerId="ADAL" clId="{289577B8-9F05-4E38-990E-3F49E958371E}" dt="2023-08-25T00:06:10.721" v="717" actId="14100"/>
          <ac:spMkLst>
            <pc:docMk/>
            <pc:sldMk cId="3837277342" sldId="284"/>
            <ac:spMk id="21" creationId="{00000000-0000-0000-0000-000000000000}"/>
          </ac:spMkLst>
        </pc:spChg>
        <pc:spChg chg="mod">
          <ac:chgData name="Paulo Renato Xavier da Silva" userId="d2fbfea9-16e8-43bd-9a0a-5c107b189f82" providerId="ADAL" clId="{289577B8-9F05-4E38-990E-3F49E958371E}" dt="2023-08-25T00:06:10.721" v="717" actId="14100"/>
          <ac:spMkLst>
            <pc:docMk/>
            <pc:sldMk cId="3837277342" sldId="284"/>
            <ac:spMk id="22" creationId="{00000000-0000-0000-0000-000000000000}"/>
          </ac:spMkLst>
        </pc:spChg>
        <pc:spChg chg="mod">
          <ac:chgData name="Paulo Renato Xavier da Silva" userId="d2fbfea9-16e8-43bd-9a0a-5c107b189f82" providerId="ADAL" clId="{289577B8-9F05-4E38-990E-3F49E958371E}" dt="2023-08-25T00:06:10.721" v="717" actId="14100"/>
          <ac:spMkLst>
            <pc:docMk/>
            <pc:sldMk cId="3837277342" sldId="284"/>
            <ac:spMk id="23" creationId="{00000000-0000-0000-0000-000000000000}"/>
          </ac:spMkLst>
        </pc:spChg>
        <pc:spChg chg="mod">
          <ac:chgData name="Paulo Renato Xavier da Silva" userId="d2fbfea9-16e8-43bd-9a0a-5c107b189f82" providerId="ADAL" clId="{289577B8-9F05-4E38-990E-3F49E958371E}" dt="2023-08-25T00:06:10.721" v="717" actId="14100"/>
          <ac:spMkLst>
            <pc:docMk/>
            <pc:sldMk cId="3837277342" sldId="284"/>
            <ac:spMk id="24" creationId="{00000000-0000-0000-0000-000000000000}"/>
          </ac:spMkLst>
        </pc:spChg>
        <pc:spChg chg="mod">
          <ac:chgData name="Paulo Renato Xavier da Silva" userId="d2fbfea9-16e8-43bd-9a0a-5c107b189f82" providerId="ADAL" clId="{289577B8-9F05-4E38-990E-3F49E958371E}" dt="2023-08-25T00:06:10.721" v="717" actId="14100"/>
          <ac:spMkLst>
            <pc:docMk/>
            <pc:sldMk cId="3837277342" sldId="284"/>
            <ac:spMk id="25" creationId="{00000000-0000-0000-0000-000000000000}"/>
          </ac:spMkLst>
        </pc:spChg>
        <pc:spChg chg="mod">
          <ac:chgData name="Paulo Renato Xavier da Silva" userId="d2fbfea9-16e8-43bd-9a0a-5c107b189f82" providerId="ADAL" clId="{289577B8-9F05-4E38-990E-3F49E958371E}" dt="2023-08-25T00:06:10.721" v="717" actId="14100"/>
          <ac:spMkLst>
            <pc:docMk/>
            <pc:sldMk cId="3837277342" sldId="284"/>
            <ac:spMk id="26" creationId="{00000000-0000-0000-0000-000000000000}"/>
          </ac:spMkLst>
        </pc:spChg>
        <pc:spChg chg="mod">
          <ac:chgData name="Paulo Renato Xavier da Silva" userId="d2fbfea9-16e8-43bd-9a0a-5c107b189f82" providerId="ADAL" clId="{289577B8-9F05-4E38-990E-3F49E958371E}" dt="2023-08-25T00:06:10.721" v="717" actId="14100"/>
          <ac:spMkLst>
            <pc:docMk/>
            <pc:sldMk cId="3837277342" sldId="284"/>
            <ac:spMk id="27" creationId="{00000000-0000-0000-0000-000000000000}"/>
          </ac:spMkLst>
        </pc:spChg>
        <pc:spChg chg="mod">
          <ac:chgData name="Paulo Renato Xavier da Silva" userId="d2fbfea9-16e8-43bd-9a0a-5c107b189f82" providerId="ADAL" clId="{289577B8-9F05-4E38-990E-3F49E958371E}" dt="2023-08-25T00:06:10.721" v="717" actId="14100"/>
          <ac:spMkLst>
            <pc:docMk/>
            <pc:sldMk cId="3837277342" sldId="284"/>
            <ac:spMk id="34" creationId="{00000000-0000-0000-0000-000000000000}"/>
          </ac:spMkLst>
        </pc:spChg>
        <pc:spChg chg="mod">
          <ac:chgData name="Paulo Renato Xavier da Silva" userId="d2fbfea9-16e8-43bd-9a0a-5c107b189f82" providerId="ADAL" clId="{289577B8-9F05-4E38-990E-3F49E958371E}" dt="2023-08-25T00:06:10.721" v="717" actId="14100"/>
          <ac:spMkLst>
            <pc:docMk/>
            <pc:sldMk cId="3837277342" sldId="284"/>
            <ac:spMk id="35" creationId="{00000000-0000-0000-0000-000000000000}"/>
          </ac:spMkLst>
        </pc:spChg>
        <pc:spChg chg="mod">
          <ac:chgData name="Paulo Renato Xavier da Silva" userId="d2fbfea9-16e8-43bd-9a0a-5c107b189f82" providerId="ADAL" clId="{289577B8-9F05-4E38-990E-3F49E958371E}" dt="2023-08-25T00:06:10.721" v="717" actId="14100"/>
          <ac:spMkLst>
            <pc:docMk/>
            <pc:sldMk cId="3837277342" sldId="284"/>
            <ac:spMk id="36" creationId="{00000000-0000-0000-0000-000000000000}"/>
          </ac:spMkLst>
        </pc:spChg>
        <pc:spChg chg="mod">
          <ac:chgData name="Paulo Renato Xavier da Silva" userId="d2fbfea9-16e8-43bd-9a0a-5c107b189f82" providerId="ADAL" clId="{289577B8-9F05-4E38-990E-3F49E958371E}" dt="2023-08-25T00:06:10.721" v="717" actId="14100"/>
          <ac:spMkLst>
            <pc:docMk/>
            <pc:sldMk cId="3837277342" sldId="284"/>
            <ac:spMk id="37" creationId="{00000000-0000-0000-0000-000000000000}"/>
          </ac:spMkLst>
        </pc:spChg>
        <pc:spChg chg="mod">
          <ac:chgData name="Paulo Renato Xavier da Silva" userId="d2fbfea9-16e8-43bd-9a0a-5c107b189f82" providerId="ADAL" clId="{289577B8-9F05-4E38-990E-3F49E958371E}" dt="2023-08-25T00:06:10.721" v="717" actId="14100"/>
          <ac:spMkLst>
            <pc:docMk/>
            <pc:sldMk cId="3837277342" sldId="284"/>
            <ac:spMk id="38" creationId="{00000000-0000-0000-0000-000000000000}"/>
          </ac:spMkLst>
        </pc:spChg>
        <pc:grpChg chg="mod">
          <ac:chgData name="Paulo Renato Xavier da Silva" userId="d2fbfea9-16e8-43bd-9a0a-5c107b189f82" providerId="ADAL" clId="{289577B8-9F05-4E38-990E-3F49E958371E}" dt="2023-08-25T00:06:10.721" v="717" actId="14100"/>
          <ac:grpSpMkLst>
            <pc:docMk/>
            <pc:sldMk cId="3837277342" sldId="284"/>
            <ac:grpSpMk id="4" creationId="{00000000-0000-0000-0000-000000000000}"/>
          </ac:grpSpMkLst>
        </pc:grpChg>
        <pc:picChg chg="mod">
          <ac:chgData name="Paulo Renato Xavier da Silva" userId="d2fbfea9-16e8-43bd-9a0a-5c107b189f82" providerId="ADAL" clId="{289577B8-9F05-4E38-990E-3F49E958371E}" dt="2023-08-25T00:06:10.721" v="717" actId="14100"/>
          <ac:picMkLst>
            <pc:docMk/>
            <pc:sldMk cId="3837277342" sldId="284"/>
            <ac:picMk id="12" creationId="{00000000-0000-0000-0000-000000000000}"/>
          </ac:picMkLst>
        </pc:picChg>
        <pc:picChg chg="mod">
          <ac:chgData name="Paulo Renato Xavier da Silva" userId="d2fbfea9-16e8-43bd-9a0a-5c107b189f82" providerId="ADAL" clId="{289577B8-9F05-4E38-990E-3F49E958371E}" dt="2023-08-25T00:06:10.721" v="717" actId="14100"/>
          <ac:picMkLst>
            <pc:docMk/>
            <pc:sldMk cId="3837277342" sldId="284"/>
            <ac:picMk id="18" creationId="{00000000-0000-0000-0000-000000000000}"/>
          </ac:picMkLst>
        </pc:picChg>
        <pc:cxnChg chg="mod">
          <ac:chgData name="Paulo Renato Xavier da Silva" userId="d2fbfea9-16e8-43bd-9a0a-5c107b189f82" providerId="ADAL" clId="{289577B8-9F05-4E38-990E-3F49E958371E}" dt="2023-08-25T00:06:10.721" v="717" actId="14100"/>
          <ac:cxnSpMkLst>
            <pc:docMk/>
            <pc:sldMk cId="3837277342" sldId="284"/>
            <ac:cxnSpMk id="17" creationId="{00000000-0000-0000-0000-000000000000}"/>
          </ac:cxnSpMkLst>
        </pc:cxnChg>
        <pc:cxnChg chg="mod">
          <ac:chgData name="Paulo Renato Xavier da Silva" userId="d2fbfea9-16e8-43bd-9a0a-5c107b189f82" providerId="ADAL" clId="{289577B8-9F05-4E38-990E-3F49E958371E}" dt="2023-08-25T00:06:10.721" v="717" actId="14100"/>
          <ac:cxnSpMkLst>
            <pc:docMk/>
            <pc:sldMk cId="3837277342" sldId="284"/>
            <ac:cxnSpMk id="28" creationId="{00000000-0000-0000-0000-000000000000}"/>
          </ac:cxnSpMkLst>
        </pc:cxnChg>
        <pc:cxnChg chg="mod">
          <ac:chgData name="Paulo Renato Xavier da Silva" userId="d2fbfea9-16e8-43bd-9a0a-5c107b189f82" providerId="ADAL" clId="{289577B8-9F05-4E38-990E-3F49E958371E}" dt="2023-08-25T00:06:10.721" v="717" actId="14100"/>
          <ac:cxnSpMkLst>
            <pc:docMk/>
            <pc:sldMk cId="3837277342" sldId="284"/>
            <ac:cxnSpMk id="29" creationId="{00000000-0000-0000-0000-000000000000}"/>
          </ac:cxnSpMkLst>
        </pc:cxnChg>
        <pc:cxnChg chg="mod">
          <ac:chgData name="Paulo Renato Xavier da Silva" userId="d2fbfea9-16e8-43bd-9a0a-5c107b189f82" providerId="ADAL" clId="{289577B8-9F05-4E38-990E-3F49E958371E}" dt="2023-08-25T00:06:10.721" v="717" actId="14100"/>
          <ac:cxnSpMkLst>
            <pc:docMk/>
            <pc:sldMk cId="3837277342" sldId="284"/>
            <ac:cxnSpMk id="30" creationId="{00000000-0000-0000-0000-000000000000}"/>
          </ac:cxnSpMkLst>
        </pc:cxnChg>
        <pc:cxnChg chg="mod">
          <ac:chgData name="Paulo Renato Xavier da Silva" userId="d2fbfea9-16e8-43bd-9a0a-5c107b189f82" providerId="ADAL" clId="{289577B8-9F05-4E38-990E-3F49E958371E}" dt="2023-08-25T00:06:10.721" v="717" actId="14100"/>
          <ac:cxnSpMkLst>
            <pc:docMk/>
            <pc:sldMk cId="3837277342" sldId="284"/>
            <ac:cxnSpMk id="31" creationId="{00000000-0000-0000-0000-000000000000}"/>
          </ac:cxnSpMkLst>
        </pc:cxnChg>
        <pc:cxnChg chg="mod">
          <ac:chgData name="Paulo Renato Xavier da Silva" userId="d2fbfea9-16e8-43bd-9a0a-5c107b189f82" providerId="ADAL" clId="{289577B8-9F05-4E38-990E-3F49E958371E}" dt="2023-08-25T00:06:10.721" v="717" actId="14100"/>
          <ac:cxnSpMkLst>
            <pc:docMk/>
            <pc:sldMk cId="3837277342" sldId="284"/>
            <ac:cxnSpMk id="32" creationId="{00000000-0000-0000-0000-000000000000}"/>
          </ac:cxnSpMkLst>
        </pc:cxnChg>
        <pc:cxnChg chg="mod">
          <ac:chgData name="Paulo Renato Xavier da Silva" userId="d2fbfea9-16e8-43bd-9a0a-5c107b189f82" providerId="ADAL" clId="{289577B8-9F05-4E38-990E-3F49E958371E}" dt="2023-08-25T00:06:10.721" v="717" actId="14100"/>
          <ac:cxnSpMkLst>
            <pc:docMk/>
            <pc:sldMk cId="3837277342" sldId="284"/>
            <ac:cxnSpMk id="33" creationId="{00000000-0000-0000-0000-000000000000}"/>
          </ac:cxnSpMkLst>
        </pc:cxnChg>
      </pc:sldChg>
      <pc:sldChg chg="modSp mod modNotesTx">
        <pc:chgData name="Paulo Renato Xavier da Silva" userId="d2fbfea9-16e8-43bd-9a0a-5c107b189f82" providerId="ADAL" clId="{289577B8-9F05-4E38-990E-3F49E958371E}" dt="2023-08-28T21:18:57.652" v="1352" actId="20577"/>
        <pc:sldMkLst>
          <pc:docMk/>
          <pc:sldMk cId="3614025531" sldId="286"/>
        </pc:sldMkLst>
        <pc:spChg chg="mod">
          <ac:chgData name="Paulo Renato Xavier da Silva" userId="d2fbfea9-16e8-43bd-9a0a-5c107b189f82" providerId="ADAL" clId="{289577B8-9F05-4E38-990E-3F49E958371E}" dt="2023-08-25T00:08:38.160" v="735" actId="20577"/>
          <ac:spMkLst>
            <pc:docMk/>
            <pc:sldMk cId="3614025531" sldId="286"/>
            <ac:spMk id="39" creationId="{00000000-0000-0000-0000-000000000000}"/>
          </ac:spMkLst>
        </pc:spChg>
        <pc:spChg chg="mod">
          <ac:chgData name="Paulo Renato Xavier da Silva" userId="d2fbfea9-16e8-43bd-9a0a-5c107b189f82" providerId="ADAL" clId="{289577B8-9F05-4E38-990E-3F49E958371E}" dt="2023-08-28T20:29:23.397" v="1019" actId="14100"/>
          <ac:spMkLst>
            <pc:docMk/>
            <pc:sldMk cId="3614025531" sldId="286"/>
            <ac:spMk id="41" creationId="{00000000-0000-0000-0000-000000000000}"/>
          </ac:spMkLst>
        </pc:spChg>
        <pc:spChg chg="mod">
          <ac:chgData name="Paulo Renato Xavier da Silva" userId="d2fbfea9-16e8-43bd-9a0a-5c107b189f82" providerId="ADAL" clId="{289577B8-9F05-4E38-990E-3F49E958371E}" dt="2023-08-28T20:29:19.967" v="1018" actId="14100"/>
          <ac:spMkLst>
            <pc:docMk/>
            <pc:sldMk cId="3614025531" sldId="286"/>
            <ac:spMk id="117" creationId="{00000000-0000-0000-0000-000000000000}"/>
          </ac:spMkLst>
        </pc:spChg>
      </pc:sldChg>
      <pc:sldChg chg="modSp mod modNotesTx">
        <pc:chgData name="Paulo Renato Xavier da Silva" userId="d2fbfea9-16e8-43bd-9a0a-5c107b189f82" providerId="ADAL" clId="{289577B8-9F05-4E38-990E-3F49E958371E}" dt="2023-08-28T21:20:50.571" v="1361" actId="20577"/>
        <pc:sldMkLst>
          <pc:docMk/>
          <pc:sldMk cId="1879991844" sldId="287"/>
        </pc:sldMkLst>
        <pc:spChg chg="mod">
          <ac:chgData name="Paulo Renato Xavier da Silva" userId="d2fbfea9-16e8-43bd-9a0a-5c107b189f82" providerId="ADAL" clId="{289577B8-9F05-4E38-990E-3F49E958371E}" dt="2023-08-25T00:13:43.035" v="782" actId="1076"/>
          <ac:spMkLst>
            <pc:docMk/>
            <pc:sldMk cId="1879991844" sldId="287"/>
            <ac:spMk id="66" creationId="{00000000-0000-0000-0000-000000000000}"/>
          </ac:spMkLst>
        </pc:spChg>
        <pc:spChg chg="mod">
          <ac:chgData name="Paulo Renato Xavier da Silva" userId="d2fbfea9-16e8-43bd-9a0a-5c107b189f82" providerId="ADAL" clId="{289577B8-9F05-4E38-990E-3F49E958371E}" dt="2023-08-25T00:14:01.589" v="796" actId="14100"/>
          <ac:spMkLst>
            <pc:docMk/>
            <pc:sldMk cId="1879991844" sldId="287"/>
            <ac:spMk id="67" creationId="{00000000-0000-0000-0000-000000000000}"/>
          </ac:spMkLst>
        </pc:spChg>
        <pc:spChg chg="mod">
          <ac:chgData name="Paulo Renato Xavier da Silva" userId="d2fbfea9-16e8-43bd-9a0a-5c107b189f82" providerId="ADAL" clId="{289577B8-9F05-4E38-990E-3F49E958371E}" dt="2023-08-25T00:14:12.824" v="804" actId="14100"/>
          <ac:spMkLst>
            <pc:docMk/>
            <pc:sldMk cId="1879991844" sldId="287"/>
            <ac:spMk id="68" creationId="{00000000-0000-0000-0000-000000000000}"/>
          </ac:spMkLst>
        </pc:spChg>
        <pc:spChg chg="mod">
          <ac:chgData name="Paulo Renato Xavier da Silva" userId="d2fbfea9-16e8-43bd-9a0a-5c107b189f82" providerId="ADAL" clId="{289577B8-9F05-4E38-990E-3F49E958371E}" dt="2023-08-28T21:20:23.642" v="1356" actId="20577"/>
          <ac:spMkLst>
            <pc:docMk/>
            <pc:sldMk cId="1879991844" sldId="287"/>
            <ac:spMk id="69" creationId="{00000000-0000-0000-0000-000000000000}"/>
          </ac:spMkLst>
        </pc:spChg>
        <pc:spChg chg="mod">
          <ac:chgData name="Paulo Renato Xavier da Silva" userId="d2fbfea9-16e8-43bd-9a0a-5c107b189f82" providerId="ADAL" clId="{289577B8-9F05-4E38-990E-3F49E958371E}" dt="2023-08-25T00:15:08.867" v="850" actId="20577"/>
          <ac:spMkLst>
            <pc:docMk/>
            <pc:sldMk cId="1879991844" sldId="287"/>
            <ac:spMk id="70" creationId="{00000000-0000-0000-0000-000000000000}"/>
          </ac:spMkLst>
        </pc:spChg>
        <pc:spChg chg="mod">
          <ac:chgData name="Paulo Renato Xavier da Silva" userId="d2fbfea9-16e8-43bd-9a0a-5c107b189f82" providerId="ADAL" clId="{289577B8-9F05-4E38-990E-3F49E958371E}" dt="2023-08-25T00:15:12.984" v="854" actId="20577"/>
          <ac:spMkLst>
            <pc:docMk/>
            <pc:sldMk cId="1879991844" sldId="287"/>
            <ac:spMk id="71" creationId="{00000000-0000-0000-0000-000000000000}"/>
          </ac:spMkLst>
        </pc:spChg>
        <pc:spChg chg="mod">
          <ac:chgData name="Paulo Renato Xavier da Silva" userId="d2fbfea9-16e8-43bd-9a0a-5c107b189f82" providerId="ADAL" clId="{289577B8-9F05-4E38-990E-3F49E958371E}" dt="2023-08-25T00:15:22.473" v="857" actId="20577"/>
          <ac:spMkLst>
            <pc:docMk/>
            <pc:sldMk cId="1879991844" sldId="287"/>
            <ac:spMk id="76" creationId="{00000000-0000-0000-0000-000000000000}"/>
          </ac:spMkLst>
        </pc:spChg>
        <pc:spChg chg="mod">
          <ac:chgData name="Paulo Renato Xavier da Silva" userId="d2fbfea9-16e8-43bd-9a0a-5c107b189f82" providerId="ADAL" clId="{289577B8-9F05-4E38-990E-3F49E958371E}" dt="2023-08-28T21:20:50.571" v="1361" actId="20577"/>
          <ac:spMkLst>
            <pc:docMk/>
            <pc:sldMk cId="1879991844" sldId="287"/>
            <ac:spMk id="82" creationId="{00000000-0000-0000-0000-000000000000}"/>
          </ac:spMkLst>
        </pc:spChg>
        <pc:spChg chg="mod">
          <ac:chgData name="Paulo Renato Xavier da Silva" userId="d2fbfea9-16e8-43bd-9a0a-5c107b189f82" providerId="ADAL" clId="{289577B8-9F05-4E38-990E-3F49E958371E}" dt="2023-08-28T21:20:46.970" v="1358" actId="20577"/>
          <ac:spMkLst>
            <pc:docMk/>
            <pc:sldMk cId="1879991844" sldId="287"/>
            <ac:spMk id="83" creationId="{00000000-0000-0000-0000-000000000000}"/>
          </ac:spMkLst>
        </pc:spChg>
        <pc:spChg chg="mod">
          <ac:chgData name="Paulo Renato Xavier da Silva" userId="d2fbfea9-16e8-43bd-9a0a-5c107b189f82" providerId="ADAL" clId="{289577B8-9F05-4E38-990E-3F49E958371E}" dt="2023-08-25T00:13:26.387" v="780" actId="20577"/>
          <ac:spMkLst>
            <pc:docMk/>
            <pc:sldMk cId="1879991844" sldId="287"/>
            <ac:spMk id="85" creationId="{00000000-0000-0000-0000-000000000000}"/>
          </ac:spMkLst>
        </pc:spChg>
        <pc:spChg chg="mod">
          <ac:chgData name="Paulo Renato Xavier da Silva" userId="d2fbfea9-16e8-43bd-9a0a-5c107b189f82" providerId="ADAL" clId="{289577B8-9F05-4E38-990E-3F49E958371E}" dt="2023-08-25T00:14:26.219" v="816" actId="14100"/>
          <ac:spMkLst>
            <pc:docMk/>
            <pc:sldMk cId="1879991844" sldId="287"/>
            <ac:spMk id="87" creationId="{00000000-0000-0000-0000-000000000000}"/>
          </ac:spMkLst>
        </pc:spChg>
        <pc:spChg chg="mod">
          <ac:chgData name="Paulo Renato Xavier da Silva" userId="d2fbfea9-16e8-43bd-9a0a-5c107b189f82" providerId="ADAL" clId="{289577B8-9F05-4E38-990E-3F49E958371E}" dt="2023-08-25T00:14:37.564" v="825" actId="14100"/>
          <ac:spMkLst>
            <pc:docMk/>
            <pc:sldMk cId="1879991844" sldId="287"/>
            <ac:spMk id="89" creationId="{00000000-0000-0000-0000-000000000000}"/>
          </ac:spMkLst>
        </pc:spChg>
        <pc:spChg chg="mod">
          <ac:chgData name="Paulo Renato Xavier da Silva" userId="d2fbfea9-16e8-43bd-9a0a-5c107b189f82" providerId="ADAL" clId="{289577B8-9F05-4E38-990E-3F49E958371E}" dt="2023-08-25T00:14:59.015" v="846" actId="122"/>
          <ac:spMkLst>
            <pc:docMk/>
            <pc:sldMk cId="1879991844" sldId="287"/>
            <ac:spMk id="91" creationId="{00000000-0000-0000-0000-000000000000}"/>
          </ac:spMkLst>
        </pc:spChg>
      </pc:sldChg>
      <pc:sldChg chg="addSp delSp modSp mod modNotesTx">
        <pc:chgData name="Paulo Renato Xavier da Silva" userId="d2fbfea9-16e8-43bd-9a0a-5c107b189f82" providerId="ADAL" clId="{289577B8-9F05-4E38-990E-3F49E958371E}" dt="2023-08-28T21:00:30.315" v="1084" actId="1076"/>
        <pc:sldMkLst>
          <pc:docMk/>
          <pc:sldMk cId="3057280287" sldId="288"/>
        </pc:sldMkLst>
        <pc:spChg chg="add mod">
          <ac:chgData name="Paulo Renato Xavier da Silva" userId="d2fbfea9-16e8-43bd-9a0a-5c107b189f82" providerId="ADAL" clId="{289577B8-9F05-4E38-990E-3F49E958371E}" dt="2023-08-25T00:19:33.799" v="881" actId="1076"/>
          <ac:spMkLst>
            <pc:docMk/>
            <pc:sldMk cId="3057280287" sldId="288"/>
            <ac:spMk id="5" creationId="{6CCE82CE-7441-878E-E000-C10DD420BABF}"/>
          </ac:spMkLst>
        </pc:spChg>
        <pc:spChg chg="add mod">
          <ac:chgData name="Paulo Renato Xavier da Silva" userId="d2fbfea9-16e8-43bd-9a0a-5c107b189f82" providerId="ADAL" clId="{289577B8-9F05-4E38-990E-3F49E958371E}" dt="2023-08-25T00:19:33.799" v="881" actId="1076"/>
          <ac:spMkLst>
            <pc:docMk/>
            <pc:sldMk cId="3057280287" sldId="288"/>
            <ac:spMk id="6" creationId="{C1A67EED-CD18-6F68-C9D0-0865AD62CD04}"/>
          </ac:spMkLst>
        </pc:spChg>
        <pc:spChg chg="add mod">
          <ac:chgData name="Paulo Renato Xavier da Silva" userId="d2fbfea9-16e8-43bd-9a0a-5c107b189f82" providerId="ADAL" clId="{289577B8-9F05-4E38-990E-3F49E958371E}" dt="2023-08-25T00:21:10.202" v="918" actId="1076"/>
          <ac:spMkLst>
            <pc:docMk/>
            <pc:sldMk cId="3057280287" sldId="288"/>
            <ac:spMk id="7" creationId="{62622769-3FD4-8D95-C4CB-E2702E84D43B}"/>
          </ac:spMkLst>
        </pc:spChg>
        <pc:spChg chg="add mod">
          <ac:chgData name="Paulo Renato Xavier da Silva" userId="d2fbfea9-16e8-43bd-9a0a-5c107b189f82" providerId="ADAL" clId="{289577B8-9F05-4E38-990E-3F49E958371E}" dt="2023-08-25T00:21:23.106" v="919" actId="1076"/>
          <ac:spMkLst>
            <pc:docMk/>
            <pc:sldMk cId="3057280287" sldId="288"/>
            <ac:spMk id="8" creationId="{3AEE1787-7E6C-BDB3-AE69-8CA817010082}"/>
          </ac:spMkLst>
        </pc:spChg>
        <pc:spChg chg="mod">
          <ac:chgData name="Paulo Renato Xavier da Silva" userId="d2fbfea9-16e8-43bd-9a0a-5c107b189f82" providerId="ADAL" clId="{289577B8-9F05-4E38-990E-3F49E958371E}" dt="2023-08-28T20:59:33.346" v="1057" actId="1037"/>
          <ac:spMkLst>
            <pc:docMk/>
            <pc:sldMk cId="3057280287" sldId="288"/>
            <ac:spMk id="213" creationId="{00000000-0000-0000-0000-000000000000}"/>
          </ac:spMkLst>
        </pc:spChg>
        <pc:spChg chg="del">
          <ac:chgData name="Paulo Renato Xavier da Silva" userId="d2fbfea9-16e8-43bd-9a0a-5c107b189f82" providerId="ADAL" clId="{289577B8-9F05-4E38-990E-3F49E958371E}" dt="2023-08-25T00:20:54.116" v="914" actId="478"/>
          <ac:spMkLst>
            <pc:docMk/>
            <pc:sldMk cId="3057280287" sldId="288"/>
            <ac:spMk id="237" creationId="{00000000-0000-0000-0000-000000000000}"/>
          </ac:spMkLst>
        </pc:spChg>
        <pc:spChg chg="del">
          <ac:chgData name="Paulo Renato Xavier da Silva" userId="d2fbfea9-16e8-43bd-9a0a-5c107b189f82" providerId="ADAL" clId="{289577B8-9F05-4E38-990E-3F49E958371E}" dt="2023-08-25T00:20:49.619" v="913" actId="478"/>
          <ac:spMkLst>
            <pc:docMk/>
            <pc:sldMk cId="3057280287" sldId="288"/>
            <ac:spMk id="238" creationId="{00000000-0000-0000-0000-000000000000}"/>
          </ac:spMkLst>
        </pc:spChg>
        <pc:spChg chg="mod">
          <ac:chgData name="Paulo Renato Xavier da Silva" userId="d2fbfea9-16e8-43bd-9a0a-5c107b189f82" providerId="ADAL" clId="{289577B8-9F05-4E38-990E-3F49E958371E}" dt="2023-08-25T00:21:46.045" v="920" actId="1076"/>
          <ac:spMkLst>
            <pc:docMk/>
            <pc:sldMk cId="3057280287" sldId="288"/>
            <ac:spMk id="239" creationId="{00000000-0000-0000-0000-000000000000}"/>
          </ac:spMkLst>
        </pc:spChg>
        <pc:spChg chg="mod">
          <ac:chgData name="Paulo Renato Xavier da Silva" userId="d2fbfea9-16e8-43bd-9a0a-5c107b189f82" providerId="ADAL" clId="{289577B8-9F05-4E38-990E-3F49E958371E}" dt="2023-08-25T00:22:02.518" v="927" actId="1076"/>
          <ac:spMkLst>
            <pc:docMk/>
            <pc:sldMk cId="3057280287" sldId="288"/>
            <ac:spMk id="240" creationId="{00000000-0000-0000-0000-000000000000}"/>
          </ac:spMkLst>
        </pc:spChg>
        <pc:spChg chg="mod">
          <ac:chgData name="Paulo Renato Xavier da Silva" userId="d2fbfea9-16e8-43bd-9a0a-5c107b189f82" providerId="ADAL" clId="{289577B8-9F05-4E38-990E-3F49E958371E}" dt="2023-08-25T00:22:21.158" v="928" actId="1076"/>
          <ac:spMkLst>
            <pc:docMk/>
            <pc:sldMk cId="3057280287" sldId="288"/>
            <ac:spMk id="241" creationId="{00000000-0000-0000-0000-000000000000}"/>
          </ac:spMkLst>
        </pc:spChg>
        <pc:spChg chg="mod">
          <ac:chgData name="Paulo Renato Xavier da Silva" userId="d2fbfea9-16e8-43bd-9a0a-5c107b189f82" providerId="ADAL" clId="{289577B8-9F05-4E38-990E-3F49E958371E}" dt="2023-08-25T00:23:17.827" v="969" actId="1076"/>
          <ac:spMkLst>
            <pc:docMk/>
            <pc:sldMk cId="3057280287" sldId="288"/>
            <ac:spMk id="242" creationId="{00000000-0000-0000-0000-000000000000}"/>
          </ac:spMkLst>
        </pc:spChg>
        <pc:spChg chg="mod">
          <ac:chgData name="Paulo Renato Xavier da Silva" userId="d2fbfea9-16e8-43bd-9a0a-5c107b189f82" providerId="ADAL" clId="{289577B8-9F05-4E38-990E-3F49E958371E}" dt="2023-08-25T00:24:00.902" v="978" actId="1076"/>
          <ac:spMkLst>
            <pc:docMk/>
            <pc:sldMk cId="3057280287" sldId="288"/>
            <ac:spMk id="243" creationId="{00000000-0000-0000-0000-000000000000}"/>
          </ac:spMkLst>
        </pc:spChg>
        <pc:spChg chg="mod">
          <ac:chgData name="Paulo Renato Xavier da Silva" userId="d2fbfea9-16e8-43bd-9a0a-5c107b189f82" providerId="ADAL" clId="{289577B8-9F05-4E38-990E-3F49E958371E}" dt="2023-08-25T00:24:31.427" v="986" actId="1076"/>
          <ac:spMkLst>
            <pc:docMk/>
            <pc:sldMk cId="3057280287" sldId="288"/>
            <ac:spMk id="244" creationId="{00000000-0000-0000-0000-000000000000}"/>
          </ac:spMkLst>
        </pc:spChg>
        <pc:spChg chg="mod">
          <ac:chgData name="Paulo Renato Xavier da Silva" userId="d2fbfea9-16e8-43bd-9a0a-5c107b189f82" providerId="ADAL" clId="{289577B8-9F05-4E38-990E-3F49E958371E}" dt="2023-08-25T00:24:57.816" v="987" actId="1076"/>
          <ac:spMkLst>
            <pc:docMk/>
            <pc:sldMk cId="3057280287" sldId="288"/>
            <ac:spMk id="245" creationId="{00000000-0000-0000-0000-000000000000}"/>
          </ac:spMkLst>
        </pc:spChg>
        <pc:spChg chg="mod">
          <ac:chgData name="Paulo Renato Xavier da Silva" userId="d2fbfea9-16e8-43bd-9a0a-5c107b189f82" providerId="ADAL" clId="{289577B8-9F05-4E38-990E-3F49E958371E}" dt="2023-08-28T20:58:31.714" v="1034" actId="1076"/>
          <ac:spMkLst>
            <pc:docMk/>
            <pc:sldMk cId="3057280287" sldId="288"/>
            <ac:spMk id="246" creationId="{00000000-0000-0000-0000-000000000000}"/>
          </ac:spMkLst>
        </pc:spChg>
        <pc:spChg chg="mod">
          <ac:chgData name="Paulo Renato Xavier da Silva" userId="d2fbfea9-16e8-43bd-9a0a-5c107b189f82" providerId="ADAL" clId="{289577B8-9F05-4E38-990E-3F49E958371E}" dt="2023-08-28T20:58:24.052" v="1032" actId="14100"/>
          <ac:spMkLst>
            <pc:docMk/>
            <pc:sldMk cId="3057280287" sldId="288"/>
            <ac:spMk id="247" creationId="{00000000-0000-0000-0000-000000000000}"/>
          </ac:spMkLst>
        </pc:spChg>
        <pc:spChg chg="mod">
          <ac:chgData name="Paulo Renato Xavier da Silva" userId="d2fbfea9-16e8-43bd-9a0a-5c107b189f82" providerId="ADAL" clId="{289577B8-9F05-4E38-990E-3F49E958371E}" dt="2023-08-28T21:00:21.548" v="1083" actId="1035"/>
          <ac:spMkLst>
            <pc:docMk/>
            <pc:sldMk cId="3057280287" sldId="288"/>
            <ac:spMk id="252" creationId="{00000000-0000-0000-0000-000000000000}"/>
          </ac:spMkLst>
        </pc:spChg>
        <pc:spChg chg="mod">
          <ac:chgData name="Paulo Renato Xavier da Silva" userId="d2fbfea9-16e8-43bd-9a0a-5c107b189f82" providerId="ADAL" clId="{289577B8-9F05-4E38-990E-3F49E958371E}" dt="2023-08-28T21:00:30.315" v="1084" actId="1076"/>
          <ac:spMkLst>
            <pc:docMk/>
            <pc:sldMk cId="3057280287" sldId="288"/>
            <ac:spMk id="253" creationId="{00000000-0000-0000-0000-000000000000}"/>
          </ac:spMkLst>
        </pc:spChg>
        <pc:spChg chg="mod">
          <ac:chgData name="Paulo Renato Xavier da Silva" userId="d2fbfea9-16e8-43bd-9a0a-5c107b189f82" providerId="ADAL" clId="{289577B8-9F05-4E38-990E-3F49E958371E}" dt="2023-08-25T00:25:58.159" v="999" actId="6549"/>
          <ac:spMkLst>
            <pc:docMk/>
            <pc:sldMk cId="3057280287" sldId="288"/>
            <ac:spMk id="254" creationId="{00000000-0000-0000-0000-000000000000}"/>
          </ac:spMkLst>
        </pc:spChg>
        <pc:spChg chg="mod">
          <ac:chgData name="Paulo Renato Xavier da Silva" userId="d2fbfea9-16e8-43bd-9a0a-5c107b189f82" providerId="ADAL" clId="{289577B8-9F05-4E38-990E-3F49E958371E}" dt="2023-08-25T00:25:52.555" v="996" actId="20577"/>
          <ac:spMkLst>
            <pc:docMk/>
            <pc:sldMk cId="3057280287" sldId="288"/>
            <ac:spMk id="255" creationId="{00000000-0000-0000-0000-000000000000}"/>
          </ac:spMkLst>
        </pc:spChg>
        <pc:spChg chg="mod">
          <ac:chgData name="Paulo Renato Xavier da Silva" userId="d2fbfea9-16e8-43bd-9a0a-5c107b189f82" providerId="ADAL" clId="{289577B8-9F05-4E38-990E-3F49E958371E}" dt="2023-08-28T21:00:12.012" v="1074" actId="1038"/>
          <ac:spMkLst>
            <pc:docMk/>
            <pc:sldMk cId="3057280287" sldId="288"/>
            <ac:spMk id="256" creationId="{00000000-0000-0000-0000-000000000000}"/>
          </ac:spMkLst>
        </pc:spChg>
        <pc:spChg chg="mod">
          <ac:chgData name="Paulo Renato Xavier da Silva" userId="d2fbfea9-16e8-43bd-9a0a-5c107b189f82" providerId="ADAL" clId="{289577B8-9F05-4E38-990E-3F49E958371E}" dt="2023-08-28T20:59:56.432" v="1062" actId="14100"/>
          <ac:spMkLst>
            <pc:docMk/>
            <pc:sldMk cId="3057280287" sldId="288"/>
            <ac:spMk id="257" creationId="{00000000-0000-0000-0000-000000000000}"/>
          </ac:spMkLst>
        </pc:spChg>
        <pc:spChg chg="mod">
          <ac:chgData name="Paulo Renato Xavier da Silva" userId="d2fbfea9-16e8-43bd-9a0a-5c107b189f82" providerId="ADAL" clId="{289577B8-9F05-4E38-990E-3F49E958371E}" dt="2023-08-25T00:22:54.438" v="965" actId="1076"/>
          <ac:spMkLst>
            <pc:docMk/>
            <pc:sldMk cId="3057280287" sldId="288"/>
            <ac:spMk id="271" creationId="{00000000-0000-0000-0000-000000000000}"/>
          </ac:spMkLst>
        </pc:spChg>
        <pc:spChg chg="del">
          <ac:chgData name="Paulo Renato Xavier da Silva" userId="d2fbfea9-16e8-43bd-9a0a-5c107b189f82" providerId="ADAL" clId="{289577B8-9F05-4E38-990E-3F49E958371E}" dt="2023-08-25T00:18:47.875" v="878" actId="21"/>
          <ac:spMkLst>
            <pc:docMk/>
            <pc:sldMk cId="3057280287" sldId="288"/>
            <ac:spMk id="274" creationId="{00000000-0000-0000-0000-000000000000}"/>
          </ac:spMkLst>
        </pc:spChg>
        <pc:spChg chg="del">
          <ac:chgData name="Paulo Renato Xavier da Silva" userId="d2fbfea9-16e8-43bd-9a0a-5c107b189f82" providerId="ADAL" clId="{289577B8-9F05-4E38-990E-3F49E958371E}" dt="2023-08-25T00:18:47.875" v="878" actId="21"/>
          <ac:spMkLst>
            <pc:docMk/>
            <pc:sldMk cId="3057280287" sldId="288"/>
            <ac:spMk id="275" creationId="{00000000-0000-0000-0000-000000000000}"/>
          </ac:spMkLst>
        </pc:spChg>
        <pc:cxnChg chg="add mod">
          <ac:chgData name="Paulo Renato Xavier da Silva" userId="d2fbfea9-16e8-43bd-9a0a-5c107b189f82" providerId="ADAL" clId="{289577B8-9F05-4E38-990E-3F49E958371E}" dt="2023-08-25T00:19:33.799" v="881" actId="1076"/>
          <ac:cxnSpMkLst>
            <pc:docMk/>
            <pc:sldMk cId="3057280287" sldId="288"/>
            <ac:cxnSpMk id="2" creationId="{B8A2A129-7A55-A51F-4291-FCC8301B86F6}"/>
          </ac:cxnSpMkLst>
        </pc:cxnChg>
        <pc:cxnChg chg="add mod">
          <ac:chgData name="Paulo Renato Xavier da Silva" userId="d2fbfea9-16e8-43bd-9a0a-5c107b189f82" providerId="ADAL" clId="{289577B8-9F05-4E38-990E-3F49E958371E}" dt="2023-08-25T00:19:33.799" v="881" actId="1076"/>
          <ac:cxnSpMkLst>
            <pc:docMk/>
            <pc:sldMk cId="3057280287" sldId="288"/>
            <ac:cxnSpMk id="4" creationId="{F8B6B877-817A-0C09-693D-1D21F72F3AE7}"/>
          </ac:cxnSpMkLst>
        </pc:cxnChg>
        <pc:cxnChg chg="del">
          <ac:chgData name="Paulo Renato Xavier da Silva" userId="d2fbfea9-16e8-43bd-9a0a-5c107b189f82" providerId="ADAL" clId="{289577B8-9F05-4E38-990E-3F49E958371E}" dt="2023-08-25T00:18:47.875" v="878" actId="21"/>
          <ac:cxnSpMkLst>
            <pc:docMk/>
            <pc:sldMk cId="3057280287" sldId="288"/>
            <ac:cxnSpMk id="272" creationId="{00000000-0000-0000-0000-000000000000}"/>
          </ac:cxnSpMkLst>
        </pc:cxnChg>
        <pc:cxnChg chg="del">
          <ac:chgData name="Paulo Renato Xavier da Silva" userId="d2fbfea9-16e8-43bd-9a0a-5c107b189f82" providerId="ADAL" clId="{289577B8-9F05-4E38-990E-3F49E958371E}" dt="2023-08-25T00:18:47.875" v="878" actId="21"/>
          <ac:cxnSpMkLst>
            <pc:docMk/>
            <pc:sldMk cId="3057280287" sldId="288"/>
            <ac:cxnSpMk id="273" creationId="{00000000-0000-0000-0000-000000000000}"/>
          </ac:cxnSpMkLst>
        </pc:cxnChg>
      </pc:sldChg>
      <pc:sldChg chg="addSp delSp modSp mod delAnim modAnim modNotesTx">
        <pc:chgData name="Paulo Renato Xavier da Silva" userId="d2fbfea9-16e8-43bd-9a0a-5c107b189f82" providerId="ADAL" clId="{289577B8-9F05-4E38-990E-3F49E958371E}" dt="2023-08-28T21:25:56.342" v="1386" actId="14100"/>
        <pc:sldMkLst>
          <pc:docMk/>
          <pc:sldMk cId="3730742098" sldId="289"/>
        </pc:sldMkLst>
        <pc:spChg chg="add mod">
          <ac:chgData name="Paulo Renato Xavier da Silva" userId="d2fbfea9-16e8-43bd-9a0a-5c107b189f82" providerId="ADAL" clId="{289577B8-9F05-4E38-990E-3F49E958371E}" dt="2023-08-28T21:04:38.732" v="1160"/>
          <ac:spMkLst>
            <pc:docMk/>
            <pc:sldMk cId="3730742098" sldId="289"/>
            <ac:spMk id="2" creationId="{5CC592DB-1F04-89F8-443D-67D804029976}"/>
          </ac:spMkLst>
        </pc:spChg>
        <pc:spChg chg="mod">
          <ac:chgData name="Paulo Renato Xavier da Silva" userId="d2fbfea9-16e8-43bd-9a0a-5c107b189f82" providerId="ADAL" clId="{289577B8-9F05-4E38-990E-3F49E958371E}" dt="2023-08-28T21:06:56.138" v="1189" actId="14100"/>
          <ac:spMkLst>
            <pc:docMk/>
            <pc:sldMk cId="3730742098" sldId="289"/>
            <ac:spMk id="3" creationId="{00000000-0000-0000-0000-000000000000}"/>
          </ac:spMkLst>
        </pc:spChg>
        <pc:spChg chg="mod">
          <ac:chgData name="Paulo Renato Xavier da Silva" userId="d2fbfea9-16e8-43bd-9a0a-5c107b189f82" providerId="ADAL" clId="{289577B8-9F05-4E38-990E-3F49E958371E}" dt="2023-08-28T21:01:27.130" v="1090" actId="20577"/>
          <ac:spMkLst>
            <pc:docMk/>
            <pc:sldMk cId="3730742098" sldId="289"/>
            <ac:spMk id="21" creationId="{00000000-0000-0000-0000-000000000000}"/>
          </ac:spMkLst>
        </pc:spChg>
        <pc:spChg chg="mod">
          <ac:chgData name="Paulo Renato Xavier da Silva" userId="d2fbfea9-16e8-43bd-9a0a-5c107b189f82" providerId="ADAL" clId="{289577B8-9F05-4E38-990E-3F49E958371E}" dt="2023-08-28T21:01:33.479" v="1096" actId="20577"/>
          <ac:spMkLst>
            <pc:docMk/>
            <pc:sldMk cId="3730742098" sldId="289"/>
            <ac:spMk id="23" creationId="{00000000-0000-0000-0000-000000000000}"/>
          </ac:spMkLst>
        </pc:spChg>
        <pc:spChg chg="del mod">
          <ac:chgData name="Paulo Renato Xavier da Silva" userId="d2fbfea9-16e8-43bd-9a0a-5c107b189f82" providerId="ADAL" clId="{289577B8-9F05-4E38-990E-3F49E958371E}" dt="2023-08-28T21:04:32.647" v="1159" actId="478"/>
          <ac:spMkLst>
            <pc:docMk/>
            <pc:sldMk cId="3730742098" sldId="289"/>
            <ac:spMk id="27" creationId="{00000000-0000-0000-0000-000000000000}"/>
          </ac:spMkLst>
        </pc:spChg>
        <pc:spChg chg="del mod">
          <ac:chgData name="Paulo Renato Xavier da Silva" userId="d2fbfea9-16e8-43bd-9a0a-5c107b189f82" providerId="ADAL" clId="{289577B8-9F05-4E38-990E-3F49E958371E}" dt="2023-08-28T21:04:32.647" v="1159" actId="478"/>
          <ac:spMkLst>
            <pc:docMk/>
            <pc:sldMk cId="3730742098" sldId="289"/>
            <ac:spMk id="28" creationId="{00000000-0000-0000-0000-000000000000}"/>
          </ac:spMkLst>
        </pc:spChg>
        <pc:spChg chg="del mod">
          <ac:chgData name="Paulo Renato Xavier da Silva" userId="d2fbfea9-16e8-43bd-9a0a-5c107b189f82" providerId="ADAL" clId="{289577B8-9F05-4E38-990E-3F49E958371E}" dt="2023-08-28T21:04:32.647" v="1159" actId="478"/>
          <ac:spMkLst>
            <pc:docMk/>
            <pc:sldMk cId="3730742098" sldId="289"/>
            <ac:spMk id="29" creationId="{00000000-0000-0000-0000-000000000000}"/>
          </ac:spMkLst>
        </pc:spChg>
        <pc:spChg chg="del">
          <ac:chgData name="Paulo Renato Xavier da Silva" userId="d2fbfea9-16e8-43bd-9a0a-5c107b189f82" providerId="ADAL" clId="{289577B8-9F05-4E38-990E-3F49E958371E}" dt="2023-08-28T21:04:32.647" v="1159" actId="478"/>
          <ac:spMkLst>
            <pc:docMk/>
            <pc:sldMk cId="3730742098" sldId="289"/>
            <ac:spMk id="30" creationId="{00000000-0000-0000-0000-000000000000}"/>
          </ac:spMkLst>
        </pc:spChg>
        <pc:spChg chg="del">
          <ac:chgData name="Paulo Renato Xavier da Silva" userId="d2fbfea9-16e8-43bd-9a0a-5c107b189f82" providerId="ADAL" clId="{289577B8-9F05-4E38-990E-3F49E958371E}" dt="2023-08-28T21:04:32.647" v="1159" actId="478"/>
          <ac:spMkLst>
            <pc:docMk/>
            <pc:sldMk cId="3730742098" sldId="289"/>
            <ac:spMk id="31" creationId="{00000000-0000-0000-0000-000000000000}"/>
          </ac:spMkLst>
        </pc:spChg>
        <pc:spChg chg="del mod">
          <ac:chgData name="Paulo Renato Xavier da Silva" userId="d2fbfea9-16e8-43bd-9a0a-5c107b189f82" providerId="ADAL" clId="{289577B8-9F05-4E38-990E-3F49E958371E}" dt="2023-08-28T21:04:32.647" v="1159" actId="478"/>
          <ac:spMkLst>
            <pc:docMk/>
            <pc:sldMk cId="3730742098" sldId="289"/>
            <ac:spMk id="32" creationId="{00000000-0000-0000-0000-000000000000}"/>
          </ac:spMkLst>
        </pc:spChg>
        <pc:spChg chg="del">
          <ac:chgData name="Paulo Renato Xavier da Silva" userId="d2fbfea9-16e8-43bd-9a0a-5c107b189f82" providerId="ADAL" clId="{289577B8-9F05-4E38-990E-3F49E958371E}" dt="2023-08-28T21:04:32.647" v="1159" actId="478"/>
          <ac:spMkLst>
            <pc:docMk/>
            <pc:sldMk cId="3730742098" sldId="289"/>
            <ac:spMk id="33" creationId="{00000000-0000-0000-0000-000000000000}"/>
          </ac:spMkLst>
        </pc:spChg>
        <pc:spChg chg="del mod">
          <ac:chgData name="Paulo Renato Xavier da Silva" userId="d2fbfea9-16e8-43bd-9a0a-5c107b189f82" providerId="ADAL" clId="{289577B8-9F05-4E38-990E-3F49E958371E}" dt="2023-08-28T21:04:32.647" v="1159" actId="478"/>
          <ac:spMkLst>
            <pc:docMk/>
            <pc:sldMk cId="3730742098" sldId="289"/>
            <ac:spMk id="34" creationId="{00000000-0000-0000-0000-000000000000}"/>
          </ac:spMkLst>
        </pc:spChg>
        <pc:spChg chg="del">
          <ac:chgData name="Paulo Renato Xavier da Silva" userId="d2fbfea9-16e8-43bd-9a0a-5c107b189f82" providerId="ADAL" clId="{289577B8-9F05-4E38-990E-3F49E958371E}" dt="2023-08-28T21:04:32.647" v="1159" actId="478"/>
          <ac:spMkLst>
            <pc:docMk/>
            <pc:sldMk cId="3730742098" sldId="289"/>
            <ac:spMk id="35" creationId="{00000000-0000-0000-0000-000000000000}"/>
          </ac:spMkLst>
        </pc:spChg>
        <pc:spChg chg="add mod">
          <ac:chgData name="Paulo Renato Xavier da Silva" userId="d2fbfea9-16e8-43bd-9a0a-5c107b189f82" providerId="ADAL" clId="{289577B8-9F05-4E38-990E-3F49E958371E}" dt="2023-08-28T21:04:38.732" v="1160"/>
          <ac:spMkLst>
            <pc:docMk/>
            <pc:sldMk cId="3730742098" sldId="289"/>
            <ac:spMk id="39" creationId="{5086CB59-4675-6F5A-41BC-36BCFAD3E865}"/>
          </ac:spMkLst>
        </pc:spChg>
        <pc:spChg chg="mod">
          <ac:chgData name="Paulo Renato Xavier da Silva" userId="d2fbfea9-16e8-43bd-9a0a-5c107b189f82" providerId="ADAL" clId="{289577B8-9F05-4E38-990E-3F49E958371E}" dt="2023-08-28T21:06:15.569" v="1171"/>
          <ac:spMkLst>
            <pc:docMk/>
            <pc:sldMk cId="3730742098" sldId="289"/>
            <ac:spMk id="41" creationId="{00000000-0000-0000-0000-000000000000}"/>
          </ac:spMkLst>
        </pc:spChg>
        <pc:spChg chg="add mod">
          <ac:chgData name="Paulo Renato Xavier da Silva" userId="d2fbfea9-16e8-43bd-9a0a-5c107b189f82" providerId="ADAL" clId="{289577B8-9F05-4E38-990E-3F49E958371E}" dt="2023-08-28T21:04:38.732" v="1160"/>
          <ac:spMkLst>
            <pc:docMk/>
            <pc:sldMk cId="3730742098" sldId="289"/>
            <ac:spMk id="43" creationId="{0596B696-8A22-E7DC-DC16-F218CBB8BC41}"/>
          </ac:spMkLst>
        </pc:spChg>
        <pc:spChg chg="mod">
          <ac:chgData name="Paulo Renato Xavier da Silva" userId="d2fbfea9-16e8-43bd-9a0a-5c107b189f82" providerId="ADAL" clId="{289577B8-9F05-4E38-990E-3F49E958371E}" dt="2023-08-28T21:25:56.342" v="1386" actId="14100"/>
          <ac:spMkLst>
            <pc:docMk/>
            <pc:sldMk cId="3730742098" sldId="289"/>
            <ac:spMk id="44" creationId="{00000000-0000-0000-0000-000000000000}"/>
          </ac:spMkLst>
        </pc:spChg>
        <pc:spChg chg="mod">
          <ac:chgData name="Paulo Renato Xavier da Silva" userId="d2fbfea9-16e8-43bd-9a0a-5c107b189f82" providerId="ADAL" clId="{289577B8-9F05-4E38-990E-3F49E958371E}" dt="2023-08-28T21:25:46.442" v="1385" actId="1036"/>
          <ac:spMkLst>
            <pc:docMk/>
            <pc:sldMk cId="3730742098" sldId="289"/>
            <ac:spMk id="45" creationId="{00000000-0000-0000-0000-000000000000}"/>
          </ac:spMkLst>
        </pc:spChg>
        <pc:spChg chg="del mod">
          <ac:chgData name="Paulo Renato Xavier da Silva" userId="d2fbfea9-16e8-43bd-9a0a-5c107b189f82" providerId="ADAL" clId="{289577B8-9F05-4E38-990E-3F49E958371E}" dt="2023-08-28T21:04:59.845" v="1167" actId="478"/>
          <ac:spMkLst>
            <pc:docMk/>
            <pc:sldMk cId="3730742098" sldId="289"/>
            <ac:spMk id="48" creationId="{00000000-0000-0000-0000-000000000000}"/>
          </ac:spMkLst>
        </pc:spChg>
        <pc:spChg chg="del">
          <ac:chgData name="Paulo Renato Xavier da Silva" userId="d2fbfea9-16e8-43bd-9a0a-5c107b189f82" providerId="ADAL" clId="{289577B8-9F05-4E38-990E-3F49E958371E}" dt="2023-08-28T21:04:59.845" v="1167" actId="478"/>
          <ac:spMkLst>
            <pc:docMk/>
            <pc:sldMk cId="3730742098" sldId="289"/>
            <ac:spMk id="49" creationId="{00000000-0000-0000-0000-000000000000}"/>
          </ac:spMkLst>
        </pc:spChg>
        <pc:spChg chg="del mod">
          <ac:chgData name="Paulo Renato Xavier da Silva" userId="d2fbfea9-16e8-43bd-9a0a-5c107b189f82" providerId="ADAL" clId="{289577B8-9F05-4E38-990E-3F49E958371E}" dt="2023-08-28T21:04:59.845" v="1167" actId="478"/>
          <ac:spMkLst>
            <pc:docMk/>
            <pc:sldMk cId="3730742098" sldId="289"/>
            <ac:spMk id="50" creationId="{00000000-0000-0000-0000-000000000000}"/>
          </ac:spMkLst>
        </pc:spChg>
        <pc:spChg chg="del">
          <ac:chgData name="Paulo Renato Xavier da Silva" userId="d2fbfea9-16e8-43bd-9a0a-5c107b189f82" providerId="ADAL" clId="{289577B8-9F05-4E38-990E-3F49E958371E}" dt="2023-08-28T21:04:59.845" v="1167" actId="478"/>
          <ac:spMkLst>
            <pc:docMk/>
            <pc:sldMk cId="3730742098" sldId="289"/>
            <ac:spMk id="51" creationId="{00000000-0000-0000-0000-000000000000}"/>
          </ac:spMkLst>
        </pc:spChg>
        <pc:spChg chg="del">
          <ac:chgData name="Paulo Renato Xavier da Silva" userId="d2fbfea9-16e8-43bd-9a0a-5c107b189f82" providerId="ADAL" clId="{289577B8-9F05-4E38-990E-3F49E958371E}" dt="2023-08-28T21:04:59.845" v="1167" actId="478"/>
          <ac:spMkLst>
            <pc:docMk/>
            <pc:sldMk cId="3730742098" sldId="289"/>
            <ac:spMk id="52" creationId="{00000000-0000-0000-0000-000000000000}"/>
          </ac:spMkLst>
        </pc:spChg>
        <pc:spChg chg="del mod">
          <ac:chgData name="Paulo Renato Xavier da Silva" userId="d2fbfea9-16e8-43bd-9a0a-5c107b189f82" providerId="ADAL" clId="{289577B8-9F05-4E38-990E-3F49E958371E}" dt="2023-08-28T21:04:59.845" v="1167" actId="478"/>
          <ac:spMkLst>
            <pc:docMk/>
            <pc:sldMk cId="3730742098" sldId="289"/>
            <ac:spMk id="53" creationId="{00000000-0000-0000-0000-000000000000}"/>
          </ac:spMkLst>
        </pc:spChg>
        <pc:spChg chg="del">
          <ac:chgData name="Paulo Renato Xavier da Silva" userId="d2fbfea9-16e8-43bd-9a0a-5c107b189f82" providerId="ADAL" clId="{289577B8-9F05-4E38-990E-3F49E958371E}" dt="2023-08-28T21:04:59.845" v="1167" actId="478"/>
          <ac:spMkLst>
            <pc:docMk/>
            <pc:sldMk cId="3730742098" sldId="289"/>
            <ac:spMk id="54" creationId="{00000000-0000-0000-0000-000000000000}"/>
          </ac:spMkLst>
        </pc:spChg>
        <pc:spChg chg="del">
          <ac:chgData name="Paulo Renato Xavier da Silva" userId="d2fbfea9-16e8-43bd-9a0a-5c107b189f82" providerId="ADAL" clId="{289577B8-9F05-4E38-990E-3F49E958371E}" dt="2023-08-28T21:04:59.845" v="1167" actId="478"/>
          <ac:spMkLst>
            <pc:docMk/>
            <pc:sldMk cId="3730742098" sldId="289"/>
            <ac:spMk id="55" creationId="{00000000-0000-0000-0000-000000000000}"/>
          </ac:spMkLst>
        </pc:spChg>
        <pc:spChg chg="del">
          <ac:chgData name="Paulo Renato Xavier da Silva" userId="d2fbfea9-16e8-43bd-9a0a-5c107b189f82" providerId="ADAL" clId="{289577B8-9F05-4E38-990E-3F49E958371E}" dt="2023-08-28T21:04:59.845" v="1167" actId="478"/>
          <ac:spMkLst>
            <pc:docMk/>
            <pc:sldMk cId="3730742098" sldId="289"/>
            <ac:spMk id="56" creationId="{00000000-0000-0000-0000-000000000000}"/>
          </ac:spMkLst>
        </pc:spChg>
        <pc:spChg chg="mod">
          <ac:chgData name="Paulo Renato Xavier da Silva" userId="d2fbfea9-16e8-43bd-9a0a-5c107b189f82" providerId="ADAL" clId="{289577B8-9F05-4E38-990E-3F49E958371E}" dt="2023-08-28T21:06:33.957" v="1173" actId="20577"/>
          <ac:spMkLst>
            <pc:docMk/>
            <pc:sldMk cId="3730742098" sldId="289"/>
            <ac:spMk id="57" creationId="{00000000-0000-0000-0000-000000000000}"/>
          </ac:spMkLst>
        </pc:spChg>
        <pc:spChg chg="mod">
          <ac:chgData name="Paulo Renato Xavier da Silva" userId="d2fbfea9-16e8-43bd-9a0a-5c107b189f82" providerId="ADAL" clId="{289577B8-9F05-4E38-990E-3F49E958371E}" dt="2023-08-28T21:06:26.493" v="1172"/>
          <ac:spMkLst>
            <pc:docMk/>
            <pc:sldMk cId="3730742098" sldId="289"/>
            <ac:spMk id="58" creationId="{00000000-0000-0000-0000-000000000000}"/>
          </ac:spMkLst>
        </pc:spChg>
        <pc:spChg chg="add mod">
          <ac:chgData name="Paulo Renato Xavier da Silva" userId="d2fbfea9-16e8-43bd-9a0a-5c107b189f82" providerId="ADAL" clId="{289577B8-9F05-4E38-990E-3F49E958371E}" dt="2023-08-28T21:04:38.732" v="1160"/>
          <ac:spMkLst>
            <pc:docMk/>
            <pc:sldMk cId="3730742098" sldId="289"/>
            <ac:spMk id="60" creationId="{3B860441-EC37-9B8B-99E4-2D2E7E3B112B}"/>
          </ac:spMkLst>
        </pc:spChg>
        <pc:spChg chg="add mod">
          <ac:chgData name="Paulo Renato Xavier da Silva" userId="d2fbfea9-16e8-43bd-9a0a-5c107b189f82" providerId="ADAL" clId="{289577B8-9F05-4E38-990E-3F49E958371E}" dt="2023-08-28T21:04:38.732" v="1160"/>
          <ac:spMkLst>
            <pc:docMk/>
            <pc:sldMk cId="3730742098" sldId="289"/>
            <ac:spMk id="68" creationId="{FF510FBD-F097-87F7-F5FD-93D9E7C91EBD}"/>
          </ac:spMkLst>
        </pc:spChg>
        <pc:spChg chg="add mod">
          <ac:chgData name="Paulo Renato Xavier da Silva" userId="d2fbfea9-16e8-43bd-9a0a-5c107b189f82" providerId="ADAL" clId="{289577B8-9F05-4E38-990E-3F49E958371E}" dt="2023-08-28T21:04:38.732" v="1160"/>
          <ac:spMkLst>
            <pc:docMk/>
            <pc:sldMk cId="3730742098" sldId="289"/>
            <ac:spMk id="69" creationId="{9E52B5E8-A5EF-07E4-D018-662ECCAD640D}"/>
          </ac:spMkLst>
        </pc:spChg>
        <pc:spChg chg="add mod">
          <ac:chgData name="Paulo Renato Xavier da Silva" userId="d2fbfea9-16e8-43bd-9a0a-5c107b189f82" providerId="ADAL" clId="{289577B8-9F05-4E38-990E-3F49E958371E}" dt="2023-08-28T21:04:38.732" v="1160"/>
          <ac:spMkLst>
            <pc:docMk/>
            <pc:sldMk cId="3730742098" sldId="289"/>
            <ac:spMk id="70" creationId="{9EB6FB76-FC6E-A2FD-CE33-C4282C26526C}"/>
          </ac:spMkLst>
        </pc:spChg>
        <pc:spChg chg="add mod">
          <ac:chgData name="Paulo Renato Xavier da Silva" userId="d2fbfea9-16e8-43bd-9a0a-5c107b189f82" providerId="ADAL" clId="{289577B8-9F05-4E38-990E-3F49E958371E}" dt="2023-08-28T21:04:38.732" v="1160"/>
          <ac:spMkLst>
            <pc:docMk/>
            <pc:sldMk cId="3730742098" sldId="289"/>
            <ac:spMk id="71" creationId="{83AC4043-3691-3513-824E-1E89269B6BF6}"/>
          </ac:spMkLst>
        </pc:spChg>
        <pc:spChg chg="add mod">
          <ac:chgData name="Paulo Renato Xavier da Silva" userId="d2fbfea9-16e8-43bd-9a0a-5c107b189f82" providerId="ADAL" clId="{289577B8-9F05-4E38-990E-3F49E958371E}" dt="2023-08-28T21:04:38.732" v="1160"/>
          <ac:spMkLst>
            <pc:docMk/>
            <pc:sldMk cId="3730742098" sldId="289"/>
            <ac:spMk id="72" creationId="{BCDF966F-EE87-20EC-420C-CD73D5B374C3}"/>
          </ac:spMkLst>
        </pc:spChg>
        <pc:spChg chg="add mod">
          <ac:chgData name="Paulo Renato Xavier da Silva" userId="d2fbfea9-16e8-43bd-9a0a-5c107b189f82" providerId="ADAL" clId="{289577B8-9F05-4E38-990E-3F49E958371E}" dt="2023-08-28T21:05:13.587" v="1168"/>
          <ac:spMkLst>
            <pc:docMk/>
            <pc:sldMk cId="3730742098" sldId="289"/>
            <ac:spMk id="73" creationId="{F150B5A4-FC8E-D311-CCDF-BED1368D3C66}"/>
          </ac:spMkLst>
        </pc:spChg>
        <pc:spChg chg="add mod">
          <ac:chgData name="Paulo Renato Xavier da Silva" userId="d2fbfea9-16e8-43bd-9a0a-5c107b189f82" providerId="ADAL" clId="{289577B8-9F05-4E38-990E-3F49E958371E}" dt="2023-08-28T21:05:13.587" v="1168"/>
          <ac:spMkLst>
            <pc:docMk/>
            <pc:sldMk cId="3730742098" sldId="289"/>
            <ac:spMk id="74" creationId="{01C4431B-5CEF-962D-4979-EC2956A29598}"/>
          </ac:spMkLst>
        </pc:spChg>
        <pc:spChg chg="add mod">
          <ac:chgData name="Paulo Renato Xavier da Silva" userId="d2fbfea9-16e8-43bd-9a0a-5c107b189f82" providerId="ADAL" clId="{289577B8-9F05-4E38-990E-3F49E958371E}" dt="2023-08-28T21:05:13.587" v="1168"/>
          <ac:spMkLst>
            <pc:docMk/>
            <pc:sldMk cId="3730742098" sldId="289"/>
            <ac:spMk id="75" creationId="{1D1AE45A-5B15-109C-DF00-769C3886D30F}"/>
          </ac:spMkLst>
        </pc:spChg>
        <pc:spChg chg="add mod">
          <ac:chgData name="Paulo Renato Xavier da Silva" userId="d2fbfea9-16e8-43bd-9a0a-5c107b189f82" providerId="ADAL" clId="{289577B8-9F05-4E38-990E-3F49E958371E}" dt="2023-08-28T21:05:13.587" v="1168"/>
          <ac:spMkLst>
            <pc:docMk/>
            <pc:sldMk cId="3730742098" sldId="289"/>
            <ac:spMk id="76" creationId="{13A3ECA2-D0D2-A295-3935-FCC40611902B}"/>
          </ac:spMkLst>
        </pc:spChg>
        <pc:spChg chg="add mod">
          <ac:chgData name="Paulo Renato Xavier da Silva" userId="d2fbfea9-16e8-43bd-9a0a-5c107b189f82" providerId="ADAL" clId="{289577B8-9F05-4E38-990E-3F49E958371E}" dt="2023-08-28T21:05:13.587" v="1168"/>
          <ac:spMkLst>
            <pc:docMk/>
            <pc:sldMk cId="3730742098" sldId="289"/>
            <ac:spMk id="77" creationId="{D58F78FF-8E4F-12F1-459A-1A6A6D1BEAAC}"/>
          </ac:spMkLst>
        </pc:spChg>
        <pc:spChg chg="add mod">
          <ac:chgData name="Paulo Renato Xavier da Silva" userId="d2fbfea9-16e8-43bd-9a0a-5c107b189f82" providerId="ADAL" clId="{289577B8-9F05-4E38-990E-3F49E958371E}" dt="2023-08-28T21:05:13.587" v="1168"/>
          <ac:spMkLst>
            <pc:docMk/>
            <pc:sldMk cId="3730742098" sldId="289"/>
            <ac:spMk id="78" creationId="{12ED0A4B-E382-BC31-9375-6C1B8D768B3A}"/>
          </ac:spMkLst>
        </pc:spChg>
        <pc:spChg chg="add mod">
          <ac:chgData name="Paulo Renato Xavier da Silva" userId="d2fbfea9-16e8-43bd-9a0a-5c107b189f82" providerId="ADAL" clId="{289577B8-9F05-4E38-990E-3F49E958371E}" dt="2023-08-28T21:05:13.587" v="1168"/>
          <ac:spMkLst>
            <pc:docMk/>
            <pc:sldMk cId="3730742098" sldId="289"/>
            <ac:spMk id="79" creationId="{EC6833B8-79BE-7B56-309E-CC3E8CF56734}"/>
          </ac:spMkLst>
        </pc:spChg>
        <pc:spChg chg="add mod">
          <ac:chgData name="Paulo Renato Xavier da Silva" userId="d2fbfea9-16e8-43bd-9a0a-5c107b189f82" providerId="ADAL" clId="{289577B8-9F05-4E38-990E-3F49E958371E}" dt="2023-08-28T21:05:13.587" v="1168"/>
          <ac:spMkLst>
            <pc:docMk/>
            <pc:sldMk cId="3730742098" sldId="289"/>
            <ac:spMk id="80" creationId="{D70BE344-2B00-ECFA-7B17-89E7A19924EB}"/>
          </ac:spMkLst>
        </pc:spChg>
        <pc:spChg chg="add mod">
          <ac:chgData name="Paulo Renato Xavier da Silva" userId="d2fbfea9-16e8-43bd-9a0a-5c107b189f82" providerId="ADAL" clId="{289577B8-9F05-4E38-990E-3F49E958371E}" dt="2023-08-28T21:05:13.587" v="1168"/>
          <ac:spMkLst>
            <pc:docMk/>
            <pc:sldMk cId="3730742098" sldId="289"/>
            <ac:spMk id="81" creationId="{D3BC7040-E1CF-22C9-713F-F63AE1274DBE}"/>
          </ac:spMkLst>
        </pc:spChg>
      </pc:sldChg>
      <pc:sldChg chg="addSp delSp modSp mod delAnim modAnim">
        <pc:chgData name="Paulo Renato Xavier da Silva" userId="d2fbfea9-16e8-43bd-9a0a-5c107b189f82" providerId="ADAL" clId="{289577B8-9F05-4E38-990E-3F49E958371E}" dt="2023-08-28T21:13:22.086" v="1338" actId="1036"/>
        <pc:sldMkLst>
          <pc:docMk/>
          <pc:sldMk cId="1464126030" sldId="292"/>
        </pc:sldMkLst>
        <pc:spChg chg="add mod">
          <ac:chgData name="Paulo Renato Xavier da Silva" userId="d2fbfea9-16e8-43bd-9a0a-5c107b189f82" providerId="ADAL" clId="{289577B8-9F05-4E38-990E-3F49E958371E}" dt="2023-08-28T21:11:09.258" v="1292" actId="20577"/>
          <ac:spMkLst>
            <pc:docMk/>
            <pc:sldMk cId="1464126030" sldId="292"/>
            <ac:spMk id="2" creationId="{86D5D613-FE81-34C3-9F9B-CE0F32255F3D}"/>
          </ac:spMkLst>
        </pc:spChg>
        <pc:spChg chg="mod">
          <ac:chgData name="Paulo Renato Xavier da Silva" userId="d2fbfea9-16e8-43bd-9a0a-5c107b189f82" providerId="ADAL" clId="{289577B8-9F05-4E38-990E-3F49E958371E}" dt="2023-08-28T21:08:13.018" v="1225" actId="20577"/>
          <ac:spMkLst>
            <pc:docMk/>
            <pc:sldMk cId="1464126030" sldId="292"/>
            <ac:spMk id="3" creationId="{00000000-0000-0000-0000-000000000000}"/>
          </ac:spMkLst>
        </pc:spChg>
        <pc:spChg chg="add mod">
          <ac:chgData name="Paulo Renato Xavier da Silva" userId="d2fbfea9-16e8-43bd-9a0a-5c107b189f82" providerId="ADAL" clId="{289577B8-9F05-4E38-990E-3F49E958371E}" dt="2023-08-28T21:11:15.953" v="1301" actId="20577"/>
          <ac:spMkLst>
            <pc:docMk/>
            <pc:sldMk cId="1464126030" sldId="292"/>
            <ac:spMk id="9" creationId="{440152BE-25D8-25E8-DE7D-E70AE458157E}"/>
          </ac:spMkLst>
        </pc:spChg>
        <pc:spChg chg="add mod">
          <ac:chgData name="Paulo Renato Xavier da Silva" userId="d2fbfea9-16e8-43bd-9a0a-5c107b189f82" providerId="ADAL" clId="{289577B8-9F05-4E38-990E-3F49E958371E}" dt="2023-08-28T21:10:04.690" v="1247" actId="1036"/>
          <ac:spMkLst>
            <pc:docMk/>
            <pc:sldMk cId="1464126030" sldId="292"/>
            <ac:spMk id="10" creationId="{40F9C9F6-184D-0A90-54F3-9751C32C9DCE}"/>
          </ac:spMkLst>
        </pc:spChg>
        <pc:spChg chg="add mod">
          <ac:chgData name="Paulo Renato Xavier da Silva" userId="d2fbfea9-16e8-43bd-9a0a-5c107b189f82" providerId="ADAL" clId="{289577B8-9F05-4E38-990E-3F49E958371E}" dt="2023-08-28T21:10:04.690" v="1247" actId="1036"/>
          <ac:spMkLst>
            <pc:docMk/>
            <pc:sldMk cId="1464126030" sldId="292"/>
            <ac:spMk id="11" creationId="{3B71A378-C0DC-AC35-45E7-57E7785F2752}"/>
          </ac:spMkLst>
        </pc:spChg>
        <pc:spChg chg="add mod">
          <ac:chgData name="Paulo Renato Xavier da Silva" userId="d2fbfea9-16e8-43bd-9a0a-5c107b189f82" providerId="ADAL" clId="{289577B8-9F05-4E38-990E-3F49E958371E}" dt="2023-08-28T21:10:04.690" v="1247" actId="1036"/>
          <ac:spMkLst>
            <pc:docMk/>
            <pc:sldMk cId="1464126030" sldId="292"/>
            <ac:spMk id="12" creationId="{300A3E52-4FB0-F588-9E1E-D92A4921CFE6}"/>
          </ac:spMkLst>
        </pc:spChg>
        <pc:spChg chg="mod">
          <ac:chgData name="Paulo Renato Xavier da Silva" userId="d2fbfea9-16e8-43bd-9a0a-5c107b189f82" providerId="ADAL" clId="{289577B8-9F05-4E38-990E-3F49E958371E}" dt="2023-08-28T21:10:04.690" v="1247" actId="1036"/>
          <ac:spMkLst>
            <pc:docMk/>
            <pc:sldMk cId="1464126030" sldId="292"/>
            <ac:spMk id="14" creationId="{00000000-0000-0000-0000-000000000000}"/>
          </ac:spMkLst>
        </pc:spChg>
        <pc:spChg chg="mod">
          <ac:chgData name="Paulo Renato Xavier da Silva" userId="d2fbfea9-16e8-43bd-9a0a-5c107b189f82" providerId="ADAL" clId="{289577B8-9F05-4E38-990E-3F49E958371E}" dt="2023-08-28T21:10:04.690" v="1247" actId="1036"/>
          <ac:spMkLst>
            <pc:docMk/>
            <pc:sldMk cId="1464126030" sldId="292"/>
            <ac:spMk id="15" creationId="{00000000-0000-0000-0000-000000000000}"/>
          </ac:spMkLst>
        </pc:spChg>
        <pc:spChg chg="mod">
          <ac:chgData name="Paulo Renato Xavier da Silva" userId="d2fbfea9-16e8-43bd-9a0a-5c107b189f82" providerId="ADAL" clId="{289577B8-9F05-4E38-990E-3F49E958371E}" dt="2023-08-28T21:10:04.690" v="1247" actId="1036"/>
          <ac:spMkLst>
            <pc:docMk/>
            <pc:sldMk cId="1464126030" sldId="292"/>
            <ac:spMk id="16" creationId="{00000000-0000-0000-0000-000000000000}"/>
          </ac:spMkLst>
        </pc:spChg>
        <pc:spChg chg="mod">
          <ac:chgData name="Paulo Renato Xavier da Silva" userId="d2fbfea9-16e8-43bd-9a0a-5c107b189f82" providerId="ADAL" clId="{289577B8-9F05-4E38-990E-3F49E958371E}" dt="2023-08-28T21:10:04.690" v="1247" actId="1036"/>
          <ac:spMkLst>
            <pc:docMk/>
            <pc:sldMk cId="1464126030" sldId="292"/>
            <ac:spMk id="17" creationId="{00000000-0000-0000-0000-000000000000}"/>
          </ac:spMkLst>
        </pc:spChg>
        <pc:spChg chg="mod">
          <ac:chgData name="Paulo Renato Xavier da Silva" userId="d2fbfea9-16e8-43bd-9a0a-5c107b189f82" providerId="ADAL" clId="{289577B8-9F05-4E38-990E-3F49E958371E}" dt="2023-08-28T21:10:04.690" v="1247" actId="1036"/>
          <ac:spMkLst>
            <pc:docMk/>
            <pc:sldMk cId="1464126030" sldId="292"/>
            <ac:spMk id="18" creationId="{00000000-0000-0000-0000-000000000000}"/>
          </ac:spMkLst>
        </pc:spChg>
        <pc:spChg chg="mod">
          <ac:chgData name="Paulo Renato Xavier da Silva" userId="d2fbfea9-16e8-43bd-9a0a-5c107b189f82" providerId="ADAL" clId="{289577B8-9F05-4E38-990E-3F49E958371E}" dt="2023-08-28T21:10:04.690" v="1247" actId="1036"/>
          <ac:spMkLst>
            <pc:docMk/>
            <pc:sldMk cId="1464126030" sldId="292"/>
            <ac:spMk id="19" creationId="{00000000-0000-0000-0000-000000000000}"/>
          </ac:spMkLst>
        </pc:spChg>
        <pc:spChg chg="mod">
          <ac:chgData name="Paulo Renato Xavier da Silva" userId="d2fbfea9-16e8-43bd-9a0a-5c107b189f82" providerId="ADAL" clId="{289577B8-9F05-4E38-990E-3F49E958371E}" dt="2023-08-28T21:10:04.690" v="1247" actId="1036"/>
          <ac:spMkLst>
            <pc:docMk/>
            <pc:sldMk cId="1464126030" sldId="292"/>
            <ac:spMk id="20" creationId="{00000000-0000-0000-0000-000000000000}"/>
          </ac:spMkLst>
        </pc:spChg>
        <pc:spChg chg="mod">
          <ac:chgData name="Paulo Renato Xavier da Silva" userId="d2fbfea9-16e8-43bd-9a0a-5c107b189f82" providerId="ADAL" clId="{289577B8-9F05-4E38-990E-3F49E958371E}" dt="2023-08-28T21:10:04.690" v="1247" actId="1036"/>
          <ac:spMkLst>
            <pc:docMk/>
            <pc:sldMk cId="1464126030" sldId="292"/>
            <ac:spMk id="22" creationId="{00000000-0000-0000-0000-000000000000}"/>
          </ac:spMkLst>
        </pc:spChg>
        <pc:spChg chg="mod">
          <ac:chgData name="Paulo Renato Xavier da Silva" userId="d2fbfea9-16e8-43bd-9a0a-5c107b189f82" providerId="ADAL" clId="{289577B8-9F05-4E38-990E-3F49E958371E}" dt="2023-08-28T21:10:04.690" v="1247" actId="1036"/>
          <ac:spMkLst>
            <pc:docMk/>
            <pc:sldMk cId="1464126030" sldId="292"/>
            <ac:spMk id="26" creationId="{00000000-0000-0000-0000-000000000000}"/>
          </ac:spMkLst>
        </pc:spChg>
        <pc:spChg chg="mod">
          <ac:chgData name="Paulo Renato Xavier da Silva" userId="d2fbfea9-16e8-43bd-9a0a-5c107b189f82" providerId="ADAL" clId="{289577B8-9F05-4E38-990E-3F49E958371E}" dt="2023-08-28T21:10:04.690" v="1247" actId="1036"/>
          <ac:spMkLst>
            <pc:docMk/>
            <pc:sldMk cId="1464126030" sldId="292"/>
            <ac:spMk id="32" creationId="{00000000-0000-0000-0000-000000000000}"/>
          </ac:spMkLst>
        </pc:spChg>
        <pc:spChg chg="mod">
          <ac:chgData name="Paulo Renato Xavier da Silva" userId="d2fbfea9-16e8-43bd-9a0a-5c107b189f82" providerId="ADAL" clId="{289577B8-9F05-4E38-990E-3F49E958371E}" dt="2023-08-28T21:10:04.690" v="1247" actId="1036"/>
          <ac:spMkLst>
            <pc:docMk/>
            <pc:sldMk cId="1464126030" sldId="292"/>
            <ac:spMk id="35" creationId="{00000000-0000-0000-0000-000000000000}"/>
          </ac:spMkLst>
        </pc:spChg>
        <pc:spChg chg="mod">
          <ac:chgData name="Paulo Renato Xavier da Silva" userId="d2fbfea9-16e8-43bd-9a0a-5c107b189f82" providerId="ADAL" clId="{289577B8-9F05-4E38-990E-3F49E958371E}" dt="2023-08-28T21:10:04.690" v="1247" actId="1036"/>
          <ac:spMkLst>
            <pc:docMk/>
            <pc:sldMk cId="1464126030" sldId="292"/>
            <ac:spMk id="36" creationId="{00000000-0000-0000-0000-000000000000}"/>
          </ac:spMkLst>
        </pc:spChg>
        <pc:spChg chg="del">
          <ac:chgData name="Paulo Renato Xavier da Silva" userId="d2fbfea9-16e8-43bd-9a0a-5c107b189f82" providerId="ADAL" clId="{289577B8-9F05-4E38-990E-3F49E958371E}" dt="2023-08-28T21:08:31.346" v="1226" actId="478"/>
          <ac:spMkLst>
            <pc:docMk/>
            <pc:sldMk cId="1464126030" sldId="292"/>
            <ac:spMk id="37" creationId="{00000000-0000-0000-0000-000000000000}"/>
          </ac:spMkLst>
        </pc:spChg>
        <pc:spChg chg="del">
          <ac:chgData name="Paulo Renato Xavier da Silva" userId="d2fbfea9-16e8-43bd-9a0a-5c107b189f82" providerId="ADAL" clId="{289577B8-9F05-4E38-990E-3F49E958371E}" dt="2023-08-28T21:08:31.346" v="1226" actId="478"/>
          <ac:spMkLst>
            <pc:docMk/>
            <pc:sldMk cId="1464126030" sldId="292"/>
            <ac:spMk id="38" creationId="{00000000-0000-0000-0000-000000000000}"/>
          </ac:spMkLst>
        </pc:spChg>
        <pc:spChg chg="del">
          <ac:chgData name="Paulo Renato Xavier da Silva" userId="d2fbfea9-16e8-43bd-9a0a-5c107b189f82" providerId="ADAL" clId="{289577B8-9F05-4E38-990E-3F49E958371E}" dt="2023-08-28T21:08:31.346" v="1226" actId="478"/>
          <ac:spMkLst>
            <pc:docMk/>
            <pc:sldMk cId="1464126030" sldId="292"/>
            <ac:spMk id="39" creationId="{00000000-0000-0000-0000-000000000000}"/>
          </ac:spMkLst>
        </pc:spChg>
        <pc:spChg chg="del">
          <ac:chgData name="Paulo Renato Xavier da Silva" userId="d2fbfea9-16e8-43bd-9a0a-5c107b189f82" providerId="ADAL" clId="{289577B8-9F05-4E38-990E-3F49E958371E}" dt="2023-08-28T21:08:31.346" v="1226" actId="478"/>
          <ac:spMkLst>
            <pc:docMk/>
            <pc:sldMk cId="1464126030" sldId="292"/>
            <ac:spMk id="40" creationId="{00000000-0000-0000-0000-000000000000}"/>
          </ac:spMkLst>
        </pc:spChg>
        <pc:spChg chg="del">
          <ac:chgData name="Paulo Renato Xavier da Silva" userId="d2fbfea9-16e8-43bd-9a0a-5c107b189f82" providerId="ADAL" clId="{289577B8-9F05-4E38-990E-3F49E958371E}" dt="2023-08-28T21:08:31.346" v="1226" actId="478"/>
          <ac:spMkLst>
            <pc:docMk/>
            <pc:sldMk cId="1464126030" sldId="292"/>
            <ac:spMk id="41" creationId="{00000000-0000-0000-0000-000000000000}"/>
          </ac:spMkLst>
        </pc:spChg>
        <pc:spChg chg="del">
          <ac:chgData name="Paulo Renato Xavier da Silva" userId="d2fbfea9-16e8-43bd-9a0a-5c107b189f82" providerId="ADAL" clId="{289577B8-9F05-4E38-990E-3F49E958371E}" dt="2023-08-28T21:08:31.346" v="1226" actId="478"/>
          <ac:spMkLst>
            <pc:docMk/>
            <pc:sldMk cId="1464126030" sldId="292"/>
            <ac:spMk id="42" creationId="{00000000-0000-0000-0000-000000000000}"/>
          </ac:spMkLst>
        </pc:spChg>
        <pc:spChg chg="del">
          <ac:chgData name="Paulo Renato Xavier da Silva" userId="d2fbfea9-16e8-43bd-9a0a-5c107b189f82" providerId="ADAL" clId="{289577B8-9F05-4E38-990E-3F49E958371E}" dt="2023-08-28T21:08:31.346" v="1226" actId="478"/>
          <ac:spMkLst>
            <pc:docMk/>
            <pc:sldMk cId="1464126030" sldId="292"/>
            <ac:spMk id="43" creationId="{00000000-0000-0000-0000-000000000000}"/>
          </ac:spMkLst>
        </pc:spChg>
        <pc:spChg chg="del">
          <ac:chgData name="Paulo Renato Xavier da Silva" userId="d2fbfea9-16e8-43bd-9a0a-5c107b189f82" providerId="ADAL" clId="{289577B8-9F05-4E38-990E-3F49E958371E}" dt="2023-08-28T21:08:31.346" v="1226" actId="478"/>
          <ac:spMkLst>
            <pc:docMk/>
            <pc:sldMk cId="1464126030" sldId="292"/>
            <ac:spMk id="44" creationId="{00000000-0000-0000-0000-000000000000}"/>
          </ac:spMkLst>
        </pc:spChg>
        <pc:spChg chg="del">
          <ac:chgData name="Paulo Renato Xavier da Silva" userId="d2fbfea9-16e8-43bd-9a0a-5c107b189f82" providerId="ADAL" clId="{289577B8-9F05-4E38-990E-3F49E958371E}" dt="2023-08-28T21:08:31.346" v="1226" actId="478"/>
          <ac:spMkLst>
            <pc:docMk/>
            <pc:sldMk cId="1464126030" sldId="292"/>
            <ac:spMk id="45" creationId="{00000000-0000-0000-0000-000000000000}"/>
          </ac:spMkLst>
        </pc:spChg>
        <pc:spChg chg="mod">
          <ac:chgData name="Paulo Renato Xavier da Silva" userId="d2fbfea9-16e8-43bd-9a0a-5c107b189f82" providerId="ADAL" clId="{289577B8-9F05-4E38-990E-3F49E958371E}" dt="2023-08-28T21:10:04.690" v="1247" actId="1036"/>
          <ac:spMkLst>
            <pc:docMk/>
            <pc:sldMk cId="1464126030" sldId="292"/>
            <ac:spMk id="46" creationId="{00000000-0000-0000-0000-000000000000}"/>
          </ac:spMkLst>
        </pc:spChg>
        <pc:spChg chg="mod">
          <ac:chgData name="Paulo Renato Xavier da Silva" userId="d2fbfea9-16e8-43bd-9a0a-5c107b189f82" providerId="ADAL" clId="{289577B8-9F05-4E38-990E-3F49E958371E}" dt="2023-08-28T21:10:04.690" v="1247" actId="1036"/>
          <ac:spMkLst>
            <pc:docMk/>
            <pc:sldMk cId="1464126030" sldId="292"/>
            <ac:spMk id="47" creationId="{00000000-0000-0000-0000-000000000000}"/>
          </ac:spMkLst>
        </pc:spChg>
        <pc:spChg chg="mod">
          <ac:chgData name="Paulo Renato Xavier da Silva" userId="d2fbfea9-16e8-43bd-9a0a-5c107b189f82" providerId="ADAL" clId="{289577B8-9F05-4E38-990E-3F49E958371E}" dt="2023-08-28T21:10:04.690" v="1247" actId="1036"/>
          <ac:spMkLst>
            <pc:docMk/>
            <pc:sldMk cId="1464126030" sldId="292"/>
            <ac:spMk id="48" creationId="{00000000-0000-0000-0000-000000000000}"/>
          </ac:spMkLst>
        </pc:spChg>
        <pc:spChg chg="add mod">
          <ac:chgData name="Paulo Renato Xavier da Silva" userId="d2fbfea9-16e8-43bd-9a0a-5c107b189f82" providerId="ADAL" clId="{289577B8-9F05-4E38-990E-3F49E958371E}" dt="2023-08-28T21:13:08.067" v="1336" actId="1036"/>
          <ac:spMkLst>
            <pc:docMk/>
            <pc:sldMk cId="1464126030" sldId="292"/>
            <ac:spMk id="49" creationId="{2BACCB68-AC9F-B3E8-4B32-B13171D7EE10}"/>
          </ac:spMkLst>
        </pc:spChg>
        <pc:spChg chg="mod">
          <ac:chgData name="Paulo Renato Xavier da Silva" userId="d2fbfea9-16e8-43bd-9a0a-5c107b189f82" providerId="ADAL" clId="{289577B8-9F05-4E38-990E-3F49E958371E}" dt="2023-08-28T21:10:04.690" v="1247" actId="1036"/>
          <ac:spMkLst>
            <pc:docMk/>
            <pc:sldMk cId="1464126030" sldId="292"/>
            <ac:spMk id="50" creationId="{00000000-0000-0000-0000-000000000000}"/>
          </ac:spMkLst>
        </pc:spChg>
        <pc:spChg chg="mod">
          <ac:chgData name="Paulo Renato Xavier da Silva" userId="d2fbfea9-16e8-43bd-9a0a-5c107b189f82" providerId="ADAL" clId="{289577B8-9F05-4E38-990E-3F49E958371E}" dt="2023-08-28T21:10:04.690" v="1247" actId="1036"/>
          <ac:spMkLst>
            <pc:docMk/>
            <pc:sldMk cId="1464126030" sldId="292"/>
            <ac:spMk id="51" creationId="{00000000-0000-0000-0000-000000000000}"/>
          </ac:spMkLst>
        </pc:spChg>
        <pc:spChg chg="mod">
          <ac:chgData name="Paulo Renato Xavier da Silva" userId="d2fbfea9-16e8-43bd-9a0a-5c107b189f82" providerId="ADAL" clId="{289577B8-9F05-4E38-990E-3F49E958371E}" dt="2023-08-28T21:10:04.690" v="1247" actId="1036"/>
          <ac:spMkLst>
            <pc:docMk/>
            <pc:sldMk cId="1464126030" sldId="292"/>
            <ac:spMk id="52" creationId="{00000000-0000-0000-0000-000000000000}"/>
          </ac:spMkLst>
        </pc:spChg>
        <pc:spChg chg="add mod">
          <ac:chgData name="Paulo Renato Xavier da Silva" userId="d2fbfea9-16e8-43bd-9a0a-5c107b189f82" providerId="ADAL" clId="{289577B8-9F05-4E38-990E-3F49E958371E}" dt="2023-08-28T21:10:04.690" v="1247" actId="1036"/>
          <ac:spMkLst>
            <pc:docMk/>
            <pc:sldMk cId="1464126030" sldId="292"/>
            <ac:spMk id="53" creationId="{AC644606-5A68-8451-B4D5-48F33B66CCE3}"/>
          </ac:spMkLst>
        </pc:spChg>
        <pc:spChg chg="del">
          <ac:chgData name="Paulo Renato Xavier da Silva" userId="d2fbfea9-16e8-43bd-9a0a-5c107b189f82" providerId="ADAL" clId="{289577B8-9F05-4E38-990E-3F49E958371E}" dt="2023-08-28T21:08:46.339" v="1228" actId="478"/>
          <ac:spMkLst>
            <pc:docMk/>
            <pc:sldMk cId="1464126030" sldId="292"/>
            <ac:spMk id="54" creationId="{00000000-0000-0000-0000-000000000000}"/>
          </ac:spMkLst>
        </pc:spChg>
        <pc:spChg chg="del">
          <ac:chgData name="Paulo Renato Xavier da Silva" userId="d2fbfea9-16e8-43bd-9a0a-5c107b189f82" providerId="ADAL" clId="{289577B8-9F05-4E38-990E-3F49E958371E}" dt="2023-08-28T21:08:46.339" v="1228" actId="478"/>
          <ac:spMkLst>
            <pc:docMk/>
            <pc:sldMk cId="1464126030" sldId="292"/>
            <ac:spMk id="55" creationId="{00000000-0000-0000-0000-000000000000}"/>
          </ac:spMkLst>
        </pc:spChg>
        <pc:spChg chg="del">
          <ac:chgData name="Paulo Renato Xavier da Silva" userId="d2fbfea9-16e8-43bd-9a0a-5c107b189f82" providerId="ADAL" clId="{289577B8-9F05-4E38-990E-3F49E958371E}" dt="2023-08-28T21:08:46.339" v="1228" actId="478"/>
          <ac:spMkLst>
            <pc:docMk/>
            <pc:sldMk cId="1464126030" sldId="292"/>
            <ac:spMk id="56" creationId="{00000000-0000-0000-0000-000000000000}"/>
          </ac:spMkLst>
        </pc:spChg>
        <pc:spChg chg="del">
          <ac:chgData name="Paulo Renato Xavier da Silva" userId="d2fbfea9-16e8-43bd-9a0a-5c107b189f82" providerId="ADAL" clId="{289577B8-9F05-4E38-990E-3F49E958371E}" dt="2023-08-28T21:08:46.339" v="1228" actId="478"/>
          <ac:spMkLst>
            <pc:docMk/>
            <pc:sldMk cId="1464126030" sldId="292"/>
            <ac:spMk id="57" creationId="{00000000-0000-0000-0000-000000000000}"/>
          </ac:spMkLst>
        </pc:spChg>
        <pc:spChg chg="del">
          <ac:chgData name="Paulo Renato Xavier da Silva" userId="d2fbfea9-16e8-43bd-9a0a-5c107b189f82" providerId="ADAL" clId="{289577B8-9F05-4E38-990E-3F49E958371E}" dt="2023-08-28T21:08:46.339" v="1228" actId="478"/>
          <ac:spMkLst>
            <pc:docMk/>
            <pc:sldMk cId="1464126030" sldId="292"/>
            <ac:spMk id="58" creationId="{00000000-0000-0000-0000-000000000000}"/>
          </ac:spMkLst>
        </pc:spChg>
        <pc:spChg chg="del">
          <ac:chgData name="Paulo Renato Xavier da Silva" userId="d2fbfea9-16e8-43bd-9a0a-5c107b189f82" providerId="ADAL" clId="{289577B8-9F05-4E38-990E-3F49E958371E}" dt="2023-08-28T21:08:46.339" v="1228" actId="478"/>
          <ac:spMkLst>
            <pc:docMk/>
            <pc:sldMk cId="1464126030" sldId="292"/>
            <ac:spMk id="59" creationId="{00000000-0000-0000-0000-000000000000}"/>
          </ac:spMkLst>
        </pc:spChg>
        <pc:spChg chg="del">
          <ac:chgData name="Paulo Renato Xavier da Silva" userId="d2fbfea9-16e8-43bd-9a0a-5c107b189f82" providerId="ADAL" clId="{289577B8-9F05-4E38-990E-3F49E958371E}" dt="2023-08-28T21:08:46.339" v="1228" actId="478"/>
          <ac:spMkLst>
            <pc:docMk/>
            <pc:sldMk cId="1464126030" sldId="292"/>
            <ac:spMk id="60" creationId="{00000000-0000-0000-0000-000000000000}"/>
          </ac:spMkLst>
        </pc:spChg>
        <pc:spChg chg="del">
          <ac:chgData name="Paulo Renato Xavier da Silva" userId="d2fbfea9-16e8-43bd-9a0a-5c107b189f82" providerId="ADAL" clId="{289577B8-9F05-4E38-990E-3F49E958371E}" dt="2023-08-28T21:09:06.978" v="1230" actId="478"/>
          <ac:spMkLst>
            <pc:docMk/>
            <pc:sldMk cId="1464126030" sldId="292"/>
            <ac:spMk id="61" creationId="{00000000-0000-0000-0000-000000000000}"/>
          </ac:spMkLst>
        </pc:spChg>
        <pc:spChg chg="del">
          <ac:chgData name="Paulo Renato Xavier da Silva" userId="d2fbfea9-16e8-43bd-9a0a-5c107b189f82" providerId="ADAL" clId="{289577B8-9F05-4E38-990E-3F49E958371E}" dt="2023-08-28T21:09:06.978" v="1230" actId="478"/>
          <ac:spMkLst>
            <pc:docMk/>
            <pc:sldMk cId="1464126030" sldId="292"/>
            <ac:spMk id="62" creationId="{00000000-0000-0000-0000-000000000000}"/>
          </ac:spMkLst>
        </pc:spChg>
        <pc:spChg chg="del">
          <ac:chgData name="Paulo Renato Xavier da Silva" userId="d2fbfea9-16e8-43bd-9a0a-5c107b189f82" providerId="ADAL" clId="{289577B8-9F05-4E38-990E-3F49E958371E}" dt="2023-08-28T21:09:06.978" v="1230" actId="478"/>
          <ac:spMkLst>
            <pc:docMk/>
            <pc:sldMk cId="1464126030" sldId="292"/>
            <ac:spMk id="63" creationId="{00000000-0000-0000-0000-000000000000}"/>
          </ac:spMkLst>
        </pc:spChg>
        <pc:spChg chg="del">
          <ac:chgData name="Paulo Renato Xavier da Silva" userId="d2fbfea9-16e8-43bd-9a0a-5c107b189f82" providerId="ADAL" clId="{289577B8-9F05-4E38-990E-3F49E958371E}" dt="2023-08-28T21:09:06.978" v="1230" actId="478"/>
          <ac:spMkLst>
            <pc:docMk/>
            <pc:sldMk cId="1464126030" sldId="292"/>
            <ac:spMk id="64" creationId="{00000000-0000-0000-0000-000000000000}"/>
          </ac:spMkLst>
        </pc:spChg>
        <pc:spChg chg="del">
          <ac:chgData name="Paulo Renato Xavier da Silva" userId="d2fbfea9-16e8-43bd-9a0a-5c107b189f82" providerId="ADAL" clId="{289577B8-9F05-4E38-990E-3F49E958371E}" dt="2023-08-28T21:09:06.978" v="1230" actId="478"/>
          <ac:spMkLst>
            <pc:docMk/>
            <pc:sldMk cId="1464126030" sldId="292"/>
            <ac:spMk id="65" creationId="{00000000-0000-0000-0000-000000000000}"/>
          </ac:spMkLst>
        </pc:spChg>
        <pc:spChg chg="del">
          <ac:chgData name="Paulo Renato Xavier da Silva" userId="d2fbfea9-16e8-43bd-9a0a-5c107b189f82" providerId="ADAL" clId="{289577B8-9F05-4E38-990E-3F49E958371E}" dt="2023-08-28T21:09:06.978" v="1230" actId="478"/>
          <ac:spMkLst>
            <pc:docMk/>
            <pc:sldMk cId="1464126030" sldId="292"/>
            <ac:spMk id="66" creationId="{00000000-0000-0000-0000-000000000000}"/>
          </ac:spMkLst>
        </pc:spChg>
        <pc:spChg chg="del">
          <ac:chgData name="Paulo Renato Xavier da Silva" userId="d2fbfea9-16e8-43bd-9a0a-5c107b189f82" providerId="ADAL" clId="{289577B8-9F05-4E38-990E-3F49E958371E}" dt="2023-08-28T21:09:06.978" v="1230" actId="478"/>
          <ac:spMkLst>
            <pc:docMk/>
            <pc:sldMk cId="1464126030" sldId="292"/>
            <ac:spMk id="67" creationId="{00000000-0000-0000-0000-000000000000}"/>
          </ac:spMkLst>
        </pc:spChg>
        <pc:spChg chg="del">
          <ac:chgData name="Paulo Renato Xavier da Silva" userId="d2fbfea9-16e8-43bd-9a0a-5c107b189f82" providerId="ADAL" clId="{289577B8-9F05-4E38-990E-3F49E958371E}" dt="2023-08-28T21:09:06.978" v="1230" actId="478"/>
          <ac:spMkLst>
            <pc:docMk/>
            <pc:sldMk cId="1464126030" sldId="292"/>
            <ac:spMk id="68" creationId="{00000000-0000-0000-0000-000000000000}"/>
          </ac:spMkLst>
        </pc:spChg>
        <pc:spChg chg="del">
          <ac:chgData name="Paulo Renato Xavier da Silva" userId="d2fbfea9-16e8-43bd-9a0a-5c107b189f82" providerId="ADAL" clId="{289577B8-9F05-4E38-990E-3F49E958371E}" dt="2023-08-28T21:09:06.978" v="1230" actId="478"/>
          <ac:spMkLst>
            <pc:docMk/>
            <pc:sldMk cId="1464126030" sldId="292"/>
            <ac:spMk id="69" creationId="{00000000-0000-0000-0000-000000000000}"/>
          </ac:spMkLst>
        </pc:spChg>
        <pc:spChg chg="mod">
          <ac:chgData name="Paulo Renato Xavier da Silva" userId="d2fbfea9-16e8-43bd-9a0a-5c107b189f82" providerId="ADAL" clId="{289577B8-9F05-4E38-990E-3F49E958371E}" dt="2023-08-28T21:10:04.690" v="1247" actId="1036"/>
          <ac:spMkLst>
            <pc:docMk/>
            <pc:sldMk cId="1464126030" sldId="292"/>
            <ac:spMk id="70" creationId="{00000000-0000-0000-0000-000000000000}"/>
          </ac:spMkLst>
        </pc:spChg>
        <pc:spChg chg="mod">
          <ac:chgData name="Paulo Renato Xavier da Silva" userId="d2fbfea9-16e8-43bd-9a0a-5c107b189f82" providerId="ADAL" clId="{289577B8-9F05-4E38-990E-3F49E958371E}" dt="2023-08-28T21:10:04.690" v="1247" actId="1036"/>
          <ac:spMkLst>
            <pc:docMk/>
            <pc:sldMk cId="1464126030" sldId="292"/>
            <ac:spMk id="71" creationId="{00000000-0000-0000-0000-000000000000}"/>
          </ac:spMkLst>
        </pc:spChg>
        <pc:spChg chg="mod">
          <ac:chgData name="Paulo Renato Xavier da Silva" userId="d2fbfea9-16e8-43bd-9a0a-5c107b189f82" providerId="ADAL" clId="{289577B8-9F05-4E38-990E-3F49E958371E}" dt="2023-08-28T21:10:04.690" v="1247" actId="1036"/>
          <ac:spMkLst>
            <pc:docMk/>
            <pc:sldMk cId="1464126030" sldId="292"/>
            <ac:spMk id="72" creationId="{00000000-0000-0000-0000-000000000000}"/>
          </ac:spMkLst>
        </pc:spChg>
        <pc:spChg chg="add mod">
          <ac:chgData name="Paulo Renato Xavier da Silva" userId="d2fbfea9-16e8-43bd-9a0a-5c107b189f82" providerId="ADAL" clId="{289577B8-9F05-4E38-990E-3F49E958371E}" dt="2023-08-28T21:10:04.690" v="1247" actId="1036"/>
          <ac:spMkLst>
            <pc:docMk/>
            <pc:sldMk cId="1464126030" sldId="292"/>
            <ac:spMk id="73" creationId="{B08B7DB8-7933-5AF0-49EA-208AD9BBED0D}"/>
          </ac:spMkLst>
        </pc:spChg>
        <pc:spChg chg="mod">
          <ac:chgData name="Paulo Renato Xavier da Silva" userId="d2fbfea9-16e8-43bd-9a0a-5c107b189f82" providerId="ADAL" clId="{289577B8-9F05-4E38-990E-3F49E958371E}" dt="2023-08-28T21:10:04.690" v="1247" actId="1036"/>
          <ac:spMkLst>
            <pc:docMk/>
            <pc:sldMk cId="1464126030" sldId="292"/>
            <ac:spMk id="74" creationId="{00000000-0000-0000-0000-000000000000}"/>
          </ac:spMkLst>
        </pc:spChg>
        <pc:spChg chg="mod">
          <ac:chgData name="Paulo Renato Xavier da Silva" userId="d2fbfea9-16e8-43bd-9a0a-5c107b189f82" providerId="ADAL" clId="{289577B8-9F05-4E38-990E-3F49E958371E}" dt="2023-08-28T21:10:04.690" v="1247" actId="1036"/>
          <ac:spMkLst>
            <pc:docMk/>
            <pc:sldMk cId="1464126030" sldId="292"/>
            <ac:spMk id="75" creationId="{00000000-0000-0000-0000-000000000000}"/>
          </ac:spMkLst>
        </pc:spChg>
        <pc:spChg chg="del">
          <ac:chgData name="Paulo Renato Xavier da Silva" userId="d2fbfea9-16e8-43bd-9a0a-5c107b189f82" providerId="ADAL" clId="{289577B8-9F05-4E38-990E-3F49E958371E}" dt="2023-08-28T21:08:31.346" v="1226" actId="478"/>
          <ac:spMkLst>
            <pc:docMk/>
            <pc:sldMk cId="1464126030" sldId="292"/>
            <ac:spMk id="76" creationId="{00000000-0000-0000-0000-000000000000}"/>
          </ac:spMkLst>
        </pc:spChg>
        <pc:spChg chg="del">
          <ac:chgData name="Paulo Renato Xavier da Silva" userId="d2fbfea9-16e8-43bd-9a0a-5c107b189f82" providerId="ADAL" clId="{289577B8-9F05-4E38-990E-3F49E958371E}" dt="2023-08-28T21:08:31.346" v="1226" actId="478"/>
          <ac:spMkLst>
            <pc:docMk/>
            <pc:sldMk cId="1464126030" sldId="292"/>
            <ac:spMk id="77" creationId="{00000000-0000-0000-0000-000000000000}"/>
          </ac:spMkLst>
        </pc:spChg>
        <pc:spChg chg="del">
          <ac:chgData name="Paulo Renato Xavier da Silva" userId="d2fbfea9-16e8-43bd-9a0a-5c107b189f82" providerId="ADAL" clId="{289577B8-9F05-4E38-990E-3F49E958371E}" dt="2023-08-28T21:08:31.346" v="1226" actId="478"/>
          <ac:spMkLst>
            <pc:docMk/>
            <pc:sldMk cId="1464126030" sldId="292"/>
            <ac:spMk id="78" creationId="{00000000-0000-0000-0000-000000000000}"/>
          </ac:spMkLst>
        </pc:spChg>
        <pc:spChg chg="del">
          <ac:chgData name="Paulo Renato Xavier da Silva" userId="d2fbfea9-16e8-43bd-9a0a-5c107b189f82" providerId="ADAL" clId="{289577B8-9F05-4E38-990E-3F49E958371E}" dt="2023-08-28T21:08:31.346" v="1226" actId="478"/>
          <ac:spMkLst>
            <pc:docMk/>
            <pc:sldMk cId="1464126030" sldId="292"/>
            <ac:spMk id="79" creationId="{00000000-0000-0000-0000-000000000000}"/>
          </ac:spMkLst>
        </pc:spChg>
        <pc:spChg chg="del">
          <ac:chgData name="Paulo Renato Xavier da Silva" userId="d2fbfea9-16e8-43bd-9a0a-5c107b189f82" providerId="ADAL" clId="{289577B8-9F05-4E38-990E-3F49E958371E}" dt="2023-08-28T21:08:31.346" v="1226" actId="478"/>
          <ac:spMkLst>
            <pc:docMk/>
            <pc:sldMk cId="1464126030" sldId="292"/>
            <ac:spMk id="80" creationId="{00000000-0000-0000-0000-000000000000}"/>
          </ac:spMkLst>
        </pc:spChg>
        <pc:spChg chg="del">
          <ac:chgData name="Paulo Renato Xavier da Silva" userId="d2fbfea9-16e8-43bd-9a0a-5c107b189f82" providerId="ADAL" clId="{289577B8-9F05-4E38-990E-3F49E958371E}" dt="2023-08-28T21:08:31.346" v="1226" actId="478"/>
          <ac:spMkLst>
            <pc:docMk/>
            <pc:sldMk cId="1464126030" sldId="292"/>
            <ac:spMk id="81" creationId="{00000000-0000-0000-0000-000000000000}"/>
          </ac:spMkLst>
        </pc:spChg>
        <pc:spChg chg="del">
          <ac:chgData name="Paulo Renato Xavier da Silva" userId="d2fbfea9-16e8-43bd-9a0a-5c107b189f82" providerId="ADAL" clId="{289577B8-9F05-4E38-990E-3F49E958371E}" dt="2023-08-28T21:08:31.346" v="1226" actId="478"/>
          <ac:spMkLst>
            <pc:docMk/>
            <pc:sldMk cId="1464126030" sldId="292"/>
            <ac:spMk id="82" creationId="{00000000-0000-0000-0000-000000000000}"/>
          </ac:spMkLst>
        </pc:spChg>
        <pc:spChg chg="del">
          <ac:chgData name="Paulo Renato Xavier da Silva" userId="d2fbfea9-16e8-43bd-9a0a-5c107b189f82" providerId="ADAL" clId="{289577B8-9F05-4E38-990E-3F49E958371E}" dt="2023-08-28T21:08:31.346" v="1226" actId="478"/>
          <ac:spMkLst>
            <pc:docMk/>
            <pc:sldMk cId="1464126030" sldId="292"/>
            <ac:spMk id="83" creationId="{00000000-0000-0000-0000-000000000000}"/>
          </ac:spMkLst>
        </pc:spChg>
        <pc:spChg chg="del">
          <ac:chgData name="Paulo Renato Xavier da Silva" userId="d2fbfea9-16e8-43bd-9a0a-5c107b189f82" providerId="ADAL" clId="{289577B8-9F05-4E38-990E-3F49E958371E}" dt="2023-08-28T21:08:31.346" v="1226" actId="478"/>
          <ac:spMkLst>
            <pc:docMk/>
            <pc:sldMk cId="1464126030" sldId="292"/>
            <ac:spMk id="84" creationId="{00000000-0000-0000-0000-000000000000}"/>
          </ac:spMkLst>
        </pc:spChg>
        <pc:spChg chg="del">
          <ac:chgData name="Paulo Renato Xavier da Silva" userId="d2fbfea9-16e8-43bd-9a0a-5c107b189f82" providerId="ADAL" clId="{289577B8-9F05-4E38-990E-3F49E958371E}" dt="2023-08-28T21:08:31.346" v="1226" actId="478"/>
          <ac:spMkLst>
            <pc:docMk/>
            <pc:sldMk cId="1464126030" sldId="292"/>
            <ac:spMk id="85" creationId="{00000000-0000-0000-0000-000000000000}"/>
          </ac:spMkLst>
        </pc:spChg>
        <pc:spChg chg="del">
          <ac:chgData name="Paulo Renato Xavier da Silva" userId="d2fbfea9-16e8-43bd-9a0a-5c107b189f82" providerId="ADAL" clId="{289577B8-9F05-4E38-990E-3F49E958371E}" dt="2023-08-28T21:08:46.339" v="1228" actId="478"/>
          <ac:spMkLst>
            <pc:docMk/>
            <pc:sldMk cId="1464126030" sldId="292"/>
            <ac:spMk id="86" creationId="{00000000-0000-0000-0000-000000000000}"/>
          </ac:spMkLst>
        </pc:spChg>
        <pc:spChg chg="del">
          <ac:chgData name="Paulo Renato Xavier da Silva" userId="d2fbfea9-16e8-43bd-9a0a-5c107b189f82" providerId="ADAL" clId="{289577B8-9F05-4E38-990E-3F49E958371E}" dt="2023-08-28T21:08:46.339" v="1228" actId="478"/>
          <ac:spMkLst>
            <pc:docMk/>
            <pc:sldMk cId="1464126030" sldId="292"/>
            <ac:spMk id="87" creationId="{00000000-0000-0000-0000-000000000000}"/>
          </ac:spMkLst>
        </pc:spChg>
        <pc:spChg chg="del">
          <ac:chgData name="Paulo Renato Xavier da Silva" userId="d2fbfea9-16e8-43bd-9a0a-5c107b189f82" providerId="ADAL" clId="{289577B8-9F05-4E38-990E-3F49E958371E}" dt="2023-08-28T21:08:46.339" v="1228" actId="478"/>
          <ac:spMkLst>
            <pc:docMk/>
            <pc:sldMk cId="1464126030" sldId="292"/>
            <ac:spMk id="88" creationId="{00000000-0000-0000-0000-000000000000}"/>
          </ac:spMkLst>
        </pc:spChg>
        <pc:spChg chg="del">
          <ac:chgData name="Paulo Renato Xavier da Silva" userId="d2fbfea9-16e8-43bd-9a0a-5c107b189f82" providerId="ADAL" clId="{289577B8-9F05-4E38-990E-3F49E958371E}" dt="2023-08-28T21:08:46.339" v="1228" actId="478"/>
          <ac:spMkLst>
            <pc:docMk/>
            <pc:sldMk cId="1464126030" sldId="292"/>
            <ac:spMk id="89" creationId="{00000000-0000-0000-0000-000000000000}"/>
          </ac:spMkLst>
        </pc:spChg>
        <pc:spChg chg="del">
          <ac:chgData name="Paulo Renato Xavier da Silva" userId="d2fbfea9-16e8-43bd-9a0a-5c107b189f82" providerId="ADAL" clId="{289577B8-9F05-4E38-990E-3F49E958371E}" dt="2023-08-28T21:08:46.339" v="1228" actId="478"/>
          <ac:spMkLst>
            <pc:docMk/>
            <pc:sldMk cId="1464126030" sldId="292"/>
            <ac:spMk id="90" creationId="{00000000-0000-0000-0000-000000000000}"/>
          </ac:spMkLst>
        </pc:spChg>
        <pc:spChg chg="del">
          <ac:chgData name="Paulo Renato Xavier da Silva" userId="d2fbfea9-16e8-43bd-9a0a-5c107b189f82" providerId="ADAL" clId="{289577B8-9F05-4E38-990E-3F49E958371E}" dt="2023-08-28T21:08:31.346" v="1226" actId="478"/>
          <ac:spMkLst>
            <pc:docMk/>
            <pc:sldMk cId="1464126030" sldId="292"/>
            <ac:spMk id="91" creationId="{00000000-0000-0000-0000-000000000000}"/>
          </ac:spMkLst>
        </pc:spChg>
        <pc:spChg chg="mod">
          <ac:chgData name="Paulo Renato Xavier da Silva" userId="d2fbfea9-16e8-43bd-9a0a-5c107b189f82" providerId="ADAL" clId="{289577B8-9F05-4E38-990E-3F49E958371E}" dt="2023-08-28T21:10:04.690" v="1247" actId="1036"/>
          <ac:spMkLst>
            <pc:docMk/>
            <pc:sldMk cId="1464126030" sldId="292"/>
            <ac:spMk id="92" creationId="{00000000-0000-0000-0000-000000000000}"/>
          </ac:spMkLst>
        </pc:spChg>
        <pc:spChg chg="mod">
          <ac:chgData name="Paulo Renato Xavier da Silva" userId="d2fbfea9-16e8-43bd-9a0a-5c107b189f82" providerId="ADAL" clId="{289577B8-9F05-4E38-990E-3F49E958371E}" dt="2023-08-28T21:10:04.690" v="1247" actId="1036"/>
          <ac:spMkLst>
            <pc:docMk/>
            <pc:sldMk cId="1464126030" sldId="292"/>
            <ac:spMk id="93" creationId="{00000000-0000-0000-0000-000000000000}"/>
          </ac:spMkLst>
        </pc:spChg>
        <pc:spChg chg="mod">
          <ac:chgData name="Paulo Renato Xavier da Silva" userId="d2fbfea9-16e8-43bd-9a0a-5c107b189f82" providerId="ADAL" clId="{289577B8-9F05-4E38-990E-3F49E958371E}" dt="2023-08-28T21:10:04.690" v="1247" actId="1036"/>
          <ac:spMkLst>
            <pc:docMk/>
            <pc:sldMk cId="1464126030" sldId="292"/>
            <ac:spMk id="94" creationId="{00000000-0000-0000-0000-000000000000}"/>
          </ac:spMkLst>
        </pc:spChg>
        <pc:spChg chg="del">
          <ac:chgData name="Paulo Renato Xavier da Silva" userId="d2fbfea9-16e8-43bd-9a0a-5c107b189f82" providerId="ADAL" clId="{289577B8-9F05-4E38-990E-3F49E958371E}" dt="2023-08-28T21:09:06.978" v="1230" actId="478"/>
          <ac:spMkLst>
            <pc:docMk/>
            <pc:sldMk cId="1464126030" sldId="292"/>
            <ac:spMk id="95" creationId="{00000000-0000-0000-0000-000000000000}"/>
          </ac:spMkLst>
        </pc:spChg>
        <pc:spChg chg="del">
          <ac:chgData name="Paulo Renato Xavier da Silva" userId="d2fbfea9-16e8-43bd-9a0a-5c107b189f82" providerId="ADAL" clId="{289577B8-9F05-4E38-990E-3F49E958371E}" dt="2023-08-28T21:09:06.978" v="1230" actId="478"/>
          <ac:spMkLst>
            <pc:docMk/>
            <pc:sldMk cId="1464126030" sldId="292"/>
            <ac:spMk id="96" creationId="{00000000-0000-0000-0000-000000000000}"/>
          </ac:spMkLst>
        </pc:spChg>
        <pc:spChg chg="del">
          <ac:chgData name="Paulo Renato Xavier da Silva" userId="d2fbfea9-16e8-43bd-9a0a-5c107b189f82" providerId="ADAL" clId="{289577B8-9F05-4E38-990E-3F49E958371E}" dt="2023-08-28T21:09:06.978" v="1230" actId="478"/>
          <ac:spMkLst>
            <pc:docMk/>
            <pc:sldMk cId="1464126030" sldId="292"/>
            <ac:spMk id="97" creationId="{00000000-0000-0000-0000-000000000000}"/>
          </ac:spMkLst>
        </pc:spChg>
        <pc:spChg chg="del">
          <ac:chgData name="Paulo Renato Xavier da Silva" userId="d2fbfea9-16e8-43bd-9a0a-5c107b189f82" providerId="ADAL" clId="{289577B8-9F05-4E38-990E-3F49E958371E}" dt="2023-08-28T21:09:06.978" v="1230" actId="478"/>
          <ac:spMkLst>
            <pc:docMk/>
            <pc:sldMk cId="1464126030" sldId="292"/>
            <ac:spMk id="98" creationId="{00000000-0000-0000-0000-000000000000}"/>
          </ac:spMkLst>
        </pc:spChg>
        <pc:spChg chg="del">
          <ac:chgData name="Paulo Renato Xavier da Silva" userId="d2fbfea9-16e8-43bd-9a0a-5c107b189f82" providerId="ADAL" clId="{289577B8-9F05-4E38-990E-3F49E958371E}" dt="2023-08-28T21:09:06.978" v="1230" actId="478"/>
          <ac:spMkLst>
            <pc:docMk/>
            <pc:sldMk cId="1464126030" sldId="292"/>
            <ac:spMk id="99" creationId="{00000000-0000-0000-0000-000000000000}"/>
          </ac:spMkLst>
        </pc:spChg>
        <pc:spChg chg="del">
          <ac:chgData name="Paulo Renato Xavier da Silva" userId="d2fbfea9-16e8-43bd-9a0a-5c107b189f82" providerId="ADAL" clId="{289577B8-9F05-4E38-990E-3F49E958371E}" dt="2023-08-28T21:09:06.978" v="1230" actId="478"/>
          <ac:spMkLst>
            <pc:docMk/>
            <pc:sldMk cId="1464126030" sldId="292"/>
            <ac:spMk id="100" creationId="{00000000-0000-0000-0000-000000000000}"/>
          </ac:spMkLst>
        </pc:spChg>
        <pc:spChg chg="del">
          <ac:chgData name="Paulo Renato Xavier da Silva" userId="d2fbfea9-16e8-43bd-9a0a-5c107b189f82" providerId="ADAL" clId="{289577B8-9F05-4E38-990E-3F49E958371E}" dt="2023-08-28T21:08:46.339" v="1228" actId="478"/>
          <ac:spMkLst>
            <pc:docMk/>
            <pc:sldMk cId="1464126030" sldId="292"/>
            <ac:spMk id="101" creationId="{00000000-0000-0000-0000-000000000000}"/>
          </ac:spMkLst>
        </pc:spChg>
        <pc:spChg chg="add mod">
          <ac:chgData name="Paulo Renato Xavier da Silva" userId="d2fbfea9-16e8-43bd-9a0a-5c107b189f82" providerId="ADAL" clId="{289577B8-9F05-4E38-990E-3F49E958371E}" dt="2023-08-28T21:10:04.690" v="1247" actId="1036"/>
          <ac:spMkLst>
            <pc:docMk/>
            <pc:sldMk cId="1464126030" sldId="292"/>
            <ac:spMk id="102" creationId="{F094DCD9-B944-446B-E552-AA7782C8F74E}"/>
          </ac:spMkLst>
        </pc:spChg>
        <pc:spChg chg="mod">
          <ac:chgData name="Paulo Renato Xavier da Silva" userId="d2fbfea9-16e8-43bd-9a0a-5c107b189f82" providerId="ADAL" clId="{289577B8-9F05-4E38-990E-3F49E958371E}" dt="2023-08-28T21:10:04.690" v="1247" actId="1036"/>
          <ac:spMkLst>
            <pc:docMk/>
            <pc:sldMk cId="1464126030" sldId="292"/>
            <ac:spMk id="105" creationId="{00000000-0000-0000-0000-000000000000}"/>
          </ac:spMkLst>
        </pc:spChg>
        <pc:spChg chg="mod">
          <ac:chgData name="Paulo Renato Xavier da Silva" userId="d2fbfea9-16e8-43bd-9a0a-5c107b189f82" providerId="ADAL" clId="{289577B8-9F05-4E38-990E-3F49E958371E}" dt="2023-08-28T21:10:04.690" v="1247" actId="1036"/>
          <ac:spMkLst>
            <pc:docMk/>
            <pc:sldMk cId="1464126030" sldId="292"/>
            <ac:spMk id="106" creationId="{00000000-0000-0000-0000-000000000000}"/>
          </ac:spMkLst>
        </pc:spChg>
        <pc:spChg chg="add mod">
          <ac:chgData name="Paulo Renato Xavier da Silva" userId="d2fbfea9-16e8-43bd-9a0a-5c107b189f82" providerId="ADAL" clId="{289577B8-9F05-4E38-990E-3F49E958371E}" dt="2023-08-28T21:11:00.991" v="1283" actId="20577"/>
          <ac:spMkLst>
            <pc:docMk/>
            <pc:sldMk cId="1464126030" sldId="292"/>
            <ac:spMk id="107" creationId="{E20FB7BB-9A26-B9F7-C192-5C45301FE6FE}"/>
          </ac:spMkLst>
        </pc:spChg>
        <pc:spChg chg="add mod">
          <ac:chgData name="Paulo Renato Xavier da Silva" userId="d2fbfea9-16e8-43bd-9a0a-5c107b189f82" providerId="ADAL" clId="{289577B8-9F05-4E38-990E-3F49E958371E}" dt="2023-08-28T21:11:19.943" v="1302"/>
          <ac:spMkLst>
            <pc:docMk/>
            <pc:sldMk cId="1464126030" sldId="292"/>
            <ac:spMk id="108" creationId="{15831B9E-BDE5-F51E-5821-9F14FB14F0FB}"/>
          </ac:spMkLst>
        </pc:spChg>
        <pc:spChg chg="add mod">
          <ac:chgData name="Paulo Renato Xavier da Silva" userId="d2fbfea9-16e8-43bd-9a0a-5c107b189f82" providerId="ADAL" clId="{289577B8-9F05-4E38-990E-3F49E958371E}" dt="2023-08-28T21:10:04.690" v="1247" actId="1036"/>
          <ac:spMkLst>
            <pc:docMk/>
            <pc:sldMk cId="1464126030" sldId="292"/>
            <ac:spMk id="109" creationId="{4B57CA75-BD75-66AF-E126-2D3F25AAD2F8}"/>
          </ac:spMkLst>
        </pc:spChg>
        <pc:spChg chg="add mod">
          <ac:chgData name="Paulo Renato Xavier da Silva" userId="d2fbfea9-16e8-43bd-9a0a-5c107b189f82" providerId="ADAL" clId="{289577B8-9F05-4E38-990E-3F49E958371E}" dt="2023-08-28T21:10:04.690" v="1247" actId="1036"/>
          <ac:spMkLst>
            <pc:docMk/>
            <pc:sldMk cId="1464126030" sldId="292"/>
            <ac:spMk id="110" creationId="{4B891488-2063-7E43-E9C2-1980F8DAB332}"/>
          </ac:spMkLst>
        </pc:spChg>
        <pc:spChg chg="add mod">
          <ac:chgData name="Paulo Renato Xavier da Silva" userId="d2fbfea9-16e8-43bd-9a0a-5c107b189f82" providerId="ADAL" clId="{289577B8-9F05-4E38-990E-3F49E958371E}" dt="2023-08-28T21:10:04.690" v="1247" actId="1036"/>
          <ac:spMkLst>
            <pc:docMk/>
            <pc:sldMk cId="1464126030" sldId="292"/>
            <ac:spMk id="111" creationId="{D4FC41F2-EB71-F665-3199-2A65400A5F49}"/>
          </ac:spMkLst>
        </pc:spChg>
        <pc:spChg chg="add mod">
          <ac:chgData name="Paulo Renato Xavier da Silva" userId="d2fbfea9-16e8-43bd-9a0a-5c107b189f82" providerId="ADAL" clId="{289577B8-9F05-4E38-990E-3F49E958371E}" dt="2023-08-28T21:13:05.261" v="1335" actId="1036"/>
          <ac:spMkLst>
            <pc:docMk/>
            <pc:sldMk cId="1464126030" sldId="292"/>
            <ac:spMk id="112" creationId="{CB67C2B1-2FFF-EECF-E314-40916B51600B}"/>
          </ac:spMkLst>
        </pc:spChg>
        <pc:spChg chg="add mod">
          <ac:chgData name="Paulo Renato Xavier da Silva" userId="d2fbfea9-16e8-43bd-9a0a-5c107b189f82" providerId="ADAL" clId="{289577B8-9F05-4E38-990E-3F49E958371E}" dt="2023-08-28T21:10:04.690" v="1247" actId="1036"/>
          <ac:spMkLst>
            <pc:docMk/>
            <pc:sldMk cId="1464126030" sldId="292"/>
            <ac:spMk id="113" creationId="{66D5DB31-738D-F0F2-F9E0-52ECBEB6BB8C}"/>
          </ac:spMkLst>
        </pc:spChg>
        <pc:spChg chg="add mod">
          <ac:chgData name="Paulo Renato Xavier da Silva" userId="d2fbfea9-16e8-43bd-9a0a-5c107b189f82" providerId="ADAL" clId="{289577B8-9F05-4E38-990E-3F49E958371E}" dt="2023-08-28T21:10:04.690" v="1247" actId="1036"/>
          <ac:spMkLst>
            <pc:docMk/>
            <pc:sldMk cId="1464126030" sldId="292"/>
            <ac:spMk id="114" creationId="{219DA62F-55E2-CD93-477D-8AC7FD17A437}"/>
          </ac:spMkLst>
        </pc:spChg>
        <pc:spChg chg="add mod">
          <ac:chgData name="Paulo Renato Xavier da Silva" userId="d2fbfea9-16e8-43bd-9a0a-5c107b189f82" providerId="ADAL" clId="{289577B8-9F05-4E38-990E-3F49E958371E}" dt="2023-08-28T21:10:04.690" v="1247" actId="1036"/>
          <ac:spMkLst>
            <pc:docMk/>
            <pc:sldMk cId="1464126030" sldId="292"/>
            <ac:spMk id="115" creationId="{5A753597-B212-A8D0-50FC-9960E92FE312}"/>
          </ac:spMkLst>
        </pc:spChg>
        <pc:spChg chg="add mod">
          <ac:chgData name="Paulo Renato Xavier da Silva" userId="d2fbfea9-16e8-43bd-9a0a-5c107b189f82" providerId="ADAL" clId="{289577B8-9F05-4E38-990E-3F49E958371E}" dt="2023-08-28T21:10:26.790" v="1256" actId="20577"/>
          <ac:spMkLst>
            <pc:docMk/>
            <pc:sldMk cId="1464126030" sldId="292"/>
            <ac:spMk id="116" creationId="{2C37C97B-70F0-BBEA-A63B-1856777C6F67}"/>
          </ac:spMkLst>
        </pc:spChg>
        <pc:spChg chg="add mod">
          <ac:chgData name="Paulo Renato Xavier da Silva" userId="d2fbfea9-16e8-43bd-9a0a-5c107b189f82" providerId="ADAL" clId="{289577B8-9F05-4E38-990E-3F49E958371E}" dt="2023-08-28T21:10:39.369" v="1265" actId="20577"/>
          <ac:spMkLst>
            <pc:docMk/>
            <pc:sldMk cId="1464126030" sldId="292"/>
            <ac:spMk id="117" creationId="{D0CD7FE4-82E9-C933-451D-DABEBFD423DA}"/>
          </ac:spMkLst>
        </pc:spChg>
        <pc:spChg chg="add mod">
          <ac:chgData name="Paulo Renato Xavier da Silva" userId="d2fbfea9-16e8-43bd-9a0a-5c107b189f82" providerId="ADAL" clId="{289577B8-9F05-4E38-990E-3F49E958371E}" dt="2023-08-28T21:10:04.690" v="1247" actId="1036"/>
          <ac:spMkLst>
            <pc:docMk/>
            <pc:sldMk cId="1464126030" sldId="292"/>
            <ac:spMk id="118" creationId="{98437E79-1927-1046-A731-A2A0D6B695D9}"/>
          </ac:spMkLst>
        </pc:spChg>
        <pc:spChg chg="add mod">
          <ac:chgData name="Paulo Renato Xavier da Silva" userId="d2fbfea9-16e8-43bd-9a0a-5c107b189f82" providerId="ADAL" clId="{289577B8-9F05-4E38-990E-3F49E958371E}" dt="2023-08-28T21:10:04.690" v="1247" actId="1036"/>
          <ac:spMkLst>
            <pc:docMk/>
            <pc:sldMk cId="1464126030" sldId="292"/>
            <ac:spMk id="119" creationId="{CA794A15-E788-C70D-9343-FC9ED1857929}"/>
          </ac:spMkLst>
        </pc:spChg>
        <pc:spChg chg="add mod">
          <ac:chgData name="Paulo Renato Xavier da Silva" userId="d2fbfea9-16e8-43bd-9a0a-5c107b189f82" providerId="ADAL" clId="{289577B8-9F05-4E38-990E-3F49E958371E}" dt="2023-08-28T21:12:52.660" v="1333" actId="14100"/>
          <ac:spMkLst>
            <pc:docMk/>
            <pc:sldMk cId="1464126030" sldId="292"/>
            <ac:spMk id="120" creationId="{A4BB90DA-DA05-5F5E-06AD-69B6AFBDFFA8}"/>
          </ac:spMkLst>
        </pc:spChg>
        <pc:spChg chg="add mod">
          <ac:chgData name="Paulo Renato Xavier da Silva" userId="d2fbfea9-16e8-43bd-9a0a-5c107b189f82" providerId="ADAL" clId="{289577B8-9F05-4E38-990E-3F49E958371E}" dt="2023-08-28T21:10:04.690" v="1247" actId="1036"/>
          <ac:spMkLst>
            <pc:docMk/>
            <pc:sldMk cId="1464126030" sldId="292"/>
            <ac:spMk id="121" creationId="{05B1D873-C65B-BAEF-E781-DED9A469F02E}"/>
          </ac:spMkLst>
        </pc:spChg>
        <pc:spChg chg="add mod">
          <ac:chgData name="Paulo Renato Xavier da Silva" userId="d2fbfea9-16e8-43bd-9a0a-5c107b189f82" providerId="ADAL" clId="{289577B8-9F05-4E38-990E-3F49E958371E}" dt="2023-08-28T21:10:04.690" v="1247" actId="1036"/>
          <ac:spMkLst>
            <pc:docMk/>
            <pc:sldMk cId="1464126030" sldId="292"/>
            <ac:spMk id="122" creationId="{494C0CC2-4123-3D31-4A93-C3F6DE1575D2}"/>
          </ac:spMkLst>
        </pc:spChg>
        <pc:spChg chg="add mod">
          <ac:chgData name="Paulo Renato Xavier da Silva" userId="d2fbfea9-16e8-43bd-9a0a-5c107b189f82" providerId="ADAL" clId="{289577B8-9F05-4E38-990E-3F49E958371E}" dt="2023-08-28T21:10:04.690" v="1247" actId="1036"/>
          <ac:spMkLst>
            <pc:docMk/>
            <pc:sldMk cId="1464126030" sldId="292"/>
            <ac:spMk id="123" creationId="{AE70D546-6223-6DFD-4447-C89F35A1FFE0}"/>
          </ac:spMkLst>
        </pc:spChg>
        <pc:spChg chg="add mod">
          <ac:chgData name="Paulo Renato Xavier da Silva" userId="d2fbfea9-16e8-43bd-9a0a-5c107b189f82" providerId="ADAL" clId="{289577B8-9F05-4E38-990E-3F49E958371E}" dt="2023-08-28T21:10:04.690" v="1247" actId="1036"/>
          <ac:spMkLst>
            <pc:docMk/>
            <pc:sldMk cId="1464126030" sldId="292"/>
            <ac:spMk id="124" creationId="{D5387FD9-F97E-C1C6-C348-520D7DBEF4E9}"/>
          </ac:spMkLst>
        </pc:spChg>
        <pc:spChg chg="add mod">
          <ac:chgData name="Paulo Renato Xavier da Silva" userId="d2fbfea9-16e8-43bd-9a0a-5c107b189f82" providerId="ADAL" clId="{289577B8-9F05-4E38-990E-3F49E958371E}" dt="2023-08-28T21:10:04.690" v="1247" actId="1036"/>
          <ac:spMkLst>
            <pc:docMk/>
            <pc:sldMk cId="1464126030" sldId="292"/>
            <ac:spMk id="125" creationId="{9F086468-E9E0-DD83-4B34-DD679F85408E}"/>
          </ac:spMkLst>
        </pc:spChg>
        <pc:spChg chg="add mod">
          <ac:chgData name="Paulo Renato Xavier da Silva" userId="d2fbfea9-16e8-43bd-9a0a-5c107b189f82" providerId="ADAL" clId="{289577B8-9F05-4E38-990E-3F49E958371E}" dt="2023-08-28T21:10:04.690" v="1247" actId="1036"/>
          <ac:spMkLst>
            <pc:docMk/>
            <pc:sldMk cId="1464126030" sldId="292"/>
            <ac:spMk id="126" creationId="{8F2ADD83-3EFA-728D-D119-7DF0A7BF57B2}"/>
          </ac:spMkLst>
        </pc:spChg>
        <pc:spChg chg="add mod">
          <ac:chgData name="Paulo Renato Xavier da Silva" userId="d2fbfea9-16e8-43bd-9a0a-5c107b189f82" providerId="ADAL" clId="{289577B8-9F05-4E38-990E-3F49E958371E}" dt="2023-08-28T21:13:00.855" v="1334" actId="1036"/>
          <ac:spMkLst>
            <pc:docMk/>
            <pc:sldMk cId="1464126030" sldId="292"/>
            <ac:spMk id="127" creationId="{3C71C1B3-BD47-5574-8514-40AA25F6B659}"/>
          </ac:spMkLst>
        </pc:spChg>
        <pc:spChg chg="add mod">
          <ac:chgData name="Paulo Renato Xavier da Silva" userId="d2fbfea9-16e8-43bd-9a0a-5c107b189f82" providerId="ADAL" clId="{289577B8-9F05-4E38-990E-3F49E958371E}" dt="2023-08-28T21:10:04.690" v="1247" actId="1036"/>
          <ac:spMkLst>
            <pc:docMk/>
            <pc:sldMk cId="1464126030" sldId="292"/>
            <ac:spMk id="128" creationId="{64B4D8EB-716D-E133-9982-9B240568577E}"/>
          </ac:spMkLst>
        </pc:spChg>
        <pc:spChg chg="add mod">
          <ac:chgData name="Paulo Renato Xavier da Silva" userId="d2fbfea9-16e8-43bd-9a0a-5c107b189f82" providerId="ADAL" clId="{289577B8-9F05-4E38-990E-3F49E958371E}" dt="2023-08-28T21:10:04.690" v="1247" actId="1036"/>
          <ac:spMkLst>
            <pc:docMk/>
            <pc:sldMk cId="1464126030" sldId="292"/>
            <ac:spMk id="129" creationId="{536BE333-3395-40D0-E991-10B26905792F}"/>
          </ac:spMkLst>
        </pc:spChg>
        <pc:spChg chg="add mod">
          <ac:chgData name="Paulo Renato Xavier da Silva" userId="d2fbfea9-16e8-43bd-9a0a-5c107b189f82" providerId="ADAL" clId="{289577B8-9F05-4E38-990E-3F49E958371E}" dt="2023-08-28T21:10:04.690" v="1247" actId="1036"/>
          <ac:spMkLst>
            <pc:docMk/>
            <pc:sldMk cId="1464126030" sldId="292"/>
            <ac:spMk id="130" creationId="{ADA59314-D74E-20A9-ECD5-0660A12D4B5E}"/>
          </ac:spMkLst>
        </pc:spChg>
        <pc:spChg chg="add mod">
          <ac:chgData name="Paulo Renato Xavier da Silva" userId="d2fbfea9-16e8-43bd-9a0a-5c107b189f82" providerId="ADAL" clId="{289577B8-9F05-4E38-990E-3F49E958371E}" dt="2023-08-28T21:12:10.762" v="1330" actId="14100"/>
          <ac:spMkLst>
            <pc:docMk/>
            <pc:sldMk cId="1464126030" sldId="292"/>
            <ac:spMk id="131" creationId="{6CA72840-2BB0-C802-D7B3-708FFCCF34F6}"/>
          </ac:spMkLst>
        </pc:spChg>
        <pc:spChg chg="add mod">
          <ac:chgData name="Paulo Renato Xavier da Silva" userId="d2fbfea9-16e8-43bd-9a0a-5c107b189f82" providerId="ADAL" clId="{289577B8-9F05-4E38-990E-3F49E958371E}" dt="2023-08-28T21:12:25.998" v="1331" actId="14100"/>
          <ac:spMkLst>
            <pc:docMk/>
            <pc:sldMk cId="1464126030" sldId="292"/>
            <ac:spMk id="132" creationId="{E99C38FB-B876-F369-BC2C-4B98BFC851F5}"/>
          </ac:spMkLst>
        </pc:spChg>
        <pc:spChg chg="add mod">
          <ac:chgData name="Paulo Renato Xavier da Silva" userId="d2fbfea9-16e8-43bd-9a0a-5c107b189f82" providerId="ADAL" clId="{289577B8-9F05-4E38-990E-3F49E958371E}" dt="2023-08-28T21:10:04.690" v="1247" actId="1036"/>
          <ac:spMkLst>
            <pc:docMk/>
            <pc:sldMk cId="1464126030" sldId="292"/>
            <ac:spMk id="133" creationId="{83C34ACD-D796-F52E-2628-65F9448150AC}"/>
          </ac:spMkLst>
        </pc:spChg>
        <pc:spChg chg="add mod">
          <ac:chgData name="Paulo Renato Xavier da Silva" userId="d2fbfea9-16e8-43bd-9a0a-5c107b189f82" providerId="ADAL" clId="{289577B8-9F05-4E38-990E-3F49E958371E}" dt="2023-08-28T21:10:04.690" v="1247" actId="1036"/>
          <ac:spMkLst>
            <pc:docMk/>
            <pc:sldMk cId="1464126030" sldId="292"/>
            <ac:spMk id="134" creationId="{660E89DD-779E-0B91-1B6B-6A40D3AC1EDF}"/>
          </ac:spMkLst>
        </pc:spChg>
        <pc:spChg chg="add mod">
          <ac:chgData name="Paulo Renato Xavier da Silva" userId="d2fbfea9-16e8-43bd-9a0a-5c107b189f82" providerId="ADAL" clId="{289577B8-9F05-4E38-990E-3F49E958371E}" dt="2023-08-28T21:10:04.690" v="1247" actId="1036"/>
          <ac:spMkLst>
            <pc:docMk/>
            <pc:sldMk cId="1464126030" sldId="292"/>
            <ac:spMk id="135" creationId="{33FC2863-8D63-3AEF-C535-46F587D06BEA}"/>
          </ac:spMkLst>
        </pc:spChg>
        <pc:spChg chg="add mod">
          <ac:chgData name="Paulo Renato Xavier da Silva" userId="d2fbfea9-16e8-43bd-9a0a-5c107b189f82" providerId="ADAL" clId="{289577B8-9F05-4E38-990E-3F49E958371E}" dt="2023-08-28T21:13:22.086" v="1338" actId="1036"/>
          <ac:spMkLst>
            <pc:docMk/>
            <pc:sldMk cId="1464126030" sldId="292"/>
            <ac:spMk id="136" creationId="{E7659BB6-B33A-E33F-247C-433ACE8725C0}"/>
          </ac:spMkLst>
        </pc:spChg>
        <pc:spChg chg="add mod">
          <ac:chgData name="Paulo Renato Xavier da Silva" userId="d2fbfea9-16e8-43bd-9a0a-5c107b189f82" providerId="ADAL" clId="{289577B8-9F05-4E38-990E-3F49E958371E}" dt="2023-08-28T21:10:04.690" v="1247" actId="1036"/>
          <ac:spMkLst>
            <pc:docMk/>
            <pc:sldMk cId="1464126030" sldId="292"/>
            <ac:spMk id="137" creationId="{8D9F1CE7-7E20-42DE-C05F-49E87C51C063}"/>
          </ac:spMkLst>
        </pc:spChg>
        <pc:spChg chg="add mod">
          <ac:chgData name="Paulo Renato Xavier da Silva" userId="d2fbfea9-16e8-43bd-9a0a-5c107b189f82" providerId="ADAL" clId="{289577B8-9F05-4E38-990E-3F49E958371E}" dt="2023-08-28T21:10:04.690" v="1247" actId="1036"/>
          <ac:spMkLst>
            <pc:docMk/>
            <pc:sldMk cId="1464126030" sldId="292"/>
            <ac:spMk id="138" creationId="{959C8131-C3F2-1C0C-A1CA-FB4263818300}"/>
          </ac:spMkLst>
        </pc:spChg>
        <pc:spChg chg="add mod">
          <ac:chgData name="Paulo Renato Xavier da Silva" userId="d2fbfea9-16e8-43bd-9a0a-5c107b189f82" providerId="ADAL" clId="{289577B8-9F05-4E38-990E-3F49E958371E}" dt="2023-08-28T21:10:04.690" v="1247" actId="1036"/>
          <ac:spMkLst>
            <pc:docMk/>
            <pc:sldMk cId="1464126030" sldId="292"/>
            <ac:spMk id="139" creationId="{84A5F1B4-C6AE-B6D4-107A-C392438DA6AD}"/>
          </ac:spMkLst>
        </pc:spChg>
        <pc:spChg chg="add mod">
          <ac:chgData name="Paulo Renato Xavier da Silva" userId="d2fbfea9-16e8-43bd-9a0a-5c107b189f82" providerId="ADAL" clId="{289577B8-9F05-4E38-990E-3F49E958371E}" dt="2023-08-28T21:10:04.690" v="1247" actId="1036"/>
          <ac:spMkLst>
            <pc:docMk/>
            <pc:sldMk cId="1464126030" sldId="292"/>
            <ac:spMk id="140" creationId="{FC0B636D-EFA4-D7BD-4E4E-24BB14CBC9FF}"/>
          </ac:spMkLst>
        </pc:spChg>
        <pc:spChg chg="add mod">
          <ac:chgData name="Paulo Renato Xavier da Silva" userId="d2fbfea9-16e8-43bd-9a0a-5c107b189f82" providerId="ADAL" clId="{289577B8-9F05-4E38-990E-3F49E958371E}" dt="2023-08-28T21:10:04.690" v="1247" actId="1036"/>
          <ac:spMkLst>
            <pc:docMk/>
            <pc:sldMk cId="1464126030" sldId="292"/>
            <ac:spMk id="141" creationId="{55CE6A86-0CBA-ADF4-9965-46BB1FFB0342}"/>
          </ac:spMkLst>
        </pc:spChg>
        <pc:spChg chg="add mod">
          <ac:chgData name="Paulo Renato Xavier da Silva" userId="d2fbfea9-16e8-43bd-9a0a-5c107b189f82" providerId="ADAL" clId="{289577B8-9F05-4E38-990E-3F49E958371E}" dt="2023-08-28T21:12:38.657" v="1332" actId="14100"/>
          <ac:spMkLst>
            <pc:docMk/>
            <pc:sldMk cId="1464126030" sldId="292"/>
            <ac:spMk id="142" creationId="{238E8267-0E73-FCB4-58D8-0F86B9A8247B}"/>
          </ac:spMkLst>
        </pc:spChg>
        <pc:spChg chg="add mod">
          <ac:chgData name="Paulo Renato Xavier da Silva" userId="d2fbfea9-16e8-43bd-9a0a-5c107b189f82" providerId="ADAL" clId="{289577B8-9F05-4E38-990E-3F49E958371E}" dt="2023-08-28T21:10:04.690" v="1247" actId="1036"/>
          <ac:spMkLst>
            <pc:docMk/>
            <pc:sldMk cId="1464126030" sldId="292"/>
            <ac:spMk id="143" creationId="{FADA47CF-EEA4-376C-22AA-626915E9701E}"/>
          </ac:spMkLst>
        </pc:spChg>
        <pc:spChg chg="add mod">
          <ac:chgData name="Paulo Renato Xavier da Silva" userId="d2fbfea9-16e8-43bd-9a0a-5c107b189f82" providerId="ADAL" clId="{289577B8-9F05-4E38-990E-3F49E958371E}" dt="2023-08-28T21:10:04.690" v="1247" actId="1036"/>
          <ac:spMkLst>
            <pc:docMk/>
            <pc:sldMk cId="1464126030" sldId="292"/>
            <ac:spMk id="144" creationId="{900987C0-3197-5F86-00A8-6E3C0B4F9E52}"/>
          </ac:spMkLst>
        </pc:spChg>
        <pc:spChg chg="add mod">
          <ac:chgData name="Paulo Renato Xavier da Silva" userId="d2fbfea9-16e8-43bd-9a0a-5c107b189f82" providerId="ADAL" clId="{289577B8-9F05-4E38-990E-3F49E958371E}" dt="2023-08-28T21:10:04.690" v="1247" actId="1036"/>
          <ac:spMkLst>
            <pc:docMk/>
            <pc:sldMk cId="1464126030" sldId="292"/>
            <ac:spMk id="145" creationId="{B0C755DA-FBC6-3E05-3668-1E6DB8F2797C}"/>
          </ac:spMkLst>
        </pc:spChg>
        <pc:picChg chg="mod">
          <ac:chgData name="Paulo Renato Xavier da Silva" userId="d2fbfea9-16e8-43bd-9a0a-5c107b189f82" providerId="ADAL" clId="{289577B8-9F05-4E38-990E-3F49E958371E}" dt="2023-08-28T21:10:04.690" v="1247" actId="1036"/>
          <ac:picMkLst>
            <pc:docMk/>
            <pc:sldMk cId="1464126030" sldId="292"/>
            <ac:picMk id="6" creationId="{00000000-0000-0000-0000-000000000000}"/>
          </ac:picMkLst>
        </pc:picChg>
        <pc:picChg chg="mod">
          <ac:chgData name="Paulo Renato Xavier da Silva" userId="d2fbfea9-16e8-43bd-9a0a-5c107b189f82" providerId="ADAL" clId="{289577B8-9F05-4E38-990E-3F49E958371E}" dt="2023-08-28T21:10:04.690" v="1247" actId="1036"/>
          <ac:picMkLst>
            <pc:docMk/>
            <pc:sldMk cId="1464126030" sldId="292"/>
            <ac:picMk id="7" creationId="{00000000-0000-0000-0000-000000000000}"/>
          </ac:picMkLst>
        </pc:picChg>
        <pc:picChg chg="mod">
          <ac:chgData name="Paulo Renato Xavier da Silva" userId="d2fbfea9-16e8-43bd-9a0a-5c107b189f82" providerId="ADAL" clId="{289577B8-9F05-4E38-990E-3F49E958371E}" dt="2023-08-28T21:10:04.690" v="1247" actId="1036"/>
          <ac:picMkLst>
            <pc:docMk/>
            <pc:sldMk cId="1464126030" sldId="292"/>
            <ac:picMk id="8" creationId="{00000000-0000-0000-0000-000000000000}"/>
          </ac:picMkLst>
        </pc:picChg>
        <pc:picChg chg="mod">
          <ac:chgData name="Paulo Renato Xavier da Silva" userId="d2fbfea9-16e8-43bd-9a0a-5c107b189f82" providerId="ADAL" clId="{289577B8-9F05-4E38-990E-3F49E958371E}" dt="2023-08-28T21:10:04.690" v="1247" actId="1036"/>
          <ac:picMkLst>
            <pc:docMk/>
            <pc:sldMk cId="1464126030" sldId="292"/>
            <ac:picMk id="25" creationId="{00000000-0000-0000-0000-000000000000}"/>
          </ac:picMkLst>
        </pc:picChg>
        <pc:picChg chg="mod">
          <ac:chgData name="Paulo Renato Xavier da Silva" userId="d2fbfea9-16e8-43bd-9a0a-5c107b189f82" providerId="ADAL" clId="{289577B8-9F05-4E38-990E-3F49E958371E}" dt="2023-08-28T21:10:04.690" v="1247" actId="1036"/>
          <ac:picMkLst>
            <pc:docMk/>
            <pc:sldMk cId="1464126030" sldId="292"/>
            <ac:picMk id="29" creationId="{00000000-0000-0000-0000-000000000000}"/>
          </ac:picMkLst>
        </pc:picChg>
        <pc:picChg chg="mod">
          <ac:chgData name="Paulo Renato Xavier da Silva" userId="d2fbfea9-16e8-43bd-9a0a-5c107b189f82" providerId="ADAL" clId="{289577B8-9F05-4E38-990E-3F49E958371E}" dt="2023-08-28T21:10:04.690" v="1247" actId="1036"/>
          <ac:picMkLst>
            <pc:docMk/>
            <pc:sldMk cId="1464126030" sldId="292"/>
            <ac:picMk id="30" creationId="{00000000-0000-0000-0000-000000000000}"/>
          </ac:picMkLst>
        </pc:picChg>
        <pc:picChg chg="mod">
          <ac:chgData name="Paulo Renato Xavier da Silva" userId="d2fbfea9-16e8-43bd-9a0a-5c107b189f82" providerId="ADAL" clId="{289577B8-9F05-4E38-990E-3F49E958371E}" dt="2023-08-28T21:10:04.690" v="1247" actId="1036"/>
          <ac:picMkLst>
            <pc:docMk/>
            <pc:sldMk cId="1464126030" sldId="292"/>
            <ac:picMk id="31" creationId="{00000000-0000-0000-0000-000000000000}"/>
          </ac:picMkLst>
        </pc:picChg>
        <pc:picChg chg="mod">
          <ac:chgData name="Paulo Renato Xavier da Silva" userId="d2fbfea9-16e8-43bd-9a0a-5c107b189f82" providerId="ADAL" clId="{289577B8-9F05-4E38-990E-3F49E958371E}" dt="2023-08-28T21:10:04.690" v="1247" actId="1036"/>
          <ac:picMkLst>
            <pc:docMk/>
            <pc:sldMk cId="1464126030" sldId="292"/>
            <ac:picMk id="34" creationId="{00000000-0000-0000-0000-000000000000}"/>
          </ac:picMkLst>
        </pc:picChg>
        <pc:cxnChg chg="mod">
          <ac:chgData name="Paulo Renato Xavier da Silva" userId="d2fbfea9-16e8-43bd-9a0a-5c107b189f82" providerId="ADAL" clId="{289577B8-9F05-4E38-990E-3F49E958371E}" dt="2023-08-28T21:10:04.690" v="1247" actId="1036"/>
          <ac:cxnSpMkLst>
            <pc:docMk/>
            <pc:sldMk cId="1464126030" sldId="292"/>
            <ac:cxnSpMk id="4" creationId="{00000000-0000-0000-0000-000000000000}"/>
          </ac:cxnSpMkLst>
        </pc:cxnChg>
        <pc:cxnChg chg="mod">
          <ac:chgData name="Paulo Renato Xavier da Silva" userId="d2fbfea9-16e8-43bd-9a0a-5c107b189f82" providerId="ADAL" clId="{289577B8-9F05-4E38-990E-3F49E958371E}" dt="2023-08-28T21:10:04.690" v="1247" actId="1036"/>
          <ac:cxnSpMkLst>
            <pc:docMk/>
            <pc:sldMk cId="1464126030" sldId="292"/>
            <ac:cxnSpMk id="5" creationId="{00000000-0000-0000-0000-000000000000}"/>
          </ac:cxnSpMkLst>
        </pc:cxnChg>
        <pc:cxnChg chg="mod">
          <ac:chgData name="Paulo Renato Xavier da Silva" userId="d2fbfea9-16e8-43bd-9a0a-5c107b189f82" providerId="ADAL" clId="{289577B8-9F05-4E38-990E-3F49E958371E}" dt="2023-08-28T21:10:04.690" v="1247" actId="1036"/>
          <ac:cxnSpMkLst>
            <pc:docMk/>
            <pc:sldMk cId="1464126030" sldId="292"/>
            <ac:cxnSpMk id="13" creationId="{00000000-0000-0000-0000-000000000000}"/>
          </ac:cxnSpMkLst>
        </pc:cxnChg>
        <pc:cxnChg chg="mod">
          <ac:chgData name="Paulo Renato Xavier da Silva" userId="d2fbfea9-16e8-43bd-9a0a-5c107b189f82" providerId="ADAL" clId="{289577B8-9F05-4E38-990E-3F49E958371E}" dt="2023-08-28T21:10:04.690" v="1247" actId="1036"/>
          <ac:cxnSpMkLst>
            <pc:docMk/>
            <pc:sldMk cId="1464126030" sldId="292"/>
            <ac:cxnSpMk id="21" creationId="{00000000-0000-0000-0000-000000000000}"/>
          </ac:cxnSpMkLst>
        </pc:cxnChg>
        <pc:cxnChg chg="mod">
          <ac:chgData name="Paulo Renato Xavier da Silva" userId="d2fbfea9-16e8-43bd-9a0a-5c107b189f82" providerId="ADAL" clId="{289577B8-9F05-4E38-990E-3F49E958371E}" dt="2023-08-28T21:10:04.690" v="1247" actId="1036"/>
          <ac:cxnSpMkLst>
            <pc:docMk/>
            <pc:sldMk cId="1464126030" sldId="292"/>
            <ac:cxnSpMk id="23" creationId="{00000000-0000-0000-0000-000000000000}"/>
          </ac:cxnSpMkLst>
        </pc:cxnChg>
        <pc:cxnChg chg="mod">
          <ac:chgData name="Paulo Renato Xavier da Silva" userId="d2fbfea9-16e8-43bd-9a0a-5c107b189f82" providerId="ADAL" clId="{289577B8-9F05-4E38-990E-3F49E958371E}" dt="2023-08-28T21:10:04.690" v="1247" actId="1036"/>
          <ac:cxnSpMkLst>
            <pc:docMk/>
            <pc:sldMk cId="1464126030" sldId="292"/>
            <ac:cxnSpMk id="24" creationId="{00000000-0000-0000-0000-000000000000}"/>
          </ac:cxnSpMkLst>
        </pc:cxnChg>
        <pc:cxnChg chg="mod">
          <ac:chgData name="Paulo Renato Xavier da Silva" userId="d2fbfea9-16e8-43bd-9a0a-5c107b189f82" providerId="ADAL" clId="{289577B8-9F05-4E38-990E-3F49E958371E}" dt="2023-08-28T21:10:04.690" v="1247" actId="1036"/>
          <ac:cxnSpMkLst>
            <pc:docMk/>
            <pc:sldMk cId="1464126030" sldId="292"/>
            <ac:cxnSpMk id="27" creationId="{00000000-0000-0000-0000-000000000000}"/>
          </ac:cxnSpMkLst>
        </pc:cxnChg>
        <pc:cxnChg chg="mod">
          <ac:chgData name="Paulo Renato Xavier da Silva" userId="d2fbfea9-16e8-43bd-9a0a-5c107b189f82" providerId="ADAL" clId="{289577B8-9F05-4E38-990E-3F49E958371E}" dt="2023-08-28T21:10:04.690" v="1247" actId="1036"/>
          <ac:cxnSpMkLst>
            <pc:docMk/>
            <pc:sldMk cId="1464126030" sldId="292"/>
            <ac:cxnSpMk id="28" creationId="{00000000-0000-0000-0000-000000000000}"/>
          </ac:cxnSpMkLst>
        </pc:cxnChg>
        <pc:cxnChg chg="mod">
          <ac:chgData name="Paulo Renato Xavier da Silva" userId="d2fbfea9-16e8-43bd-9a0a-5c107b189f82" providerId="ADAL" clId="{289577B8-9F05-4E38-990E-3F49E958371E}" dt="2023-08-28T21:10:04.690" v="1247" actId="1036"/>
          <ac:cxnSpMkLst>
            <pc:docMk/>
            <pc:sldMk cId="1464126030" sldId="292"/>
            <ac:cxnSpMk id="33" creationId="{00000000-0000-0000-0000-000000000000}"/>
          </ac:cxnSpMkLst>
        </pc:cxnChg>
        <pc:cxnChg chg="mod">
          <ac:chgData name="Paulo Renato Xavier da Silva" userId="d2fbfea9-16e8-43bd-9a0a-5c107b189f82" providerId="ADAL" clId="{289577B8-9F05-4E38-990E-3F49E958371E}" dt="2023-08-28T21:10:04.690" v="1247" actId="1036"/>
          <ac:cxnSpMkLst>
            <pc:docMk/>
            <pc:sldMk cId="1464126030" sldId="292"/>
            <ac:cxnSpMk id="103" creationId="{00000000-0000-0000-0000-000000000000}"/>
          </ac:cxnSpMkLst>
        </pc:cxnChg>
        <pc:cxnChg chg="mod">
          <ac:chgData name="Paulo Renato Xavier da Silva" userId="d2fbfea9-16e8-43bd-9a0a-5c107b189f82" providerId="ADAL" clId="{289577B8-9F05-4E38-990E-3F49E958371E}" dt="2023-08-28T21:10:04.690" v="1247" actId="1036"/>
          <ac:cxnSpMkLst>
            <pc:docMk/>
            <pc:sldMk cId="1464126030" sldId="292"/>
            <ac:cxnSpMk id="104" creationId="{00000000-0000-0000-0000-000000000000}"/>
          </ac:cxnSpMkLst>
        </pc:cxnChg>
      </pc:sldChg>
      <pc:sldChg chg="modSp mod">
        <pc:chgData name="Paulo Renato Xavier da Silva" userId="d2fbfea9-16e8-43bd-9a0a-5c107b189f82" providerId="ADAL" clId="{289577B8-9F05-4E38-990E-3F49E958371E}" dt="2023-08-29T13:23:39.025" v="1437" actId="20577"/>
        <pc:sldMkLst>
          <pc:docMk/>
          <pc:sldMk cId="3560385282" sldId="293"/>
        </pc:sldMkLst>
        <pc:spChg chg="mod">
          <ac:chgData name="Paulo Renato Xavier da Silva" userId="d2fbfea9-16e8-43bd-9a0a-5c107b189f82" providerId="ADAL" clId="{289577B8-9F05-4E38-990E-3F49E958371E}" dt="2023-08-29T13:23:39.025" v="1437" actId="20577"/>
          <ac:spMkLst>
            <pc:docMk/>
            <pc:sldMk cId="3560385282" sldId="293"/>
            <ac:spMk id="5" creationId="{00000000-0000-0000-0000-000000000000}"/>
          </ac:spMkLst>
        </pc:spChg>
      </pc:sldChg>
      <pc:sldChg chg="modSp mod">
        <pc:chgData name="Paulo Renato Xavier da Silva" userId="d2fbfea9-16e8-43bd-9a0a-5c107b189f82" providerId="ADAL" clId="{289577B8-9F05-4E38-990E-3F49E958371E}" dt="2023-08-29T13:23:10.670" v="1425" actId="20577"/>
        <pc:sldMkLst>
          <pc:docMk/>
          <pc:sldMk cId="1767681795" sldId="294"/>
        </pc:sldMkLst>
        <pc:spChg chg="mod">
          <ac:chgData name="Paulo Renato Xavier da Silva" userId="d2fbfea9-16e8-43bd-9a0a-5c107b189f82" providerId="ADAL" clId="{289577B8-9F05-4E38-990E-3F49E958371E}" dt="2023-08-29T13:23:10.670" v="1425" actId="20577"/>
          <ac:spMkLst>
            <pc:docMk/>
            <pc:sldMk cId="1767681795" sldId="294"/>
            <ac:spMk id="5" creationId="{00000000-0000-0000-0000-000000000000}"/>
          </ac:spMkLst>
        </pc:spChg>
      </pc:sldChg>
      <pc:sldChg chg="modSp mod">
        <pc:chgData name="Paulo Renato Xavier da Silva" userId="d2fbfea9-16e8-43bd-9a0a-5c107b189f82" providerId="ADAL" clId="{289577B8-9F05-4E38-990E-3F49E958371E}" dt="2023-08-29T13:15:55.385" v="1389" actId="20577"/>
        <pc:sldMkLst>
          <pc:docMk/>
          <pc:sldMk cId="3545425339" sldId="295"/>
        </pc:sldMkLst>
        <pc:spChg chg="mod">
          <ac:chgData name="Paulo Renato Xavier da Silva" userId="d2fbfea9-16e8-43bd-9a0a-5c107b189f82" providerId="ADAL" clId="{289577B8-9F05-4E38-990E-3F49E958371E}" dt="2023-08-29T13:15:55.385" v="1389" actId="20577"/>
          <ac:spMkLst>
            <pc:docMk/>
            <pc:sldMk cId="3545425339" sldId="295"/>
            <ac:spMk id="3" creationId="{00000000-0000-0000-0000-000000000000}"/>
          </ac:spMkLst>
        </pc:spChg>
      </pc:sldChg>
      <pc:sldChg chg="add">
        <pc:chgData name="Paulo Renato Xavier da Silva" userId="d2fbfea9-16e8-43bd-9a0a-5c107b189f82" providerId="ADAL" clId="{289577B8-9F05-4E38-990E-3F49E958371E}" dt="2023-08-28T21:14:19.383" v="1339"/>
        <pc:sldMkLst>
          <pc:docMk/>
          <pc:sldMk cId="679438770" sldId="296"/>
        </pc:sldMkLst>
      </pc:sldChg>
    </pc:docChg>
  </pc:docChgLst>
  <pc:docChgLst>
    <pc:chgData name="Paulo Renato Xavier da Silva" userId="d2fbfea9-16e8-43bd-9a0a-5c107b189f82" providerId="ADAL" clId="{37FB78E6-4502-4AF2-97BD-4D68C03E44DF}"/>
    <pc:docChg chg="undo custSel modSld modShowInfo">
      <pc:chgData name="Paulo Renato Xavier da Silva" userId="d2fbfea9-16e8-43bd-9a0a-5c107b189f82" providerId="ADAL" clId="{37FB78E6-4502-4AF2-97BD-4D68C03E44DF}" dt="2023-09-04T23:48:48.169" v="157"/>
      <pc:docMkLst>
        <pc:docMk/>
      </pc:docMkLst>
      <pc:sldChg chg="addSp modSp mod modAnim">
        <pc:chgData name="Paulo Renato Xavier da Silva" userId="d2fbfea9-16e8-43bd-9a0a-5c107b189f82" providerId="ADAL" clId="{37FB78E6-4502-4AF2-97BD-4D68C03E44DF}" dt="2023-09-04T23:48:48.169" v="157"/>
        <pc:sldMkLst>
          <pc:docMk/>
          <pc:sldMk cId="3730742098" sldId="289"/>
        </pc:sldMkLst>
        <pc:spChg chg="mod">
          <ac:chgData name="Paulo Renato Xavier da Silva" userId="d2fbfea9-16e8-43bd-9a0a-5c107b189f82" providerId="ADAL" clId="{37FB78E6-4502-4AF2-97BD-4D68C03E44DF}" dt="2023-09-04T23:40:23.683" v="133" actId="1076"/>
          <ac:spMkLst>
            <pc:docMk/>
            <pc:sldMk cId="3730742098" sldId="289"/>
            <ac:spMk id="3" creationId="{00000000-0000-0000-0000-000000000000}"/>
          </ac:spMkLst>
        </pc:spChg>
        <pc:spChg chg="add mod">
          <ac:chgData name="Paulo Renato Xavier da Silva" userId="d2fbfea9-16e8-43bd-9a0a-5c107b189f82" providerId="ADAL" clId="{37FB78E6-4502-4AF2-97BD-4D68C03E44DF}" dt="2023-09-04T23:38:19.180" v="120" actId="571"/>
          <ac:spMkLst>
            <pc:docMk/>
            <pc:sldMk cId="3730742098" sldId="289"/>
            <ac:spMk id="28" creationId="{66E57796-4F87-8212-87B8-C06AD0DDC19A}"/>
          </ac:spMkLst>
        </pc:spChg>
        <pc:spChg chg="add mod">
          <ac:chgData name="Paulo Renato Xavier da Silva" userId="d2fbfea9-16e8-43bd-9a0a-5c107b189f82" providerId="ADAL" clId="{37FB78E6-4502-4AF2-97BD-4D68C03E44DF}" dt="2023-09-04T23:38:19.180" v="120" actId="571"/>
          <ac:spMkLst>
            <pc:docMk/>
            <pc:sldMk cId="3730742098" sldId="289"/>
            <ac:spMk id="29" creationId="{B33E4726-7239-D77F-A14B-63CD3A46DBF1}"/>
          </ac:spMkLst>
        </pc:spChg>
        <pc:spChg chg="add mod">
          <ac:chgData name="Paulo Renato Xavier da Silva" userId="d2fbfea9-16e8-43bd-9a0a-5c107b189f82" providerId="ADAL" clId="{37FB78E6-4502-4AF2-97BD-4D68C03E44DF}" dt="2023-09-04T23:38:19.180" v="120" actId="571"/>
          <ac:spMkLst>
            <pc:docMk/>
            <pc:sldMk cId="3730742098" sldId="289"/>
            <ac:spMk id="30" creationId="{49231BBA-0072-81EA-4479-31AA0279BDAC}"/>
          </ac:spMkLst>
        </pc:spChg>
        <pc:cxnChg chg="add mod">
          <ac:chgData name="Paulo Renato Xavier da Silva" userId="d2fbfea9-16e8-43bd-9a0a-5c107b189f82" providerId="ADAL" clId="{37FB78E6-4502-4AF2-97BD-4D68C03E44DF}" dt="2023-09-04T23:38:19.180" v="120" actId="571"/>
          <ac:cxnSpMkLst>
            <pc:docMk/>
            <pc:sldMk cId="3730742098" sldId="289"/>
            <ac:cxnSpMk id="27" creationId="{6C540094-7C43-4E5F-C543-F74F2B38F536}"/>
          </ac:cxnSpMkLst>
        </pc:cxnChg>
      </pc:sldChg>
      <pc:sldChg chg="modSp mod modAnim">
        <pc:chgData name="Paulo Renato Xavier da Silva" userId="d2fbfea9-16e8-43bd-9a0a-5c107b189f82" providerId="ADAL" clId="{37FB78E6-4502-4AF2-97BD-4D68C03E44DF}" dt="2023-09-04T23:47:49.714" v="153"/>
        <pc:sldMkLst>
          <pc:docMk/>
          <pc:sldMk cId="1464126030" sldId="292"/>
        </pc:sldMkLst>
        <pc:spChg chg="mod">
          <ac:chgData name="Paulo Renato Xavier da Silva" userId="d2fbfea9-16e8-43bd-9a0a-5c107b189f82" providerId="ADAL" clId="{37FB78E6-4502-4AF2-97BD-4D68C03E44DF}" dt="2023-09-04T23:42:06.615" v="137" actId="20577"/>
          <ac:spMkLst>
            <pc:docMk/>
            <pc:sldMk cId="1464126030" sldId="292"/>
            <ac:spMk id="14" creationId="{00000000-0000-0000-0000-000000000000}"/>
          </ac:spMkLst>
        </pc:spChg>
        <pc:spChg chg="mod">
          <ac:chgData name="Paulo Renato Xavier da Silva" userId="d2fbfea9-16e8-43bd-9a0a-5c107b189f82" providerId="ADAL" clId="{37FB78E6-4502-4AF2-97BD-4D68C03E44DF}" dt="2023-09-04T23:42:10.982" v="138" actId="20577"/>
          <ac:spMkLst>
            <pc:docMk/>
            <pc:sldMk cId="1464126030" sldId="292"/>
            <ac:spMk id="36" creationId="{00000000-0000-0000-0000-000000000000}"/>
          </ac:spMkLst>
        </pc:spChg>
        <pc:spChg chg="ord">
          <ac:chgData name="Paulo Renato Xavier da Silva" userId="d2fbfea9-16e8-43bd-9a0a-5c107b189f82" providerId="ADAL" clId="{37FB78E6-4502-4AF2-97BD-4D68C03E44DF}" dt="2023-09-04T23:44:22.412" v="147" actId="167"/>
          <ac:spMkLst>
            <pc:docMk/>
            <pc:sldMk cId="1464126030" sldId="292"/>
            <ac:spMk id="48" creationId="{00000000-0000-0000-0000-000000000000}"/>
          </ac:spMkLst>
        </pc:spChg>
        <pc:spChg chg="ord">
          <ac:chgData name="Paulo Renato Xavier da Silva" userId="d2fbfea9-16e8-43bd-9a0a-5c107b189f82" providerId="ADAL" clId="{37FB78E6-4502-4AF2-97BD-4D68C03E44DF}" dt="2023-09-04T23:44:13.411" v="146" actId="167"/>
          <ac:spMkLst>
            <pc:docMk/>
            <pc:sldMk cId="1464126030" sldId="292"/>
            <ac:spMk id="52" creationId="{00000000-0000-0000-0000-000000000000}"/>
          </ac:spMkLst>
        </pc:spChg>
        <pc:spChg chg="ord">
          <ac:chgData name="Paulo Renato Xavier da Silva" userId="d2fbfea9-16e8-43bd-9a0a-5c107b189f82" providerId="ADAL" clId="{37FB78E6-4502-4AF2-97BD-4D68C03E44DF}" dt="2023-09-04T23:43:44.744" v="143" actId="166"/>
          <ac:spMkLst>
            <pc:docMk/>
            <pc:sldMk cId="1464126030" sldId="292"/>
            <ac:spMk id="75" creationId="{00000000-0000-0000-0000-000000000000}"/>
          </ac:spMkLst>
        </pc:spChg>
        <pc:spChg chg="ord">
          <ac:chgData name="Paulo Renato Xavier da Silva" userId="d2fbfea9-16e8-43bd-9a0a-5c107b189f82" providerId="ADAL" clId="{37FB78E6-4502-4AF2-97BD-4D68C03E44DF}" dt="2023-09-04T23:43:53.581" v="144" actId="167"/>
          <ac:spMkLst>
            <pc:docMk/>
            <pc:sldMk cId="1464126030" sldId="292"/>
            <ac:spMk id="94" creationId="{00000000-0000-0000-0000-000000000000}"/>
          </ac:spMkLst>
        </pc:spChg>
      </pc:sldChg>
    </pc:docChg>
  </pc:docChgLst>
  <pc:docChgLst>
    <pc:chgData name="Paulo Renato Xavier da Silva" userId="d2fbfea9-16e8-43bd-9a0a-5c107b189f82" providerId="ADAL" clId="{9CAD0AA1-0C6B-4A97-851B-4B923B83016E}"/>
    <pc:docChg chg="modSld">
      <pc:chgData name="Paulo Renato Xavier da Silva" userId="d2fbfea9-16e8-43bd-9a0a-5c107b189f82" providerId="ADAL" clId="{9CAD0AA1-0C6B-4A97-851B-4B923B83016E}" dt="2024-04-25T19:00:14.453" v="0" actId="14100"/>
      <pc:docMkLst>
        <pc:docMk/>
      </pc:docMkLst>
      <pc:sldChg chg="modSp mod">
        <pc:chgData name="Paulo Renato Xavier da Silva" userId="d2fbfea9-16e8-43bd-9a0a-5c107b189f82" providerId="ADAL" clId="{9CAD0AA1-0C6B-4A97-851B-4B923B83016E}" dt="2024-04-25T19:00:14.453" v="0" actId="14100"/>
        <pc:sldMkLst>
          <pc:docMk/>
          <pc:sldMk cId="3837277342" sldId="284"/>
        </pc:sldMkLst>
        <pc:spChg chg="mod">
          <ac:chgData name="Paulo Renato Xavier da Silva" userId="d2fbfea9-16e8-43bd-9a0a-5c107b189f82" providerId="ADAL" clId="{9CAD0AA1-0C6B-4A97-851B-4B923B83016E}" dt="2024-04-25T19:00:14.453" v="0" actId="14100"/>
          <ac:spMkLst>
            <pc:docMk/>
            <pc:sldMk cId="3837277342" sldId="284"/>
            <ac:spMk id="6" creationId="{00000000-0000-0000-0000-000000000000}"/>
          </ac:spMkLst>
        </pc:spChg>
        <pc:cxnChg chg="mod">
          <ac:chgData name="Paulo Renato Xavier da Silva" userId="d2fbfea9-16e8-43bd-9a0a-5c107b189f82" providerId="ADAL" clId="{9CAD0AA1-0C6B-4A97-851B-4B923B83016E}" dt="2024-04-25T19:00:14.453" v="0" actId="14100"/>
          <ac:cxnSpMkLst>
            <pc:docMk/>
            <pc:sldMk cId="3837277342" sldId="284"/>
            <ac:cxnSpMk id="30" creationId="{00000000-0000-0000-0000-000000000000}"/>
          </ac:cxnSpMkLst>
        </pc:cxnChg>
      </pc:sldChg>
    </pc:docChg>
  </pc:docChgLst>
  <pc:docChgLst>
    <pc:chgData name="Paulo Renato Xavier da Silva" userId="d2fbfea9-16e8-43bd-9a0a-5c107b189f82" providerId="ADAL" clId="{20A86841-90D8-4AAD-A4D8-1B090BB626B7}"/>
    <pc:docChg chg="undo custSel addSld delSld modSld">
      <pc:chgData name="Paulo Renato Xavier da Silva" userId="d2fbfea9-16e8-43bd-9a0a-5c107b189f82" providerId="ADAL" clId="{20A86841-90D8-4AAD-A4D8-1B090BB626B7}" dt="2024-11-01T18:49:17.694" v="4" actId="680"/>
      <pc:docMkLst>
        <pc:docMk/>
      </pc:docMkLst>
      <pc:sldChg chg="addSp modSp new del mod">
        <pc:chgData name="Paulo Renato Xavier da Silva" userId="d2fbfea9-16e8-43bd-9a0a-5c107b189f82" providerId="ADAL" clId="{20A86841-90D8-4AAD-A4D8-1B090BB626B7}" dt="2024-11-01T18:49:17.694" v="4" actId="680"/>
        <pc:sldMkLst>
          <pc:docMk/>
          <pc:sldMk cId="198553892" sldId="297"/>
        </pc:sldMkLst>
        <pc:spChg chg="mod">
          <ac:chgData name="Paulo Renato Xavier da Silva" userId="d2fbfea9-16e8-43bd-9a0a-5c107b189f82" providerId="ADAL" clId="{20A86841-90D8-4AAD-A4D8-1B090BB626B7}" dt="2024-11-01T18:49:16.502" v="3"/>
          <ac:spMkLst>
            <pc:docMk/>
            <pc:sldMk cId="198553892" sldId="297"/>
            <ac:spMk id="2" creationId="{1B0ED52A-A555-C6A1-83F6-F9C60870B939}"/>
          </ac:spMkLst>
        </pc:spChg>
        <pc:spChg chg="add mod">
          <ac:chgData name="Paulo Renato Xavier da Silva" userId="d2fbfea9-16e8-43bd-9a0a-5c107b189f82" providerId="ADAL" clId="{20A86841-90D8-4AAD-A4D8-1B090BB626B7}" dt="2024-11-01T18:48:56.140" v="1"/>
          <ac:spMkLst>
            <pc:docMk/>
            <pc:sldMk cId="198553892" sldId="297"/>
            <ac:spMk id="4" creationId="{3BFBC87D-8AF9-9894-4544-482362535CC3}"/>
          </ac:spMkLst>
        </pc:spChg>
        <pc:spChg chg="add mod">
          <ac:chgData name="Paulo Renato Xavier da Silva" userId="d2fbfea9-16e8-43bd-9a0a-5c107b189f82" providerId="ADAL" clId="{20A86841-90D8-4AAD-A4D8-1B090BB626B7}" dt="2024-11-01T18:48:56.140" v="1"/>
          <ac:spMkLst>
            <pc:docMk/>
            <pc:sldMk cId="198553892" sldId="297"/>
            <ac:spMk id="5" creationId="{9AB7F6CE-D627-AF53-0D86-C6E95B0FA229}"/>
          </ac:spMkLst>
        </pc:spChg>
        <pc:spChg chg="add mod">
          <ac:chgData name="Paulo Renato Xavier da Silva" userId="d2fbfea9-16e8-43bd-9a0a-5c107b189f82" providerId="ADAL" clId="{20A86841-90D8-4AAD-A4D8-1B090BB626B7}" dt="2024-11-01T18:48:56.140" v="1"/>
          <ac:spMkLst>
            <pc:docMk/>
            <pc:sldMk cId="198553892" sldId="297"/>
            <ac:spMk id="6" creationId="{90A504E7-FD0F-0BB8-59F9-7CE30D62C37A}"/>
          </ac:spMkLst>
        </pc:spChg>
        <pc:spChg chg="add mod">
          <ac:chgData name="Paulo Renato Xavier da Silva" userId="d2fbfea9-16e8-43bd-9a0a-5c107b189f82" providerId="ADAL" clId="{20A86841-90D8-4AAD-A4D8-1B090BB626B7}" dt="2024-11-01T18:48:56.140" v="1"/>
          <ac:spMkLst>
            <pc:docMk/>
            <pc:sldMk cId="198553892" sldId="297"/>
            <ac:spMk id="7" creationId="{46EABB70-6440-1B6E-4DC7-9255CD0BB8E6}"/>
          </ac:spMkLst>
        </pc:spChg>
        <pc:spChg chg="add mod">
          <ac:chgData name="Paulo Renato Xavier da Silva" userId="d2fbfea9-16e8-43bd-9a0a-5c107b189f82" providerId="ADAL" clId="{20A86841-90D8-4AAD-A4D8-1B090BB626B7}" dt="2024-11-01T18:48:56.140" v="1"/>
          <ac:spMkLst>
            <pc:docMk/>
            <pc:sldMk cId="198553892" sldId="297"/>
            <ac:spMk id="8" creationId="{B3C050AB-0897-395B-705B-27ED7485BB4E}"/>
          </ac:spMkLst>
        </pc:spChg>
        <pc:spChg chg="mod">
          <ac:chgData name="Paulo Renato Xavier da Silva" userId="d2fbfea9-16e8-43bd-9a0a-5c107b189f82" providerId="ADAL" clId="{20A86841-90D8-4AAD-A4D8-1B090BB626B7}" dt="2024-11-01T18:48:56.140" v="1"/>
          <ac:spMkLst>
            <pc:docMk/>
            <pc:sldMk cId="198553892" sldId="297"/>
            <ac:spMk id="10" creationId="{C9C5A3B6-0B81-3D09-9A2C-DDDEEA23050D}"/>
          </ac:spMkLst>
        </pc:spChg>
        <pc:spChg chg="mod">
          <ac:chgData name="Paulo Renato Xavier da Silva" userId="d2fbfea9-16e8-43bd-9a0a-5c107b189f82" providerId="ADAL" clId="{20A86841-90D8-4AAD-A4D8-1B090BB626B7}" dt="2024-11-01T18:48:56.140" v="1"/>
          <ac:spMkLst>
            <pc:docMk/>
            <pc:sldMk cId="198553892" sldId="297"/>
            <ac:spMk id="13" creationId="{A5C04673-6A45-C8CF-8299-7479E6C8A3E3}"/>
          </ac:spMkLst>
        </pc:spChg>
        <pc:spChg chg="mod">
          <ac:chgData name="Paulo Renato Xavier da Silva" userId="d2fbfea9-16e8-43bd-9a0a-5c107b189f82" providerId="ADAL" clId="{20A86841-90D8-4AAD-A4D8-1B090BB626B7}" dt="2024-11-01T18:48:56.140" v="1"/>
          <ac:spMkLst>
            <pc:docMk/>
            <pc:sldMk cId="198553892" sldId="297"/>
            <ac:spMk id="14" creationId="{44BF63B1-17C4-778D-91BA-7269697D74BB}"/>
          </ac:spMkLst>
        </pc:spChg>
        <pc:spChg chg="mod">
          <ac:chgData name="Paulo Renato Xavier da Silva" userId="d2fbfea9-16e8-43bd-9a0a-5c107b189f82" providerId="ADAL" clId="{20A86841-90D8-4AAD-A4D8-1B090BB626B7}" dt="2024-11-01T18:48:56.140" v="1"/>
          <ac:spMkLst>
            <pc:docMk/>
            <pc:sldMk cId="198553892" sldId="297"/>
            <ac:spMk id="15" creationId="{FBAB8D18-FB3E-41E3-47FC-66BE5A901FEF}"/>
          </ac:spMkLst>
        </pc:spChg>
        <pc:spChg chg="add mod">
          <ac:chgData name="Paulo Renato Xavier da Silva" userId="d2fbfea9-16e8-43bd-9a0a-5c107b189f82" providerId="ADAL" clId="{20A86841-90D8-4AAD-A4D8-1B090BB626B7}" dt="2024-11-01T18:48:56.140" v="1"/>
          <ac:spMkLst>
            <pc:docMk/>
            <pc:sldMk cId="198553892" sldId="297"/>
            <ac:spMk id="17" creationId="{BAF5C8CB-B530-04B0-FE71-595F6F5A6267}"/>
          </ac:spMkLst>
        </pc:spChg>
        <pc:spChg chg="add mod">
          <ac:chgData name="Paulo Renato Xavier da Silva" userId="d2fbfea9-16e8-43bd-9a0a-5c107b189f82" providerId="ADAL" clId="{20A86841-90D8-4AAD-A4D8-1B090BB626B7}" dt="2024-11-01T18:48:56.140" v="1"/>
          <ac:spMkLst>
            <pc:docMk/>
            <pc:sldMk cId="198553892" sldId="297"/>
            <ac:spMk id="18" creationId="{14CE4580-C9B7-78CA-2178-8F115875AEBC}"/>
          </ac:spMkLst>
        </pc:spChg>
        <pc:spChg chg="add mod">
          <ac:chgData name="Paulo Renato Xavier da Silva" userId="d2fbfea9-16e8-43bd-9a0a-5c107b189f82" providerId="ADAL" clId="{20A86841-90D8-4AAD-A4D8-1B090BB626B7}" dt="2024-11-01T18:48:56.140" v="1"/>
          <ac:spMkLst>
            <pc:docMk/>
            <pc:sldMk cId="198553892" sldId="297"/>
            <ac:spMk id="19" creationId="{B5CF78C0-DAF2-4104-0B6D-0B98749823A0}"/>
          </ac:spMkLst>
        </pc:spChg>
        <pc:spChg chg="add mod">
          <ac:chgData name="Paulo Renato Xavier da Silva" userId="d2fbfea9-16e8-43bd-9a0a-5c107b189f82" providerId="ADAL" clId="{20A86841-90D8-4AAD-A4D8-1B090BB626B7}" dt="2024-11-01T18:48:56.140" v="1"/>
          <ac:spMkLst>
            <pc:docMk/>
            <pc:sldMk cId="198553892" sldId="297"/>
            <ac:spMk id="20" creationId="{CA4C0FB8-36AB-7ACA-615A-B4CC1D5D0CE4}"/>
          </ac:spMkLst>
        </pc:spChg>
        <pc:spChg chg="add mod">
          <ac:chgData name="Paulo Renato Xavier da Silva" userId="d2fbfea9-16e8-43bd-9a0a-5c107b189f82" providerId="ADAL" clId="{20A86841-90D8-4AAD-A4D8-1B090BB626B7}" dt="2024-11-01T18:48:56.140" v="1"/>
          <ac:spMkLst>
            <pc:docMk/>
            <pc:sldMk cId="198553892" sldId="297"/>
            <ac:spMk id="21" creationId="{04CE9CE1-EED8-8D3F-7747-3CF95F21B80F}"/>
          </ac:spMkLst>
        </pc:spChg>
        <pc:spChg chg="add mod">
          <ac:chgData name="Paulo Renato Xavier da Silva" userId="d2fbfea9-16e8-43bd-9a0a-5c107b189f82" providerId="ADAL" clId="{20A86841-90D8-4AAD-A4D8-1B090BB626B7}" dt="2024-11-01T18:48:56.140" v="1"/>
          <ac:spMkLst>
            <pc:docMk/>
            <pc:sldMk cId="198553892" sldId="297"/>
            <ac:spMk id="22" creationId="{298D9233-0812-4BE5-6086-13E481F4F7F2}"/>
          </ac:spMkLst>
        </pc:spChg>
        <pc:spChg chg="add mod">
          <ac:chgData name="Paulo Renato Xavier da Silva" userId="d2fbfea9-16e8-43bd-9a0a-5c107b189f82" providerId="ADAL" clId="{20A86841-90D8-4AAD-A4D8-1B090BB626B7}" dt="2024-11-01T18:48:56.140" v="1"/>
          <ac:spMkLst>
            <pc:docMk/>
            <pc:sldMk cId="198553892" sldId="297"/>
            <ac:spMk id="23" creationId="{E8F8D823-9E2F-CBAD-9A8E-F6570F12794A}"/>
          </ac:spMkLst>
        </pc:spChg>
        <pc:spChg chg="mod">
          <ac:chgData name="Paulo Renato Xavier da Silva" userId="d2fbfea9-16e8-43bd-9a0a-5c107b189f82" providerId="ADAL" clId="{20A86841-90D8-4AAD-A4D8-1B090BB626B7}" dt="2024-11-01T18:48:56.140" v="1"/>
          <ac:spMkLst>
            <pc:docMk/>
            <pc:sldMk cId="198553892" sldId="297"/>
            <ac:spMk id="26" creationId="{4B822622-E28C-D86B-75C2-171629FF2194}"/>
          </ac:spMkLst>
        </pc:spChg>
        <pc:spChg chg="mod">
          <ac:chgData name="Paulo Renato Xavier da Silva" userId="d2fbfea9-16e8-43bd-9a0a-5c107b189f82" providerId="ADAL" clId="{20A86841-90D8-4AAD-A4D8-1B090BB626B7}" dt="2024-11-01T18:48:56.140" v="1"/>
          <ac:spMkLst>
            <pc:docMk/>
            <pc:sldMk cId="198553892" sldId="297"/>
            <ac:spMk id="27" creationId="{9998875A-021A-53B7-FACC-ACA5A4BCC9B9}"/>
          </ac:spMkLst>
        </pc:spChg>
        <pc:spChg chg="mod">
          <ac:chgData name="Paulo Renato Xavier da Silva" userId="d2fbfea9-16e8-43bd-9a0a-5c107b189f82" providerId="ADAL" clId="{20A86841-90D8-4AAD-A4D8-1B090BB626B7}" dt="2024-11-01T18:48:56.140" v="1"/>
          <ac:spMkLst>
            <pc:docMk/>
            <pc:sldMk cId="198553892" sldId="297"/>
            <ac:spMk id="28" creationId="{94DC8F37-966B-FC5E-B3FA-AEC66A440903}"/>
          </ac:spMkLst>
        </pc:spChg>
        <pc:spChg chg="add mod">
          <ac:chgData name="Paulo Renato Xavier da Silva" userId="d2fbfea9-16e8-43bd-9a0a-5c107b189f82" providerId="ADAL" clId="{20A86841-90D8-4AAD-A4D8-1B090BB626B7}" dt="2024-11-01T18:48:56.140" v="1"/>
          <ac:spMkLst>
            <pc:docMk/>
            <pc:sldMk cId="198553892" sldId="297"/>
            <ac:spMk id="31" creationId="{666D7E43-8720-3DDC-4906-88885D3F1DB0}"/>
          </ac:spMkLst>
        </pc:spChg>
        <pc:spChg chg="mod">
          <ac:chgData name="Paulo Renato Xavier da Silva" userId="d2fbfea9-16e8-43bd-9a0a-5c107b189f82" providerId="ADAL" clId="{20A86841-90D8-4AAD-A4D8-1B090BB626B7}" dt="2024-11-01T18:48:56.140" v="1"/>
          <ac:spMkLst>
            <pc:docMk/>
            <pc:sldMk cId="198553892" sldId="297"/>
            <ac:spMk id="33" creationId="{A9CFC3B5-C242-ED45-F2F2-CB442DD2E52C}"/>
          </ac:spMkLst>
        </pc:spChg>
        <pc:spChg chg="mod">
          <ac:chgData name="Paulo Renato Xavier da Silva" userId="d2fbfea9-16e8-43bd-9a0a-5c107b189f82" providerId="ADAL" clId="{20A86841-90D8-4AAD-A4D8-1B090BB626B7}" dt="2024-11-01T18:48:56.140" v="1"/>
          <ac:spMkLst>
            <pc:docMk/>
            <pc:sldMk cId="198553892" sldId="297"/>
            <ac:spMk id="34" creationId="{78CC4DE4-B6DB-8F35-70EB-C80FC35361E7}"/>
          </ac:spMkLst>
        </pc:spChg>
        <pc:spChg chg="mod">
          <ac:chgData name="Paulo Renato Xavier da Silva" userId="d2fbfea9-16e8-43bd-9a0a-5c107b189f82" providerId="ADAL" clId="{20A86841-90D8-4AAD-A4D8-1B090BB626B7}" dt="2024-11-01T18:48:56.140" v="1"/>
          <ac:spMkLst>
            <pc:docMk/>
            <pc:sldMk cId="198553892" sldId="297"/>
            <ac:spMk id="36" creationId="{E0AA27F3-30D6-9556-2B67-3DD6709E16DC}"/>
          </ac:spMkLst>
        </pc:spChg>
        <pc:spChg chg="mod">
          <ac:chgData name="Paulo Renato Xavier da Silva" userId="d2fbfea9-16e8-43bd-9a0a-5c107b189f82" providerId="ADAL" clId="{20A86841-90D8-4AAD-A4D8-1B090BB626B7}" dt="2024-11-01T18:48:56.140" v="1"/>
          <ac:spMkLst>
            <pc:docMk/>
            <pc:sldMk cId="198553892" sldId="297"/>
            <ac:spMk id="37" creationId="{CD2B6AB9-23B5-73BB-B2C4-D1AEB13E24FF}"/>
          </ac:spMkLst>
        </pc:spChg>
        <pc:spChg chg="mod">
          <ac:chgData name="Paulo Renato Xavier da Silva" userId="d2fbfea9-16e8-43bd-9a0a-5c107b189f82" providerId="ADAL" clId="{20A86841-90D8-4AAD-A4D8-1B090BB626B7}" dt="2024-11-01T18:48:56.140" v="1"/>
          <ac:spMkLst>
            <pc:docMk/>
            <pc:sldMk cId="198553892" sldId="297"/>
            <ac:spMk id="38" creationId="{7E72107F-16A0-AA94-9D74-CBC46740FBBE}"/>
          </ac:spMkLst>
        </pc:spChg>
        <pc:spChg chg="mod">
          <ac:chgData name="Paulo Renato Xavier da Silva" userId="d2fbfea9-16e8-43bd-9a0a-5c107b189f82" providerId="ADAL" clId="{20A86841-90D8-4AAD-A4D8-1B090BB626B7}" dt="2024-11-01T18:48:56.140" v="1"/>
          <ac:spMkLst>
            <pc:docMk/>
            <pc:sldMk cId="198553892" sldId="297"/>
            <ac:spMk id="39" creationId="{D997F53D-72C3-B9C9-88CB-957540C78711}"/>
          </ac:spMkLst>
        </pc:spChg>
        <pc:spChg chg="mod">
          <ac:chgData name="Paulo Renato Xavier da Silva" userId="d2fbfea9-16e8-43bd-9a0a-5c107b189f82" providerId="ADAL" clId="{20A86841-90D8-4AAD-A4D8-1B090BB626B7}" dt="2024-11-01T18:48:56.140" v="1"/>
          <ac:spMkLst>
            <pc:docMk/>
            <pc:sldMk cId="198553892" sldId="297"/>
            <ac:spMk id="41" creationId="{F5115BC8-693F-8857-66F9-8F7C57550A35}"/>
          </ac:spMkLst>
        </pc:spChg>
        <pc:spChg chg="mod">
          <ac:chgData name="Paulo Renato Xavier da Silva" userId="d2fbfea9-16e8-43bd-9a0a-5c107b189f82" providerId="ADAL" clId="{20A86841-90D8-4AAD-A4D8-1B090BB626B7}" dt="2024-11-01T18:48:56.140" v="1"/>
          <ac:spMkLst>
            <pc:docMk/>
            <pc:sldMk cId="198553892" sldId="297"/>
            <ac:spMk id="43" creationId="{F428579D-15D0-1C05-7282-D048D25E3DDC}"/>
          </ac:spMkLst>
        </pc:spChg>
        <pc:spChg chg="add mod">
          <ac:chgData name="Paulo Renato Xavier da Silva" userId="d2fbfea9-16e8-43bd-9a0a-5c107b189f82" providerId="ADAL" clId="{20A86841-90D8-4AAD-A4D8-1B090BB626B7}" dt="2024-11-01T18:48:56.140" v="1"/>
          <ac:spMkLst>
            <pc:docMk/>
            <pc:sldMk cId="198553892" sldId="297"/>
            <ac:spMk id="44" creationId="{72DBF323-B28D-88B1-6D83-A93BED515069}"/>
          </ac:spMkLst>
        </pc:spChg>
        <pc:spChg chg="add mod">
          <ac:chgData name="Paulo Renato Xavier da Silva" userId="d2fbfea9-16e8-43bd-9a0a-5c107b189f82" providerId="ADAL" clId="{20A86841-90D8-4AAD-A4D8-1B090BB626B7}" dt="2024-11-01T18:48:56.140" v="1"/>
          <ac:spMkLst>
            <pc:docMk/>
            <pc:sldMk cId="198553892" sldId="297"/>
            <ac:spMk id="45" creationId="{9E5B0CC6-B982-4289-DC28-C84C9FE4BC75}"/>
          </ac:spMkLst>
        </pc:spChg>
        <pc:spChg chg="add mod">
          <ac:chgData name="Paulo Renato Xavier da Silva" userId="d2fbfea9-16e8-43bd-9a0a-5c107b189f82" providerId="ADAL" clId="{20A86841-90D8-4AAD-A4D8-1B090BB626B7}" dt="2024-11-01T18:48:56.140" v="1"/>
          <ac:spMkLst>
            <pc:docMk/>
            <pc:sldMk cId="198553892" sldId="297"/>
            <ac:spMk id="46" creationId="{D94EA5F4-66BC-69A7-060A-3881FF7A4969}"/>
          </ac:spMkLst>
        </pc:spChg>
        <pc:spChg chg="mod">
          <ac:chgData name="Paulo Renato Xavier da Silva" userId="d2fbfea9-16e8-43bd-9a0a-5c107b189f82" providerId="ADAL" clId="{20A86841-90D8-4AAD-A4D8-1B090BB626B7}" dt="2024-11-01T18:48:56.140" v="1"/>
          <ac:spMkLst>
            <pc:docMk/>
            <pc:sldMk cId="198553892" sldId="297"/>
            <ac:spMk id="49" creationId="{65B0962D-739F-DA36-0F7D-107D7DD793F8}"/>
          </ac:spMkLst>
        </pc:spChg>
        <pc:spChg chg="mod">
          <ac:chgData name="Paulo Renato Xavier da Silva" userId="d2fbfea9-16e8-43bd-9a0a-5c107b189f82" providerId="ADAL" clId="{20A86841-90D8-4AAD-A4D8-1B090BB626B7}" dt="2024-11-01T18:48:56.140" v="1"/>
          <ac:spMkLst>
            <pc:docMk/>
            <pc:sldMk cId="198553892" sldId="297"/>
            <ac:spMk id="50" creationId="{BEDF61A9-B170-75DD-BE47-ABE3474A016B}"/>
          </ac:spMkLst>
        </pc:spChg>
        <pc:spChg chg="mod">
          <ac:chgData name="Paulo Renato Xavier da Silva" userId="d2fbfea9-16e8-43bd-9a0a-5c107b189f82" providerId="ADAL" clId="{20A86841-90D8-4AAD-A4D8-1B090BB626B7}" dt="2024-11-01T18:48:56.140" v="1"/>
          <ac:spMkLst>
            <pc:docMk/>
            <pc:sldMk cId="198553892" sldId="297"/>
            <ac:spMk id="52" creationId="{4A01C736-1751-3148-752B-2E0886891C84}"/>
          </ac:spMkLst>
        </pc:spChg>
        <pc:spChg chg="mod">
          <ac:chgData name="Paulo Renato Xavier da Silva" userId="d2fbfea9-16e8-43bd-9a0a-5c107b189f82" providerId="ADAL" clId="{20A86841-90D8-4AAD-A4D8-1B090BB626B7}" dt="2024-11-01T18:48:56.140" v="1"/>
          <ac:spMkLst>
            <pc:docMk/>
            <pc:sldMk cId="198553892" sldId="297"/>
            <ac:spMk id="55" creationId="{69EBB24A-30F7-85A1-4475-B42F73658BB6}"/>
          </ac:spMkLst>
        </pc:spChg>
        <pc:spChg chg="mod">
          <ac:chgData name="Paulo Renato Xavier da Silva" userId="d2fbfea9-16e8-43bd-9a0a-5c107b189f82" providerId="ADAL" clId="{20A86841-90D8-4AAD-A4D8-1B090BB626B7}" dt="2024-11-01T18:48:56.140" v="1"/>
          <ac:spMkLst>
            <pc:docMk/>
            <pc:sldMk cId="198553892" sldId="297"/>
            <ac:spMk id="61" creationId="{C8182F66-F4FF-E158-DC11-7485A528A9A2}"/>
          </ac:spMkLst>
        </pc:spChg>
        <pc:spChg chg="mod">
          <ac:chgData name="Paulo Renato Xavier da Silva" userId="d2fbfea9-16e8-43bd-9a0a-5c107b189f82" providerId="ADAL" clId="{20A86841-90D8-4AAD-A4D8-1B090BB626B7}" dt="2024-11-01T18:48:56.140" v="1"/>
          <ac:spMkLst>
            <pc:docMk/>
            <pc:sldMk cId="198553892" sldId="297"/>
            <ac:spMk id="64" creationId="{3E920AFF-C75A-E59F-3D50-6ABF2A92C2B9}"/>
          </ac:spMkLst>
        </pc:spChg>
        <pc:spChg chg="mod">
          <ac:chgData name="Paulo Renato Xavier da Silva" userId="d2fbfea9-16e8-43bd-9a0a-5c107b189f82" providerId="ADAL" clId="{20A86841-90D8-4AAD-A4D8-1B090BB626B7}" dt="2024-11-01T18:48:56.140" v="1"/>
          <ac:spMkLst>
            <pc:docMk/>
            <pc:sldMk cId="198553892" sldId="297"/>
            <ac:spMk id="66" creationId="{34BFEE72-1C5C-B0A1-8D51-34595BAC85D5}"/>
          </ac:spMkLst>
        </pc:spChg>
        <pc:spChg chg="mod">
          <ac:chgData name="Paulo Renato Xavier da Silva" userId="d2fbfea9-16e8-43bd-9a0a-5c107b189f82" providerId="ADAL" clId="{20A86841-90D8-4AAD-A4D8-1B090BB626B7}" dt="2024-11-01T18:48:56.140" v="1"/>
          <ac:spMkLst>
            <pc:docMk/>
            <pc:sldMk cId="198553892" sldId="297"/>
            <ac:spMk id="67" creationId="{D59B142B-CD44-56AA-35DE-A7466901BC2B}"/>
          </ac:spMkLst>
        </pc:spChg>
        <pc:spChg chg="add mod">
          <ac:chgData name="Paulo Renato Xavier da Silva" userId="d2fbfea9-16e8-43bd-9a0a-5c107b189f82" providerId="ADAL" clId="{20A86841-90D8-4AAD-A4D8-1B090BB626B7}" dt="2024-11-01T18:48:56.140" v="1"/>
          <ac:spMkLst>
            <pc:docMk/>
            <pc:sldMk cId="198553892" sldId="297"/>
            <ac:spMk id="69" creationId="{49B5EF5A-4421-E07A-7537-B0B3C55F8FDA}"/>
          </ac:spMkLst>
        </pc:spChg>
        <pc:grpChg chg="add mod">
          <ac:chgData name="Paulo Renato Xavier da Silva" userId="d2fbfea9-16e8-43bd-9a0a-5c107b189f82" providerId="ADAL" clId="{20A86841-90D8-4AAD-A4D8-1B090BB626B7}" dt="2024-11-01T18:48:56.140" v="1"/>
          <ac:grpSpMkLst>
            <pc:docMk/>
            <pc:sldMk cId="198553892" sldId="297"/>
            <ac:grpSpMk id="9" creationId="{CB9917B1-E615-C109-E76C-2425F6F2A399}"/>
          </ac:grpSpMkLst>
        </pc:grpChg>
        <pc:grpChg chg="add mod">
          <ac:chgData name="Paulo Renato Xavier da Silva" userId="d2fbfea9-16e8-43bd-9a0a-5c107b189f82" providerId="ADAL" clId="{20A86841-90D8-4AAD-A4D8-1B090BB626B7}" dt="2024-11-01T18:48:56.140" v="1"/>
          <ac:grpSpMkLst>
            <pc:docMk/>
            <pc:sldMk cId="198553892" sldId="297"/>
            <ac:grpSpMk id="24" creationId="{11C0C860-C382-5C50-AF5F-B8BACA598A26}"/>
          </ac:grpSpMkLst>
        </pc:grpChg>
        <pc:grpChg chg="add mod">
          <ac:chgData name="Paulo Renato Xavier da Silva" userId="d2fbfea9-16e8-43bd-9a0a-5c107b189f82" providerId="ADAL" clId="{20A86841-90D8-4AAD-A4D8-1B090BB626B7}" dt="2024-11-01T18:48:56.140" v="1"/>
          <ac:grpSpMkLst>
            <pc:docMk/>
            <pc:sldMk cId="198553892" sldId="297"/>
            <ac:grpSpMk id="32" creationId="{53AB7587-C3D1-9366-50DA-3A70FEDEB5B5}"/>
          </ac:grpSpMkLst>
        </pc:grpChg>
        <pc:grpChg chg="add mod">
          <ac:chgData name="Paulo Renato Xavier da Silva" userId="d2fbfea9-16e8-43bd-9a0a-5c107b189f82" providerId="ADAL" clId="{20A86841-90D8-4AAD-A4D8-1B090BB626B7}" dt="2024-11-01T18:48:56.140" v="1"/>
          <ac:grpSpMkLst>
            <pc:docMk/>
            <pc:sldMk cId="198553892" sldId="297"/>
            <ac:grpSpMk id="47" creationId="{8B4BCE75-7E26-4C6A-BE81-D40E23354653}"/>
          </ac:grpSpMkLst>
        </pc:grpChg>
        <pc:picChg chg="add mod">
          <ac:chgData name="Paulo Renato Xavier da Silva" userId="d2fbfea9-16e8-43bd-9a0a-5c107b189f82" providerId="ADAL" clId="{20A86841-90D8-4AAD-A4D8-1B090BB626B7}" dt="2024-11-01T18:48:56.140" v="1"/>
          <ac:picMkLst>
            <pc:docMk/>
            <pc:sldMk cId="198553892" sldId="297"/>
            <ac:picMk id="3" creationId="{586C28F3-A5E7-E3F2-1960-C43EC0848BFA}"/>
          </ac:picMkLst>
        </pc:picChg>
        <pc:picChg chg="mod">
          <ac:chgData name="Paulo Renato Xavier da Silva" userId="d2fbfea9-16e8-43bd-9a0a-5c107b189f82" providerId="ADAL" clId="{20A86841-90D8-4AAD-A4D8-1B090BB626B7}" dt="2024-11-01T18:48:56.140" v="1"/>
          <ac:picMkLst>
            <pc:docMk/>
            <pc:sldMk cId="198553892" sldId="297"/>
            <ac:picMk id="11" creationId="{82BB668B-07BF-5C83-EAEF-D574272279FB}"/>
          </ac:picMkLst>
        </pc:picChg>
        <pc:picChg chg="mod">
          <ac:chgData name="Paulo Renato Xavier da Silva" userId="d2fbfea9-16e8-43bd-9a0a-5c107b189f82" providerId="ADAL" clId="{20A86841-90D8-4AAD-A4D8-1B090BB626B7}" dt="2024-11-01T18:48:56.140" v="1"/>
          <ac:picMkLst>
            <pc:docMk/>
            <pc:sldMk cId="198553892" sldId="297"/>
            <ac:picMk id="12" creationId="{BC4D3F65-F78D-8399-086D-AABE84E400EA}"/>
          </ac:picMkLst>
        </pc:picChg>
        <pc:picChg chg="mod">
          <ac:chgData name="Paulo Renato Xavier da Silva" userId="d2fbfea9-16e8-43bd-9a0a-5c107b189f82" providerId="ADAL" clId="{20A86841-90D8-4AAD-A4D8-1B090BB626B7}" dt="2024-11-01T18:48:56.140" v="1"/>
          <ac:picMkLst>
            <pc:docMk/>
            <pc:sldMk cId="198553892" sldId="297"/>
            <ac:picMk id="16" creationId="{4D4A8244-D32B-8DFF-CBFF-D0999AD8E485}"/>
          </ac:picMkLst>
        </pc:picChg>
        <pc:picChg chg="mod">
          <ac:chgData name="Paulo Renato Xavier da Silva" userId="d2fbfea9-16e8-43bd-9a0a-5c107b189f82" providerId="ADAL" clId="{20A86841-90D8-4AAD-A4D8-1B090BB626B7}" dt="2024-11-01T18:48:56.140" v="1"/>
          <ac:picMkLst>
            <pc:docMk/>
            <pc:sldMk cId="198553892" sldId="297"/>
            <ac:picMk id="25" creationId="{7CF8E2D3-3B76-C674-22FA-4B8F2B7E07E5}"/>
          </ac:picMkLst>
        </pc:picChg>
        <pc:picChg chg="mod">
          <ac:chgData name="Paulo Renato Xavier da Silva" userId="d2fbfea9-16e8-43bd-9a0a-5c107b189f82" providerId="ADAL" clId="{20A86841-90D8-4AAD-A4D8-1B090BB626B7}" dt="2024-11-01T18:48:56.140" v="1"/>
          <ac:picMkLst>
            <pc:docMk/>
            <pc:sldMk cId="198553892" sldId="297"/>
            <ac:picMk id="29" creationId="{83ECDF08-13D4-DC23-3365-1566CE05A54D}"/>
          </ac:picMkLst>
        </pc:picChg>
        <pc:picChg chg="mod">
          <ac:chgData name="Paulo Renato Xavier da Silva" userId="d2fbfea9-16e8-43bd-9a0a-5c107b189f82" providerId="ADAL" clId="{20A86841-90D8-4AAD-A4D8-1B090BB626B7}" dt="2024-11-01T18:48:56.140" v="1"/>
          <ac:picMkLst>
            <pc:docMk/>
            <pc:sldMk cId="198553892" sldId="297"/>
            <ac:picMk id="30" creationId="{F6EA007B-2301-1893-A723-9170FF6F6B04}"/>
          </ac:picMkLst>
        </pc:picChg>
        <pc:picChg chg="mod">
          <ac:chgData name="Paulo Renato Xavier da Silva" userId="d2fbfea9-16e8-43bd-9a0a-5c107b189f82" providerId="ADAL" clId="{20A86841-90D8-4AAD-A4D8-1B090BB626B7}" dt="2024-11-01T18:48:56.140" v="1"/>
          <ac:picMkLst>
            <pc:docMk/>
            <pc:sldMk cId="198553892" sldId="297"/>
            <ac:picMk id="35" creationId="{B9CB0477-ED9E-5033-65BF-61408E546748}"/>
          </ac:picMkLst>
        </pc:picChg>
        <pc:picChg chg="mod">
          <ac:chgData name="Paulo Renato Xavier da Silva" userId="d2fbfea9-16e8-43bd-9a0a-5c107b189f82" providerId="ADAL" clId="{20A86841-90D8-4AAD-A4D8-1B090BB626B7}" dt="2024-11-01T18:48:56.140" v="1"/>
          <ac:picMkLst>
            <pc:docMk/>
            <pc:sldMk cId="198553892" sldId="297"/>
            <ac:picMk id="40" creationId="{B57AB027-7747-E4C7-7BE0-334F956A30F2}"/>
          </ac:picMkLst>
        </pc:picChg>
        <pc:picChg chg="mod">
          <ac:chgData name="Paulo Renato Xavier da Silva" userId="d2fbfea9-16e8-43bd-9a0a-5c107b189f82" providerId="ADAL" clId="{20A86841-90D8-4AAD-A4D8-1B090BB626B7}" dt="2024-11-01T18:48:56.140" v="1"/>
          <ac:picMkLst>
            <pc:docMk/>
            <pc:sldMk cId="198553892" sldId="297"/>
            <ac:picMk id="42" creationId="{E74230B8-C635-2A6C-F3C5-51B5594831E9}"/>
          </ac:picMkLst>
        </pc:picChg>
        <pc:picChg chg="mod">
          <ac:chgData name="Paulo Renato Xavier da Silva" userId="d2fbfea9-16e8-43bd-9a0a-5c107b189f82" providerId="ADAL" clId="{20A86841-90D8-4AAD-A4D8-1B090BB626B7}" dt="2024-11-01T18:48:56.140" v="1"/>
          <ac:picMkLst>
            <pc:docMk/>
            <pc:sldMk cId="198553892" sldId="297"/>
            <ac:picMk id="48" creationId="{2E2E28DA-1F95-603D-5164-4671E2E05ECF}"/>
          </ac:picMkLst>
        </pc:picChg>
        <pc:picChg chg="mod">
          <ac:chgData name="Paulo Renato Xavier da Silva" userId="d2fbfea9-16e8-43bd-9a0a-5c107b189f82" providerId="ADAL" clId="{20A86841-90D8-4AAD-A4D8-1B090BB626B7}" dt="2024-11-01T18:48:56.140" v="1"/>
          <ac:picMkLst>
            <pc:docMk/>
            <pc:sldMk cId="198553892" sldId="297"/>
            <ac:picMk id="51" creationId="{9E71D51E-0BAE-0C9A-71A1-0492BF8AEC45}"/>
          </ac:picMkLst>
        </pc:picChg>
        <pc:picChg chg="mod">
          <ac:chgData name="Paulo Renato Xavier da Silva" userId="d2fbfea9-16e8-43bd-9a0a-5c107b189f82" providerId="ADAL" clId="{20A86841-90D8-4AAD-A4D8-1B090BB626B7}" dt="2024-11-01T18:48:56.140" v="1"/>
          <ac:picMkLst>
            <pc:docMk/>
            <pc:sldMk cId="198553892" sldId="297"/>
            <ac:picMk id="53" creationId="{A202C981-9597-254E-1D6E-E5517336C014}"/>
          </ac:picMkLst>
        </pc:picChg>
        <pc:picChg chg="mod">
          <ac:chgData name="Paulo Renato Xavier da Silva" userId="d2fbfea9-16e8-43bd-9a0a-5c107b189f82" providerId="ADAL" clId="{20A86841-90D8-4AAD-A4D8-1B090BB626B7}" dt="2024-11-01T18:48:56.140" v="1"/>
          <ac:picMkLst>
            <pc:docMk/>
            <pc:sldMk cId="198553892" sldId="297"/>
            <ac:picMk id="54" creationId="{0C7E011E-2035-AF42-C762-319F7337FFFE}"/>
          </ac:picMkLst>
        </pc:picChg>
        <pc:picChg chg="mod">
          <ac:chgData name="Paulo Renato Xavier da Silva" userId="d2fbfea9-16e8-43bd-9a0a-5c107b189f82" providerId="ADAL" clId="{20A86841-90D8-4AAD-A4D8-1B090BB626B7}" dt="2024-11-01T18:48:56.140" v="1"/>
          <ac:picMkLst>
            <pc:docMk/>
            <pc:sldMk cId="198553892" sldId="297"/>
            <ac:picMk id="56" creationId="{E89641B7-3237-4DA8-49D0-19D83D30BB76}"/>
          </ac:picMkLst>
        </pc:picChg>
        <pc:picChg chg="mod">
          <ac:chgData name="Paulo Renato Xavier da Silva" userId="d2fbfea9-16e8-43bd-9a0a-5c107b189f82" providerId="ADAL" clId="{20A86841-90D8-4AAD-A4D8-1B090BB626B7}" dt="2024-11-01T18:48:56.140" v="1"/>
          <ac:picMkLst>
            <pc:docMk/>
            <pc:sldMk cId="198553892" sldId="297"/>
            <ac:picMk id="57" creationId="{C9CDE844-07A7-D55A-F2B4-C81B7FD3D205}"/>
          </ac:picMkLst>
        </pc:picChg>
        <pc:picChg chg="mod">
          <ac:chgData name="Paulo Renato Xavier da Silva" userId="d2fbfea9-16e8-43bd-9a0a-5c107b189f82" providerId="ADAL" clId="{20A86841-90D8-4AAD-A4D8-1B090BB626B7}" dt="2024-11-01T18:48:56.140" v="1"/>
          <ac:picMkLst>
            <pc:docMk/>
            <pc:sldMk cId="198553892" sldId="297"/>
            <ac:picMk id="58" creationId="{5FF9860C-213D-6B25-B32C-23322BBE7E24}"/>
          </ac:picMkLst>
        </pc:picChg>
        <pc:picChg chg="mod">
          <ac:chgData name="Paulo Renato Xavier da Silva" userId="d2fbfea9-16e8-43bd-9a0a-5c107b189f82" providerId="ADAL" clId="{20A86841-90D8-4AAD-A4D8-1B090BB626B7}" dt="2024-11-01T18:48:56.140" v="1"/>
          <ac:picMkLst>
            <pc:docMk/>
            <pc:sldMk cId="198553892" sldId="297"/>
            <ac:picMk id="59" creationId="{2B360855-C036-0F72-8911-535A7AEED076}"/>
          </ac:picMkLst>
        </pc:picChg>
        <pc:picChg chg="mod">
          <ac:chgData name="Paulo Renato Xavier da Silva" userId="d2fbfea9-16e8-43bd-9a0a-5c107b189f82" providerId="ADAL" clId="{20A86841-90D8-4AAD-A4D8-1B090BB626B7}" dt="2024-11-01T18:48:56.140" v="1"/>
          <ac:picMkLst>
            <pc:docMk/>
            <pc:sldMk cId="198553892" sldId="297"/>
            <ac:picMk id="60" creationId="{C9A71D1E-5857-EC69-8B24-98D6F375FB27}"/>
          </ac:picMkLst>
        </pc:picChg>
        <pc:picChg chg="mod">
          <ac:chgData name="Paulo Renato Xavier da Silva" userId="d2fbfea9-16e8-43bd-9a0a-5c107b189f82" providerId="ADAL" clId="{20A86841-90D8-4AAD-A4D8-1B090BB626B7}" dt="2024-11-01T18:48:56.140" v="1"/>
          <ac:picMkLst>
            <pc:docMk/>
            <pc:sldMk cId="198553892" sldId="297"/>
            <ac:picMk id="62" creationId="{AA5A9593-ED9E-0EBA-1345-DAC022022A1D}"/>
          </ac:picMkLst>
        </pc:picChg>
        <pc:picChg chg="mod">
          <ac:chgData name="Paulo Renato Xavier da Silva" userId="d2fbfea9-16e8-43bd-9a0a-5c107b189f82" providerId="ADAL" clId="{20A86841-90D8-4AAD-A4D8-1B090BB626B7}" dt="2024-11-01T18:48:56.140" v="1"/>
          <ac:picMkLst>
            <pc:docMk/>
            <pc:sldMk cId="198553892" sldId="297"/>
            <ac:picMk id="63" creationId="{4FA18504-DF7D-2E30-BD23-DFEFD059F1A5}"/>
          </ac:picMkLst>
        </pc:picChg>
        <pc:picChg chg="mod">
          <ac:chgData name="Paulo Renato Xavier da Silva" userId="d2fbfea9-16e8-43bd-9a0a-5c107b189f82" providerId="ADAL" clId="{20A86841-90D8-4AAD-A4D8-1B090BB626B7}" dt="2024-11-01T18:48:56.140" v="1"/>
          <ac:picMkLst>
            <pc:docMk/>
            <pc:sldMk cId="198553892" sldId="297"/>
            <ac:picMk id="65" creationId="{DD5FFEF4-AD63-F46D-48B2-E6610466B436}"/>
          </ac:picMkLst>
        </pc:picChg>
        <pc:picChg chg="mod">
          <ac:chgData name="Paulo Renato Xavier da Silva" userId="d2fbfea9-16e8-43bd-9a0a-5c107b189f82" providerId="ADAL" clId="{20A86841-90D8-4AAD-A4D8-1B090BB626B7}" dt="2024-11-01T18:48:56.140" v="1"/>
          <ac:picMkLst>
            <pc:docMk/>
            <pc:sldMk cId="198553892" sldId="297"/>
            <ac:picMk id="68" creationId="{B0EE9F28-CDD1-2BE8-C011-D8EEBFF023CD}"/>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CC198DB-AFBD-584A-8986-364FF2B03F46}"/>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dirty="0">
              <a:latin typeface="Huawei Sans" panose="020C0503030203020204" pitchFamily="34" charset="0"/>
            </a:endParaRPr>
          </a:p>
        </p:txBody>
      </p:sp>
      <p:sp>
        <p:nvSpPr>
          <p:cNvPr id="3" name="Date Placeholder 2">
            <a:extLst>
              <a:ext uri="{FF2B5EF4-FFF2-40B4-BE49-F238E27FC236}">
                <a16:creationId xmlns:a16="http://schemas.microsoft.com/office/drawing/2014/main" id="{AD01315C-523F-A043-8029-B9921497126E}"/>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E8CF71B8-DF2A-2E41-BE66-2E18A767DA8A}" type="datetimeFigureOut">
              <a:rPr lang="en-US" smtClean="0">
                <a:latin typeface="Huawei Sans" panose="020C0503030203020204" pitchFamily="34" charset="0"/>
              </a:rPr>
              <a:t>11/1/2024</a:t>
            </a:fld>
            <a:endParaRPr lang="en-US" dirty="0">
              <a:latin typeface="Huawei Sans" panose="020C0503030203020204" pitchFamily="34" charset="0"/>
            </a:endParaRPr>
          </a:p>
        </p:txBody>
      </p:sp>
      <p:sp>
        <p:nvSpPr>
          <p:cNvPr id="4" name="Footer Placeholder 3">
            <a:extLst>
              <a:ext uri="{FF2B5EF4-FFF2-40B4-BE49-F238E27FC236}">
                <a16:creationId xmlns:a16="http://schemas.microsoft.com/office/drawing/2014/main" id="{B9601424-70F4-1643-8E3A-557A0258D6B6}"/>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dirty="0">
              <a:latin typeface="Huawei Sans" panose="020C0503030203020204" pitchFamily="34" charset="0"/>
            </a:endParaRPr>
          </a:p>
        </p:txBody>
      </p:sp>
      <p:sp>
        <p:nvSpPr>
          <p:cNvPr id="5" name="Slide Number Placeholder 4">
            <a:extLst>
              <a:ext uri="{FF2B5EF4-FFF2-40B4-BE49-F238E27FC236}">
                <a16:creationId xmlns:a16="http://schemas.microsoft.com/office/drawing/2014/main" id="{E85BF48A-FF5C-8145-95A7-EE66A87C73DF}"/>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A35F0CC5-85BE-A64A-BD47-54C66F7E93E3}" type="slidenum">
              <a:rPr lang="en-US" smtClean="0">
                <a:latin typeface="Huawei Sans" panose="020C0503030203020204" pitchFamily="34" charset="0"/>
              </a:rPr>
              <a:t>‹nº›</a:t>
            </a:fld>
            <a:endParaRPr lang="en-US" dirty="0">
              <a:latin typeface="Huawei Sans" panose="020C0503030203020204" pitchFamily="34" charset="0"/>
            </a:endParaRPr>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54896" y="766800"/>
            <a:ext cx="5932800" cy="3337748"/>
          </a:xfrm>
          <a:prstGeom prst="rect">
            <a:avLst/>
          </a:prstGeom>
          <a:noFill/>
          <a:ln w="12700">
            <a:solidFill>
              <a:prstClr val="black"/>
            </a:solidFill>
          </a:ln>
        </p:spPr>
        <p:txBody>
          <a:bodyPr vert="horz" lIns="91440" tIns="45720" rIns="91440" bIns="45720" rtlCol="0" anchor="t" anchorCtr="0"/>
          <a:lstStyle/>
          <a:p>
            <a:endParaRPr lang="en-US"/>
          </a:p>
        </p:txBody>
      </p:sp>
      <p:sp>
        <p:nvSpPr>
          <p:cNvPr id="5" name="Notes Placeholder 4"/>
          <p:cNvSpPr>
            <a:spLocks noGrp="1"/>
          </p:cNvSpPr>
          <p:nvPr>
            <p:ph type="body" sz="quarter" idx="3"/>
          </p:nvPr>
        </p:nvSpPr>
        <p:spPr>
          <a:xfrm>
            <a:off x="454896" y="4603008"/>
            <a:ext cx="5932800" cy="5108400"/>
          </a:xfrm>
          <a:prstGeom prst="rect">
            <a:avLst/>
          </a:prstGeom>
        </p:spPr>
        <p:txBody>
          <a:bodyPr vert="horz" lIns="97200" tIns="45720" rIns="9720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1pPr>
    <a:lvl2pPr marL="540000" indent="-180000" algn="l" defTabSz="1219304" rtl="0" eaLnBrk="1" fontAlgn="ctr" latinLnBrk="0" hangingPunct="1">
      <a:lnSpc>
        <a:spcPct val="125000"/>
      </a:lnSpc>
      <a:spcAft>
        <a:spcPts val="600"/>
      </a:spcAft>
      <a:buClrTx/>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2pPr>
    <a:lvl3pPr marL="900000" indent="-180000" algn="l" defTabSz="1219304" rtl="0" eaLnBrk="1" fontAlgn="ctr" latinLnBrk="0" hangingPunct="1">
      <a:lnSpc>
        <a:spcPct val="125000"/>
      </a:lnSpc>
      <a:spcAft>
        <a:spcPts val="600"/>
      </a:spcAft>
      <a:buFont typeface="微软雅黑" panose="020B0503020204020204" pitchFamily="34" charset="-122"/>
      <a:buChar char="▪"/>
      <a:defRPr sz="1100" kern="1200" baseline="0">
        <a:solidFill>
          <a:schemeClr val="tx1"/>
        </a:solidFill>
        <a:latin typeface="Huawei Sans" panose="020C0503030203020204" pitchFamily="34" charset="0"/>
        <a:ea typeface="方正兰亭黑简体" panose="02000000000000000000" pitchFamily="2" charset="-122"/>
        <a:cs typeface="+mn-cs"/>
      </a:defRPr>
    </a:lvl3pPr>
    <a:lvl4pPr marL="126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4pPr>
    <a:lvl5pPr marL="162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p:ext uri="{620B2872-D7B9-4A21-9093-7833F8D536E1}">
      <p15:sldGuideLst xmlns:p15="http://schemas.microsoft.com/office/powerpoint/2012/main">
        <p15:guide id="2" orient="horz" pos="2886" userDrawn="1">
          <p15:clr>
            <a:srgbClr val="F26B43"/>
          </p15:clr>
        </p15:guide>
        <p15:guide id="3" orient="horz" pos="482" userDrawn="1">
          <p15:clr>
            <a:srgbClr val="F26B43"/>
          </p15:clr>
        </p15:guide>
        <p15:guide id="4" orient="horz" pos="2591" userDrawn="1">
          <p15:clr>
            <a:srgbClr val="F26B43"/>
          </p15:clr>
        </p15:guide>
        <p15:guide id="5" orient="horz" pos="2160" userDrawn="1">
          <p15:clr>
            <a:srgbClr val="F26B43"/>
          </p15:clr>
        </p15:guide>
        <p15:guide id="6" pos="4021" userDrawn="1">
          <p15:clr>
            <a:srgbClr val="F26B43"/>
          </p15:clr>
        </p15:guide>
        <p15:guide id="7" pos="279" userDrawn="1">
          <p15:clr>
            <a:srgbClr val="F26B43"/>
          </p15:clr>
        </p15:guide>
        <p15:guide id="8" pos="213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285547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76558" y="766800"/>
            <a:ext cx="5911138" cy="5152086"/>
          </a:xfrm>
        </p:spPr>
        <p:txBody>
          <a:bodyPr/>
          <a:lstStyle/>
          <a:p>
            <a:r>
              <a:rPr lang="en-US" altLang="zh-CN" dirty="0"/>
              <a:t>Com o desenvolvimento da tecnologia de linha de assinante digital, considera-se a tecnologia com uma taxa mais elevada do que a ADSL.</a:t>
            </a:r>
            <a:r>
              <a:rPr lang="zh-CN" altLang="en-US" dirty="0">
                <a:cs typeface="Huawei Sans" panose="020C0503030203020204" pitchFamily="34" charset="0"/>
              </a:rPr>
              <a:t> </a:t>
            </a:r>
            <a:r>
              <a:rPr lang="en-US" altLang="zh-CN" dirty="0"/>
              <a:t>No final da década de 1990, surgiu a tecnologia VDSL.</a:t>
            </a:r>
            <a:r>
              <a:rPr lang="zh-CN" altLang="en-US" dirty="0">
                <a:cs typeface="Huawei Sans" panose="020C0503030203020204" pitchFamily="34" charset="0"/>
              </a:rPr>
              <a:t> </a:t>
            </a:r>
            <a:r>
              <a:rPr lang="en-US" altLang="zh-CN" dirty="0"/>
              <a:t>VDSL2 tornou-se o modo de acesso mainstream na última milha da rede atual </a:t>
            </a:r>
            <a:r>
              <a:rPr lang="en-US" altLang="zh-CN" dirty="0" err="1"/>
              <a:t>FTTx</a:t>
            </a:r>
            <a:r>
              <a:rPr lang="en-US" altLang="zh-CN" dirty="0"/>
              <a:t> devido à sua alta largura de banda dentro de 1 km (taxa teórica pode chegar a 100 Mbit/s). O VDSL2 permite que os usuários desfrutem de serviços mais ricos através do acesso de alta velocidade à Internet.</a:t>
            </a:r>
            <a:r>
              <a:rPr lang="zh-CN" altLang="en-US" dirty="0">
                <a:cs typeface="Huawei Sans" panose="020C0503030203020204" pitchFamily="34" charset="0"/>
              </a:rPr>
              <a:t> </a:t>
            </a:r>
            <a:r>
              <a:rPr lang="en-US" altLang="zh-CN" dirty="0"/>
              <a:t>No entanto, como a VDSL2 ocupa uma banda de alta frequência, a </a:t>
            </a:r>
            <a:r>
              <a:rPr lang="en-US" altLang="zh-CN" dirty="0" err="1"/>
              <a:t>diafonia</a:t>
            </a:r>
            <a:r>
              <a:rPr lang="en-US" altLang="zh-CN" dirty="0"/>
              <a:t> entre as linhas é </a:t>
            </a:r>
            <a:r>
              <a:rPr lang="en-US" altLang="zh-CN" dirty="0" err="1"/>
              <a:t>uma</a:t>
            </a:r>
            <a:r>
              <a:rPr lang="en-US" altLang="zh-CN" dirty="0"/>
              <a:t> </a:t>
            </a:r>
            <a:r>
              <a:rPr lang="en-US" altLang="zh-CN" dirty="0" err="1"/>
              <a:t>consequência</a:t>
            </a:r>
            <a:r>
              <a:rPr lang="en-US" altLang="zh-CN" dirty="0"/>
              <a:t>. Como resultado, a largura de banda do acesso de vários pares é obviamente menor do que a do acesso de um único par.</a:t>
            </a:r>
            <a:r>
              <a:rPr lang="zh-CN" altLang="en-US" dirty="0">
                <a:cs typeface="Huawei Sans" panose="020C0503030203020204" pitchFamily="34" charset="0"/>
              </a:rPr>
              <a:t> </a:t>
            </a:r>
            <a:r>
              <a:rPr lang="en-US" altLang="zh-CN" dirty="0"/>
              <a:t>A vetorização melhora a taxa de VDSL2 eliminando o crosstalk.</a:t>
            </a:r>
            <a:r>
              <a:rPr lang="zh-CN" altLang="en-US" dirty="0">
                <a:cs typeface="Huawei Sans" panose="020C0503030203020204" pitchFamily="34" charset="0"/>
              </a:rPr>
              <a:t> </a:t>
            </a:r>
            <a:endParaRPr lang="en-US" altLang="zh-CN" dirty="0">
              <a:cs typeface="Huawei Sans" panose="020C0503030203020204" pitchFamily="34" charset="0"/>
            </a:endParaRPr>
          </a:p>
          <a:p>
            <a:endParaRPr lang="zh-CN" altLang="en-US" dirty="0"/>
          </a:p>
        </p:txBody>
      </p:sp>
    </p:spTree>
    <p:extLst>
      <p:ext uri="{BB962C8B-B14F-4D97-AF65-F5344CB8AC3E}">
        <p14:creationId xmlns:p14="http://schemas.microsoft.com/office/powerpoint/2010/main" val="14807926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ADSL fornece taxas de transmissão assimétricas.</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 taxa de downstream é de até 8 Mbit/s do dispositivo de acesso para o lado do usuário. Indica a taxa upstream, ou seja, a taxa do lado do usuário para o dispositivo de acesso. O valor varia de 16 </a:t>
            </a:r>
            <a:r>
              <a:rPr lang="en-US"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kbit</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/s a 640 </a:t>
            </a:r>
            <a:r>
              <a:rPr lang="en-US"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kbit</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/s.</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 distância máxima de transmissão pode atingir 5 km. A DSL é especialmente concebida para operar em frequências superiores à banda de frequência de voz e para operar na mesma linha que os serviços telefônicos normais. </a:t>
            </a:r>
            <a:endParaRPr lang="zh-CN" altLang="en-US" sz="1100" dirty="0">
              <a:latin typeface="Huawei Sans" panose="020C0503030203020204" pitchFamily="34" charset="0"/>
              <a:ea typeface="方正兰亭黑简体" panose="02000000000000000000" pitchFamily="2" charset="-122"/>
              <a:cs typeface="Huawei Sans" panose="020C0503030203020204" pitchFamily="34" charset="0"/>
            </a:endParaRPr>
          </a:p>
          <a:p>
            <a:pPr marL="180000" marR="0" lvl="0" indent="-180000" algn="l" defTabSz="1219304" rtl="0" eaLnBrk="1" fontAlgn="ctr" latinLnBrk="0" hangingPunct="1">
              <a:lnSpc>
                <a:spcPct val="125000"/>
              </a:lnSpc>
              <a:spcBef>
                <a:spcPts val="0"/>
              </a:spcBef>
              <a:spcAft>
                <a:spcPts val="600"/>
              </a:spcAft>
              <a:buClrTx/>
              <a:buSzTx/>
              <a:buFont typeface="Huawei Sans" panose="020C0503030203020204" pitchFamily="34" charset="0"/>
              <a:buChar char="•"/>
              <a:tabLst/>
              <a:defRPr/>
            </a:pP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 VDSL suporta transmissão simétrica e assimétrica.</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Taxa máxima a </a:t>
            </a:r>
            <a:r>
              <a:rPr lang="en-US" altLang="zh-CN" sz="1100" kern="1200" dirty="0">
                <a:solidFill>
                  <a:schemeClr val="tx1"/>
                </a:solidFill>
                <a:effectLst/>
                <a:latin typeface="+mn-lt"/>
                <a:ea typeface="+mn-ea"/>
                <a:cs typeface="+mn-cs"/>
              </a:rPr>
              <a:t>upstream</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26 Mbit/s; taxa máxima a </a:t>
            </a:r>
            <a:r>
              <a:rPr lang="en-US" altLang="zh-CN" sz="1100" kern="1200" baseline="0" dirty="0">
                <a:solidFill>
                  <a:schemeClr val="tx1"/>
                </a:solidFill>
                <a:effectLst/>
                <a:latin typeface="+mn-lt"/>
                <a:ea typeface="+mn-ea"/>
                <a:cs typeface="+mn-cs"/>
              </a:rPr>
              <a:t>down</a:t>
            </a:r>
            <a:r>
              <a:rPr lang="en-US" altLang="zh-CN" sz="1100" kern="1200" dirty="0">
                <a:solidFill>
                  <a:schemeClr val="tx1"/>
                </a:solidFill>
                <a:effectLst/>
                <a:latin typeface="+mn-lt"/>
                <a:ea typeface="+mn-ea"/>
                <a:cs typeface="+mn-cs"/>
              </a:rPr>
              <a:t>stream</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52 Mbit/s</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 distância máxima de transmissão pode atingir 1,5 km</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O serviço VDSL pode ser transmitido na mesma linha com o serviço telefônico comum e o serviço ISDN.</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 </a:t>
            </a:r>
            <a:endParaRPr lang="zh-CN" altLang="en-US" sz="1100" dirty="0">
              <a:latin typeface="Huawei Sans" panose="020C0503030203020204" pitchFamily="34" charset="0"/>
              <a:ea typeface="方正兰亭黑简体" panose="02000000000000000000" pitchFamily="2" charset="-122"/>
              <a:cs typeface="Huawei Sans" panose="020C0503030203020204" pitchFamily="34" charset="0"/>
            </a:endParaRPr>
          </a:p>
          <a:p>
            <a:pPr marL="180000" marR="0" lvl="0" indent="-180000" algn="l" defTabSz="1219304" rtl="0" eaLnBrk="1" fontAlgn="ctr" latinLnBrk="0" hangingPunct="1">
              <a:lnSpc>
                <a:spcPct val="125000"/>
              </a:lnSpc>
              <a:spcBef>
                <a:spcPts val="0"/>
              </a:spcBef>
              <a:spcAft>
                <a:spcPts val="600"/>
              </a:spcAft>
              <a:buClrTx/>
              <a:buSzTx/>
              <a:buFont typeface="Huawei Sans" panose="020C0503030203020204" pitchFamily="34" charset="0"/>
              <a:buChar char="•"/>
              <a:tabLst/>
              <a:defRPr/>
            </a:pP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VDSL2 (G.993.2) é baseado na tecnologia discreta de modulação multi-tom (DMT). Este padrão usa a tecnologia ADSL2+ para fornecer transmissão de longa distância e aumenta a taxa de transmissão de dados VDSL de 70/30 Mbit/s para 100 Mbit/s</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O espectro VDSL2 aumentou de 12 MHz para 30 MHz, a fim de alcançar uma taxa de transmissão tão elevada numa gama de até 350 metros.</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Simultaneamente, o poder de transmissão foi aumentado para 20 </a:t>
            </a:r>
            <a:r>
              <a:rPr lang="en-US"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dBm</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a fim de satisfazer a procura do mercado por parte dos operadores de rede.</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 </a:t>
            </a:r>
            <a:endParaRPr lang="en-US" altLang="zh-CN" sz="1100" dirty="0">
              <a:latin typeface="Huawei Sans" panose="020C0503030203020204" pitchFamily="34" charset="0"/>
              <a:ea typeface="方正兰亭黑简体" panose="02000000000000000000" pitchFamily="2" charset="-122"/>
              <a:cs typeface="Huawei Sans" panose="020C0503030203020204" pitchFamily="34" charset="0"/>
            </a:endParaRPr>
          </a:p>
          <a:p>
            <a:pPr marL="180000" marR="0" lvl="0" indent="-180000" algn="l" defTabSz="1219304" rtl="0" eaLnBrk="1" fontAlgn="auto" latinLnBrk="0" hangingPunct="1">
              <a:lnSpc>
                <a:spcPct val="125000"/>
              </a:lnSpc>
              <a:spcBef>
                <a:spcPts val="0"/>
              </a:spcBef>
              <a:spcAft>
                <a:spcPts val="600"/>
              </a:spcAft>
              <a:buClrTx/>
              <a:buSzTx/>
              <a:buFont typeface="Huawei Sans" panose="020C0503030203020204" pitchFamily="34" charset="0"/>
              <a:buChar char="•"/>
              <a:tabLst/>
              <a:defRPr/>
            </a:pPr>
            <a:r>
              <a:rPr lang="en-US"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O G.fast</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(também chamado de Giga DSL) torna possível alcançar a taxa de acesso FTTH usando linhas de cobre existentes, trazendo acesso à linha de cobre para a era gigabit.</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en-US" altLang="zh-CN" sz="1100" dirty="0"/>
          </a:p>
          <a:p>
            <a:pPr>
              <a:lnSpc>
                <a:spcPct val="100000"/>
              </a:lnSpc>
            </a:pPr>
            <a:endParaRPr lang="zh-CN" altLang="en-US" dirty="0">
              <a:latin typeface="+mn-lt"/>
            </a:endParaRPr>
          </a:p>
        </p:txBody>
      </p:sp>
    </p:spTree>
    <p:extLst>
      <p:ext uri="{BB962C8B-B14F-4D97-AF65-F5344CB8AC3E}">
        <p14:creationId xmlns:p14="http://schemas.microsoft.com/office/powerpoint/2010/main" val="42486962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r>
              <a:rPr lang="en-US" altLang="zh-CN" sz="1100" dirty="0">
                <a:latin typeface="Huawei Sans" panose="020C0503030203020204" pitchFamily="34" charset="0"/>
                <a:ea typeface="方正兰亭黑简体" panose="02000000000000000000" pitchFamily="2" charset="-122"/>
                <a:cs typeface="Huawei Sans" panose="020C0503030203020204" pitchFamily="34" charset="0"/>
              </a:rPr>
              <a:t>DSLAM</a:t>
            </a:r>
            <a:r>
              <a:rPr lang="zh-CN" altLang="en-US" sz="11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100" dirty="0">
                <a:effectLst/>
                <a:latin typeface="Huawei Sans" panose="020C0503030203020204" pitchFamily="34" charset="0"/>
                <a:ea typeface="方正兰亭黑简体" panose="02000000000000000000" pitchFamily="2" charset="-122"/>
                <a:cs typeface="Huawei Sans" panose="020C0503030203020204" pitchFamily="34" charset="0"/>
              </a:rPr>
              <a:t>Multiplexador de Acesso de Linha de </a:t>
            </a:r>
            <a:r>
              <a:rPr lang="en-US" altLang="zh-CN" sz="1100" dirty="0" err="1">
                <a:effectLst/>
                <a:latin typeface="Huawei Sans" panose="020C0503030203020204" pitchFamily="34" charset="0"/>
                <a:ea typeface="方正兰亭黑简体" panose="02000000000000000000" pitchFamily="2" charset="-122"/>
                <a:cs typeface="Huawei Sans" panose="020C0503030203020204" pitchFamily="34" charset="0"/>
              </a:rPr>
              <a:t>Assinante</a:t>
            </a:r>
            <a:r>
              <a:rPr lang="en-US" altLang="zh-CN" sz="1100" dirty="0">
                <a:effectLst/>
                <a:latin typeface="Huawei Sans" panose="020C0503030203020204" pitchFamily="34" charset="0"/>
                <a:ea typeface="方正兰亭黑简体" panose="02000000000000000000" pitchFamily="2" charset="-122"/>
                <a:cs typeface="Huawei Sans" panose="020C0503030203020204" pitchFamily="34" charset="0"/>
              </a:rPr>
              <a:t> Digital (</a:t>
            </a:r>
            <a:r>
              <a:rPr lang="en-US" altLang="zh-CN" sz="1100" i="1" dirty="0">
                <a:effectLst/>
                <a:latin typeface="Huawei Sans" panose="020C0503030203020204" pitchFamily="34" charset="0"/>
                <a:ea typeface="方正兰亭黑简体" panose="02000000000000000000" pitchFamily="2" charset="-122"/>
                <a:cs typeface="Huawei Sans" panose="020C0503030203020204" pitchFamily="34" charset="0"/>
              </a:rPr>
              <a:t>Digital Subscriber Line Access Multiplexer</a:t>
            </a:r>
            <a:r>
              <a:rPr lang="en-US" altLang="zh-CN" sz="1100" dirty="0">
                <a:effectLst/>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O DSLAM é um aparelho central de vários sistemas DSL. Ele recebe todas as linhas DSL e agrega tráfego.</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 </a:t>
            </a:r>
            <a:endParaRPr lang="en-US" altLang="zh-CN" sz="1100" dirty="0">
              <a:effectLst/>
              <a:latin typeface="Huawei Sans" panose="020C0503030203020204" pitchFamily="34" charset="0"/>
              <a:ea typeface="方正兰亭黑简体" panose="02000000000000000000" pitchFamily="2" charset="-122"/>
              <a:cs typeface="Huawei Sans" panose="020C0503030203020204" pitchFamily="34" charset="0"/>
            </a:endParaRPr>
          </a:p>
          <a:p>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Cabos de par trançado transmitem sinais de voz e informações digitais de alta frequência através do mesmo cabo, implementando transmissão simultânea de serviços de voz e dados.</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Os serviços de voz são transmitidos por sinais de baixa frequência (300-3400 Hz) e os serviços de dados são transmitidos por sinais de alta frequência (20 kHz-4,4 MHz/12 MHz).</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 </a:t>
            </a:r>
            <a:endParaRPr lang="en-US" altLang="zh-CN" sz="1100" dirty="0">
              <a:latin typeface="Huawei Sans" panose="020C0503030203020204" pitchFamily="34" charset="0"/>
              <a:ea typeface="方正兰亭黑简体" panose="02000000000000000000" pitchFamily="2" charset="-122"/>
              <a:cs typeface="Huawei Sans" panose="020C0503030203020204" pitchFamily="34" charset="0"/>
            </a:endParaRPr>
          </a:p>
          <a:p>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Na rede de acesso</a:t>
            </a:r>
            <a:r>
              <a:rPr lang="en-US"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 xDSL</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os divisores são usados no CO e no CPE para separar e combinar sinais de baixa e alta frequência.</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Os sinais de voz de baixa frequência são conectados ao switch PSTN (rede de telefonia comutada pública) ou ao telefone POTS (serviço de telefonia tradicional) por meio do divisor para transmitir informações de voz comuns.</a:t>
            </a:r>
            <a:r>
              <a:rPr lang="zh-CN" altLang="en-US" sz="11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dirty="0"/>
              <a:t>Sinais digitais de alta frequência são enviados ao modem DSLAM ou DSL.</a:t>
            </a:r>
          </a:p>
          <a:p>
            <a:endParaRPr lang="en-US" altLang="zh-CN" dirty="0">
              <a:latin typeface="+mn-lt"/>
            </a:endParaRPr>
          </a:p>
          <a:p>
            <a:r>
              <a:rPr lang="pt-BR" altLang="zh-CN" dirty="0">
                <a:latin typeface="+mn-lt"/>
              </a:rPr>
              <a:t>CO: Central Office (Escritório Central) refere-se ao local onde a operadora de telecomunicações possui equipamentos para fornecer serviços de comunicação aos assinantes. Também é conhecido como Central Telefônica.</a:t>
            </a:r>
          </a:p>
          <a:p>
            <a:endParaRPr lang="pt-BR" altLang="zh-CN" dirty="0">
              <a:latin typeface="+mn-lt"/>
            </a:endParaRPr>
          </a:p>
          <a:p>
            <a:r>
              <a:rPr lang="pt-BR" altLang="zh-CN" dirty="0">
                <a:latin typeface="+mn-lt"/>
              </a:rPr>
              <a:t>CPE: </a:t>
            </a:r>
            <a:r>
              <a:rPr lang="pt-BR" altLang="zh-CN" dirty="0" err="1">
                <a:latin typeface="+mn-lt"/>
              </a:rPr>
              <a:t>Customer</a:t>
            </a:r>
            <a:r>
              <a:rPr lang="pt-BR" altLang="zh-CN" dirty="0">
                <a:latin typeface="+mn-lt"/>
              </a:rPr>
              <a:t> </a:t>
            </a:r>
            <a:r>
              <a:rPr lang="pt-BR" altLang="zh-CN" dirty="0" err="1">
                <a:latin typeface="+mn-lt"/>
              </a:rPr>
              <a:t>Premises</a:t>
            </a:r>
            <a:r>
              <a:rPr lang="pt-BR" altLang="zh-CN" dirty="0">
                <a:latin typeface="+mn-lt"/>
              </a:rPr>
              <a:t> </a:t>
            </a:r>
            <a:r>
              <a:rPr lang="pt-BR" altLang="zh-CN" dirty="0" err="1">
                <a:latin typeface="+mn-lt"/>
              </a:rPr>
              <a:t>Equipment</a:t>
            </a:r>
            <a:r>
              <a:rPr lang="pt-BR" altLang="zh-CN" dirty="0">
                <a:latin typeface="+mn-lt"/>
              </a:rPr>
              <a:t> (Equipamento nas Instalações do Cliente) é o equipamento de telecomunicações que fica nas instalações do cliente e é usado para se conectar à rede de telecomunicações. Exemplos comuns de CPE incluem modems DSL, roteadores e telefones.</a:t>
            </a:r>
          </a:p>
          <a:p>
            <a:endParaRPr lang="pt-BR" altLang="zh-CN" dirty="0">
              <a:latin typeface="+mn-lt"/>
            </a:endParaRPr>
          </a:p>
          <a:p>
            <a:r>
              <a:rPr lang="pt-BR" altLang="zh-CN" dirty="0">
                <a:latin typeface="+mn-lt"/>
              </a:rPr>
              <a:t>POTS: </a:t>
            </a:r>
            <a:r>
              <a:rPr lang="pt-BR" altLang="zh-CN" dirty="0" err="1">
                <a:latin typeface="+mn-lt"/>
              </a:rPr>
              <a:t>Plain</a:t>
            </a:r>
            <a:r>
              <a:rPr lang="pt-BR" altLang="zh-CN" dirty="0">
                <a:latin typeface="+mn-lt"/>
              </a:rPr>
              <a:t> </a:t>
            </a:r>
            <a:r>
              <a:rPr lang="pt-BR" altLang="zh-CN" dirty="0" err="1">
                <a:latin typeface="+mn-lt"/>
              </a:rPr>
              <a:t>Old</a:t>
            </a:r>
            <a:r>
              <a:rPr lang="pt-BR" altLang="zh-CN" dirty="0">
                <a:latin typeface="+mn-lt"/>
              </a:rPr>
              <a:t> </a:t>
            </a:r>
            <a:r>
              <a:rPr lang="pt-BR" altLang="zh-CN" dirty="0" err="1">
                <a:latin typeface="+mn-lt"/>
              </a:rPr>
              <a:t>Telephone</a:t>
            </a:r>
            <a:r>
              <a:rPr lang="pt-BR" altLang="zh-CN" dirty="0">
                <a:latin typeface="+mn-lt"/>
              </a:rPr>
              <a:t> Service (Serviço Telefônico Simples) refere-se ao tradicional serviço telefônico analógico padrão, que utiliza cabos de cobre para transmitir sinais de voz. É a forma básica de serviço telefônico sem recursos avançados de dados ou serviços digitais.</a:t>
            </a:r>
            <a:endParaRPr lang="zh-CN" altLang="en-US" dirty="0">
              <a:latin typeface="+mn-lt"/>
            </a:endParaRPr>
          </a:p>
        </p:txBody>
      </p:sp>
    </p:spTree>
    <p:extLst>
      <p:ext uri="{BB962C8B-B14F-4D97-AF65-F5344CB8AC3E}">
        <p14:creationId xmlns:p14="http://schemas.microsoft.com/office/powerpoint/2010/main" val="6162251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pPr marL="180000" marR="0" lvl="0" indent="-180000" algn="l" defTabSz="1219304" rtl="0" eaLnBrk="1" fontAlgn="ctr" latinLnBrk="0" hangingPunct="1">
              <a:lnSpc>
                <a:spcPct val="100000"/>
              </a:lnSpc>
              <a:spcBef>
                <a:spcPts val="0"/>
              </a:spcBef>
              <a:spcAft>
                <a:spcPts val="600"/>
              </a:spcAft>
              <a:buClrTx/>
              <a:buSzTx/>
              <a:buFont typeface="Huawei Sans" panose="020C0503030203020204" pitchFamily="34" charset="0"/>
              <a:buChar char="•"/>
              <a:tabLst/>
              <a:defRPr/>
            </a:pP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Com o aumento da largura do espectro, a </a:t>
            </a:r>
            <a:r>
              <a:rPr lang="en-US"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diafonia</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entre as linhas de cobre aumenta acentuadamente e a distância de transmissão se torna mais curta.</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Inicialmente, os sinais de voz transportados por linhas de cobre são sinais de baixa frequência com a frequência de 4 kHz. A distância de transmissão dos sinais de voz é de até 5 km.</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Para a tecnologia de acesso</a:t>
            </a:r>
            <a:r>
              <a:rPr lang="en-US"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 G.fast</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a frequência é expandida para 106 MHz, a taxa máxima pode alcançar 1000 Mbit/s e a distância típica é encurtada para cerca de 100 m.</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 </a:t>
            </a:r>
            <a:endParaRPr lang="zh-CN" altLang="en-US" sz="1100"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a:p>
            <a:pPr>
              <a:lnSpc>
                <a:spcPct val="100000"/>
              </a:lnSpc>
            </a:pPr>
            <a:endParaRPr lang="zh-CN" altLang="en-US" dirty="0">
              <a:latin typeface="+mn-lt"/>
            </a:endParaRPr>
          </a:p>
        </p:txBody>
      </p:sp>
    </p:spTree>
    <p:extLst>
      <p:ext uri="{BB962C8B-B14F-4D97-AF65-F5344CB8AC3E}">
        <p14:creationId xmlns:p14="http://schemas.microsoft.com/office/powerpoint/2010/main" val="7799970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Grande largura de banda e boa escalabilidade. A largura de banda de acesso de fibra óptica é grande, atendendo aos requisitos flexíveis de largura de banda dos usuários agora e no futuro. O GPON fornece acesso de alta largura de banda nas direções upstream e downstream, com a taxa upstream de 1,244 </a:t>
            </a:r>
            <a:r>
              <a:rPr lang="en-US"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Gbit</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/s e a taxa downstream de 2,488 </a:t>
            </a:r>
            <a:r>
              <a:rPr lang="en-US"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Gbit</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/s.</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zh-CN" altLang="en-US" sz="1100" kern="1200" baseline="0" dirty="0">
              <a:solidFill>
                <a:schemeClr val="tx1"/>
              </a:solidFill>
              <a:latin typeface="Huawei Sans" panose="020C0503030203020204" pitchFamily="34" charset="0"/>
              <a:ea typeface="方正兰亭黑简体" panose="02000000000000000000" pitchFamily="2" charset="-122"/>
              <a:cs typeface="+mn-cs"/>
            </a:endParaRPr>
          </a:p>
          <a:p>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Acesso P2MP (ponto a multiponto), economizando fibras ópticas de backbone. As fibras na CO são divididas e depois retiradas de múltiplas fibras ópticas domésticas, economizando recursos de fibra óptica.</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zh-CN" altLang="en-US" sz="1100" kern="1200" baseline="0" dirty="0">
              <a:solidFill>
                <a:schemeClr val="tx1"/>
              </a:solidFill>
              <a:latin typeface="Huawei Sans" panose="020C0503030203020204" pitchFamily="34" charset="0"/>
              <a:ea typeface="方正兰亭黑简体" panose="02000000000000000000" pitchFamily="2" charset="-122"/>
              <a:cs typeface="+mn-cs"/>
            </a:endParaRPr>
          </a:p>
          <a:p>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PON (Passive Optical Network, rede óptica passiva), baixo OPEX. Sem componentes ativos na linha, sem manutenção e sem consumo de energia elétrica. </a:t>
            </a:r>
            <a:endParaRPr lang="zh-CN" altLang="en-US" sz="1100" kern="1200" baseline="0" dirty="0">
              <a:solidFill>
                <a:schemeClr val="tx1"/>
              </a:solidFill>
              <a:latin typeface="Huawei Sans" panose="020C0503030203020204" pitchFamily="34" charset="0"/>
              <a:ea typeface="方正兰亭黑简体" panose="02000000000000000000" pitchFamily="2" charset="-122"/>
              <a:cs typeface="+mn-cs"/>
            </a:endParaRPr>
          </a:p>
          <a:p>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Baixa perda de fibra e ampla cobertura. Atenda aos requisitos de construção de redes de "grande capacidade e poucos escritórios". Fibras óticas são usadas para a transmissão. O raio de cobertura da camada de acesso PON pode atingir dezenas de quilômetros.</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mn-cs"/>
              </a:rPr>
              <a:t> </a:t>
            </a:r>
            <a:endParaRPr lang="zh-CN" altLang="en-US" sz="1100" kern="1200" baseline="0" dirty="0">
              <a:solidFill>
                <a:schemeClr val="tx1"/>
              </a:solidFill>
              <a:latin typeface="Huawei Sans" panose="020C0503030203020204" pitchFamily="34" charset="0"/>
              <a:ea typeface="方正兰亭黑简体" panose="02000000000000000000" pitchFamily="2" charset="-122"/>
              <a:cs typeface="+mn-cs"/>
            </a:endParaRPr>
          </a:p>
          <a:p>
            <a:endParaRPr lang="pt-BR" altLang="zh-CN" dirty="0"/>
          </a:p>
          <a:p>
            <a:r>
              <a:rPr lang="pt-BR" altLang="zh-CN" dirty="0"/>
              <a:t>OPEX: </a:t>
            </a:r>
            <a:r>
              <a:rPr lang="pt-BR" altLang="zh-CN" dirty="0" err="1"/>
              <a:t>Operating</a:t>
            </a:r>
            <a:r>
              <a:rPr lang="pt-BR" altLang="zh-CN" dirty="0"/>
              <a:t> </a:t>
            </a:r>
            <a:r>
              <a:rPr lang="pt-BR" altLang="zh-CN" dirty="0" err="1"/>
              <a:t>Expenses</a:t>
            </a:r>
            <a:r>
              <a:rPr lang="pt-BR" altLang="zh-CN" dirty="0"/>
              <a:t> (Despesas Operacionais) são os custos associados às operações normais de uma empresa ou organização. Isso inclui os gastos contínuos necessários para manter e administrar uma operação em funcionamento, como salários, aluguel, suprimentos e outros custos operacionais.</a:t>
            </a:r>
          </a:p>
          <a:p>
            <a:endParaRPr lang="pt-BR" altLang="zh-CN" dirty="0"/>
          </a:p>
          <a:p>
            <a:r>
              <a:rPr lang="pt-BR" altLang="zh-CN" dirty="0"/>
              <a:t>ONT: </a:t>
            </a:r>
            <a:r>
              <a:rPr lang="pt-BR" altLang="zh-CN" dirty="0" err="1"/>
              <a:t>Optical</a:t>
            </a:r>
            <a:r>
              <a:rPr lang="pt-BR" altLang="zh-CN" dirty="0"/>
              <a:t> Network Terminal (Terminal de Rede Óptica) é um dispositivo usado em redes de fibra óptica, especialmente em redes de acesso de fibra até o usuário (</a:t>
            </a:r>
            <a:r>
              <a:rPr lang="pt-BR" altLang="zh-CN" dirty="0" err="1"/>
              <a:t>FTTx</a:t>
            </a:r>
            <a:r>
              <a:rPr lang="pt-BR" altLang="zh-CN" dirty="0"/>
              <a:t>). A ONT é instalada nas instalações do cliente e atua como um ponto de terminação para a conexão de fibra óptica, convertendo o sinal óptico em sinais elétricos utilizáveis pelos dispositivos do cliente, como roteadores ou telefones.</a:t>
            </a:r>
            <a:endParaRPr lang="zh-CN" altLang="en-US" dirty="0"/>
          </a:p>
        </p:txBody>
      </p:sp>
    </p:spTree>
    <p:extLst>
      <p:ext uri="{BB962C8B-B14F-4D97-AF65-F5344CB8AC3E}">
        <p14:creationId xmlns:p14="http://schemas.microsoft.com/office/powerpoint/2010/main" val="16024508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r>
              <a:rPr lang="pt-BR" altLang="zh-CN" dirty="0"/>
              <a:t>OLT: </a:t>
            </a:r>
            <a:r>
              <a:rPr lang="pt-BR" altLang="zh-CN" dirty="0" err="1"/>
              <a:t>Optical</a:t>
            </a:r>
            <a:r>
              <a:rPr lang="pt-BR" altLang="zh-CN" dirty="0"/>
              <a:t> </a:t>
            </a:r>
            <a:r>
              <a:rPr lang="pt-BR" altLang="zh-CN" dirty="0" err="1"/>
              <a:t>Line</a:t>
            </a:r>
            <a:r>
              <a:rPr lang="pt-BR" altLang="zh-CN" dirty="0"/>
              <a:t> Terminal (Terminal de Linha Óptica) é um equipamento em redes de fibra óptica que serve como ponto central de controle para gerenciar várias </a:t>
            </a:r>
            <a:r>
              <a:rPr lang="pt-BR" altLang="zh-CN" dirty="0" err="1"/>
              <a:t>ONUs</a:t>
            </a:r>
            <a:r>
              <a:rPr lang="pt-BR" altLang="zh-CN" dirty="0"/>
              <a:t> (</a:t>
            </a:r>
            <a:r>
              <a:rPr lang="pt-BR" altLang="zh-CN" dirty="0" err="1"/>
              <a:t>Optical</a:t>
            </a:r>
            <a:r>
              <a:rPr lang="pt-BR" altLang="zh-CN" dirty="0"/>
              <a:t> Network </a:t>
            </a:r>
            <a:r>
              <a:rPr lang="pt-BR" altLang="zh-CN" dirty="0" err="1"/>
              <a:t>Units</a:t>
            </a:r>
            <a:r>
              <a:rPr lang="pt-BR" altLang="zh-CN" dirty="0"/>
              <a:t>) ou </a:t>
            </a:r>
            <a:r>
              <a:rPr lang="pt-BR" altLang="zh-CN" dirty="0" err="1"/>
              <a:t>ONTs</a:t>
            </a:r>
            <a:r>
              <a:rPr lang="pt-BR" altLang="zh-CN" dirty="0"/>
              <a:t> (</a:t>
            </a:r>
            <a:r>
              <a:rPr lang="pt-BR" altLang="zh-CN" dirty="0" err="1"/>
              <a:t>Optical</a:t>
            </a:r>
            <a:r>
              <a:rPr lang="pt-BR" altLang="zh-CN" dirty="0"/>
              <a:t> Network </a:t>
            </a:r>
            <a:r>
              <a:rPr lang="pt-BR" altLang="zh-CN" dirty="0" err="1"/>
              <a:t>Terminals</a:t>
            </a:r>
            <a:r>
              <a:rPr lang="pt-BR" altLang="zh-CN" dirty="0"/>
              <a:t>) em uma rede </a:t>
            </a:r>
            <a:r>
              <a:rPr lang="pt-BR" altLang="zh-CN" dirty="0" err="1"/>
              <a:t>FTTx</a:t>
            </a:r>
            <a:r>
              <a:rPr lang="pt-BR" altLang="zh-CN" dirty="0"/>
              <a:t> (</a:t>
            </a:r>
            <a:r>
              <a:rPr lang="pt-BR" altLang="zh-CN" dirty="0" err="1"/>
              <a:t>Fiber</a:t>
            </a:r>
            <a:r>
              <a:rPr lang="pt-BR" altLang="zh-CN" dirty="0"/>
              <a:t> </a:t>
            </a:r>
            <a:r>
              <a:rPr lang="pt-BR" altLang="zh-CN" dirty="0" err="1"/>
              <a:t>to</a:t>
            </a:r>
            <a:r>
              <a:rPr lang="pt-BR" altLang="zh-CN" dirty="0"/>
              <a:t> </a:t>
            </a:r>
            <a:r>
              <a:rPr lang="pt-BR" altLang="zh-CN" dirty="0" err="1"/>
              <a:t>the</a:t>
            </a:r>
            <a:r>
              <a:rPr lang="pt-BR" altLang="zh-CN" dirty="0"/>
              <a:t> x). A OLT é responsável pelo controle da transmissão óptica e pelo gerenciamento das conexões de fibra.</a:t>
            </a:r>
          </a:p>
          <a:p>
            <a:endParaRPr lang="pt-BR" altLang="zh-CN" dirty="0"/>
          </a:p>
          <a:p>
            <a:r>
              <a:rPr lang="pt-BR" altLang="zh-CN" dirty="0"/>
              <a:t>ONU: </a:t>
            </a:r>
            <a:r>
              <a:rPr lang="pt-BR" altLang="zh-CN" dirty="0" err="1"/>
              <a:t>Optical</a:t>
            </a:r>
            <a:r>
              <a:rPr lang="pt-BR" altLang="zh-CN" dirty="0"/>
              <a:t> Network Unit (Unidade de Rede Óptica) é um dispositivo usado em redes </a:t>
            </a:r>
            <a:r>
              <a:rPr lang="pt-BR" altLang="zh-CN" dirty="0" err="1"/>
              <a:t>FTTx</a:t>
            </a:r>
            <a:r>
              <a:rPr lang="pt-BR" altLang="zh-CN" dirty="0"/>
              <a:t> para converter sinais ópticos em sinais elétricos utilizáveis pelos dispositivos do cliente. Também é conhecida como ONT (</a:t>
            </a:r>
            <a:r>
              <a:rPr lang="pt-BR" altLang="zh-CN" dirty="0" err="1"/>
              <a:t>Optical</a:t>
            </a:r>
            <a:r>
              <a:rPr lang="pt-BR" altLang="zh-CN" dirty="0"/>
              <a:t> Network Terminal) em alguns contextos.</a:t>
            </a:r>
          </a:p>
          <a:p>
            <a:endParaRPr lang="pt-BR" altLang="zh-CN" dirty="0"/>
          </a:p>
          <a:p>
            <a:r>
              <a:rPr lang="pt-BR" altLang="zh-CN" dirty="0" err="1"/>
              <a:t>MxU</a:t>
            </a:r>
            <a:r>
              <a:rPr lang="pt-BR" altLang="zh-CN" dirty="0"/>
              <a:t>: </a:t>
            </a:r>
            <a:r>
              <a:rPr lang="pt-BR" altLang="zh-CN" dirty="0" err="1"/>
              <a:t>Multi-user</a:t>
            </a:r>
            <a:r>
              <a:rPr lang="pt-BR" altLang="zh-CN" dirty="0"/>
              <a:t> </a:t>
            </a:r>
            <a:r>
              <a:rPr lang="pt-BR" altLang="zh-CN" dirty="0" err="1"/>
              <a:t>eXtension</a:t>
            </a:r>
            <a:r>
              <a:rPr lang="pt-BR" altLang="zh-CN" dirty="0"/>
              <a:t> Unit (Unidade de Extensão Multiusuário) é um dispositivo usado para estender a capacidade de uma OLT em redes </a:t>
            </a:r>
            <a:r>
              <a:rPr lang="pt-BR" altLang="zh-CN" dirty="0" err="1"/>
              <a:t>FTTx</a:t>
            </a:r>
            <a:r>
              <a:rPr lang="pt-BR" altLang="zh-CN" dirty="0"/>
              <a:t>. Ele permite a conexão de várias </a:t>
            </a:r>
            <a:r>
              <a:rPr lang="pt-BR" altLang="zh-CN" dirty="0" err="1"/>
              <a:t>ONUs</a:t>
            </a:r>
            <a:r>
              <a:rPr lang="pt-BR" altLang="zh-CN" dirty="0"/>
              <a:t> ou </a:t>
            </a:r>
            <a:r>
              <a:rPr lang="pt-BR" altLang="zh-CN" dirty="0" err="1"/>
              <a:t>ONTs</a:t>
            </a:r>
            <a:r>
              <a:rPr lang="pt-BR" altLang="zh-CN" dirty="0"/>
              <a:t> adicionais.</a:t>
            </a:r>
          </a:p>
          <a:p>
            <a:r>
              <a:rPr lang="pt-BR" altLang="zh-CN" dirty="0"/>
              <a:t>MDU: </a:t>
            </a:r>
            <a:r>
              <a:rPr lang="pt-BR" altLang="zh-CN" dirty="0" err="1"/>
              <a:t>multi-dwelling</a:t>
            </a:r>
            <a:r>
              <a:rPr lang="pt-BR" altLang="zh-CN" dirty="0"/>
              <a:t> </a:t>
            </a:r>
            <a:r>
              <a:rPr lang="pt-BR" altLang="zh-CN" dirty="0" err="1"/>
              <a:t>unit</a:t>
            </a:r>
            <a:endParaRPr lang="pt-BR" altLang="zh-CN" dirty="0"/>
          </a:p>
          <a:p>
            <a:endParaRPr lang="pt-BR" altLang="zh-CN" dirty="0"/>
          </a:p>
          <a:p>
            <a:r>
              <a:rPr lang="pt-BR" altLang="zh-CN" dirty="0"/>
              <a:t>ONT: </a:t>
            </a:r>
            <a:r>
              <a:rPr lang="pt-BR" altLang="zh-CN" dirty="0" err="1"/>
              <a:t>Optical</a:t>
            </a:r>
            <a:r>
              <a:rPr lang="pt-BR" altLang="zh-CN" dirty="0"/>
              <a:t> Network Terminal (Terminal de Rede Óptica) é um dispositivo usado em redes de fibra óptica para conectar o cliente à rede. Ele converte o sinal óptico em sinais elétricos para uso nos dispositivos do cliente, como roteadores, telefones e computadores.</a:t>
            </a:r>
            <a:endParaRPr lang="zh-CN" altLang="en-US" dirty="0"/>
          </a:p>
        </p:txBody>
      </p:sp>
    </p:spTree>
    <p:extLst>
      <p:ext uri="{BB962C8B-B14F-4D97-AF65-F5344CB8AC3E}">
        <p14:creationId xmlns:p14="http://schemas.microsoft.com/office/powerpoint/2010/main" val="3416717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4813008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3145945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1327554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pPr>
              <a:lnSpc>
                <a:spcPct val="100000"/>
              </a:lnSpc>
            </a:pPr>
            <a:r>
              <a:rPr lang="en-US" altLang="zh-CN" sz="1100" kern="1200" baseline="0" dirty="0">
                <a:solidFill>
                  <a:schemeClr val="tx1"/>
                </a:solidFill>
                <a:effectLst/>
                <a:latin typeface="+mn-lt"/>
              </a:rPr>
              <a:t>A rede óptica ponto a ponto tem as vantagens de atender aos requisitos de largura de banda do cliente, isolamento de serviço e alta segurança.</a:t>
            </a:r>
            <a:r>
              <a:rPr lang="zh-CN" altLang="en-US" sz="1100" kern="1200" baseline="0" dirty="0">
                <a:solidFill>
                  <a:schemeClr val="tx1"/>
                </a:solidFill>
                <a:effectLst/>
                <a:latin typeface="+mn-lt"/>
                <a:cs typeface="Huawei Sans" panose="020C0503030203020204" pitchFamily="34" charset="0"/>
              </a:rPr>
              <a:t> </a:t>
            </a:r>
            <a:endParaRPr lang="pt-BR" altLang="zh-CN" sz="1100" kern="1200" baseline="0" dirty="0">
              <a:solidFill>
                <a:schemeClr val="tx1"/>
              </a:solidFill>
              <a:effectLst/>
              <a:latin typeface="+mn-lt"/>
              <a:cs typeface="Huawei Sans" panose="020C0503030203020204" pitchFamily="34" charset="0"/>
            </a:endParaRPr>
          </a:p>
          <a:p>
            <a:pPr lvl="1">
              <a:lnSpc>
                <a:spcPct val="100000"/>
              </a:lnSpc>
            </a:pPr>
            <a:r>
              <a:rPr lang="en-US" altLang="zh-CN" sz="1100" kern="1200" baseline="0" dirty="0" err="1">
                <a:solidFill>
                  <a:schemeClr val="tx1"/>
                </a:solidFill>
                <a:effectLst/>
                <a:latin typeface="+mn-lt"/>
              </a:rPr>
              <a:t>Desvantagens</a:t>
            </a:r>
            <a:r>
              <a:rPr lang="en-US" altLang="zh-CN" sz="1100" kern="1200" baseline="0" dirty="0">
                <a:solidFill>
                  <a:schemeClr val="tx1"/>
                </a:solidFill>
                <a:effectLst/>
                <a:latin typeface="+mn-lt"/>
              </a:rPr>
              <a:t>: baixa utilização da fibra e aumento do custo linear com o número de usuários</a:t>
            </a:r>
            <a:r>
              <a:rPr lang="en-US" altLang="zh-CN" sz="1100" kern="1200" baseline="0" dirty="0">
                <a:solidFill>
                  <a:schemeClr val="tx1"/>
                </a:solidFill>
                <a:effectLst/>
                <a:latin typeface="+mn-lt"/>
                <a:cs typeface="Huawei Sans" panose="020C0503030203020204" pitchFamily="34" charset="0"/>
              </a:rPr>
              <a:t>. </a:t>
            </a:r>
            <a:r>
              <a:rPr lang="en-US" altLang="zh-CN" sz="1100" kern="1200" baseline="0" dirty="0">
                <a:solidFill>
                  <a:schemeClr val="tx1"/>
                </a:solidFill>
                <a:effectLst/>
                <a:latin typeface="+mn-lt"/>
              </a:rPr>
              <a:t>Além disso, quando os usuários estão densamente distribuídos, fatores como a capacidade dos dispositivos de CO, a densidade de cabeamento e a ocupação da sala do equipamento de distribuição devem ser considerados.</a:t>
            </a:r>
            <a:r>
              <a:rPr lang="zh-CN" altLang="en-US" sz="1100" kern="1200" baseline="0" dirty="0">
                <a:solidFill>
                  <a:schemeClr val="tx1"/>
                </a:solidFill>
                <a:effectLst/>
                <a:latin typeface="+mn-lt"/>
                <a:cs typeface="Huawei Sans" panose="020C0503030203020204" pitchFamily="34" charset="0"/>
              </a:rPr>
              <a:t> </a:t>
            </a:r>
            <a:endParaRPr lang="zh-CN" altLang="en-US" sz="1100" dirty="0">
              <a:latin typeface="+mn-lt"/>
              <a:cs typeface="Huawei Sans" panose="020C0503030203020204" pitchFamily="34" charset="0"/>
            </a:endParaRPr>
          </a:p>
          <a:p>
            <a:pPr>
              <a:lnSpc>
                <a:spcPct val="100000"/>
              </a:lnSpc>
            </a:pPr>
            <a:r>
              <a:rPr lang="en-US" altLang="zh-CN" sz="1100" kern="1200" baseline="0" dirty="0">
                <a:solidFill>
                  <a:schemeClr val="tx1"/>
                </a:solidFill>
                <a:effectLst/>
                <a:latin typeface="+mn-lt"/>
              </a:rPr>
              <a:t>Com base nas desvantagens acima, uma topologia de rede estruturada em árvore, ou seja, uma rede óptica ponto a multiponto (P2MP), é desenvolvida para resolver esse problema.</a:t>
            </a:r>
            <a:r>
              <a:rPr lang="zh-CN" altLang="en-US" sz="1100" kern="1200" baseline="0" dirty="0">
                <a:solidFill>
                  <a:schemeClr val="tx1"/>
                </a:solidFill>
                <a:effectLst/>
                <a:latin typeface="+mn-lt"/>
                <a:cs typeface="Huawei Sans" panose="020C0503030203020204" pitchFamily="34" charset="0"/>
              </a:rPr>
              <a:t> </a:t>
            </a:r>
            <a:r>
              <a:rPr lang="en-US" altLang="zh-CN" sz="1100" kern="1200" baseline="0" dirty="0">
                <a:solidFill>
                  <a:schemeClr val="tx1"/>
                </a:solidFill>
                <a:effectLst/>
                <a:latin typeface="+mn-lt"/>
              </a:rPr>
              <a:t>Uma fibra óptica de backbone transmite sinais da sala de </a:t>
            </a:r>
            <a:r>
              <a:rPr lang="en-US" altLang="zh-CN" sz="1100" kern="1200" baseline="0" dirty="0" err="1">
                <a:solidFill>
                  <a:schemeClr val="tx1"/>
                </a:solidFill>
                <a:effectLst/>
                <a:latin typeface="+mn-lt"/>
              </a:rPr>
              <a:t>equipamentos</a:t>
            </a:r>
            <a:r>
              <a:rPr lang="en-US" altLang="zh-CN" sz="1100" kern="1200" baseline="0" dirty="0">
                <a:solidFill>
                  <a:schemeClr val="tx1"/>
                </a:solidFill>
                <a:effectLst/>
                <a:latin typeface="+mn-lt"/>
              </a:rPr>
              <a:t> para a </a:t>
            </a:r>
            <a:r>
              <a:rPr lang="en-US" altLang="zh-CN" sz="1100" kern="1200" baseline="0" dirty="0" err="1">
                <a:solidFill>
                  <a:schemeClr val="tx1"/>
                </a:solidFill>
                <a:effectLst/>
                <a:latin typeface="+mn-lt"/>
              </a:rPr>
              <a:t>calçada</a:t>
            </a:r>
            <a:r>
              <a:rPr lang="en-US" altLang="zh-CN" sz="1100" kern="1200" baseline="0" dirty="0">
                <a:solidFill>
                  <a:schemeClr val="tx1"/>
                </a:solidFill>
                <a:effectLst/>
                <a:latin typeface="+mn-lt"/>
              </a:rPr>
              <a:t>, divide os sinais e, em seguida, se conecta ao terminal do usuário.</a:t>
            </a:r>
            <a:r>
              <a:rPr lang="zh-CN" altLang="en-US" sz="1100" kern="1200" baseline="0" dirty="0">
                <a:solidFill>
                  <a:schemeClr val="tx1"/>
                </a:solidFill>
                <a:effectLst/>
                <a:latin typeface="+mn-lt"/>
                <a:cs typeface="Huawei Sans" panose="020C0503030203020204" pitchFamily="34" charset="0"/>
              </a:rPr>
              <a:t> </a:t>
            </a:r>
            <a:r>
              <a:rPr lang="en-US" altLang="zh-CN" sz="1100" kern="1200" baseline="0" dirty="0">
                <a:solidFill>
                  <a:schemeClr val="tx1"/>
                </a:solidFill>
                <a:effectLst/>
                <a:latin typeface="+mn-lt"/>
              </a:rPr>
              <a:t>Em comparação com a rede óptica ponto a ponto, é possível economizar 50% de fibras ópticas e módulos ópticos.</a:t>
            </a:r>
            <a:r>
              <a:rPr lang="zh-CN" altLang="en-US" sz="1100" kern="1200" baseline="0" dirty="0">
                <a:solidFill>
                  <a:schemeClr val="tx1"/>
                </a:solidFill>
                <a:effectLst/>
                <a:latin typeface="+mn-lt"/>
                <a:cs typeface="Huawei Sans" panose="020C0503030203020204" pitchFamily="34" charset="0"/>
              </a:rPr>
              <a:t> </a:t>
            </a:r>
            <a:r>
              <a:rPr lang="en-US" altLang="zh-CN" sz="1100" kern="1200" baseline="0" dirty="0">
                <a:solidFill>
                  <a:schemeClr val="tx1"/>
                </a:solidFill>
                <a:effectLst/>
                <a:latin typeface="+mn-lt"/>
              </a:rPr>
              <a:t>A rede óptica ponto a multiponto atualmente inclui uma rede óptica ativa (AON, Ative Optical Network) e uma rede óptica passiva (PON, Passive Optical Network).</a:t>
            </a:r>
            <a:r>
              <a:rPr lang="zh-CN" altLang="en-US" sz="1100" kern="1200" baseline="0" dirty="0">
                <a:solidFill>
                  <a:schemeClr val="tx1"/>
                </a:solidFill>
                <a:effectLst/>
                <a:latin typeface="+mn-lt"/>
                <a:cs typeface="Huawei Sans" panose="020C0503030203020204" pitchFamily="34" charset="0"/>
              </a:rPr>
              <a:t> </a:t>
            </a:r>
            <a:endParaRPr lang="zh-CN" altLang="en-US" sz="1100" dirty="0">
              <a:latin typeface="+mn-lt"/>
              <a:cs typeface="Huawei Sans" panose="020C0503030203020204" pitchFamily="34" charset="0"/>
            </a:endParaRPr>
          </a:p>
          <a:p>
            <a:pPr>
              <a:lnSpc>
                <a:spcPct val="100000"/>
              </a:lnSpc>
            </a:pPr>
            <a:r>
              <a:rPr lang="en-US" altLang="zh-CN" sz="1100" kern="1200" baseline="0" dirty="0">
                <a:solidFill>
                  <a:schemeClr val="tx1"/>
                </a:solidFill>
                <a:effectLst/>
                <a:latin typeface="+mn-lt"/>
              </a:rPr>
              <a:t>Rede ótica ativa é uma rede que utiliza dispositivos ativos de transmissão de fibra óptica, </a:t>
            </a:r>
            <a:r>
              <a:rPr lang="en-US" altLang="zh-CN" sz="1100" kern="1200" baseline="0" dirty="0" err="1">
                <a:solidFill>
                  <a:schemeClr val="tx1"/>
                </a:solidFill>
                <a:effectLst/>
                <a:latin typeface="+mn-lt"/>
              </a:rPr>
              <a:t>como</a:t>
            </a:r>
            <a:r>
              <a:rPr lang="en-US" altLang="zh-CN" sz="1100" kern="1200" baseline="0" dirty="0">
                <a:solidFill>
                  <a:schemeClr val="tx1"/>
                </a:solidFill>
                <a:effectLst/>
                <a:latin typeface="+mn-lt"/>
              </a:rPr>
              <a:t> </a:t>
            </a:r>
            <a:r>
              <a:rPr lang="en-US" altLang="zh-CN" sz="1100" kern="1200" baseline="0" dirty="0" err="1">
                <a:solidFill>
                  <a:schemeClr val="tx1"/>
                </a:solidFill>
                <a:effectLst/>
                <a:latin typeface="+mn-lt"/>
              </a:rPr>
              <a:t>comutadores</a:t>
            </a:r>
            <a:r>
              <a:rPr lang="en-US" altLang="zh-CN" sz="1100" kern="1200" baseline="0" dirty="0">
                <a:solidFill>
                  <a:schemeClr val="tx1"/>
                </a:solidFill>
                <a:effectLst/>
                <a:latin typeface="+mn-lt"/>
              </a:rPr>
              <a:t> ópticos e dispositivos optoeletrônicos ativos, entre o dispositivo CO e a unidade de distribuição do utilizador.</a:t>
            </a:r>
            <a:r>
              <a:rPr lang="zh-CN" altLang="en-US" sz="1100" kern="1200" baseline="0" dirty="0">
                <a:solidFill>
                  <a:schemeClr val="tx1"/>
                </a:solidFill>
                <a:effectLst/>
                <a:latin typeface="+mn-lt"/>
                <a:cs typeface="Huawei Sans" panose="020C0503030203020204" pitchFamily="34" charset="0"/>
              </a:rPr>
              <a:t> </a:t>
            </a:r>
            <a:r>
              <a:rPr lang="en-US" altLang="zh-CN" sz="1100" kern="1200" baseline="0" dirty="0">
                <a:solidFill>
                  <a:schemeClr val="tx1"/>
                </a:solidFill>
                <a:effectLst/>
                <a:latin typeface="+mn-lt"/>
              </a:rPr>
              <a:t>Os dispositivos ativos precisam ser configurados e mantidos durante a implantação da rede. O custo de manutenção é alto. Além disso, a fonte de alimentação </a:t>
            </a:r>
            <a:r>
              <a:rPr lang="en-US" altLang="zh-CN" sz="1100" kern="1200" baseline="0" dirty="0" err="1">
                <a:solidFill>
                  <a:schemeClr val="tx1"/>
                </a:solidFill>
                <a:effectLst/>
                <a:latin typeface="+mn-lt"/>
              </a:rPr>
              <a:t>na</a:t>
            </a:r>
            <a:r>
              <a:rPr lang="en-US" altLang="zh-CN" sz="1100" kern="1200" baseline="0" dirty="0">
                <a:solidFill>
                  <a:schemeClr val="tx1"/>
                </a:solidFill>
                <a:effectLst/>
                <a:latin typeface="+mn-lt"/>
              </a:rPr>
              <a:t> </a:t>
            </a:r>
            <a:r>
              <a:rPr lang="en-US" altLang="zh-CN" sz="1100" kern="1200" baseline="0" dirty="0" err="1">
                <a:solidFill>
                  <a:schemeClr val="tx1"/>
                </a:solidFill>
                <a:effectLst/>
                <a:latin typeface="+mn-lt"/>
              </a:rPr>
              <a:t>rua</a:t>
            </a:r>
            <a:r>
              <a:rPr lang="en-US" altLang="zh-CN" sz="1100" kern="1200" baseline="0" dirty="0">
                <a:solidFill>
                  <a:schemeClr val="tx1"/>
                </a:solidFill>
                <a:effectLst/>
                <a:latin typeface="+mn-lt"/>
              </a:rPr>
              <a:t> é difícil.</a:t>
            </a:r>
            <a:r>
              <a:rPr lang="zh-CN" altLang="en-US" sz="1100" kern="1200" baseline="0" dirty="0">
                <a:solidFill>
                  <a:schemeClr val="tx1"/>
                </a:solidFill>
                <a:effectLst/>
                <a:latin typeface="+mn-lt"/>
                <a:cs typeface="Huawei Sans" panose="020C0503030203020204" pitchFamily="34" charset="0"/>
              </a:rPr>
              <a:t> </a:t>
            </a:r>
            <a:endParaRPr lang="zh-CN" altLang="en-US" sz="1100" dirty="0">
              <a:latin typeface="+mn-lt"/>
              <a:cs typeface="Huawei Sans" panose="020C0503030203020204" pitchFamily="34" charset="0"/>
            </a:endParaRPr>
          </a:p>
          <a:p>
            <a:pPr>
              <a:lnSpc>
                <a:spcPct val="100000"/>
              </a:lnSpc>
            </a:pPr>
            <a:r>
              <a:rPr lang="en-US" altLang="zh-CN" sz="1100" kern="1200" baseline="0" dirty="0">
                <a:solidFill>
                  <a:schemeClr val="tx1"/>
                </a:solidFill>
                <a:effectLst/>
                <a:latin typeface="+mn-lt"/>
              </a:rPr>
              <a:t>Uma rede óptica passiva ponto a multiponto. Fibras ópticas da sala de equipamentos aos usuários são todas passivas. O divisor óptico passivo é usado para dividir fisicamente os sinais ópticos na linha de backbone e, em seguida, conectar os sinais ópticos aos usuários.</a:t>
            </a:r>
            <a:r>
              <a:rPr lang="zh-CN" altLang="en-US" sz="1100" kern="1200" baseline="0" dirty="0">
                <a:solidFill>
                  <a:schemeClr val="tx1"/>
                </a:solidFill>
                <a:effectLst/>
                <a:latin typeface="+mn-lt"/>
                <a:cs typeface="Huawei Sans" panose="020C0503030203020204" pitchFamily="34" charset="0"/>
              </a:rPr>
              <a:t> </a:t>
            </a:r>
            <a:r>
              <a:rPr lang="en-US" altLang="zh-CN" sz="1100" kern="1200" baseline="0" dirty="0">
                <a:solidFill>
                  <a:schemeClr val="tx1"/>
                </a:solidFill>
                <a:effectLst/>
                <a:latin typeface="+mn-lt"/>
              </a:rPr>
              <a:t>Comparado com o modo ponto-a-ponto ativo, este modo salva os módulos ópticos ativos e não requer interruptores ópticos.</a:t>
            </a:r>
            <a:r>
              <a:rPr lang="zh-CN" altLang="en-US" sz="1100" kern="1200" baseline="0" dirty="0">
                <a:solidFill>
                  <a:schemeClr val="tx1"/>
                </a:solidFill>
                <a:effectLst/>
                <a:latin typeface="+mn-lt"/>
                <a:cs typeface="Huawei Sans" panose="020C0503030203020204" pitchFamily="34" charset="0"/>
              </a:rPr>
              <a:t> </a:t>
            </a:r>
            <a:r>
              <a:rPr lang="en-US" altLang="zh-CN" sz="1100" kern="1200" baseline="0" dirty="0">
                <a:solidFill>
                  <a:schemeClr val="tx1"/>
                </a:solidFill>
                <a:effectLst/>
                <a:latin typeface="+mn-lt"/>
              </a:rPr>
              <a:t>Passivo significa que o consumo de energia de toda a rede é baixo. Os dispositivos passivos externos melhoram a capacidade de anti-interferência, fornecem alta confiabilidade e são fáceis de manter, o que reduz significativamente os custos de manutenção.</a:t>
            </a:r>
            <a:r>
              <a:rPr lang="zh-CN" altLang="en-US" sz="1100" kern="1200" baseline="0" dirty="0">
                <a:solidFill>
                  <a:schemeClr val="tx1"/>
                </a:solidFill>
                <a:effectLst/>
                <a:latin typeface="+mn-lt"/>
                <a:cs typeface="Huawei Sans" panose="020C0503030203020204" pitchFamily="34" charset="0"/>
              </a:rPr>
              <a:t> </a:t>
            </a:r>
            <a:r>
              <a:rPr lang="en-US" altLang="zh-CN" sz="1100" kern="1200" baseline="0" dirty="0">
                <a:solidFill>
                  <a:schemeClr val="tx1"/>
                </a:solidFill>
                <a:effectLst/>
                <a:latin typeface="+mn-lt"/>
              </a:rPr>
              <a:t>A tecnologia PON (ponto a multiponto) passiva é a principal tecnologia de acesso óptico.</a:t>
            </a:r>
            <a:endParaRPr lang="zh-CN" altLang="en-US" dirty="0">
              <a:latin typeface="+mn-lt"/>
            </a:endParaRPr>
          </a:p>
        </p:txBody>
      </p:sp>
    </p:spTree>
    <p:extLst>
      <p:ext uri="{BB962C8B-B14F-4D97-AF65-F5344CB8AC3E}">
        <p14:creationId xmlns:p14="http://schemas.microsoft.com/office/powerpoint/2010/main" val="973506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r>
              <a:rPr lang="en-US" altLang="zh-CN" sz="1100" dirty="0" err="1">
                <a:effectLst/>
                <a:latin typeface="Huawei Sans" panose="020C0503030203020204" pitchFamily="34" charset="0"/>
                <a:ea typeface="方正兰亭黑简体" panose="02000000000000000000" pitchFamily="2" charset="-122"/>
                <a:cs typeface="Huawei Sans" panose="020C0503030203020204" pitchFamily="34" charset="0"/>
              </a:rPr>
              <a:t>xDSL</a:t>
            </a:r>
            <a:r>
              <a:rPr lang="zh-CN" altLang="en-US" sz="1100" dirty="0">
                <a:effectLst/>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100" dirty="0">
                <a:effectLst/>
                <a:latin typeface="Huawei Sans" panose="020C0503030203020204" pitchFamily="34" charset="0"/>
                <a:ea typeface="方正兰亭黑简体" panose="02000000000000000000" pitchFamily="2" charset="-122"/>
                <a:cs typeface="Huawei Sans" panose="020C0503030203020204" pitchFamily="34" charset="0"/>
              </a:rPr>
              <a:t> Linha de assinante digital</a:t>
            </a:r>
          </a:p>
          <a:p>
            <a:r>
              <a:rPr lang="en-US" altLang="zh-CN" sz="1100" dirty="0">
                <a:effectLst/>
                <a:latin typeface="Huawei Sans" panose="020C0503030203020204" pitchFamily="34" charset="0"/>
                <a:ea typeface="方正兰亭黑简体" panose="02000000000000000000" pitchFamily="2" charset="-122"/>
                <a:cs typeface="Huawei Sans" panose="020C0503030203020204" pitchFamily="34" charset="0"/>
              </a:rPr>
              <a:t>PON</a:t>
            </a:r>
            <a:r>
              <a:rPr lang="zh-CN" altLang="en-US" sz="1100" dirty="0">
                <a:effectLst/>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100" dirty="0">
                <a:effectLst/>
                <a:latin typeface="Huawei Sans" panose="020C0503030203020204" pitchFamily="34" charset="0"/>
                <a:ea typeface="方正兰亭黑简体" panose="02000000000000000000" pitchFamily="2" charset="-122"/>
                <a:cs typeface="Huawei Sans" panose="020C0503030203020204" pitchFamily="34" charset="0"/>
              </a:rPr>
              <a:t>rede óptica passiva</a:t>
            </a:r>
          </a:p>
          <a:p>
            <a:endParaRPr lang="zh-CN" altLang="en-US" dirty="0"/>
          </a:p>
        </p:txBody>
      </p:sp>
    </p:spTree>
    <p:extLst>
      <p:ext uri="{BB962C8B-B14F-4D97-AF65-F5344CB8AC3E}">
        <p14:creationId xmlns:p14="http://schemas.microsoft.com/office/powerpoint/2010/main" val="18859480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r>
              <a:rPr lang="pt-BR" altLang="zh-CN" sz="1100" dirty="0">
                <a:latin typeface="Huawei Sans" panose="020C0503030203020204" pitchFamily="34" charset="0"/>
                <a:ea typeface="方正兰亭黑简体" panose="02000000000000000000" pitchFamily="2" charset="-122"/>
                <a:cs typeface="Huawei Sans" panose="020C0503030203020204" pitchFamily="34" charset="0"/>
              </a:rPr>
              <a:t>BRAS: </a:t>
            </a:r>
            <a:r>
              <a:rPr lang="pt-BR" altLang="zh-CN" sz="1100" dirty="0" err="1">
                <a:latin typeface="Huawei Sans" panose="020C0503030203020204" pitchFamily="34" charset="0"/>
                <a:ea typeface="方正兰亭黑简体" panose="02000000000000000000" pitchFamily="2" charset="-122"/>
                <a:cs typeface="Huawei Sans" panose="020C0503030203020204" pitchFamily="34" charset="0"/>
              </a:rPr>
              <a:t>Broadband</a:t>
            </a:r>
            <a:r>
              <a:rPr lang="pt-BR" altLang="zh-CN" sz="1100" dirty="0">
                <a:latin typeface="Huawei Sans" panose="020C0503030203020204" pitchFamily="34" charset="0"/>
                <a:ea typeface="方正兰亭黑简体" panose="02000000000000000000" pitchFamily="2" charset="-122"/>
                <a:cs typeface="Huawei Sans" panose="020C0503030203020204" pitchFamily="34" charset="0"/>
              </a:rPr>
              <a:t> Remote Access Server (Servidor de Acesso Remoto de Banda Larga) é um dispositivo usado em redes de acesso à Internet para autenticar e controlar o acesso dos clientes à rede. Ele desempenha um papel importante na conexão de clientes de banda larga, como DSL e cabo, à Internet.</a:t>
            </a:r>
          </a:p>
          <a:p>
            <a:endParaRPr lang="pt-BR" altLang="zh-CN" sz="1100" dirty="0">
              <a:latin typeface="Huawei Sans" panose="020C0503030203020204" pitchFamily="34" charset="0"/>
              <a:ea typeface="方正兰亭黑简体" panose="02000000000000000000" pitchFamily="2" charset="-122"/>
              <a:cs typeface="Huawei Sans" panose="020C0503030203020204" pitchFamily="34" charset="0"/>
            </a:endParaRPr>
          </a:p>
          <a:p>
            <a:r>
              <a:rPr lang="pt-BR" altLang="zh-CN" sz="1100" dirty="0">
                <a:latin typeface="Huawei Sans" panose="020C0503030203020204" pitchFamily="34" charset="0"/>
                <a:ea typeface="方正兰亭黑简体" panose="02000000000000000000" pitchFamily="2" charset="-122"/>
                <a:cs typeface="Huawei Sans" panose="020C0503030203020204" pitchFamily="34" charset="0"/>
              </a:rPr>
              <a:t>SR: Service </a:t>
            </a:r>
            <a:r>
              <a:rPr lang="pt-BR" altLang="zh-CN" sz="1100" dirty="0" err="1">
                <a:latin typeface="Huawei Sans" panose="020C0503030203020204" pitchFamily="34" charset="0"/>
                <a:ea typeface="方正兰亭黑简体" panose="02000000000000000000" pitchFamily="2" charset="-122"/>
                <a:cs typeface="Huawei Sans" panose="020C0503030203020204" pitchFamily="34" charset="0"/>
              </a:rPr>
              <a:t>Router</a:t>
            </a:r>
            <a:r>
              <a:rPr lang="pt-BR" altLang="zh-CN" sz="1100" dirty="0">
                <a:latin typeface="Huawei Sans" panose="020C0503030203020204" pitchFamily="34" charset="0"/>
                <a:ea typeface="方正兰亭黑简体" panose="02000000000000000000" pitchFamily="2" charset="-122"/>
                <a:cs typeface="Huawei Sans" panose="020C0503030203020204" pitchFamily="34" charset="0"/>
              </a:rPr>
              <a:t> (Roteador de Serviço) é um tipo de dispositivo de rede que encaminha tráfego entre diferentes redes ou segmentos de rede. É usado para encaminhamento de pacotes e fornecimento de serviços de rede.</a:t>
            </a:r>
          </a:p>
          <a:p>
            <a:endParaRPr lang="pt-BR" altLang="zh-CN" sz="1100" dirty="0">
              <a:latin typeface="Huawei Sans" panose="020C0503030203020204" pitchFamily="34" charset="0"/>
              <a:ea typeface="方正兰亭黑简体" panose="02000000000000000000" pitchFamily="2" charset="-122"/>
              <a:cs typeface="Huawei Sans" panose="020C0503030203020204" pitchFamily="34" charset="0"/>
            </a:endParaRPr>
          </a:p>
          <a:p>
            <a:r>
              <a:rPr lang="pt-BR" altLang="zh-CN" sz="1100" dirty="0">
                <a:latin typeface="Huawei Sans" panose="020C0503030203020204" pitchFamily="34" charset="0"/>
                <a:ea typeface="方正兰亭黑简体" panose="02000000000000000000" pitchFamily="2" charset="-122"/>
                <a:cs typeface="Huawei Sans" panose="020C0503030203020204" pitchFamily="34" charset="0"/>
              </a:rPr>
              <a:t>OLT: </a:t>
            </a:r>
            <a:r>
              <a:rPr lang="pt-BR" altLang="zh-CN" sz="1100" dirty="0" err="1">
                <a:latin typeface="Huawei Sans" panose="020C0503030203020204" pitchFamily="34" charset="0"/>
                <a:ea typeface="方正兰亭黑简体" panose="02000000000000000000" pitchFamily="2" charset="-122"/>
                <a:cs typeface="Huawei Sans" panose="020C0503030203020204" pitchFamily="34" charset="0"/>
              </a:rPr>
              <a:t>Optical</a:t>
            </a:r>
            <a:r>
              <a:rPr lang="pt-BR" altLang="zh-CN" sz="1100" dirty="0">
                <a:latin typeface="Huawei Sans" panose="020C0503030203020204" pitchFamily="34" charset="0"/>
                <a:ea typeface="方正兰亭黑简体" panose="02000000000000000000" pitchFamily="2" charset="-122"/>
                <a:cs typeface="Huawei Sans" panose="020C0503030203020204" pitchFamily="34" charset="0"/>
              </a:rPr>
              <a:t> </a:t>
            </a:r>
            <a:r>
              <a:rPr lang="pt-BR" altLang="zh-CN" sz="1100" dirty="0" err="1">
                <a:latin typeface="Huawei Sans" panose="020C0503030203020204" pitchFamily="34" charset="0"/>
                <a:ea typeface="方正兰亭黑简体" panose="02000000000000000000" pitchFamily="2" charset="-122"/>
                <a:cs typeface="Huawei Sans" panose="020C0503030203020204" pitchFamily="34" charset="0"/>
              </a:rPr>
              <a:t>Line</a:t>
            </a:r>
            <a:r>
              <a:rPr lang="pt-BR" altLang="zh-CN" sz="1100" dirty="0">
                <a:latin typeface="Huawei Sans" panose="020C0503030203020204" pitchFamily="34" charset="0"/>
                <a:ea typeface="方正兰亭黑简体" panose="02000000000000000000" pitchFamily="2" charset="-122"/>
                <a:cs typeface="Huawei Sans" panose="020C0503030203020204" pitchFamily="34" charset="0"/>
              </a:rPr>
              <a:t> Terminal (Terminal de Linha Óptica) é um equipamento em redes de fibra óptica que serve como ponto central de controle para gerenciar várias </a:t>
            </a:r>
            <a:r>
              <a:rPr lang="pt-BR" altLang="zh-CN" sz="1100" dirty="0" err="1">
                <a:latin typeface="Huawei Sans" panose="020C0503030203020204" pitchFamily="34" charset="0"/>
                <a:ea typeface="方正兰亭黑简体" panose="02000000000000000000" pitchFamily="2" charset="-122"/>
                <a:cs typeface="Huawei Sans" panose="020C0503030203020204" pitchFamily="34" charset="0"/>
              </a:rPr>
              <a:t>ONUs</a:t>
            </a:r>
            <a:r>
              <a:rPr lang="pt-BR" altLang="zh-CN" sz="1100" dirty="0">
                <a:latin typeface="Huawei Sans" panose="020C0503030203020204" pitchFamily="34" charset="0"/>
                <a:ea typeface="方正兰亭黑简体" panose="02000000000000000000" pitchFamily="2" charset="-122"/>
                <a:cs typeface="Huawei Sans" panose="020C0503030203020204" pitchFamily="34" charset="0"/>
              </a:rPr>
              <a:t> (</a:t>
            </a:r>
            <a:r>
              <a:rPr lang="pt-BR" altLang="zh-CN" sz="1100" dirty="0" err="1">
                <a:latin typeface="Huawei Sans" panose="020C0503030203020204" pitchFamily="34" charset="0"/>
                <a:ea typeface="方正兰亭黑简体" panose="02000000000000000000" pitchFamily="2" charset="-122"/>
                <a:cs typeface="Huawei Sans" panose="020C0503030203020204" pitchFamily="34" charset="0"/>
              </a:rPr>
              <a:t>Optical</a:t>
            </a:r>
            <a:r>
              <a:rPr lang="pt-BR" altLang="zh-CN" sz="1100" dirty="0">
                <a:latin typeface="Huawei Sans" panose="020C0503030203020204" pitchFamily="34" charset="0"/>
                <a:ea typeface="方正兰亭黑简体" panose="02000000000000000000" pitchFamily="2" charset="-122"/>
                <a:cs typeface="Huawei Sans" panose="020C0503030203020204" pitchFamily="34" charset="0"/>
              </a:rPr>
              <a:t> Network </a:t>
            </a:r>
            <a:r>
              <a:rPr lang="pt-BR" altLang="zh-CN" sz="1100" dirty="0" err="1">
                <a:latin typeface="Huawei Sans" panose="020C0503030203020204" pitchFamily="34" charset="0"/>
                <a:ea typeface="方正兰亭黑简体" panose="02000000000000000000" pitchFamily="2" charset="-122"/>
                <a:cs typeface="Huawei Sans" panose="020C0503030203020204" pitchFamily="34" charset="0"/>
              </a:rPr>
              <a:t>Units</a:t>
            </a:r>
            <a:r>
              <a:rPr lang="pt-BR" altLang="zh-CN" sz="1100" dirty="0">
                <a:latin typeface="Huawei Sans" panose="020C0503030203020204" pitchFamily="34" charset="0"/>
                <a:ea typeface="方正兰亭黑简体" panose="02000000000000000000" pitchFamily="2" charset="-122"/>
                <a:cs typeface="Huawei Sans" panose="020C0503030203020204" pitchFamily="34" charset="0"/>
              </a:rPr>
              <a:t>) ou </a:t>
            </a:r>
            <a:r>
              <a:rPr lang="pt-BR" altLang="zh-CN" sz="1100" dirty="0" err="1">
                <a:latin typeface="Huawei Sans" panose="020C0503030203020204" pitchFamily="34" charset="0"/>
                <a:ea typeface="方正兰亭黑简体" panose="02000000000000000000" pitchFamily="2" charset="-122"/>
                <a:cs typeface="Huawei Sans" panose="020C0503030203020204" pitchFamily="34" charset="0"/>
              </a:rPr>
              <a:t>ONTs</a:t>
            </a:r>
            <a:r>
              <a:rPr lang="pt-BR" altLang="zh-CN" sz="1100" dirty="0">
                <a:latin typeface="Huawei Sans" panose="020C0503030203020204" pitchFamily="34" charset="0"/>
                <a:ea typeface="方正兰亭黑简体" panose="02000000000000000000" pitchFamily="2" charset="-122"/>
                <a:cs typeface="Huawei Sans" panose="020C0503030203020204" pitchFamily="34" charset="0"/>
              </a:rPr>
              <a:t> (</a:t>
            </a:r>
            <a:r>
              <a:rPr lang="pt-BR" altLang="zh-CN" sz="1100" dirty="0" err="1">
                <a:latin typeface="Huawei Sans" panose="020C0503030203020204" pitchFamily="34" charset="0"/>
                <a:ea typeface="方正兰亭黑简体" panose="02000000000000000000" pitchFamily="2" charset="-122"/>
                <a:cs typeface="Huawei Sans" panose="020C0503030203020204" pitchFamily="34" charset="0"/>
              </a:rPr>
              <a:t>Optical</a:t>
            </a:r>
            <a:r>
              <a:rPr lang="pt-BR" altLang="zh-CN" sz="1100" dirty="0">
                <a:latin typeface="Huawei Sans" panose="020C0503030203020204" pitchFamily="34" charset="0"/>
                <a:ea typeface="方正兰亭黑简体" panose="02000000000000000000" pitchFamily="2" charset="-122"/>
                <a:cs typeface="Huawei Sans" panose="020C0503030203020204" pitchFamily="34" charset="0"/>
              </a:rPr>
              <a:t> Network </a:t>
            </a:r>
            <a:r>
              <a:rPr lang="pt-BR" altLang="zh-CN" sz="1100" dirty="0" err="1">
                <a:latin typeface="Huawei Sans" panose="020C0503030203020204" pitchFamily="34" charset="0"/>
                <a:ea typeface="方正兰亭黑简体" panose="02000000000000000000" pitchFamily="2" charset="-122"/>
                <a:cs typeface="Huawei Sans" panose="020C0503030203020204" pitchFamily="34" charset="0"/>
              </a:rPr>
              <a:t>Terminals</a:t>
            </a:r>
            <a:r>
              <a:rPr lang="pt-BR" altLang="zh-CN" sz="1100" dirty="0">
                <a:latin typeface="Huawei Sans" panose="020C0503030203020204" pitchFamily="34" charset="0"/>
                <a:ea typeface="方正兰亭黑简体" panose="02000000000000000000" pitchFamily="2" charset="-122"/>
                <a:cs typeface="Huawei Sans" panose="020C0503030203020204" pitchFamily="34" charset="0"/>
              </a:rPr>
              <a:t>) em uma rede </a:t>
            </a:r>
            <a:r>
              <a:rPr lang="pt-BR" altLang="zh-CN" sz="1100" dirty="0" err="1">
                <a:latin typeface="Huawei Sans" panose="020C0503030203020204" pitchFamily="34" charset="0"/>
                <a:ea typeface="方正兰亭黑简体" panose="02000000000000000000" pitchFamily="2" charset="-122"/>
                <a:cs typeface="Huawei Sans" panose="020C0503030203020204" pitchFamily="34" charset="0"/>
              </a:rPr>
              <a:t>FTTx</a:t>
            </a:r>
            <a:r>
              <a:rPr lang="pt-BR" altLang="zh-CN" sz="1100" dirty="0">
                <a:latin typeface="Huawei Sans" panose="020C0503030203020204" pitchFamily="34" charset="0"/>
                <a:ea typeface="方正兰亭黑简体" panose="02000000000000000000" pitchFamily="2" charset="-122"/>
                <a:cs typeface="Huawei Sans" panose="020C0503030203020204" pitchFamily="34" charset="0"/>
              </a:rPr>
              <a:t> (</a:t>
            </a:r>
            <a:r>
              <a:rPr lang="pt-BR" altLang="zh-CN" sz="1100" dirty="0" err="1">
                <a:latin typeface="Huawei Sans" panose="020C0503030203020204" pitchFamily="34" charset="0"/>
                <a:ea typeface="方正兰亭黑简体" panose="02000000000000000000" pitchFamily="2" charset="-122"/>
                <a:cs typeface="Huawei Sans" panose="020C0503030203020204" pitchFamily="34" charset="0"/>
              </a:rPr>
              <a:t>Fiber</a:t>
            </a:r>
            <a:r>
              <a:rPr lang="pt-BR" altLang="zh-CN" sz="1100" dirty="0">
                <a:latin typeface="Huawei Sans" panose="020C0503030203020204" pitchFamily="34" charset="0"/>
                <a:ea typeface="方正兰亭黑简体" panose="02000000000000000000" pitchFamily="2" charset="-122"/>
                <a:cs typeface="Huawei Sans" panose="020C0503030203020204" pitchFamily="34" charset="0"/>
              </a:rPr>
              <a:t> </a:t>
            </a:r>
            <a:r>
              <a:rPr lang="pt-BR" altLang="zh-CN" sz="1100" dirty="0" err="1">
                <a:latin typeface="Huawei Sans" panose="020C0503030203020204" pitchFamily="34" charset="0"/>
                <a:ea typeface="方正兰亭黑简体" panose="02000000000000000000" pitchFamily="2" charset="-122"/>
                <a:cs typeface="Huawei Sans" panose="020C0503030203020204" pitchFamily="34" charset="0"/>
              </a:rPr>
              <a:t>to</a:t>
            </a:r>
            <a:r>
              <a:rPr lang="pt-BR" altLang="zh-CN" sz="1100" dirty="0">
                <a:latin typeface="Huawei Sans" panose="020C0503030203020204" pitchFamily="34" charset="0"/>
                <a:ea typeface="方正兰亭黑简体" panose="02000000000000000000" pitchFamily="2" charset="-122"/>
                <a:cs typeface="Huawei Sans" panose="020C0503030203020204" pitchFamily="34" charset="0"/>
              </a:rPr>
              <a:t> </a:t>
            </a:r>
            <a:r>
              <a:rPr lang="pt-BR" altLang="zh-CN" sz="1100" dirty="0" err="1">
                <a:latin typeface="Huawei Sans" panose="020C0503030203020204" pitchFamily="34" charset="0"/>
                <a:ea typeface="方正兰亭黑简体" panose="02000000000000000000" pitchFamily="2" charset="-122"/>
                <a:cs typeface="Huawei Sans" panose="020C0503030203020204" pitchFamily="34" charset="0"/>
              </a:rPr>
              <a:t>the</a:t>
            </a:r>
            <a:r>
              <a:rPr lang="pt-BR" altLang="zh-CN" sz="1100" dirty="0">
                <a:latin typeface="Huawei Sans" panose="020C0503030203020204" pitchFamily="34" charset="0"/>
                <a:ea typeface="方正兰亭黑简体" panose="02000000000000000000" pitchFamily="2" charset="-122"/>
                <a:cs typeface="Huawei Sans" panose="020C0503030203020204" pitchFamily="34" charset="0"/>
              </a:rPr>
              <a:t> x). A OLT é responsável pelo controle da transmissão óptica e pelo gerenciamento das conexões de fibra.</a:t>
            </a:r>
          </a:p>
          <a:p>
            <a:endParaRPr lang="pt-BR" altLang="zh-CN" sz="1100" dirty="0">
              <a:latin typeface="Huawei Sans" panose="020C0503030203020204" pitchFamily="34" charset="0"/>
              <a:ea typeface="方正兰亭黑简体" panose="02000000000000000000" pitchFamily="2" charset="-122"/>
              <a:cs typeface="Huawei Sans" panose="020C0503030203020204" pitchFamily="34" charset="0"/>
            </a:endParaRPr>
          </a:p>
          <a:p>
            <a:r>
              <a:rPr lang="pt-BR" altLang="zh-CN" sz="1100" dirty="0">
                <a:latin typeface="Huawei Sans" panose="020C0503030203020204" pitchFamily="34" charset="0"/>
                <a:ea typeface="方正兰亭黑简体" panose="02000000000000000000" pitchFamily="2" charset="-122"/>
                <a:cs typeface="Huawei Sans" panose="020C0503030203020204" pitchFamily="34" charset="0"/>
              </a:rPr>
              <a:t>ONU: </a:t>
            </a:r>
            <a:r>
              <a:rPr lang="pt-BR" altLang="zh-CN" sz="1100" dirty="0" err="1">
                <a:latin typeface="Huawei Sans" panose="020C0503030203020204" pitchFamily="34" charset="0"/>
                <a:ea typeface="方正兰亭黑简体" panose="02000000000000000000" pitchFamily="2" charset="-122"/>
                <a:cs typeface="Huawei Sans" panose="020C0503030203020204" pitchFamily="34" charset="0"/>
              </a:rPr>
              <a:t>Optical</a:t>
            </a:r>
            <a:r>
              <a:rPr lang="pt-BR" altLang="zh-CN" sz="1100" dirty="0">
                <a:latin typeface="Huawei Sans" panose="020C0503030203020204" pitchFamily="34" charset="0"/>
                <a:ea typeface="方正兰亭黑简体" panose="02000000000000000000" pitchFamily="2" charset="-122"/>
                <a:cs typeface="Huawei Sans" panose="020C0503030203020204" pitchFamily="34" charset="0"/>
              </a:rPr>
              <a:t> Network Unit (Unidade de Rede Óptica) é um dispositivo usado em redes </a:t>
            </a:r>
            <a:r>
              <a:rPr lang="pt-BR" altLang="zh-CN" sz="1100" dirty="0" err="1">
                <a:latin typeface="Huawei Sans" panose="020C0503030203020204" pitchFamily="34" charset="0"/>
                <a:ea typeface="方正兰亭黑简体" panose="02000000000000000000" pitchFamily="2" charset="-122"/>
                <a:cs typeface="Huawei Sans" panose="020C0503030203020204" pitchFamily="34" charset="0"/>
              </a:rPr>
              <a:t>FTTx</a:t>
            </a:r>
            <a:r>
              <a:rPr lang="pt-BR" altLang="zh-CN" sz="1100" dirty="0">
                <a:latin typeface="Huawei Sans" panose="020C0503030203020204" pitchFamily="34" charset="0"/>
                <a:ea typeface="方正兰亭黑简体" panose="02000000000000000000" pitchFamily="2" charset="-122"/>
                <a:cs typeface="Huawei Sans" panose="020C0503030203020204" pitchFamily="34" charset="0"/>
              </a:rPr>
              <a:t> para converter sinais ópticos em sinais elétricos utilizáveis pelos dispositivos do cliente. Também é conhecida como ONT (</a:t>
            </a:r>
            <a:r>
              <a:rPr lang="pt-BR" altLang="zh-CN" sz="1100" dirty="0" err="1">
                <a:latin typeface="Huawei Sans" panose="020C0503030203020204" pitchFamily="34" charset="0"/>
                <a:ea typeface="方正兰亭黑简体" panose="02000000000000000000" pitchFamily="2" charset="-122"/>
                <a:cs typeface="Huawei Sans" panose="020C0503030203020204" pitchFamily="34" charset="0"/>
              </a:rPr>
              <a:t>Optical</a:t>
            </a:r>
            <a:r>
              <a:rPr lang="pt-BR" altLang="zh-CN" sz="1100" dirty="0">
                <a:latin typeface="Huawei Sans" panose="020C0503030203020204" pitchFamily="34" charset="0"/>
                <a:ea typeface="方正兰亭黑简体" panose="02000000000000000000" pitchFamily="2" charset="-122"/>
                <a:cs typeface="Huawei Sans" panose="020C0503030203020204" pitchFamily="34" charset="0"/>
              </a:rPr>
              <a:t> Network Terminal) em alguns contextos.</a:t>
            </a:r>
          </a:p>
          <a:p>
            <a:endParaRPr lang="pt-BR" altLang="zh-CN" sz="1100" dirty="0">
              <a:latin typeface="Huawei Sans" panose="020C0503030203020204" pitchFamily="34" charset="0"/>
              <a:ea typeface="方正兰亭黑简体" panose="02000000000000000000" pitchFamily="2" charset="-122"/>
              <a:cs typeface="Huawei Sans" panose="020C0503030203020204" pitchFamily="34" charset="0"/>
            </a:endParaRPr>
          </a:p>
          <a:p>
            <a:r>
              <a:rPr lang="pt-BR" altLang="zh-CN" sz="1100" dirty="0">
                <a:latin typeface="Huawei Sans" panose="020C0503030203020204" pitchFamily="34" charset="0"/>
                <a:ea typeface="方正兰亭黑简体" panose="02000000000000000000" pitchFamily="2" charset="-122"/>
                <a:cs typeface="Huawei Sans" panose="020C0503030203020204" pitchFamily="34" charset="0"/>
              </a:rPr>
              <a:t>HSI: High-</a:t>
            </a:r>
            <a:r>
              <a:rPr lang="pt-BR" altLang="zh-CN" sz="1100" dirty="0" err="1">
                <a:latin typeface="Huawei Sans" panose="020C0503030203020204" pitchFamily="34" charset="0"/>
                <a:ea typeface="方正兰亭黑简体" panose="02000000000000000000" pitchFamily="2" charset="-122"/>
                <a:cs typeface="Huawei Sans" panose="020C0503030203020204" pitchFamily="34" charset="0"/>
              </a:rPr>
              <a:t>Speed</a:t>
            </a:r>
            <a:r>
              <a:rPr lang="pt-BR" altLang="zh-CN" sz="1100" dirty="0">
                <a:latin typeface="Huawei Sans" panose="020C0503030203020204" pitchFamily="34" charset="0"/>
                <a:ea typeface="方正兰亭黑简体" panose="02000000000000000000" pitchFamily="2" charset="-122"/>
                <a:cs typeface="Huawei Sans" panose="020C0503030203020204" pitchFamily="34" charset="0"/>
              </a:rPr>
              <a:t> Internet (Internet de Alta Velocidade) refere-se a serviços de acesso à Internet de alta velocidade, como DSL, cabo ou fibra óptica, que oferecem velocidades mais rápidas do que as tecnologias de acesso à Internet mais antigas, como dial-up.</a:t>
            </a:r>
          </a:p>
          <a:p>
            <a:endParaRPr lang="pt-BR" altLang="zh-CN" sz="1100" dirty="0">
              <a:latin typeface="Huawei Sans" panose="020C0503030203020204" pitchFamily="34" charset="0"/>
              <a:ea typeface="方正兰亭黑简体" panose="02000000000000000000" pitchFamily="2" charset="-122"/>
              <a:cs typeface="Huawei Sans" panose="020C0503030203020204" pitchFamily="34" charset="0"/>
            </a:endParaRPr>
          </a:p>
          <a:p>
            <a:r>
              <a:rPr lang="pt-BR" altLang="zh-CN" sz="1100" dirty="0">
                <a:latin typeface="Huawei Sans" panose="020C0503030203020204" pitchFamily="34" charset="0"/>
                <a:ea typeface="方正兰亭黑简体" panose="02000000000000000000" pitchFamily="2" charset="-122"/>
                <a:cs typeface="Huawei Sans" panose="020C0503030203020204" pitchFamily="34" charset="0"/>
              </a:rPr>
              <a:t>IPTV: Internet </a:t>
            </a:r>
            <a:r>
              <a:rPr lang="pt-BR" altLang="zh-CN" sz="1100" dirty="0" err="1">
                <a:latin typeface="Huawei Sans" panose="020C0503030203020204" pitchFamily="34" charset="0"/>
                <a:ea typeface="方正兰亭黑简体" panose="02000000000000000000" pitchFamily="2" charset="-122"/>
                <a:cs typeface="Huawei Sans" panose="020C0503030203020204" pitchFamily="34" charset="0"/>
              </a:rPr>
              <a:t>Protocol</a:t>
            </a:r>
            <a:r>
              <a:rPr lang="pt-BR" altLang="zh-CN" sz="1100" dirty="0">
                <a:latin typeface="Huawei Sans" panose="020C0503030203020204" pitchFamily="34" charset="0"/>
                <a:ea typeface="方正兰亭黑简体" panose="02000000000000000000" pitchFamily="2" charset="-122"/>
                <a:cs typeface="Huawei Sans" panose="020C0503030203020204" pitchFamily="34" charset="0"/>
              </a:rPr>
              <a:t> </a:t>
            </a:r>
            <a:r>
              <a:rPr lang="pt-BR" altLang="zh-CN" sz="1100" dirty="0" err="1">
                <a:latin typeface="Huawei Sans" panose="020C0503030203020204" pitchFamily="34" charset="0"/>
                <a:ea typeface="方正兰亭黑简体" panose="02000000000000000000" pitchFamily="2" charset="-122"/>
                <a:cs typeface="Huawei Sans" panose="020C0503030203020204" pitchFamily="34" charset="0"/>
              </a:rPr>
              <a:t>Television</a:t>
            </a:r>
            <a:r>
              <a:rPr lang="pt-BR" altLang="zh-CN" sz="1100" dirty="0">
                <a:latin typeface="Huawei Sans" panose="020C0503030203020204" pitchFamily="34" charset="0"/>
                <a:ea typeface="方正兰亭黑简体" panose="02000000000000000000" pitchFamily="2" charset="-122"/>
                <a:cs typeface="Huawei Sans" panose="020C0503030203020204" pitchFamily="34" charset="0"/>
              </a:rPr>
              <a:t> (Televisão por Protocolo de Internet) é um sistema de distribuição de conteúdo de TV e vídeo usando protocolos de Internet. Permite a transmissão de programas de TV e vídeos sob demanda pela Internet.</a:t>
            </a:r>
          </a:p>
          <a:p>
            <a:endParaRPr lang="pt-BR" altLang="zh-CN" sz="1100" dirty="0">
              <a:latin typeface="Huawei Sans" panose="020C0503030203020204" pitchFamily="34" charset="0"/>
              <a:ea typeface="方正兰亭黑简体" panose="02000000000000000000" pitchFamily="2" charset="-122"/>
              <a:cs typeface="Huawei Sans" panose="020C0503030203020204" pitchFamily="34" charset="0"/>
            </a:endParaRPr>
          </a:p>
          <a:p>
            <a:r>
              <a:rPr lang="pt-BR" altLang="zh-CN" sz="1100" dirty="0" err="1">
                <a:latin typeface="Huawei Sans" panose="020C0503030203020204" pitchFamily="34" charset="0"/>
                <a:ea typeface="方正兰亭黑简体" panose="02000000000000000000" pitchFamily="2" charset="-122"/>
                <a:cs typeface="Huawei Sans" panose="020C0503030203020204" pitchFamily="34" charset="0"/>
              </a:rPr>
              <a:t>VoD</a:t>
            </a:r>
            <a:r>
              <a:rPr lang="pt-BR" altLang="zh-CN" sz="1100" dirty="0">
                <a:latin typeface="Huawei Sans" panose="020C0503030203020204" pitchFamily="34" charset="0"/>
                <a:ea typeface="方正兰亭黑简体" panose="02000000000000000000" pitchFamily="2" charset="-122"/>
                <a:cs typeface="Huawei Sans" panose="020C0503030203020204" pitchFamily="34" charset="0"/>
              </a:rPr>
              <a:t>: </a:t>
            </a:r>
            <a:r>
              <a:rPr lang="pt-BR" altLang="zh-CN" sz="1100" dirty="0" err="1">
                <a:latin typeface="Huawei Sans" panose="020C0503030203020204" pitchFamily="34" charset="0"/>
                <a:ea typeface="方正兰亭黑简体" panose="02000000000000000000" pitchFamily="2" charset="-122"/>
                <a:cs typeface="Huawei Sans" panose="020C0503030203020204" pitchFamily="34" charset="0"/>
              </a:rPr>
              <a:t>Video</a:t>
            </a:r>
            <a:r>
              <a:rPr lang="pt-BR" altLang="zh-CN" sz="1100" dirty="0">
                <a:latin typeface="Huawei Sans" panose="020C0503030203020204" pitchFamily="34" charset="0"/>
                <a:ea typeface="方正兰亭黑简体" panose="02000000000000000000" pitchFamily="2" charset="-122"/>
                <a:cs typeface="Huawei Sans" panose="020C0503030203020204" pitchFamily="34" charset="0"/>
              </a:rPr>
              <a:t> </a:t>
            </a:r>
            <a:r>
              <a:rPr lang="pt-BR" altLang="zh-CN" sz="1100" dirty="0" err="1">
                <a:latin typeface="Huawei Sans" panose="020C0503030203020204" pitchFamily="34" charset="0"/>
                <a:ea typeface="方正兰亭黑简体" panose="02000000000000000000" pitchFamily="2" charset="-122"/>
                <a:cs typeface="Huawei Sans" panose="020C0503030203020204" pitchFamily="34" charset="0"/>
              </a:rPr>
              <a:t>on</a:t>
            </a:r>
            <a:r>
              <a:rPr lang="pt-BR" altLang="zh-CN" sz="1100" dirty="0">
                <a:latin typeface="Huawei Sans" panose="020C0503030203020204" pitchFamily="34" charset="0"/>
                <a:ea typeface="方正兰亭黑简体" panose="02000000000000000000" pitchFamily="2" charset="-122"/>
                <a:cs typeface="Huawei Sans" panose="020C0503030203020204" pitchFamily="34" charset="0"/>
              </a:rPr>
              <a:t> </a:t>
            </a:r>
            <a:r>
              <a:rPr lang="pt-BR" altLang="zh-CN" sz="1100" dirty="0" err="1">
                <a:latin typeface="Huawei Sans" panose="020C0503030203020204" pitchFamily="34" charset="0"/>
                <a:ea typeface="方正兰亭黑简体" panose="02000000000000000000" pitchFamily="2" charset="-122"/>
                <a:cs typeface="Huawei Sans" panose="020C0503030203020204" pitchFamily="34" charset="0"/>
              </a:rPr>
              <a:t>Demand</a:t>
            </a:r>
            <a:r>
              <a:rPr lang="pt-BR" altLang="zh-CN" sz="1100" dirty="0">
                <a:latin typeface="Huawei Sans" panose="020C0503030203020204" pitchFamily="34" charset="0"/>
                <a:ea typeface="方正兰亭黑简体" panose="02000000000000000000" pitchFamily="2" charset="-122"/>
                <a:cs typeface="Huawei Sans" panose="020C0503030203020204" pitchFamily="34" charset="0"/>
              </a:rPr>
              <a:t> (Vídeo sob Demanda) refere-se a um serviço que permite aos usuários selecionar e assistir a vídeos ou programas de TV em momentos de sua escolha.</a:t>
            </a:r>
          </a:p>
          <a:p>
            <a:endParaRPr lang="pt-BR" altLang="zh-CN" sz="1100" dirty="0">
              <a:latin typeface="Huawei Sans" panose="020C0503030203020204" pitchFamily="34" charset="0"/>
              <a:ea typeface="方正兰亭黑简体" panose="02000000000000000000" pitchFamily="2" charset="-122"/>
              <a:cs typeface="Huawei Sans" panose="020C0503030203020204" pitchFamily="34" charset="0"/>
            </a:endParaRPr>
          </a:p>
          <a:p>
            <a:r>
              <a:rPr lang="pt-BR" altLang="zh-CN" sz="1100" dirty="0">
                <a:latin typeface="Huawei Sans" panose="020C0503030203020204" pitchFamily="34" charset="0"/>
                <a:ea typeface="方正兰亭黑简体" panose="02000000000000000000" pitchFamily="2" charset="-122"/>
                <a:cs typeface="Huawei Sans" panose="020C0503030203020204" pitchFamily="34" charset="0"/>
              </a:rPr>
              <a:t>AN: Access Network (Rede de Acesso) refere-se à parte de uma rede de telecomunicações que conecta os assinantes às instalações de telecomunicações centrais, como a OLT em uma rede </a:t>
            </a:r>
            <a:r>
              <a:rPr lang="pt-BR" altLang="zh-CN" sz="1100" dirty="0" err="1">
                <a:latin typeface="Huawei Sans" panose="020C0503030203020204" pitchFamily="34" charset="0"/>
                <a:ea typeface="方正兰亭黑简体" panose="02000000000000000000" pitchFamily="2" charset="-122"/>
                <a:cs typeface="Huawei Sans" panose="020C0503030203020204" pitchFamily="34" charset="0"/>
              </a:rPr>
              <a:t>FTTx</a:t>
            </a:r>
            <a:r>
              <a:rPr lang="pt-BR" altLang="zh-CN" sz="1100" dirty="0">
                <a:latin typeface="Huawei Sans" panose="020C0503030203020204" pitchFamily="34" charset="0"/>
                <a:ea typeface="方正兰亭黑简体" panose="02000000000000000000" pitchFamily="2" charset="-122"/>
                <a:cs typeface="Huawei Sans" panose="020C0503030203020204" pitchFamily="34" charset="0"/>
              </a:rPr>
              <a:t>.</a:t>
            </a:r>
            <a:endParaRPr lang="zh-CN" altLang="en-US" dirty="0"/>
          </a:p>
        </p:txBody>
      </p:sp>
    </p:spTree>
    <p:extLst>
      <p:ext uri="{BB962C8B-B14F-4D97-AF65-F5344CB8AC3E}">
        <p14:creationId xmlns:p14="http://schemas.microsoft.com/office/powerpoint/2010/main" val="36188732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r>
              <a:rPr lang="en-US" altLang="zh-CN" sz="1100" dirty="0">
                <a:latin typeface="Huawei Sans" panose="020C0503030203020204" pitchFamily="34" charset="0"/>
                <a:ea typeface="方正兰亭黑简体" panose="02000000000000000000" pitchFamily="2" charset="-122"/>
                <a:cs typeface="Huawei Sans" panose="020C0503030203020204" pitchFamily="34" charset="0"/>
              </a:rPr>
              <a:t>POL</a:t>
            </a:r>
            <a:r>
              <a:rPr lang="zh-CN" altLang="en-US" sz="1100"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100" dirty="0">
                <a:effectLst/>
                <a:latin typeface="Huawei Sans" panose="020C0503030203020204" pitchFamily="34" charset="0"/>
                <a:ea typeface="方正兰亭黑简体" panose="02000000000000000000" pitchFamily="2" charset="-122"/>
                <a:cs typeface="Huawei Sans" panose="020C0503030203020204" pitchFamily="34" charset="0"/>
              </a:rPr>
              <a:t>LAN óptica passiva</a:t>
            </a:r>
          </a:p>
          <a:p>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 tecnologia PON fornece uma nova opção para a construção da rede de acesso ao campus. A LAN totalmente óptica construída com base na tecnologia PON é chamada POL.</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 </a:t>
            </a:r>
            <a:endParaRPr lang="en-US" altLang="zh-CN" sz="1100" dirty="0">
              <a:effectLst/>
              <a:latin typeface="Huawei Sans" panose="020C0503030203020204" pitchFamily="34" charset="0"/>
              <a:ea typeface="方正兰亭黑简体" panose="02000000000000000000" pitchFamily="2" charset="-122"/>
              <a:cs typeface="Huawei Sans" panose="020C0503030203020204" pitchFamily="34" charset="0"/>
            </a:endParaRPr>
          </a:p>
          <a:p>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Comparada com a LAN tradicional, a distância entre o OLT e a ONU não é limitada pelo caminho ótico. A ONU está mais próxima do nó de informação do que do </a:t>
            </a:r>
            <a:r>
              <a:rPr lang="en-US"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comutador</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de acesso. A OLT implementa a convergência da informação e tem uma maior integração.</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 </a:t>
            </a:r>
            <a:endParaRPr lang="en-US" altLang="zh-CN" sz="1100" dirty="0">
              <a:effectLst/>
              <a:latin typeface="Huawei Sans" panose="020C0503030203020204" pitchFamily="34" charset="0"/>
              <a:ea typeface="方正兰亭黑简体" panose="02000000000000000000" pitchFamily="2" charset="-122"/>
              <a:cs typeface="Huawei Sans" panose="020C0503030203020204" pitchFamily="34" charset="0"/>
            </a:endParaRPr>
          </a:p>
          <a:p>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Escritório integrado: suporte unificado de terminais do tipo corredor; fonte de alimentação </a:t>
            </a:r>
            <a:r>
              <a:rPr lang="en-US"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PoE</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resolvendo o problema da fonte de alimentação difícil</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 </a:t>
            </a:r>
            <a:endParaRPr lang="zh-CN" altLang="en-US" sz="1100" dirty="0">
              <a:effectLst/>
              <a:latin typeface="Huawei Sans" panose="020C0503030203020204" pitchFamily="34" charset="0"/>
              <a:ea typeface="方正兰亭黑简体" panose="02000000000000000000" pitchFamily="2" charset="-122"/>
              <a:cs typeface="Huawei Sans" panose="020C0503030203020204" pitchFamily="34" charset="0"/>
            </a:endParaRPr>
          </a:p>
          <a:p>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Escritório independente: uma tabela e uma linha, fornecendo largura de banda gigabit; conecta-se a telefones IP e PCs, simplificando a operação em rede.</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 </a:t>
            </a:r>
            <a:endParaRPr lang="zh-CN" altLang="en-US" sz="1100" dirty="0">
              <a:effectLst/>
              <a:latin typeface="Huawei Sans" panose="020C0503030203020204" pitchFamily="34" charset="0"/>
              <a:ea typeface="方正兰亭黑简体" panose="02000000000000000000" pitchFamily="2" charset="-122"/>
              <a:cs typeface="Huawei Sans" panose="020C0503030203020204" pitchFamily="34" charset="0"/>
            </a:endParaRPr>
          </a:p>
          <a:p>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Open office: PoE, fornecendo energia para Wi-Fi e câmeras; </a:t>
            </a:r>
            <a:r>
              <a:rPr lang="en-US"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suporte</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unificado de serviços de escritório (telefone)</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 </a:t>
            </a:r>
            <a:endParaRPr lang="zh-CN" altLang="en-US" sz="1100" dirty="0">
              <a:effectLst/>
              <a:latin typeface="Huawei Sans" panose="020C0503030203020204" pitchFamily="34" charset="0"/>
              <a:ea typeface="方正兰亭黑简体" panose="02000000000000000000" pitchFamily="2" charset="-122"/>
              <a:cs typeface="Huawei Sans" panose="020C0503030203020204" pitchFamily="34" charset="0"/>
            </a:endParaRPr>
          </a:p>
          <a:p>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 educação em nuvem e o e-learning exigem larguras de banda grandes e redes confiáveis que podem suportar uma evolução suave. </a:t>
            </a:r>
            <a:endParaRPr lang="en-US" altLang="zh-CN" sz="1100" dirty="0">
              <a:effectLst/>
              <a:latin typeface="Huawei Sans" panose="020C0503030203020204" pitchFamily="34" charset="0"/>
              <a:ea typeface="方正兰亭黑简体" panose="02000000000000000000" pitchFamily="2" charset="-122"/>
              <a:cs typeface="Huawei Sans" panose="020C0503030203020204" pitchFamily="34" charset="0"/>
            </a:endParaRPr>
          </a:p>
          <a:p>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Os campi exigem cobertura total de Wi-Fi, autenticação uniforme com fio/wireless e roaming ininterrupto.</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 </a:t>
            </a:r>
            <a:endParaRPr lang="zh-CN" altLang="en-US" sz="1100" dirty="0">
              <a:effectLst/>
              <a:latin typeface="Huawei Sans" panose="020C0503030203020204" pitchFamily="34" charset="0"/>
              <a:ea typeface="方正兰亭黑简体" panose="02000000000000000000" pitchFamily="2" charset="-122"/>
              <a:cs typeface="Huawei Sans" panose="020C0503030203020204" pitchFamily="34" charset="0"/>
            </a:endParaRPr>
          </a:p>
          <a:p>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Os campi precisam de desktop em nuvem, rolamento uniforme para multi-serviço e fácil planejamento de rede, cabeamento e O&amp;M.</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 </a:t>
            </a:r>
            <a:endParaRPr lang="zh-CN" altLang="en-US" sz="1200" dirty="0">
              <a:effectLst/>
              <a:latin typeface="Huawei Sans" panose="020C0503030203020204" pitchFamily="34" charset="0"/>
              <a:ea typeface="方正兰亭黑简体" panose="02000000000000000000" pitchFamily="2" charset="-122"/>
              <a:cs typeface="Huawei Sans" panose="020C0503030203020204" pitchFamily="34" charset="0"/>
            </a:endParaRPr>
          </a:p>
          <a:p>
            <a:endParaRPr lang="zh-CN" altLang="en-US" dirty="0"/>
          </a:p>
        </p:txBody>
      </p:sp>
    </p:spTree>
    <p:extLst>
      <p:ext uri="{BB962C8B-B14F-4D97-AF65-F5344CB8AC3E}">
        <p14:creationId xmlns:p14="http://schemas.microsoft.com/office/powerpoint/2010/main" val="37437531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54896" y="773094"/>
            <a:ext cx="5932800" cy="5108400"/>
          </a:xfrm>
        </p:spPr>
        <p:txBody>
          <a:bodyPr/>
          <a:lstStyle/>
          <a:p>
            <a:r>
              <a:rPr lang="en-US" altLang="zh-CN" dirty="0"/>
              <a:t>A solução de campus totalmente óptico usa uma rede de fibra óptica para realizar todos os serviços em vários cenários. Redes ODN passivas fornecem maior confiabilidade e suportam expansão flexível (arquitetura P2MP) e evolução (PON/10G PON/40G PON).</a:t>
            </a:r>
            <a:r>
              <a:rPr lang="zh-CN" altLang="en-US" dirty="0">
                <a:cs typeface="Huawei Sans" panose="020C0503030203020204" pitchFamily="34" charset="0"/>
              </a:rPr>
              <a:t> </a:t>
            </a:r>
          </a:p>
          <a:p>
            <a:r>
              <a:rPr lang="en-US" altLang="zh-CN" dirty="0"/>
              <a:t>Use dispositivos WDM para multiplexar sinais CATV e sinais GPON em uma fibra ótica para transmissão para dormitórios ou apartamentos.</a:t>
            </a:r>
            <a:r>
              <a:rPr lang="zh-CN" altLang="en-US" dirty="0">
                <a:cs typeface="Huawei Sans" panose="020C0503030203020204" pitchFamily="34" charset="0"/>
              </a:rPr>
              <a:t> </a:t>
            </a:r>
          </a:p>
          <a:p>
            <a:r>
              <a:rPr lang="en-US" altLang="zh-CN" dirty="0"/>
              <a:t>Uma fibra óptica é usada para transportar todos os tipos de serviços em salas de aula, escritórios e áreas de atividade ao ar livre.</a:t>
            </a:r>
            <a:r>
              <a:rPr lang="zh-CN" altLang="en-US" dirty="0">
                <a:cs typeface="Huawei Sans" panose="020C0503030203020204" pitchFamily="34" charset="0"/>
              </a:rPr>
              <a:t> </a:t>
            </a:r>
          </a:p>
          <a:p>
            <a:r>
              <a:rPr lang="en-US" altLang="zh-CN" dirty="0"/>
              <a:t>A solução do hotel POL integra serviços de vigilância sem fio, com fio, vídeo, voz e quarto de hóspedes e propõe o conceito de hotel inteligente totalmente óptico e o modo de rolamento de serviço "um quarto, uma fibra e vários serviços" para atender aos requisitos de rolamento de vários sistemas de informações do hotel e simplificar a rede e o gerenciamento.</a:t>
            </a:r>
            <a:r>
              <a:rPr lang="zh-CN" altLang="en-US" dirty="0">
                <a:cs typeface="Huawei Sans" panose="020C0503030203020204" pitchFamily="34" charset="0"/>
              </a:rPr>
              <a:t> </a:t>
            </a:r>
          </a:p>
          <a:p>
            <a:endParaRPr lang="zh-CN" altLang="en-US" dirty="0"/>
          </a:p>
        </p:txBody>
      </p:sp>
    </p:spTree>
    <p:extLst>
      <p:ext uri="{BB962C8B-B14F-4D97-AF65-F5344CB8AC3E}">
        <p14:creationId xmlns:p14="http://schemas.microsoft.com/office/powerpoint/2010/main" val="18788429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6217424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pPr>
              <a:lnSpc>
                <a:spcPct val="100000"/>
              </a:lnSpc>
            </a:pPr>
            <a:r>
              <a:rPr lang="en-US" altLang="zh-CN" sz="1100" kern="1200" baseline="0" dirty="0">
                <a:solidFill>
                  <a:schemeClr val="tx1"/>
                </a:solidFill>
                <a:effectLst/>
                <a:latin typeface="+mn-lt"/>
              </a:rPr>
              <a:t>Quando os dados do usuário entram no sistema PON, o encapsulamento e o </a:t>
            </a:r>
            <a:r>
              <a:rPr lang="en-US" altLang="zh-CN" sz="1100" kern="1200" baseline="0" dirty="0" err="1">
                <a:solidFill>
                  <a:schemeClr val="tx1"/>
                </a:solidFill>
                <a:effectLst/>
                <a:latin typeface="+mn-lt"/>
              </a:rPr>
              <a:t>desencapsulamento</a:t>
            </a:r>
            <a:r>
              <a:rPr lang="en-US" altLang="zh-CN" sz="1100" kern="1200" baseline="0" dirty="0">
                <a:solidFill>
                  <a:schemeClr val="tx1"/>
                </a:solidFill>
                <a:effectLst/>
                <a:latin typeface="+mn-lt"/>
              </a:rPr>
              <a:t> de PON precisam ser executados. Os processos de encapsulamento de dados de diferentes tecnologias PON são semelhantes. Esta seção usa o GPON como exemplo.</a:t>
            </a:r>
            <a:r>
              <a:rPr lang="zh-CN" altLang="en-US" sz="1100" kern="1200" baseline="0" dirty="0">
                <a:solidFill>
                  <a:schemeClr val="tx1"/>
                </a:solidFill>
                <a:effectLst/>
                <a:latin typeface="+mn-lt"/>
                <a:cs typeface="Huawei Sans" panose="020C0503030203020204" pitchFamily="34" charset="0"/>
              </a:rPr>
              <a:t> </a:t>
            </a:r>
            <a:endParaRPr lang="en-US" altLang="zh-CN" sz="1100" kern="1200" baseline="0" dirty="0">
              <a:solidFill>
                <a:schemeClr val="tx1"/>
              </a:solidFill>
              <a:effectLst/>
              <a:latin typeface="+mn-lt"/>
              <a:cs typeface="Huawei Sans" panose="020C0503030203020204" pitchFamily="34" charset="0"/>
            </a:endParaRPr>
          </a:p>
          <a:p>
            <a:pPr marL="180000" marR="0" lvl="0" indent="-180000" algn="l" defTabSz="1219304" rtl="0" eaLnBrk="1" fontAlgn="ctr" latinLnBrk="0" hangingPunct="1">
              <a:lnSpc>
                <a:spcPct val="100000"/>
              </a:lnSpc>
              <a:spcBef>
                <a:spcPts val="0"/>
              </a:spcBef>
              <a:spcAft>
                <a:spcPts val="600"/>
              </a:spcAft>
              <a:buClrTx/>
              <a:buSzTx/>
              <a:buFont typeface="Huawei Sans" panose="020C0503030203020204" pitchFamily="34" charset="0"/>
              <a:buChar char="•"/>
              <a:tabLst/>
              <a:defRPr/>
            </a:pPr>
            <a:r>
              <a:rPr lang="en-US" altLang="zh-CN" sz="1100" kern="1200" baseline="0" dirty="0">
                <a:solidFill>
                  <a:schemeClr val="tx1"/>
                </a:solidFill>
                <a:effectLst/>
                <a:latin typeface="+mn-lt"/>
                <a:cs typeface="Huawei Sans" panose="020C0503030203020204" pitchFamily="34" charset="0"/>
              </a:rPr>
              <a:t>Passo 1: </a:t>
            </a:r>
            <a:r>
              <a:rPr lang="en-US" altLang="zh-CN" sz="1100" dirty="0">
                <a:latin typeface="+mn-lt"/>
              </a:rPr>
              <a:t>Quadros Ethernet gerados pelo PC entram na ONU. </a:t>
            </a:r>
            <a:r>
              <a:rPr lang="zh-CN" altLang="en-US" sz="1100" dirty="0">
                <a:solidFill>
                  <a:prstClr val="black"/>
                </a:solidFill>
                <a:latin typeface="+mn-lt"/>
                <a:cs typeface="Huawei Sans" panose="020C0503030203020204" pitchFamily="34" charset="0"/>
              </a:rPr>
              <a:t> </a:t>
            </a:r>
            <a:endParaRPr lang="en-US" altLang="zh-CN" sz="1100" dirty="0">
              <a:solidFill>
                <a:prstClr val="black"/>
              </a:solidFill>
              <a:latin typeface="+mn-lt"/>
              <a:cs typeface="Huawei Sans" panose="020C0503030203020204" pitchFamily="34" charset="0"/>
            </a:endParaRPr>
          </a:p>
          <a:p>
            <a:pPr marL="180000" marR="0" lvl="0" indent="-180000" algn="l" defTabSz="1219304" rtl="0" eaLnBrk="1" fontAlgn="ctr" latinLnBrk="0" hangingPunct="1">
              <a:lnSpc>
                <a:spcPct val="100000"/>
              </a:lnSpc>
              <a:spcBef>
                <a:spcPts val="0"/>
              </a:spcBef>
              <a:spcAft>
                <a:spcPts val="600"/>
              </a:spcAft>
              <a:buClrTx/>
              <a:buSzTx/>
              <a:buFont typeface="Huawei Sans" panose="020C0503030203020204" pitchFamily="34" charset="0"/>
              <a:buChar char="•"/>
              <a:tabLst/>
              <a:defRPr/>
            </a:pPr>
            <a:r>
              <a:rPr lang="en-US" altLang="zh-CN" sz="1100" kern="1200" baseline="0" dirty="0" err="1">
                <a:solidFill>
                  <a:schemeClr val="tx1"/>
                </a:solidFill>
                <a:effectLst/>
                <a:latin typeface="+mn-lt"/>
                <a:cs typeface="Huawei Sans" panose="020C0503030203020204" pitchFamily="34" charset="0"/>
              </a:rPr>
              <a:t>Passo</a:t>
            </a:r>
            <a:r>
              <a:rPr lang="en-US" altLang="zh-CN" sz="1100" kern="1200" baseline="0" dirty="0">
                <a:solidFill>
                  <a:schemeClr val="tx1"/>
                </a:solidFill>
                <a:effectLst/>
                <a:latin typeface="+mn-lt"/>
                <a:cs typeface="Huawei Sans" panose="020C0503030203020204" pitchFamily="34" charset="0"/>
              </a:rPr>
              <a:t> 2: </a:t>
            </a:r>
            <a:r>
              <a:rPr lang="en-US" altLang="zh-CN" sz="1100" dirty="0">
                <a:latin typeface="+mn-lt"/>
              </a:rPr>
              <a:t>O quadro Ethernet (endereço MAC de </a:t>
            </a:r>
            <a:r>
              <a:rPr lang="en-US" altLang="zh-CN" sz="1100" dirty="0" err="1">
                <a:latin typeface="+mn-lt"/>
              </a:rPr>
              <a:t>destino</a:t>
            </a:r>
            <a:r>
              <a:rPr lang="en-US" altLang="zh-CN" sz="1100" dirty="0">
                <a:latin typeface="+mn-lt"/>
              </a:rPr>
              <a:t> </a:t>
            </a:r>
            <a:r>
              <a:rPr lang="en-US" altLang="zh-CN" sz="1100" dirty="0" err="1">
                <a:latin typeface="+mn-lt"/>
              </a:rPr>
              <a:t>até</a:t>
            </a:r>
            <a:r>
              <a:rPr lang="en-US" altLang="zh-CN" sz="1100" dirty="0">
                <a:latin typeface="+mn-lt"/>
              </a:rPr>
              <a:t> a sequência de verificação de quadro) é extraído e adicionado com o cabeçalho de quadro GEM. O relatório de largura de banda dinâmica e a sobrecarga da camada física são adicionados ao cabeçalho do quadro GEM para formar um quadro upstream completo. Executa a conversão elétrico-óptica e transmite sinais ópticos ao OLT através de fibras ópticas em um horário especificado.</a:t>
            </a:r>
            <a:endParaRPr lang="zh-CN" altLang="en-US" sz="1100" dirty="0">
              <a:latin typeface="+mn-lt"/>
              <a:cs typeface="Huawei Sans" panose="020C0503030203020204" pitchFamily="34" charset="0"/>
            </a:endParaRPr>
          </a:p>
          <a:p>
            <a:pPr marL="180000" marR="0" lvl="0" indent="-180000" algn="l" defTabSz="1219304" rtl="0" eaLnBrk="1" fontAlgn="ctr" latinLnBrk="0" hangingPunct="1">
              <a:lnSpc>
                <a:spcPct val="100000"/>
              </a:lnSpc>
              <a:spcBef>
                <a:spcPts val="0"/>
              </a:spcBef>
              <a:spcAft>
                <a:spcPts val="600"/>
              </a:spcAft>
              <a:buClrTx/>
              <a:buSzTx/>
              <a:buFont typeface="Huawei Sans" panose="020C0503030203020204" pitchFamily="34" charset="0"/>
              <a:buChar char="•"/>
              <a:tabLst/>
              <a:defRPr/>
            </a:pPr>
            <a:r>
              <a:rPr lang="en-US" altLang="zh-CN" sz="1100" dirty="0" err="1">
                <a:latin typeface="+mn-lt"/>
              </a:rPr>
              <a:t>Passo</a:t>
            </a:r>
            <a:r>
              <a:rPr lang="en-US" altLang="zh-CN" sz="1100" dirty="0">
                <a:latin typeface="+mn-lt"/>
              </a:rPr>
              <a:t> 3: Depois de processar as informações de cabeçalho do quadro PON, o OLT extrai e restaura os quadros Ethernet carregados. O quadro Ethernet é adicionado com campos como o preâmbulo e, em seguida, transmitido ao switch da camada superior.</a:t>
            </a:r>
            <a:endParaRPr lang="en-US" altLang="zh-CN" sz="1100" dirty="0">
              <a:latin typeface="+mn-lt"/>
              <a:cs typeface="Huawei Sans" panose="020C0503030203020204" pitchFamily="34" charset="0"/>
            </a:endParaRPr>
          </a:p>
          <a:p>
            <a:pPr>
              <a:lnSpc>
                <a:spcPct val="100000"/>
              </a:lnSpc>
            </a:pPr>
            <a:r>
              <a:rPr lang="en-US" altLang="zh-CN" sz="1100" kern="1200" baseline="0" dirty="0">
                <a:solidFill>
                  <a:schemeClr val="tx1"/>
                </a:solidFill>
                <a:effectLst/>
                <a:latin typeface="+mn-lt"/>
              </a:rPr>
              <a:t>Os objetos de encapsulamento PON incluem quadros de dados Ethernet, dados de voz e dados T1/E1.</a:t>
            </a:r>
            <a:r>
              <a:rPr lang="zh-CN" altLang="en-US" sz="1100" kern="1200" baseline="0" dirty="0">
                <a:solidFill>
                  <a:schemeClr val="tx1"/>
                </a:solidFill>
                <a:effectLst/>
                <a:latin typeface="+mn-lt"/>
                <a:cs typeface="Huawei Sans" panose="020C0503030203020204" pitchFamily="34" charset="0"/>
              </a:rPr>
              <a:t> </a:t>
            </a:r>
            <a:endParaRPr lang="en-US" altLang="zh-CN" sz="1100" dirty="0">
              <a:latin typeface="+mn-lt"/>
              <a:cs typeface="Huawei Sans" panose="020C0503030203020204" pitchFamily="34" charset="0"/>
            </a:endParaRPr>
          </a:p>
          <a:p>
            <a:pPr>
              <a:lnSpc>
                <a:spcPct val="100000"/>
              </a:lnSpc>
            </a:pPr>
            <a:r>
              <a:rPr lang="en-US" altLang="zh-CN" dirty="0">
                <a:latin typeface="+mn-lt"/>
                <a:cs typeface="Huawei Sans" panose="020C0503030203020204" pitchFamily="34" charset="0"/>
              </a:rPr>
              <a:t>GEM</a:t>
            </a:r>
            <a:r>
              <a:rPr lang="zh-CN" altLang="en-US" dirty="0">
                <a:latin typeface="+mn-lt"/>
                <a:cs typeface="Huawei Sans" panose="020C0503030203020204" pitchFamily="34" charset="0"/>
              </a:rPr>
              <a:t>:</a:t>
            </a:r>
            <a:r>
              <a:rPr lang="en-US" altLang="zh-CN" dirty="0">
                <a:latin typeface="+mn-lt"/>
                <a:cs typeface="Huawei Sans" panose="020C0503030203020204" pitchFamily="34" charset="0"/>
              </a:rPr>
              <a:t>Modo</a:t>
            </a:r>
            <a:r>
              <a:rPr lang="zh-CN" altLang="en-US" sz="1100" dirty="0">
                <a:effectLst/>
                <a:latin typeface="+mn-lt"/>
                <a:cs typeface="Huawei Sans" panose="020C0503030203020204" pitchFamily="34" charset="0"/>
              </a:rPr>
              <a:t>/Método</a:t>
            </a:r>
            <a:r>
              <a:rPr lang="en-US" altLang="zh-CN" dirty="0">
                <a:latin typeface="+mn-lt"/>
                <a:cs typeface="Huawei Sans" panose="020C0503030203020204" pitchFamily="34" charset="0"/>
              </a:rPr>
              <a:t> de </a:t>
            </a:r>
            <a:r>
              <a:rPr lang="en-US" altLang="zh-CN" sz="1100" dirty="0" err="1">
                <a:effectLst/>
                <a:latin typeface="+mn-lt"/>
                <a:cs typeface="Huawei Sans" panose="020C0503030203020204" pitchFamily="34" charset="0"/>
              </a:rPr>
              <a:t>encapsulamento</a:t>
            </a:r>
            <a:r>
              <a:rPr lang="zh-CN" altLang="en-US" sz="1100" dirty="0">
                <a:effectLst/>
                <a:latin typeface="+mn-lt"/>
                <a:cs typeface="Huawei Sans" panose="020C0503030203020204" pitchFamily="34" charset="0"/>
              </a:rPr>
              <a:t> GPON,Modo de encapsulamento GPON</a:t>
            </a:r>
            <a:r>
              <a:rPr lang="en-US" altLang="zh-CN" sz="1100" kern="1200" baseline="0" dirty="0">
                <a:solidFill>
                  <a:schemeClr val="tx1"/>
                </a:solidFill>
                <a:effectLst/>
                <a:latin typeface="+mn-lt"/>
                <a:cs typeface="Huawei Sans" panose="020C0503030203020204" pitchFamily="34" charset="0"/>
              </a:rPr>
              <a:t> </a:t>
            </a:r>
            <a:endParaRPr lang="en-US" altLang="zh-CN" sz="1100" dirty="0">
              <a:effectLst/>
              <a:latin typeface="+mn-lt"/>
              <a:cs typeface="Huawei Sans" panose="020C0503030203020204" pitchFamily="34" charset="0"/>
            </a:endParaRPr>
          </a:p>
          <a:p>
            <a:pPr>
              <a:lnSpc>
                <a:spcPct val="100000"/>
              </a:lnSpc>
            </a:pPr>
            <a:r>
              <a:rPr lang="en-US" altLang="zh-CN" dirty="0">
                <a:latin typeface="+mn-lt"/>
                <a:cs typeface="Huawei Sans" panose="020C0503030203020204" pitchFamily="34" charset="0"/>
              </a:rPr>
              <a:t>PLI</a:t>
            </a:r>
            <a:r>
              <a:rPr lang="zh-CN" altLang="en-US" dirty="0">
                <a:latin typeface="+mn-lt"/>
                <a:cs typeface="Huawei Sans" panose="020C0503030203020204" pitchFamily="34" charset="0"/>
              </a:rPr>
              <a:t>:</a:t>
            </a:r>
            <a:r>
              <a:rPr lang="en-US" altLang="zh-CN" sz="1100" kern="1200" baseline="0" dirty="0">
                <a:solidFill>
                  <a:schemeClr val="tx1"/>
                </a:solidFill>
                <a:effectLst/>
                <a:latin typeface="+mn-lt"/>
              </a:rPr>
              <a:t>Indica o tamanho da carga útil. O valor é 12 bits. Ou seja, a carga útil de cada quadro GEM pode conter um máximo de 4095 bytes.</a:t>
            </a:r>
            <a:r>
              <a:rPr lang="zh-CN" altLang="en-US" sz="1100" kern="1200" baseline="0" dirty="0">
                <a:solidFill>
                  <a:schemeClr val="tx1"/>
                </a:solidFill>
                <a:effectLst/>
                <a:latin typeface="+mn-lt"/>
                <a:cs typeface="Huawei Sans" panose="020C0503030203020204" pitchFamily="34" charset="0"/>
              </a:rPr>
              <a:t> </a:t>
            </a:r>
            <a:endParaRPr lang="zh-CN" altLang="en-US" dirty="0">
              <a:latin typeface="+mn-lt"/>
              <a:cs typeface="Huawei Sans" panose="020C0503030203020204" pitchFamily="34" charset="0"/>
            </a:endParaRPr>
          </a:p>
          <a:p>
            <a:pPr>
              <a:lnSpc>
                <a:spcPct val="100000"/>
              </a:lnSpc>
            </a:pPr>
            <a:r>
              <a:rPr lang="en-US" altLang="zh-CN" dirty="0">
                <a:latin typeface="+mn-lt"/>
                <a:cs typeface="Huawei Sans" panose="020C0503030203020204" pitchFamily="34" charset="0"/>
              </a:rPr>
              <a:t>ID de porta</a:t>
            </a:r>
            <a:r>
              <a:rPr lang="zh-CN" altLang="en-US" dirty="0">
                <a:latin typeface="+mn-lt"/>
                <a:cs typeface="Huawei Sans" panose="020C0503030203020204" pitchFamily="34" charset="0"/>
              </a:rPr>
              <a:t>:</a:t>
            </a:r>
            <a:r>
              <a:rPr lang="en-US" altLang="zh-CN" sz="1100" kern="1200" baseline="0" dirty="0">
                <a:solidFill>
                  <a:schemeClr val="tx1"/>
                </a:solidFill>
                <a:effectLst/>
                <a:latin typeface="+mn-lt"/>
              </a:rPr>
              <a:t>12 bits, identificando IDs de porta 4096 GEM</a:t>
            </a:r>
            <a:r>
              <a:rPr lang="en-US" altLang="zh-CN" sz="1100" kern="1200" baseline="0" dirty="0">
                <a:solidFill>
                  <a:schemeClr val="tx1"/>
                </a:solidFill>
                <a:effectLst/>
                <a:latin typeface="+mn-lt"/>
                <a:cs typeface="Huawei Sans" panose="020C0503030203020204" pitchFamily="34" charset="0"/>
              </a:rPr>
              <a:t>. </a:t>
            </a:r>
            <a:endParaRPr lang="zh-CN" altLang="en-US" dirty="0">
              <a:latin typeface="+mn-lt"/>
              <a:cs typeface="Huawei Sans" panose="020C0503030203020204" pitchFamily="34" charset="0"/>
            </a:endParaRPr>
          </a:p>
          <a:p>
            <a:pPr>
              <a:lnSpc>
                <a:spcPct val="100000"/>
              </a:lnSpc>
            </a:pPr>
            <a:r>
              <a:rPr lang="en-US" altLang="zh-CN" dirty="0">
                <a:latin typeface="+mn-lt"/>
                <a:cs typeface="Huawei Sans" panose="020C0503030203020204" pitchFamily="34" charset="0"/>
              </a:rPr>
              <a:t>PTI</a:t>
            </a:r>
            <a:r>
              <a:rPr lang="zh-CN" altLang="en-US" dirty="0">
                <a:latin typeface="+mn-lt"/>
                <a:cs typeface="Huawei Sans" panose="020C0503030203020204" pitchFamily="34" charset="0"/>
              </a:rPr>
              <a:t>:</a:t>
            </a:r>
            <a:r>
              <a:rPr lang="en-US" altLang="zh-CN" sz="1100" kern="1200" baseline="0" dirty="0">
                <a:solidFill>
                  <a:schemeClr val="tx1"/>
                </a:solidFill>
                <a:effectLst/>
                <a:latin typeface="+mn-lt"/>
              </a:rPr>
              <a:t>Indica o tipo de carga de 3 bits. O último bit indica se o pacote é o último segmento. </a:t>
            </a:r>
          </a:p>
          <a:p>
            <a:pPr>
              <a:lnSpc>
                <a:spcPct val="100000"/>
              </a:lnSpc>
            </a:pPr>
            <a:r>
              <a:rPr lang="en-US" altLang="zh-CN" dirty="0">
                <a:latin typeface="+mn-lt"/>
                <a:cs typeface="Huawei Sans" panose="020C0503030203020204" pitchFamily="34" charset="0"/>
              </a:rPr>
              <a:t>HEC</a:t>
            </a:r>
            <a:r>
              <a:rPr lang="zh-CN" altLang="en-US" dirty="0">
                <a:latin typeface="+mn-lt"/>
                <a:cs typeface="Huawei Sans" panose="020C0503030203020204" pitchFamily="34" charset="0"/>
              </a:rPr>
              <a:t>:</a:t>
            </a:r>
            <a:r>
              <a:rPr lang="en-US" altLang="zh-CN" sz="1100" kern="1200" baseline="0" dirty="0">
                <a:solidFill>
                  <a:schemeClr val="tx1"/>
                </a:solidFill>
                <a:effectLst/>
                <a:latin typeface="+mn-lt"/>
              </a:rPr>
              <a:t>13 bits, controle de erro de cabeçalho</a:t>
            </a:r>
            <a:r>
              <a:rPr lang="en-US" altLang="zh-CN" sz="1100" kern="1200" baseline="0" dirty="0">
                <a:solidFill>
                  <a:schemeClr val="tx1"/>
                </a:solidFill>
                <a:effectLst/>
                <a:latin typeface="+mn-lt"/>
                <a:cs typeface="Huawei Sans" panose="020C0503030203020204" pitchFamily="34" charset="0"/>
              </a:rPr>
              <a:t>. </a:t>
            </a:r>
            <a:endParaRPr lang="zh-CN" altLang="en-US" sz="1100" dirty="0">
              <a:latin typeface="+mn-lt"/>
              <a:cs typeface="Huawei Sans" panose="020C0503030203020204" pitchFamily="34" charset="0"/>
            </a:endParaRPr>
          </a:p>
          <a:p>
            <a:pPr>
              <a:lnSpc>
                <a:spcPct val="100000"/>
              </a:lnSpc>
            </a:pPr>
            <a:endParaRPr lang="zh-CN" altLang="en-US" dirty="0">
              <a:latin typeface="+mn-lt"/>
            </a:endParaRPr>
          </a:p>
        </p:txBody>
      </p:sp>
    </p:spTree>
    <p:extLst>
      <p:ext uri="{BB962C8B-B14F-4D97-AF65-F5344CB8AC3E}">
        <p14:creationId xmlns:p14="http://schemas.microsoft.com/office/powerpoint/2010/main" val="6949177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pPr marL="180000" marR="0" lvl="0" indent="-180000" algn="l" defTabSz="1219304" rtl="0" eaLnBrk="1" fontAlgn="ctr" latinLnBrk="0" hangingPunct="1">
              <a:lnSpc>
                <a:spcPct val="125000"/>
              </a:lnSpc>
              <a:spcBef>
                <a:spcPts val="0"/>
              </a:spcBef>
              <a:spcAft>
                <a:spcPts val="600"/>
              </a:spcAft>
              <a:buClrTx/>
              <a:buSzTx/>
              <a:buFont typeface="Huawei Sans" panose="020C0503030203020204" pitchFamily="34" charset="0"/>
              <a:buChar char="•"/>
              <a:tabLst/>
              <a:defRPr/>
            </a:pPr>
            <a:r>
              <a:rPr lang="en-US" altLang="zh-CN" sz="1100" dirty="0"/>
              <a:t>Passo1: PC3 se comunica com PC1 e PC2, respectivamente. O OLT recebe dois quadros Ethernet enviados para PC1 e PC2, respectivamente. O endereço MAC de origem é MAC3 e os endereços MAC de destino são MAC1 e MAC2. </a:t>
            </a:r>
            <a:r>
              <a:rPr lang="zh-CN" altLang="en-US" sz="11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a:t>
            </a:r>
            <a:endParaRPr lang="en-US" altLang="zh-CN" sz="11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a:p>
            <a:pPr marL="180000" marR="0" lvl="0" indent="-180000" algn="l" defTabSz="1219304" rtl="0" eaLnBrk="1" fontAlgn="ctr" latinLnBrk="0" hangingPunct="1">
              <a:lnSpc>
                <a:spcPct val="125000"/>
              </a:lnSpc>
              <a:spcBef>
                <a:spcPts val="0"/>
              </a:spcBef>
              <a:spcAft>
                <a:spcPts val="600"/>
              </a:spcAft>
              <a:buClrTx/>
              <a:buSzTx/>
              <a:buFont typeface="Huawei Sans" panose="020C0503030203020204" pitchFamily="34" charset="0"/>
              <a:buChar char="•"/>
              <a:tabLst/>
              <a:defRPr/>
            </a:pPr>
            <a:r>
              <a:rPr lang="en-US" altLang="zh-CN" sz="11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Passo 2: </a:t>
            </a:r>
            <a:r>
              <a:rPr lang="en-US" altLang="zh-CN" sz="1100" dirty="0"/>
              <a:t>Quando um quadro Ethernet entra no OLT, diferentes cabeçalhos de quadro GEM são adicionados. O quadro GEM é combinado e encapsulado em um quadro downstream, e o cabeçalho do quadro de controle físico downstream é adicionado.</a:t>
            </a:r>
            <a:endParaRPr lang="en-US" altLang="zh-CN" sz="11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a:p>
            <a:pPr marL="180000" marR="0" lvl="0" indent="-180000" algn="l" defTabSz="1219304" rtl="0" eaLnBrk="1" fontAlgn="ctr" latinLnBrk="0" hangingPunct="1">
              <a:lnSpc>
                <a:spcPct val="125000"/>
              </a:lnSpc>
              <a:spcBef>
                <a:spcPts val="0"/>
              </a:spcBef>
              <a:spcAft>
                <a:spcPts val="600"/>
              </a:spcAft>
              <a:buClrTx/>
              <a:buSzTx/>
              <a:buFont typeface="Huawei Sans" panose="020C0503030203020204" pitchFamily="34" charset="0"/>
              <a:buChar char="•"/>
              <a:tabLst/>
              <a:defRPr/>
            </a:pPr>
            <a:r>
              <a:rPr lang="en-US" altLang="zh-CN" sz="11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Passo 3: </a:t>
            </a:r>
            <a:r>
              <a:rPr lang="en-US" altLang="zh-CN" sz="1100" dirty="0"/>
              <a:t>Depois de receber os frames PON, ONU1 filtra e extrai os frames GEM relacionados a si mesmo. </a:t>
            </a:r>
            <a:r>
              <a:rPr lang="zh-CN" altLang="en-US" sz="11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a:t>
            </a:r>
            <a:endParaRPr lang="en-US" altLang="zh-CN" sz="11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a:p>
            <a:pPr marL="180000" marR="0" lvl="0" indent="-180000" algn="l" defTabSz="1219304" rtl="0" eaLnBrk="1" fontAlgn="ctr" latinLnBrk="0" hangingPunct="1">
              <a:lnSpc>
                <a:spcPct val="125000"/>
              </a:lnSpc>
              <a:spcBef>
                <a:spcPts val="0"/>
              </a:spcBef>
              <a:spcAft>
                <a:spcPts val="600"/>
              </a:spcAft>
              <a:buClrTx/>
              <a:buSzTx/>
              <a:buFont typeface="Huawei Sans" panose="020C0503030203020204" pitchFamily="34" charset="0"/>
              <a:buChar char="•"/>
              <a:tabLst/>
              <a:defRPr/>
            </a:pPr>
            <a:r>
              <a:rPr lang="en-US" altLang="zh-CN" sz="11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Passo 4: A </a:t>
            </a:r>
            <a:r>
              <a:rPr lang="en-US" altLang="zh-CN" sz="1100" dirty="0"/>
              <a:t>ONU1 extrai e restaura os frames Ethernet. Adicione um preâmbulo e envie-o para PC1.</a:t>
            </a:r>
            <a:endParaRPr lang="en-US" altLang="zh-CN" sz="11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a:p>
            <a:pPr marL="180000" marR="0" lvl="0" indent="-180000" algn="l" defTabSz="1219304" rtl="0" eaLnBrk="1" fontAlgn="ctr" latinLnBrk="0" hangingPunct="1">
              <a:lnSpc>
                <a:spcPct val="125000"/>
              </a:lnSpc>
              <a:spcBef>
                <a:spcPts val="0"/>
              </a:spcBef>
              <a:spcAft>
                <a:spcPts val="600"/>
              </a:spcAft>
              <a:buClrTx/>
              <a:buSzTx/>
              <a:buFont typeface="Huawei Sans" panose="020C0503030203020204" pitchFamily="34" charset="0"/>
              <a:buChar char="•"/>
              <a:tabLst/>
              <a:defRPr/>
            </a:pPr>
            <a:endParaRPr lang="en-US" altLang="zh-CN" sz="11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a:p>
            <a:endParaRPr lang="zh-CN" altLang="en-US" dirty="0"/>
          </a:p>
        </p:txBody>
      </p:sp>
    </p:spTree>
    <p:extLst>
      <p:ext uri="{BB962C8B-B14F-4D97-AF65-F5344CB8AC3E}">
        <p14:creationId xmlns:p14="http://schemas.microsoft.com/office/powerpoint/2010/main" val="33870693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r>
              <a:rPr lang="en-US" altLang="zh-CN" dirty="0">
                <a:latin typeface="+mn-lt"/>
              </a:rPr>
              <a:t>Resposta</a:t>
            </a:r>
            <a:r>
              <a:rPr lang="zh-CN" altLang="en-US" dirty="0">
                <a:latin typeface="+mn-lt"/>
              </a:rPr>
              <a:t>:</a:t>
            </a:r>
            <a:endParaRPr lang="en-US" altLang="zh-CN" dirty="0">
              <a:latin typeface="+mn-lt"/>
            </a:endParaRPr>
          </a:p>
          <a:p>
            <a:pPr lvl="1"/>
            <a:r>
              <a:rPr lang="en-US" altLang="zh-CN" dirty="0">
                <a:latin typeface="+mn-lt"/>
                <a:cs typeface="Huawei Sans" panose="020C0503030203020204" pitchFamily="34" charset="0"/>
              </a:rPr>
              <a:t>ABC</a:t>
            </a:r>
            <a:endParaRPr lang="en-US" altLang="zh-CN" dirty="0">
              <a:latin typeface="+mn-lt"/>
            </a:endParaRPr>
          </a:p>
          <a:p>
            <a:endParaRPr lang="zh-CN" altLang="en-US" dirty="0"/>
          </a:p>
        </p:txBody>
      </p:sp>
    </p:spTree>
    <p:extLst>
      <p:ext uri="{BB962C8B-B14F-4D97-AF65-F5344CB8AC3E}">
        <p14:creationId xmlns:p14="http://schemas.microsoft.com/office/powerpoint/2010/main" val="13242064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r>
              <a:rPr lang="en-US" altLang="zh-CN" dirty="0">
                <a:latin typeface="+mn-lt"/>
              </a:rPr>
              <a:t>Answer</a:t>
            </a:r>
            <a:r>
              <a:rPr lang="zh-CN" altLang="en-US" dirty="0">
                <a:latin typeface="+mn-lt"/>
              </a:rPr>
              <a:t>：</a:t>
            </a:r>
            <a:endParaRPr lang="en-US" altLang="zh-CN" dirty="0">
              <a:latin typeface="+mn-lt"/>
            </a:endParaRPr>
          </a:p>
          <a:p>
            <a:pPr lvl="1"/>
            <a:r>
              <a:rPr lang="en-US" altLang="zh-CN" dirty="0">
                <a:latin typeface="+mn-lt"/>
                <a:cs typeface="Huawei Sans" panose="020C0503030203020204" pitchFamily="34" charset="0"/>
              </a:rPr>
              <a:t>ABCD</a:t>
            </a:r>
            <a:r>
              <a:rPr lang="zh-CN" altLang="en-US" dirty="0">
                <a:latin typeface="+mn-lt"/>
              </a:rPr>
              <a:t>。</a:t>
            </a:r>
            <a:endParaRPr lang="en-US" altLang="zh-CN" dirty="0">
              <a:latin typeface="+mn-lt"/>
            </a:endParaRPr>
          </a:p>
          <a:p>
            <a:endParaRPr lang="zh-CN" altLang="en-US" dirty="0"/>
          </a:p>
        </p:txBody>
      </p:sp>
    </p:spTree>
    <p:extLst>
      <p:ext uri="{BB962C8B-B14F-4D97-AF65-F5344CB8AC3E}">
        <p14:creationId xmlns:p14="http://schemas.microsoft.com/office/powerpoint/2010/main" val="13242064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0085470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78804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55613" y="766763"/>
            <a:ext cx="5932487"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7203260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96319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pPr>
              <a:lnSpc>
                <a:spcPct val="100000"/>
              </a:lnSpc>
            </a:pPr>
            <a:r>
              <a:rPr lang="en-US" altLang="zh-CN" sz="1100" kern="1200" baseline="0" dirty="0">
                <a:solidFill>
                  <a:schemeClr val="tx1"/>
                </a:solidFill>
                <a:effectLst/>
                <a:latin typeface="+mn-lt"/>
                <a:ea typeface="方正兰亭黑简体" panose="02000000000000000000" pitchFamily="2" charset="-122"/>
                <a:cs typeface="+mn-cs"/>
              </a:rPr>
              <a:t>A rede de acesso refere-se a todas as máquinas e dispositivos de linha entre o switch local e o terminal do usuário. A rede de acesso é diretamente conectada a um grande número de usuários e vários sistemas de aplicativos, e fornece vários serviços para os usuários através de vários meios de transmissão. A rede de acesso é a maior parte da rede de telecomunicações e, em geral, representa metade do investimento na rede.</a:t>
            </a:r>
          </a:p>
          <a:p>
            <a:pPr>
              <a:lnSpc>
                <a:spcPct val="100000"/>
              </a:lnSpc>
            </a:pPr>
            <a:r>
              <a:rPr lang="en-US" altLang="zh-CN" sz="1100" kern="1200" baseline="0" dirty="0">
                <a:solidFill>
                  <a:schemeClr val="tx1"/>
                </a:solidFill>
                <a:effectLst/>
                <a:latin typeface="+mn-lt"/>
                <a:ea typeface="方正兰亭黑简体" panose="02000000000000000000" pitchFamily="2" charset="-122"/>
                <a:cs typeface="+mn-cs"/>
              </a:rPr>
              <a:t>A largura de banda é dividida em rede de acesso de banda estreita e rede de acesso de banda larga.</a:t>
            </a:r>
            <a:r>
              <a:rPr lang="zh-CN" altLang="en-US" sz="1100" kern="1200" baseline="0" dirty="0">
                <a:solidFill>
                  <a:schemeClr val="tx1"/>
                </a:solidFill>
                <a:effectLst/>
                <a:latin typeface="+mn-lt"/>
                <a:ea typeface="方正兰亭黑简体" panose="02000000000000000000" pitchFamily="2" charset="-122"/>
                <a:cs typeface="+mn-cs"/>
              </a:rPr>
              <a:t> </a:t>
            </a:r>
            <a:r>
              <a:rPr lang="en-US" altLang="zh-CN" sz="1100" kern="1200" baseline="0" dirty="0">
                <a:solidFill>
                  <a:schemeClr val="tx1"/>
                </a:solidFill>
                <a:effectLst/>
                <a:latin typeface="+mn-lt"/>
                <a:ea typeface="方正兰亭黑简体" panose="02000000000000000000" pitchFamily="2" charset="-122"/>
                <a:cs typeface="+mn-cs"/>
              </a:rPr>
              <a:t>Os serviços de banda estreita e de banda larga são classificados com base na quantidade de dados que precisa ser transmitida. Geralmente, uma largura de banda maior que 2 Mbps pertence à banda larga. Os serviços de banda estreita incluem vozes e faxes. Os serviços de banda larga incluem navegação on-line, vídeos, jogos, HDTV e outros.</a:t>
            </a:r>
          </a:p>
          <a:p>
            <a:pPr>
              <a:lnSpc>
                <a:spcPct val="100000"/>
              </a:lnSpc>
            </a:pPr>
            <a:r>
              <a:rPr lang="en-US" altLang="zh-CN" sz="1100" dirty="0">
                <a:latin typeface="+mn-lt"/>
                <a:ea typeface="方正兰亭黑简体" panose="02000000000000000000" pitchFamily="2" charset="-122"/>
                <a:cs typeface="Huawei Sans" panose="020C0503030203020204" pitchFamily="34" charset="0"/>
              </a:rPr>
              <a:t>AN</a:t>
            </a:r>
            <a:r>
              <a:rPr lang="zh-CN" altLang="en-US" sz="1100" dirty="0">
                <a:latin typeface="+mn-lt"/>
                <a:ea typeface="方正兰亭黑简体" panose="02000000000000000000" pitchFamily="2" charset="-122"/>
                <a:cs typeface="Huawei Sans" panose="020C0503030203020204" pitchFamily="34" charset="0"/>
              </a:rPr>
              <a:t>:</a:t>
            </a:r>
            <a:r>
              <a:rPr lang="en-US" altLang="zh-CN" sz="1100" dirty="0">
                <a:latin typeface="+mn-lt"/>
                <a:ea typeface="方正兰亭黑简体" panose="02000000000000000000" pitchFamily="2" charset="-122"/>
                <a:cs typeface="Huawei Sans" panose="020C0503030203020204" pitchFamily="34" charset="0"/>
              </a:rPr>
              <a:t>Rede de acesso </a:t>
            </a:r>
          </a:p>
          <a:p>
            <a:pPr>
              <a:lnSpc>
                <a:spcPct val="100000"/>
              </a:lnSpc>
            </a:pPr>
            <a:r>
              <a:rPr lang="en-US" altLang="zh-CN" sz="1100" dirty="0">
                <a:latin typeface="+mn-lt"/>
                <a:ea typeface="方正兰亭黑简体" panose="02000000000000000000" pitchFamily="2" charset="-122"/>
                <a:cs typeface="Huawei Sans" panose="020C0503030203020204" pitchFamily="34" charset="0"/>
              </a:rPr>
              <a:t>SNI</a:t>
            </a:r>
            <a:r>
              <a:rPr lang="zh-CN" altLang="en-US" sz="1100" dirty="0">
                <a:latin typeface="+mn-lt"/>
                <a:ea typeface="方正兰亭黑简体" panose="02000000000000000000" pitchFamily="2" charset="-122"/>
                <a:cs typeface="Huawei Sans" panose="020C0503030203020204" pitchFamily="34" charset="0"/>
              </a:rPr>
              <a:t>:</a:t>
            </a:r>
            <a:r>
              <a:rPr lang="en-US" altLang="zh-CN" sz="1100" dirty="0">
                <a:latin typeface="+mn-lt"/>
                <a:ea typeface="方正兰亭黑简体" panose="02000000000000000000" pitchFamily="2" charset="-122"/>
                <a:cs typeface="Huawei Sans" panose="020C0503030203020204" pitchFamily="34" charset="0"/>
              </a:rPr>
              <a:t>Interface do Nó de Serviço</a:t>
            </a:r>
            <a:r>
              <a:rPr lang="zh-CN" altLang="en-US" sz="1100" dirty="0">
                <a:latin typeface="+mn-lt"/>
                <a:ea typeface="方正兰亭黑简体" panose="02000000000000000000" pitchFamily="2" charset="-122"/>
                <a:cs typeface="Huawei Sans" panose="020C0503030203020204" pitchFamily="34" charset="0"/>
              </a:rPr>
              <a:t> </a:t>
            </a:r>
            <a:endParaRPr lang="en-US" altLang="zh-CN" sz="1100" dirty="0">
              <a:latin typeface="+mn-lt"/>
              <a:ea typeface="方正兰亭黑简体" panose="02000000000000000000" pitchFamily="2" charset="-122"/>
              <a:cs typeface="Huawei Sans" panose="020C0503030203020204" pitchFamily="34" charset="0"/>
            </a:endParaRPr>
          </a:p>
          <a:p>
            <a:pPr>
              <a:lnSpc>
                <a:spcPct val="100000"/>
              </a:lnSpc>
            </a:pPr>
            <a:r>
              <a:rPr lang="en-US" altLang="zh-CN" sz="1100" dirty="0">
                <a:latin typeface="+mn-lt"/>
                <a:ea typeface="方正兰亭黑简体" panose="02000000000000000000" pitchFamily="2" charset="-122"/>
                <a:cs typeface="Huawei Sans" panose="020C0503030203020204" pitchFamily="34" charset="0"/>
              </a:rPr>
              <a:t>UNI</a:t>
            </a:r>
            <a:r>
              <a:rPr lang="zh-CN" altLang="en-US" sz="1100" dirty="0">
                <a:latin typeface="+mn-lt"/>
                <a:ea typeface="方正兰亭黑简体" panose="02000000000000000000" pitchFamily="2" charset="-122"/>
                <a:cs typeface="Huawei Sans" panose="020C0503030203020204" pitchFamily="34" charset="0"/>
              </a:rPr>
              <a:t>:</a:t>
            </a:r>
            <a:r>
              <a:rPr lang="en-US" altLang="zh-CN" sz="1100" dirty="0">
                <a:latin typeface="+mn-lt"/>
                <a:ea typeface="方正兰亭黑简体" panose="02000000000000000000" pitchFamily="2" charset="-122"/>
                <a:cs typeface="Huawei Sans" panose="020C0503030203020204" pitchFamily="34" charset="0"/>
              </a:rPr>
              <a:t>Interface de Rede do Usuário </a:t>
            </a:r>
            <a:endParaRPr lang="zh-CN" altLang="en-US" dirty="0">
              <a:latin typeface="+mn-lt"/>
            </a:endParaRPr>
          </a:p>
        </p:txBody>
      </p:sp>
    </p:spTree>
    <p:extLst>
      <p:ext uri="{BB962C8B-B14F-4D97-AF65-F5344CB8AC3E}">
        <p14:creationId xmlns:p14="http://schemas.microsoft.com/office/powerpoint/2010/main" val="4233666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pPr>
              <a:lnSpc>
                <a:spcPct val="100000"/>
              </a:lnSpc>
            </a:pPr>
            <a:r>
              <a:rPr lang="pt-BR" altLang="zh-CN" dirty="0">
                <a:latin typeface="+mn-lt"/>
              </a:rPr>
              <a:t>MAN: Rede Metropolitana (Metropolitan Area Network), também conhecida como MAN, é uma rede de computadores que abrange uma área geográfica maior do que uma LAN (Local Area Network), mas menor do que uma WAN (</a:t>
            </a:r>
            <a:r>
              <a:rPr lang="pt-BR" altLang="zh-CN" dirty="0" err="1">
                <a:latin typeface="+mn-lt"/>
              </a:rPr>
              <a:t>Wide</a:t>
            </a:r>
            <a:r>
              <a:rPr lang="pt-BR" altLang="zh-CN" dirty="0">
                <a:latin typeface="+mn-lt"/>
              </a:rPr>
              <a:t> Area Network). Ela geralmente abrange uma cidade ou área metropolitana.</a:t>
            </a:r>
          </a:p>
          <a:p>
            <a:pPr>
              <a:lnSpc>
                <a:spcPct val="100000"/>
              </a:lnSpc>
            </a:pPr>
            <a:endParaRPr lang="pt-BR" altLang="zh-CN" dirty="0">
              <a:latin typeface="+mn-lt"/>
            </a:endParaRPr>
          </a:p>
          <a:p>
            <a:pPr>
              <a:lnSpc>
                <a:spcPct val="100000"/>
              </a:lnSpc>
            </a:pPr>
            <a:r>
              <a:rPr lang="pt-BR" altLang="zh-CN" dirty="0">
                <a:latin typeface="+mn-lt"/>
              </a:rPr>
              <a:t>OLT: Terminal de Linha Óptica (</a:t>
            </a:r>
            <a:r>
              <a:rPr lang="pt-BR" altLang="zh-CN" dirty="0" err="1">
                <a:latin typeface="+mn-lt"/>
              </a:rPr>
              <a:t>Optical</a:t>
            </a:r>
            <a:r>
              <a:rPr lang="pt-BR" altLang="zh-CN" dirty="0">
                <a:latin typeface="+mn-lt"/>
              </a:rPr>
              <a:t> </a:t>
            </a:r>
            <a:r>
              <a:rPr lang="pt-BR" altLang="zh-CN" dirty="0" err="1">
                <a:latin typeface="+mn-lt"/>
              </a:rPr>
              <a:t>Line</a:t>
            </a:r>
            <a:r>
              <a:rPr lang="pt-BR" altLang="zh-CN" dirty="0">
                <a:latin typeface="+mn-lt"/>
              </a:rPr>
              <a:t> Terminal), ou OLT, é um dispositivo utilizado em redes de fibra óptica para transmitir e receber sinais ópticos. Ele é responsável por enviar e receber dados para e das </a:t>
            </a:r>
            <a:r>
              <a:rPr lang="pt-BR" altLang="zh-CN" dirty="0" err="1">
                <a:latin typeface="+mn-lt"/>
              </a:rPr>
              <a:t>ONUs</a:t>
            </a:r>
            <a:r>
              <a:rPr lang="pt-BR" altLang="zh-CN" dirty="0">
                <a:latin typeface="+mn-lt"/>
              </a:rPr>
              <a:t> (</a:t>
            </a:r>
            <a:r>
              <a:rPr lang="pt-BR" altLang="zh-CN" dirty="0" err="1">
                <a:latin typeface="+mn-lt"/>
              </a:rPr>
              <a:t>Optical</a:t>
            </a:r>
            <a:r>
              <a:rPr lang="pt-BR" altLang="zh-CN" dirty="0">
                <a:latin typeface="+mn-lt"/>
              </a:rPr>
              <a:t> Network </a:t>
            </a:r>
            <a:r>
              <a:rPr lang="pt-BR" altLang="zh-CN" dirty="0" err="1">
                <a:latin typeface="+mn-lt"/>
              </a:rPr>
              <a:t>Units</a:t>
            </a:r>
            <a:r>
              <a:rPr lang="pt-BR" altLang="zh-CN" dirty="0">
                <a:latin typeface="+mn-lt"/>
              </a:rPr>
              <a:t>) em redes de acesso por fibra óptica.</a:t>
            </a:r>
          </a:p>
          <a:p>
            <a:pPr>
              <a:lnSpc>
                <a:spcPct val="100000"/>
              </a:lnSpc>
            </a:pPr>
            <a:endParaRPr lang="pt-BR" altLang="zh-CN" dirty="0">
              <a:latin typeface="+mn-lt"/>
            </a:endParaRPr>
          </a:p>
          <a:p>
            <a:pPr>
              <a:lnSpc>
                <a:spcPct val="100000"/>
              </a:lnSpc>
            </a:pPr>
            <a:r>
              <a:rPr lang="pt-BR" altLang="zh-CN" dirty="0">
                <a:latin typeface="+mn-lt"/>
              </a:rPr>
              <a:t>ONU: Unidade de Rede Óptica (</a:t>
            </a:r>
            <a:r>
              <a:rPr lang="pt-BR" altLang="zh-CN" dirty="0" err="1">
                <a:latin typeface="+mn-lt"/>
              </a:rPr>
              <a:t>Optical</a:t>
            </a:r>
            <a:r>
              <a:rPr lang="pt-BR" altLang="zh-CN" dirty="0">
                <a:latin typeface="+mn-lt"/>
              </a:rPr>
              <a:t> Network Unit), ou ONU, é um dispositivo utilizado em redes de fibra óptica que se conecta à OLT (</a:t>
            </a:r>
            <a:r>
              <a:rPr lang="pt-BR" altLang="zh-CN" dirty="0" err="1">
                <a:latin typeface="+mn-lt"/>
              </a:rPr>
              <a:t>Optical</a:t>
            </a:r>
            <a:r>
              <a:rPr lang="pt-BR" altLang="zh-CN" dirty="0">
                <a:latin typeface="+mn-lt"/>
              </a:rPr>
              <a:t> </a:t>
            </a:r>
            <a:r>
              <a:rPr lang="pt-BR" altLang="zh-CN" dirty="0" err="1">
                <a:latin typeface="+mn-lt"/>
              </a:rPr>
              <a:t>Line</a:t>
            </a:r>
            <a:r>
              <a:rPr lang="pt-BR" altLang="zh-CN" dirty="0">
                <a:latin typeface="+mn-lt"/>
              </a:rPr>
              <a:t> Terminal) e fornece conexão de banda larga para usuários finais, como residências ou empresas.</a:t>
            </a:r>
          </a:p>
          <a:p>
            <a:pPr>
              <a:lnSpc>
                <a:spcPct val="100000"/>
              </a:lnSpc>
            </a:pPr>
            <a:endParaRPr lang="pt-BR" altLang="zh-CN" dirty="0">
              <a:latin typeface="+mn-lt"/>
            </a:endParaRPr>
          </a:p>
          <a:p>
            <a:pPr>
              <a:lnSpc>
                <a:spcPct val="100000"/>
              </a:lnSpc>
            </a:pPr>
            <a:r>
              <a:rPr lang="pt-BR" altLang="zh-CN" dirty="0">
                <a:latin typeface="+mn-lt"/>
              </a:rPr>
              <a:t>MGW: Gateway de Comutação de Mídia (Media Gateway), ou MGW, é um dispositivo que realiza a conversão de diferentes formatos de mídia, como voz, vídeo e dados, entre redes de comunicação. Ele é frequentemente usado em sistemas de telecomunicações para permitir a interoperabilidade entre diferentes tipos de redes.</a:t>
            </a:r>
          </a:p>
          <a:p>
            <a:pPr>
              <a:lnSpc>
                <a:spcPct val="100000"/>
              </a:lnSpc>
            </a:pPr>
            <a:endParaRPr lang="pt-BR" altLang="zh-CN" dirty="0">
              <a:latin typeface="+mn-lt"/>
            </a:endParaRPr>
          </a:p>
          <a:p>
            <a:pPr>
              <a:lnSpc>
                <a:spcPct val="100000"/>
              </a:lnSpc>
            </a:pPr>
            <a:r>
              <a:rPr lang="pt-BR" altLang="zh-CN" dirty="0">
                <a:latin typeface="+mn-lt"/>
              </a:rPr>
              <a:t>PSTN: Rede Telefônica Pública Comutada (</a:t>
            </a:r>
            <a:r>
              <a:rPr lang="pt-BR" altLang="zh-CN" dirty="0" err="1">
                <a:latin typeface="+mn-lt"/>
              </a:rPr>
              <a:t>Public</a:t>
            </a:r>
            <a:r>
              <a:rPr lang="pt-BR" altLang="zh-CN" dirty="0">
                <a:latin typeface="+mn-lt"/>
              </a:rPr>
              <a:t> </a:t>
            </a:r>
            <a:r>
              <a:rPr lang="pt-BR" altLang="zh-CN" dirty="0" err="1">
                <a:latin typeface="+mn-lt"/>
              </a:rPr>
              <a:t>Switched</a:t>
            </a:r>
            <a:r>
              <a:rPr lang="pt-BR" altLang="zh-CN" dirty="0">
                <a:latin typeface="+mn-lt"/>
              </a:rPr>
              <a:t> </a:t>
            </a:r>
            <a:r>
              <a:rPr lang="pt-BR" altLang="zh-CN" dirty="0" err="1">
                <a:latin typeface="+mn-lt"/>
              </a:rPr>
              <a:t>Telephone</a:t>
            </a:r>
            <a:r>
              <a:rPr lang="pt-BR" altLang="zh-CN" dirty="0">
                <a:latin typeface="+mn-lt"/>
              </a:rPr>
              <a:t> Network), ou PSTN, é a rede convencional de telefonia fixa que utiliza circuitos comutados para transmitir chamadas telefônicas. É a infraestrutura tradicional de telefonia que tem sido substituída, em grande parte, por tecnologias digitais e IP.</a:t>
            </a:r>
            <a:endParaRPr lang="zh-CN" altLang="en-US" dirty="0">
              <a:latin typeface="+mn-lt"/>
            </a:endParaRPr>
          </a:p>
        </p:txBody>
      </p:sp>
    </p:spTree>
    <p:extLst>
      <p:ext uri="{BB962C8B-B14F-4D97-AF65-F5344CB8AC3E}">
        <p14:creationId xmlns:p14="http://schemas.microsoft.com/office/powerpoint/2010/main" val="1061473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pPr>
              <a:lnSpc>
                <a:spcPct val="100000"/>
              </a:lnSpc>
            </a:pPr>
            <a:endParaRPr lang="zh-CN" altLang="en-US" dirty="0">
              <a:latin typeface="+mn-lt"/>
            </a:endParaRPr>
          </a:p>
        </p:txBody>
      </p:sp>
    </p:spTree>
    <p:extLst>
      <p:ext uri="{BB962C8B-B14F-4D97-AF65-F5344CB8AC3E}">
        <p14:creationId xmlns:p14="http://schemas.microsoft.com/office/powerpoint/2010/main" val="2465165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pPr>
              <a:lnSpc>
                <a:spcPct val="100000"/>
              </a:lnSpc>
            </a:pP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 tecnologia de comunicação de linha de energia é um modo de comunicação da portadora que usa linhas de energia (baixa tensão, média tensão ou CC) como o meio para transmitir dados e informações.</a:t>
            </a:r>
          </a:p>
          <a:p>
            <a:pPr>
              <a:lnSpc>
                <a:spcPct val="100000"/>
              </a:lnSpc>
            </a:pP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 Rede Coaxial de Fibra Híbrida (HFC) é uma rede coaxial de fibra híbrida (HFC). Os sinais ópticos são a portadora primária e os sinais de RF são as portadoras secundárias. Os sinais são voz, dados e </a:t>
            </a:r>
            <a:r>
              <a:rPr lang="en-US"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imagem</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t>
            </a:r>
          </a:p>
          <a:p>
            <a:pPr>
              <a:lnSpc>
                <a:spcPct val="100000"/>
              </a:lnSpc>
            </a:pPr>
            <a:endPar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endParaRPr>
          </a:p>
          <a:p>
            <a:pPr>
              <a:lnSpc>
                <a:spcPct val="100000"/>
              </a:lnSpc>
            </a:pP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xDSL</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Linha de Assinante Digital (x Digital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Subscriber</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Line</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é uma família de tecnologias de acesso à Internet de alta velocidade que utiliza linhas telefônicas existentes para transmitir dados digitais.</a:t>
            </a:r>
          </a:p>
          <a:p>
            <a:pPr>
              <a:lnSpc>
                <a:spcPct val="100000"/>
              </a:lnSpc>
            </a:pPr>
            <a:endPar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endParaRPr>
          </a:p>
          <a:p>
            <a:pPr>
              <a:lnSpc>
                <a:spcPct val="100000"/>
              </a:lnSpc>
            </a:pP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HFC: Híbrido de Fibra e Coaxial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Hybrid</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Fiber</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-Coaxial) é uma tecnologia de acesso à Internet que utiliza uma combinação de fibras ópticas e cabos coaxiais para transmitir dados.</a:t>
            </a:r>
          </a:p>
          <a:p>
            <a:pPr>
              <a:lnSpc>
                <a:spcPct val="100000"/>
              </a:lnSpc>
            </a:pPr>
            <a:endPar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endParaRPr>
          </a:p>
          <a:p>
            <a:pPr>
              <a:lnSpc>
                <a:spcPct val="100000"/>
              </a:lnSpc>
            </a:pP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PLC: Comunicação pela Rede Elétrica (Power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Line</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Communication), ou PLC, é uma tecnologia que utiliza as linhas de energia elétrica para transmitir dados, permitindo a criação de redes locais ou acesso à Internet através da rede elétrica.</a:t>
            </a:r>
          </a:p>
          <a:p>
            <a:pPr>
              <a:lnSpc>
                <a:spcPct val="100000"/>
              </a:lnSpc>
            </a:pPr>
            <a:endPar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endParaRPr>
          </a:p>
          <a:p>
            <a:pPr>
              <a:lnSpc>
                <a:spcPct val="100000"/>
              </a:lnSpc>
            </a:pP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LAN: Rede Local (Local Area Network), ou LAN, é uma rede de computadores que abrange uma área geográfica limitada, como um edifício ou um campus.</a:t>
            </a:r>
          </a:p>
          <a:p>
            <a:pPr>
              <a:lnSpc>
                <a:spcPct val="100000"/>
              </a:lnSpc>
            </a:pPr>
            <a:endPar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endParaRPr>
          </a:p>
          <a:p>
            <a:pPr>
              <a:lnSpc>
                <a:spcPct val="100000"/>
              </a:lnSpc>
            </a:pP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PON: Rede Óptica Passiva (Passive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Optical</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Network), ou PON, é uma tecnologia de fibra óptica que utiliza divisores passivos para fornecer serviços de banda larga a múltiplos usuários finais.</a:t>
            </a:r>
          </a:p>
          <a:p>
            <a:pPr>
              <a:lnSpc>
                <a:spcPct val="100000"/>
              </a:lnSpc>
            </a:pPr>
            <a:endPar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endParaRPr>
          </a:p>
          <a:p>
            <a:pPr>
              <a:lnSpc>
                <a:spcPct val="100000"/>
              </a:lnSpc>
            </a:pP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GPRS: Serviço de Pacote de Rádio Geral (General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Packet</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Radio Service), ou GPRS (2G), é uma tecnologia de comunicação sem fio de dados que permite a transmissão de pacotes de dados em redes móveis.</a:t>
            </a:r>
          </a:p>
          <a:p>
            <a:pPr>
              <a:lnSpc>
                <a:spcPct val="100000"/>
              </a:lnSpc>
            </a:pPr>
            <a:endPar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endParaRPr>
          </a:p>
          <a:p>
            <a:pPr>
              <a:lnSpc>
                <a:spcPct val="100000"/>
              </a:lnSpc>
            </a:pP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EDGE: Taxa de Dados Aprimorada para Evolução Global (Enhanced Data rates for GSM Evolution), ou EDGE (2G), é uma tecnologia de comunicação móvel que oferece taxas de transferência de dados mais rápidas em redes GSM.</a:t>
            </a:r>
          </a:p>
          <a:p>
            <a:pPr>
              <a:lnSpc>
                <a:spcPct val="100000"/>
              </a:lnSpc>
            </a:pPr>
            <a:endPar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endParaRPr>
          </a:p>
          <a:p>
            <a:pPr>
              <a:lnSpc>
                <a:spcPct val="100000"/>
              </a:lnSpc>
            </a:pP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LTE: Evolução de Longo Prazo (</a:t>
            </a:r>
            <a:r>
              <a:rPr lang="pt-BR"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Long-Term</a:t>
            </a: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Evolution), ou LTE 4G, é uma tecnologia de comunicação móvel de alta velocidade que oferece altas taxas de transferência de dados em redes móveis.</a:t>
            </a:r>
          </a:p>
          <a:p>
            <a:pPr>
              <a:lnSpc>
                <a:spcPct val="100000"/>
              </a:lnSpc>
            </a:pPr>
            <a:endPar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endParaRPr>
          </a:p>
          <a:p>
            <a:pPr>
              <a:lnSpc>
                <a:spcPct val="100000"/>
              </a:lnSpc>
            </a:pPr>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Wi-Fi: Uma tecnologia de rede sem fio que permite a conexão de dispositivos à Internet e a outros dispositivos por meio de ondas de rádio. Geralmente, é usada para criar redes locais sem fio em ambientes como residências, escritórios e locais públicos.</a:t>
            </a:r>
            <a:endParaRPr lang="zh-CN" altLang="en-US" dirty="0">
              <a:latin typeface="+mn-lt"/>
            </a:endParaRPr>
          </a:p>
        </p:txBody>
      </p:sp>
    </p:spTree>
    <p:extLst>
      <p:ext uri="{BB962C8B-B14F-4D97-AF65-F5344CB8AC3E}">
        <p14:creationId xmlns:p14="http://schemas.microsoft.com/office/powerpoint/2010/main" val="3996157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pPr marL="180000" marR="0" lvl="0" indent="-180000" algn="l" defTabSz="1219304" rtl="0" eaLnBrk="1" fontAlgn="ctr" latinLnBrk="0" hangingPunct="1">
              <a:lnSpc>
                <a:spcPct val="100000"/>
              </a:lnSpc>
              <a:spcBef>
                <a:spcPts val="0"/>
              </a:spcBef>
              <a:spcAft>
                <a:spcPts val="600"/>
              </a:spcAft>
              <a:buClrTx/>
              <a:buSzTx/>
              <a:buFont typeface="Huawei Sans" panose="020C0503030203020204" pitchFamily="34" charset="0"/>
              <a:buChar char="•"/>
              <a:tabLst/>
              <a:defRPr/>
            </a:pPr>
            <a:r>
              <a:rPr lang="en-US" altLang="zh-CN" sz="1100" dirty="0" err="1">
                <a:latin typeface="Huawei Sans" panose="020C0503030203020204" pitchFamily="34" charset="0"/>
                <a:ea typeface="方正兰亭黑简体" panose="02000000000000000000" pitchFamily="2" charset="-122"/>
                <a:cs typeface="Huawei Sans" panose="020C0503030203020204" pitchFamily="34" charset="0"/>
              </a:rPr>
              <a:t>xDSL</a:t>
            </a:r>
            <a:r>
              <a:rPr lang="zh-CN" altLang="en-US" sz="11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100" dirty="0">
                <a:latin typeface="Huawei Sans" panose="020C0503030203020204" pitchFamily="34" charset="0"/>
                <a:ea typeface="方正兰亭黑简体" panose="02000000000000000000" pitchFamily="2" charset="-122"/>
                <a:cs typeface="Huawei Sans" panose="020C0503030203020204" pitchFamily="34" charset="0"/>
              </a:rPr>
              <a:t>x Digital Subscriber Line</a:t>
            </a:r>
            <a:r>
              <a:rPr lang="zh-CN" altLang="en-US" sz="11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100" dirty="0">
                <a:latin typeface="Huawei Sans" panose="020C0503030203020204" pitchFamily="34" charset="0"/>
                <a:ea typeface="方正兰亭黑简体" panose="02000000000000000000" pitchFamily="2" charset="-122"/>
                <a:cs typeface="Huawei Sans" panose="020C0503030203020204" pitchFamily="34" charset="0"/>
              </a:rPr>
              <a:t>a tecnologia que utiliza sinais de alta frequência (superior a 4 KHz) em linhas telefônicas tradicionais para modulação e </a:t>
            </a:r>
            <a:r>
              <a:rPr lang="en-US" altLang="zh-CN" sz="1100" dirty="0" err="1">
                <a:latin typeface="Huawei Sans" panose="020C0503030203020204" pitchFamily="34" charset="0"/>
                <a:ea typeface="方正兰亭黑简体" panose="02000000000000000000" pitchFamily="2" charset="-122"/>
                <a:cs typeface="Huawei Sans" panose="020C0503030203020204" pitchFamily="34" charset="0"/>
              </a:rPr>
              <a:t>demodulação</a:t>
            </a:r>
            <a:r>
              <a:rPr lang="en-US" altLang="zh-CN" sz="1100" dirty="0">
                <a:latin typeface="Huawei Sans" panose="020C0503030203020204" pitchFamily="34" charset="0"/>
                <a:ea typeface="方正兰亭黑简体" panose="02000000000000000000" pitchFamily="2" charset="-122"/>
                <a:cs typeface="Huawei Sans" panose="020C0503030203020204" pitchFamily="34" charset="0"/>
              </a:rPr>
              <a:t> a fim de fornecer serviços de acesso à Internet de banda larga.</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Devido ao espectro mais alto do que os sinais de voz normais, a linha telefônica ainda pode transmitir voz quando usar </a:t>
            </a:r>
            <a:r>
              <a:rPr lang="en-US"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xDSL</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para </a:t>
            </a:r>
            <a:r>
              <a:rPr lang="en-US"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acessar</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à Internet. DSL é uma tecnologia desenvolvida pela indústria de telecomunicações para utilizar milhões de quilômetros de circuitos de linha de cobre em todo o mundo. Portanto, também é chamada de tecnologia de acesso a circuito de linha de cobre.</a:t>
            </a:r>
          </a:p>
          <a:p>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Em seguida, vamos rever a origem e o desenvolvimento da tecnologia </a:t>
            </a:r>
            <a:r>
              <a:rPr lang="en-US"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xDSL</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t>
            </a:r>
            <a:endParaRPr lang="en-US" altLang="zh-CN" sz="1100" dirty="0">
              <a:latin typeface="Huawei Sans" panose="020C0503030203020204" pitchFamily="34" charset="0"/>
              <a:ea typeface="方正兰亭黑简体" panose="02000000000000000000" pitchFamily="2" charset="-122"/>
              <a:cs typeface="Huawei Sans" panose="020C0503030203020204" pitchFamily="34" charset="0"/>
            </a:endParaRPr>
          </a:p>
          <a:p>
            <a:pPr lvl="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 origem da tecnologia de acesso de loop de linha de cobre pode ser rastreada até meados da década de 1970. Para resolver o problema do acesso multisserviços, a ITU-T propôs a ideia de usar a linha de assinante digital da rede digital de serviços integrados, ou seja, a tecnologia ISDN. A tecnologia ISDN é a primeira geração da tecnologia DSL.</a:t>
            </a:r>
            <a:endParaRPr lang="zh-CN" altLang="en-US" sz="1100" dirty="0">
              <a:latin typeface="Huawei Sans" panose="020C0503030203020204" pitchFamily="34" charset="0"/>
              <a:ea typeface="方正兰亭黑简体" panose="02000000000000000000" pitchFamily="2" charset="-122"/>
              <a:cs typeface="Huawei Sans" panose="020C0503030203020204" pitchFamily="34" charset="0"/>
            </a:endParaRPr>
          </a:p>
          <a:p>
            <a:pPr lvl="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O ISDN tem duas taxas de interface: BRI e PRI.</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 BRI pode alcançar 144 </a:t>
            </a:r>
            <a:r>
              <a:rPr lang="en-US"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kbit</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/s, e a PRI pode atingir 2.048 Mbit/s ou 1.544 Mbit/s.</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 </a:t>
            </a:r>
            <a:endParaRPr lang="zh-CN" altLang="en-US" sz="1100" dirty="0">
              <a:latin typeface="Huawei Sans" panose="020C0503030203020204" pitchFamily="34" charset="0"/>
              <a:ea typeface="方正兰亭黑简体" panose="02000000000000000000" pitchFamily="2" charset="-122"/>
              <a:cs typeface="Huawei Sans" panose="020C0503030203020204" pitchFamily="34" charset="0"/>
            </a:endParaRPr>
          </a:p>
          <a:p>
            <a:pPr lvl="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No final da década de 1980, com o desenvolvimento da tecnologia de processamento de sinal digital, HDSL (High Bit Rate Digital Subscriber Line) apareceu</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que permite 2.048 </a:t>
            </a:r>
            <a:r>
              <a:rPr lang="en-US"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Mps</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ou 1.544 Mbps de taxa de transmissão.</a:t>
            </a:r>
            <a:endParaRPr lang="zh-CN" altLang="en-US" sz="1100" dirty="0">
              <a:latin typeface="Huawei Sans" panose="020C0503030203020204" pitchFamily="34" charset="0"/>
              <a:ea typeface="方正兰亭黑简体" panose="02000000000000000000" pitchFamily="2" charset="-122"/>
              <a:cs typeface="Huawei Sans" panose="020C0503030203020204" pitchFamily="34" charset="0"/>
            </a:endParaRPr>
          </a:p>
          <a:p>
            <a:pPr lvl="1"/>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No início da década de 1990, engenheiros da Bell Communications Research perceberam que serviços assimétricos também poderiam ser suportados, com taxas em uma direção muito mais altas do que na outra. Esta assimetria é muito adequada para a experiência de </a:t>
            </a:r>
            <a:r>
              <a:rPr lang="en-US"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vídeo</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sob </a:t>
            </a:r>
            <a:r>
              <a:rPr lang="en-US" altLang="zh-CN" sz="1100" kern="1200" baseline="0" dirty="0" err="1">
                <a:solidFill>
                  <a:schemeClr val="tx1"/>
                </a:solidFill>
                <a:effectLst/>
                <a:latin typeface="Huawei Sans" panose="020C0503030203020204" pitchFamily="34" charset="0"/>
                <a:ea typeface="方正兰亭黑简体" panose="02000000000000000000" pitchFamily="2" charset="-122"/>
                <a:cs typeface="+mn-cs"/>
              </a:rPr>
              <a:t>demanda</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 pelo que a tecnologia ADSL, nomeadamente a tecnologia de linha de assinante digital assimétrica, é desenvolvida.</a:t>
            </a:r>
            <a:r>
              <a:rPr lang="zh-CN" altLang="en-US" sz="1100" kern="1200" baseline="0" dirty="0">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 </a:t>
            </a:r>
            <a:endPar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a:p>
            <a:pPr lvl="1"/>
            <a:endPar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a:p>
            <a:pPr lvl="0"/>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BRI: Interface de Acesso Básico (Basic Rate Interface), ou BRI, é um tipo de linha de assinante que fornece dois canais de voz e um canal de dados em redes ISDN (Rede Digital de Serviços Integrados). É comumente usado para conexões de voz e dados em sistemas telefônicos.</a:t>
            </a:r>
          </a:p>
          <a:p>
            <a:pPr lvl="0"/>
            <a:endPar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a:p>
            <a:pPr lvl="0"/>
            <a:r>
              <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rPr>
              <a:t>PRI: Interface de Acesso Primário (Primary Rate Interface), ou PRI, é outro tipo de linha de assinante utilizado em redes ISDN. Ele fornece múltiplos canais de voz e dados, sendo comumente usado para conexões de maior capacidade, como em sistemas telefônicos de empresas.</a:t>
            </a:r>
          </a:p>
          <a:p>
            <a:pPr lvl="0"/>
            <a:endParaRPr lang="pt-BR" altLang="zh-CN" sz="1100" kern="1200" baseline="0" dirty="0">
              <a:solidFill>
                <a:schemeClr val="tx1"/>
              </a:solidFill>
              <a:effectLst/>
              <a:latin typeface="Huawei Sans" panose="020C0503030203020204" pitchFamily="34" charset="0"/>
              <a:ea typeface="方正兰亭黑简体" panose="02000000000000000000" pitchFamily="2" charset="-122"/>
              <a:cs typeface="Huawei Sans" panose="020C0503030203020204" pitchFamily="34" charset="0"/>
            </a:endParaRPr>
          </a:p>
          <a:p>
            <a:pPr lvl="0"/>
            <a:r>
              <a:rPr lang="pt-BR" altLang="zh-CN" dirty="0">
                <a:latin typeface="+mn-lt"/>
              </a:rPr>
              <a:t>HDSL: Linha Digital de Assinante de Alta Velocidade (High-bit-rate Digital </a:t>
            </a:r>
            <a:r>
              <a:rPr lang="pt-BR" altLang="zh-CN" dirty="0" err="1">
                <a:latin typeface="+mn-lt"/>
              </a:rPr>
              <a:t>Subscriber</a:t>
            </a:r>
            <a:r>
              <a:rPr lang="pt-BR" altLang="zh-CN" dirty="0">
                <a:latin typeface="+mn-lt"/>
              </a:rPr>
              <a:t> </a:t>
            </a:r>
            <a:r>
              <a:rPr lang="pt-BR" altLang="zh-CN" dirty="0" err="1">
                <a:latin typeface="+mn-lt"/>
              </a:rPr>
              <a:t>Line</a:t>
            </a:r>
            <a:r>
              <a:rPr lang="pt-BR" altLang="zh-CN" dirty="0">
                <a:latin typeface="+mn-lt"/>
              </a:rPr>
              <a:t>), ou HDSL, é uma tecnologia de linha de assinante que oferece uma taxa de transmissão mais alta do que as linhas DSL convencionais. Ela é usada para transmissão de dados de alta velocidade e pode ser usada em distâncias relativamente curtas.</a:t>
            </a:r>
          </a:p>
          <a:p>
            <a:pPr lvl="0"/>
            <a:endParaRPr lang="pt-BR" altLang="zh-CN" dirty="0">
              <a:latin typeface="+mn-lt"/>
            </a:endParaRPr>
          </a:p>
          <a:p>
            <a:pPr lvl="0"/>
            <a:r>
              <a:rPr lang="pt-BR" altLang="zh-CN" dirty="0">
                <a:latin typeface="+mn-lt"/>
              </a:rPr>
              <a:t>ADSL: Linha de Assinante de Digital Assimétrica (</a:t>
            </a:r>
            <a:r>
              <a:rPr lang="pt-BR" altLang="zh-CN" dirty="0" err="1">
                <a:latin typeface="+mn-lt"/>
              </a:rPr>
              <a:t>Asymmetric</a:t>
            </a:r>
            <a:r>
              <a:rPr lang="pt-BR" altLang="zh-CN" dirty="0">
                <a:latin typeface="+mn-lt"/>
              </a:rPr>
              <a:t> Digital </a:t>
            </a:r>
            <a:r>
              <a:rPr lang="pt-BR" altLang="zh-CN" dirty="0" err="1">
                <a:latin typeface="+mn-lt"/>
              </a:rPr>
              <a:t>Subscriber</a:t>
            </a:r>
            <a:r>
              <a:rPr lang="pt-BR" altLang="zh-CN" dirty="0">
                <a:latin typeface="+mn-lt"/>
              </a:rPr>
              <a:t> </a:t>
            </a:r>
            <a:r>
              <a:rPr lang="pt-BR" altLang="zh-CN" dirty="0" err="1">
                <a:latin typeface="+mn-lt"/>
              </a:rPr>
              <a:t>Line</a:t>
            </a:r>
            <a:r>
              <a:rPr lang="pt-BR" altLang="zh-CN" dirty="0">
                <a:latin typeface="+mn-lt"/>
              </a:rPr>
              <a:t>), ou ADSL, é uma tecnologia DSL que oferece diferentes taxas de transmissão para </a:t>
            </a:r>
            <a:r>
              <a:rPr lang="pt-BR" altLang="zh-CN" dirty="0" err="1">
                <a:latin typeface="+mn-lt"/>
              </a:rPr>
              <a:t>upstream</a:t>
            </a:r>
            <a:r>
              <a:rPr lang="pt-BR" altLang="zh-CN" dirty="0">
                <a:latin typeface="+mn-lt"/>
              </a:rPr>
              <a:t> (envio de dados) e </a:t>
            </a:r>
            <a:r>
              <a:rPr lang="pt-BR" altLang="zh-CN" dirty="0" err="1">
                <a:latin typeface="+mn-lt"/>
              </a:rPr>
              <a:t>downstream</a:t>
            </a:r>
            <a:r>
              <a:rPr lang="pt-BR" altLang="zh-CN" dirty="0">
                <a:latin typeface="+mn-lt"/>
              </a:rPr>
              <a:t> (recebimento de dados). Geralmente, a taxa de download é mais rápida do que a taxa de upload. É comumente usada para acesso à Internet em residências e pequenas empresas.</a:t>
            </a:r>
          </a:p>
          <a:p>
            <a:pPr lvl="0"/>
            <a:endParaRPr lang="pt-BR" altLang="zh-CN" dirty="0">
              <a:latin typeface="+mn-lt"/>
            </a:endParaRPr>
          </a:p>
          <a:p>
            <a:pPr lvl="0"/>
            <a:r>
              <a:rPr lang="pt-BR" altLang="zh-CN" dirty="0">
                <a:latin typeface="+mn-lt"/>
              </a:rPr>
              <a:t>VDSL: Linha de Assinante Digital de Muito Alta Velocidade (</a:t>
            </a:r>
            <a:r>
              <a:rPr lang="pt-BR" altLang="zh-CN" dirty="0" err="1">
                <a:latin typeface="+mn-lt"/>
              </a:rPr>
              <a:t>Very</a:t>
            </a:r>
            <a:r>
              <a:rPr lang="pt-BR" altLang="zh-CN" dirty="0">
                <a:latin typeface="+mn-lt"/>
              </a:rPr>
              <a:t>-high-bit-rate Digital </a:t>
            </a:r>
            <a:r>
              <a:rPr lang="pt-BR" altLang="zh-CN" dirty="0" err="1">
                <a:latin typeface="+mn-lt"/>
              </a:rPr>
              <a:t>Subscriber</a:t>
            </a:r>
            <a:r>
              <a:rPr lang="pt-BR" altLang="zh-CN" dirty="0">
                <a:latin typeface="+mn-lt"/>
              </a:rPr>
              <a:t> </a:t>
            </a:r>
            <a:r>
              <a:rPr lang="pt-BR" altLang="zh-CN" dirty="0" err="1">
                <a:latin typeface="+mn-lt"/>
              </a:rPr>
              <a:t>Line</a:t>
            </a:r>
            <a:r>
              <a:rPr lang="pt-BR" altLang="zh-CN" dirty="0">
                <a:latin typeface="+mn-lt"/>
              </a:rPr>
              <a:t>), ou VDSL, é uma tecnologia DSL que oferece taxas de transmissão ainda mais altas do que o ADSL. Ela também possui diferenças entre as taxas de upload e download, mas a diferença tende a ser menor do que no ADSL. O VDSL é frequentemente usado para transmissão de dados de alta velocidade e também pode ser utilizado para serviços como IPTV (televisão por IP).</a:t>
            </a:r>
            <a:endParaRPr lang="zh-CN" altLang="en-US" dirty="0">
              <a:latin typeface="+mn-lt"/>
            </a:endParaRPr>
          </a:p>
        </p:txBody>
      </p:sp>
    </p:spTree>
    <p:extLst>
      <p:ext uri="{BB962C8B-B14F-4D97-AF65-F5344CB8AC3E}">
        <p14:creationId xmlns:p14="http://schemas.microsoft.com/office/powerpoint/2010/main" val="1144617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sp>
        <p:nvSpPr>
          <p:cNvPr id="31" name="Rectangle 2"/>
          <p:cNvSpPr>
            <a:spLocks noChangeArrowheads="1"/>
          </p:cNvSpPr>
          <p:nvPr userDrawn="1"/>
        </p:nvSpPr>
        <p:spPr bwMode="auto">
          <a:xfrm>
            <a:off x="952501" y="368660"/>
            <a:ext cx="4207395" cy="479425"/>
          </a:xfrm>
          <a:prstGeom prst="rect">
            <a:avLst/>
          </a:prstGeom>
          <a:noFill/>
          <a:ln w="9525">
            <a:noFill/>
            <a:miter lim="800000"/>
            <a:headEnd/>
            <a:tailEnd/>
          </a:ln>
        </p:spPr>
        <p:txBody>
          <a:bodyPr lIns="78258" tIns="39127" rIns="78258" bIns="39127" anchor="ctr"/>
          <a:lstStyle/>
          <a:p>
            <a:pPr marL="0" marR="0" lvl="0" indent="0" algn="l" defTabSz="1001624" rtl="0" eaLnBrk="0" fontAlgn="ctr" latinLnBrk="0" hangingPunct="0">
              <a:lnSpc>
                <a:spcPct val="100000"/>
              </a:lnSpc>
              <a:spcBef>
                <a:spcPct val="0"/>
              </a:spcBef>
              <a:spcAft>
                <a:spcPct val="0"/>
              </a:spcAft>
              <a:buClrTx/>
              <a:buSzTx/>
              <a:buFontTx/>
              <a:buNone/>
              <a:tabLst/>
              <a:defRPr/>
            </a:pPr>
            <a:r>
              <a:rPr lang="en-US" altLang="zh-CN" sz="3500" b="1" baseline="0" dirty="0">
                <a:solidFill>
                  <a:schemeClr val="tx1">
                    <a:lumMod val="75000"/>
                    <a:lumOff val="25000"/>
                  </a:schemeClr>
                </a:solidFill>
                <a:latin typeface="Huawei Sans" panose="020C0503030203020204" pitchFamily="34" charset="0"/>
                <a:ea typeface="方正兰亭黑简体" panose="02000000000000000000" pitchFamily="2" charset="-122"/>
              </a:rPr>
              <a:t>Revision Record</a:t>
            </a:r>
            <a:endParaRPr lang="zh-CN" altLang="en-US" sz="3500" b="1" baseline="0" dirty="0">
              <a:solidFill>
                <a:schemeClr val="tx1">
                  <a:lumMod val="75000"/>
                  <a:lumOff val="25000"/>
                </a:schemeClr>
              </a:solidFill>
              <a:latin typeface="Huawei Sans" panose="020C0503030203020204" pitchFamily="34" charset="0"/>
              <a:ea typeface="方正兰亭黑简体" panose="02000000000000000000" pitchFamily="2" charset="-122"/>
            </a:endParaRPr>
          </a:p>
        </p:txBody>
      </p:sp>
      <p:sp>
        <p:nvSpPr>
          <p:cNvPr id="32" name="Text Box 58"/>
          <p:cNvSpPr txBox="1">
            <a:spLocks noChangeArrowheads="1"/>
          </p:cNvSpPr>
          <p:nvPr userDrawn="1"/>
        </p:nvSpPr>
        <p:spPr bwMode="auto">
          <a:xfrm>
            <a:off x="7487791" y="368660"/>
            <a:ext cx="3996445" cy="523220"/>
          </a:xfrm>
          <a:prstGeom prst="rect">
            <a:avLst/>
          </a:prstGeom>
          <a:noFill/>
          <a:ln w="9525" algn="ctr">
            <a:noFill/>
            <a:miter lim="800000"/>
            <a:headEnd/>
            <a:tailEnd/>
          </a:ln>
        </p:spPr>
        <p:txBody>
          <a:bodyPr wrap="square">
            <a:spAutoFit/>
          </a:bodyPr>
          <a:lstStyle/>
          <a:p>
            <a:pPr fontAlgn="ctr">
              <a:spcBef>
                <a:spcPct val="50000"/>
              </a:spcBef>
            </a:pPr>
            <a:r>
              <a:rPr lang="en-US" altLang="zh-CN" sz="2800" kern="1200" baseline="0" dirty="0">
                <a:solidFill>
                  <a:srgbClr val="4D4D4D"/>
                </a:solidFill>
                <a:latin typeface="Huawei Sans" panose="020C0503030203020204" pitchFamily="34" charset="0"/>
                <a:ea typeface="方正兰亭黑简体" panose="02000000000000000000" pitchFamily="2" charset="-122"/>
                <a:cs typeface="+mn-cs"/>
              </a:rPr>
              <a:t>Do Not Print this Page</a:t>
            </a:r>
            <a:endParaRPr lang="zh-CN" altLang="en-US" sz="2800" kern="1200" baseline="0" dirty="0">
              <a:solidFill>
                <a:srgbClr val="4D4D4D"/>
              </a:solidFill>
              <a:latin typeface="Huawei Sans" panose="020C0503030203020204" pitchFamily="34" charset="0"/>
              <a:ea typeface="方正兰亭黑简体" panose="02000000000000000000" pitchFamily="2" charset="-122"/>
              <a:cs typeface="+mn-cs"/>
            </a:endParaRPr>
          </a:p>
        </p:txBody>
      </p:sp>
      <p:graphicFrame>
        <p:nvGraphicFramePr>
          <p:cNvPr id="33" name="Group 3"/>
          <p:cNvGraphicFramePr>
            <a:graphicFrameLocks noGrp="1"/>
          </p:cNvGraphicFramePr>
          <p:nvPr userDrawn="1">
            <p:extLst>
              <p:ext uri="{D42A27DB-BD31-4B8C-83A1-F6EECF244321}">
                <p14:modId xmlns:p14="http://schemas.microsoft.com/office/powerpoint/2010/main" val="1868557682"/>
              </p:ext>
            </p:extLst>
          </p:nvPr>
        </p:nvGraphicFramePr>
        <p:xfrm>
          <a:off x="1007534" y="1232756"/>
          <a:ext cx="10464802" cy="1082675"/>
        </p:xfrm>
        <a:graphic>
          <a:graphicData uri="http://schemas.openxmlformats.org/drawingml/2006/table">
            <a:tbl>
              <a:tblPr/>
              <a:tblGrid>
                <a:gridCol w="3059004">
                  <a:extLst>
                    <a:ext uri="{9D8B030D-6E8A-4147-A177-3AD203B41FA5}">
                      <a16:colId xmlns:a16="http://schemas.microsoft.com/office/drawing/2014/main" val="20000"/>
                    </a:ext>
                  </a:extLst>
                </a:gridCol>
                <a:gridCol w="2155444">
                  <a:extLst>
                    <a:ext uri="{9D8B030D-6E8A-4147-A177-3AD203B41FA5}">
                      <a16:colId xmlns:a16="http://schemas.microsoft.com/office/drawing/2014/main" val="20001"/>
                    </a:ext>
                  </a:extLst>
                </a:gridCol>
                <a:gridCol w="2873927">
                  <a:extLst>
                    <a:ext uri="{9D8B030D-6E8A-4147-A177-3AD203B41FA5}">
                      <a16:colId xmlns:a16="http://schemas.microsoft.com/office/drawing/2014/main" val="20002"/>
                    </a:ext>
                  </a:extLst>
                </a:gridCol>
                <a:gridCol w="2376427">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Course Code</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Product</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Product Version</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8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Course Version</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34" name="Group 21"/>
          <p:cNvGraphicFramePr>
            <a:graphicFrameLocks noGrp="1"/>
          </p:cNvGraphicFramePr>
          <p:nvPr userDrawn="1">
            <p:extLst>
              <p:ext uri="{D42A27DB-BD31-4B8C-83A1-F6EECF244321}">
                <p14:modId xmlns:p14="http://schemas.microsoft.com/office/powerpoint/2010/main" val="943123759"/>
              </p:ext>
            </p:extLst>
          </p:nvPr>
        </p:nvGraphicFramePr>
        <p:xfrm>
          <a:off x="1007533" y="2529867"/>
          <a:ext cx="10464800" cy="3527425"/>
        </p:xfrm>
        <a:graphic>
          <a:graphicData uri="http://schemas.openxmlformats.org/drawingml/2006/table">
            <a:tbl>
              <a:tblPr/>
              <a:tblGrid>
                <a:gridCol w="3085809">
                  <a:extLst>
                    <a:ext uri="{9D8B030D-6E8A-4147-A177-3AD203B41FA5}">
                      <a16:colId xmlns:a16="http://schemas.microsoft.com/office/drawing/2014/main" val="20000"/>
                    </a:ext>
                  </a:extLst>
                </a:gridCol>
                <a:gridCol w="2155920">
                  <a:extLst>
                    <a:ext uri="{9D8B030D-6E8A-4147-A177-3AD203B41FA5}">
                      <a16:colId xmlns:a16="http://schemas.microsoft.com/office/drawing/2014/main" val="20001"/>
                    </a:ext>
                  </a:extLst>
                </a:gridCol>
                <a:gridCol w="2912127">
                  <a:extLst>
                    <a:ext uri="{9D8B030D-6E8A-4147-A177-3AD203B41FA5}">
                      <a16:colId xmlns:a16="http://schemas.microsoft.com/office/drawing/2014/main" val="20002"/>
                    </a:ext>
                  </a:extLst>
                </a:gridCol>
                <a:gridCol w="2310944">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Author/ID</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Date</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Reviewer/ID</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New</a:t>
                      </a:r>
                      <a:r>
                        <a:rPr kumimoji="1" lang="zh-CN"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a:t>
                      </a: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 Update</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70491851"/>
                  </a:ext>
                </a:extLst>
              </a:tr>
            </a:tbl>
          </a:graphicData>
        </a:graphic>
      </p:graphicFrame>
      <p:sp>
        <p:nvSpPr>
          <p:cNvPr id="35" name="文本占位符 7"/>
          <p:cNvSpPr>
            <a:spLocks noGrp="1"/>
          </p:cNvSpPr>
          <p:nvPr>
            <p:ph type="body" sz="quarter" idx="17" hasCustomPrompt="1"/>
          </p:nvPr>
        </p:nvSpPr>
        <p:spPr>
          <a:xfrm>
            <a:off x="1007535" y="1803960"/>
            <a:ext cx="3024237"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Course Code</a:t>
            </a:r>
          </a:p>
        </p:txBody>
      </p:sp>
      <p:sp>
        <p:nvSpPr>
          <p:cNvPr id="36" name="文本占位符 7"/>
          <p:cNvSpPr>
            <a:spLocks noGrp="1"/>
          </p:cNvSpPr>
          <p:nvPr>
            <p:ph type="body" sz="quarter" idx="18" hasCustomPrompt="1"/>
          </p:nvPr>
        </p:nvSpPr>
        <p:spPr>
          <a:xfrm>
            <a:off x="4079776" y="1803960"/>
            <a:ext cx="21100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Product</a:t>
            </a:r>
          </a:p>
        </p:txBody>
      </p:sp>
      <p:sp>
        <p:nvSpPr>
          <p:cNvPr id="37" name="文本占位符 7"/>
          <p:cNvSpPr>
            <a:spLocks noGrp="1"/>
          </p:cNvSpPr>
          <p:nvPr>
            <p:ph type="body" sz="quarter" idx="19" hasCustomPrompt="1"/>
          </p:nvPr>
        </p:nvSpPr>
        <p:spPr>
          <a:xfrm>
            <a:off x="6239934" y="1803960"/>
            <a:ext cx="284439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X.X</a:t>
            </a:r>
          </a:p>
        </p:txBody>
      </p:sp>
      <p:sp>
        <p:nvSpPr>
          <p:cNvPr id="38" name="文本占位符 7"/>
          <p:cNvSpPr>
            <a:spLocks noGrp="1"/>
          </p:cNvSpPr>
          <p:nvPr>
            <p:ph type="body" sz="quarter" idx="20" hasCustomPrompt="1"/>
          </p:nvPr>
        </p:nvSpPr>
        <p:spPr>
          <a:xfrm>
            <a:off x="9084332" y="1803960"/>
            <a:ext cx="2388001"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X.X</a:t>
            </a:r>
          </a:p>
        </p:txBody>
      </p:sp>
      <p:sp>
        <p:nvSpPr>
          <p:cNvPr id="39" name="文本占位符 7"/>
          <p:cNvSpPr>
            <a:spLocks noGrp="1"/>
          </p:cNvSpPr>
          <p:nvPr>
            <p:ph type="body" sz="quarter" idx="13" hasCustomPrompt="1"/>
          </p:nvPr>
        </p:nvSpPr>
        <p:spPr>
          <a:xfrm>
            <a:off x="1007533" y="3089025"/>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0" name="文本占位符 7"/>
          <p:cNvSpPr>
            <a:spLocks noGrp="1"/>
          </p:cNvSpPr>
          <p:nvPr>
            <p:ph type="body" sz="quarter" idx="14" hasCustomPrompt="1"/>
          </p:nvPr>
        </p:nvSpPr>
        <p:spPr>
          <a:xfrm>
            <a:off x="4079776" y="3089025"/>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1" name="文本占位符 7"/>
          <p:cNvSpPr>
            <a:spLocks noGrp="1"/>
          </p:cNvSpPr>
          <p:nvPr>
            <p:ph type="body" sz="quarter" idx="15" hasCustomPrompt="1"/>
          </p:nvPr>
        </p:nvSpPr>
        <p:spPr>
          <a:xfrm>
            <a:off x="6239933" y="3089025"/>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42" name="文本占位符 7"/>
          <p:cNvSpPr>
            <a:spLocks noGrp="1"/>
          </p:cNvSpPr>
          <p:nvPr>
            <p:ph type="body" sz="quarter" idx="16" hasCustomPrompt="1"/>
          </p:nvPr>
        </p:nvSpPr>
        <p:spPr>
          <a:xfrm>
            <a:off x="9168341" y="3089025"/>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43" name="文本占位符 7">
            <a:extLst>
              <a:ext uri="{FF2B5EF4-FFF2-40B4-BE49-F238E27FC236}">
                <a16:creationId xmlns:a16="http://schemas.microsoft.com/office/drawing/2014/main" id="{44F86C3E-C49E-485B-8EB0-960F41282238}"/>
              </a:ext>
            </a:extLst>
          </p:cNvPr>
          <p:cNvSpPr>
            <a:spLocks noGrp="1"/>
          </p:cNvSpPr>
          <p:nvPr>
            <p:ph type="body" sz="quarter" idx="21" hasCustomPrompt="1"/>
          </p:nvPr>
        </p:nvSpPr>
        <p:spPr>
          <a:xfrm>
            <a:off x="1019436" y="3608189"/>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4" name="文本占位符 7">
            <a:extLst>
              <a:ext uri="{FF2B5EF4-FFF2-40B4-BE49-F238E27FC236}">
                <a16:creationId xmlns:a16="http://schemas.microsoft.com/office/drawing/2014/main" id="{DB3D228B-4BFD-4782-B68D-12F66EA8C589}"/>
              </a:ext>
            </a:extLst>
          </p:cNvPr>
          <p:cNvSpPr>
            <a:spLocks noGrp="1"/>
          </p:cNvSpPr>
          <p:nvPr>
            <p:ph type="body" sz="quarter" idx="22" hasCustomPrompt="1"/>
          </p:nvPr>
        </p:nvSpPr>
        <p:spPr>
          <a:xfrm>
            <a:off x="4091679" y="3608189"/>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5" name="文本占位符 7">
            <a:extLst>
              <a:ext uri="{FF2B5EF4-FFF2-40B4-BE49-F238E27FC236}">
                <a16:creationId xmlns:a16="http://schemas.microsoft.com/office/drawing/2014/main" id="{FECCD724-6B1F-4104-8A9B-6B6764A3F859}"/>
              </a:ext>
            </a:extLst>
          </p:cNvPr>
          <p:cNvSpPr>
            <a:spLocks noGrp="1"/>
          </p:cNvSpPr>
          <p:nvPr>
            <p:ph type="body" sz="quarter" idx="23" hasCustomPrompt="1"/>
          </p:nvPr>
        </p:nvSpPr>
        <p:spPr>
          <a:xfrm>
            <a:off x="6251836" y="3608189"/>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46" name="文本占位符 7">
            <a:extLst>
              <a:ext uri="{FF2B5EF4-FFF2-40B4-BE49-F238E27FC236}">
                <a16:creationId xmlns:a16="http://schemas.microsoft.com/office/drawing/2014/main" id="{57E1C633-41F6-4A25-9DB3-D6799CE610DD}"/>
              </a:ext>
            </a:extLst>
          </p:cNvPr>
          <p:cNvSpPr>
            <a:spLocks noGrp="1"/>
          </p:cNvSpPr>
          <p:nvPr>
            <p:ph type="body" sz="quarter" idx="24" hasCustomPrompt="1"/>
          </p:nvPr>
        </p:nvSpPr>
        <p:spPr>
          <a:xfrm>
            <a:off x="9180244" y="3608189"/>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47" name="文本占位符 7">
            <a:extLst>
              <a:ext uri="{FF2B5EF4-FFF2-40B4-BE49-F238E27FC236}">
                <a16:creationId xmlns:a16="http://schemas.microsoft.com/office/drawing/2014/main" id="{C68CBD59-B896-4217-9781-389A1B11CE8D}"/>
              </a:ext>
            </a:extLst>
          </p:cNvPr>
          <p:cNvSpPr>
            <a:spLocks noGrp="1"/>
          </p:cNvSpPr>
          <p:nvPr>
            <p:ph type="body" sz="quarter" idx="25" hasCustomPrompt="1"/>
          </p:nvPr>
        </p:nvSpPr>
        <p:spPr>
          <a:xfrm>
            <a:off x="995796" y="4077072"/>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8" name="文本占位符 7">
            <a:extLst>
              <a:ext uri="{FF2B5EF4-FFF2-40B4-BE49-F238E27FC236}">
                <a16:creationId xmlns:a16="http://schemas.microsoft.com/office/drawing/2014/main" id="{791E82EE-AF55-486C-953D-3BD5CEE81CE4}"/>
              </a:ext>
            </a:extLst>
          </p:cNvPr>
          <p:cNvSpPr>
            <a:spLocks noGrp="1"/>
          </p:cNvSpPr>
          <p:nvPr>
            <p:ph type="body" sz="quarter" idx="26" hasCustomPrompt="1"/>
          </p:nvPr>
        </p:nvSpPr>
        <p:spPr>
          <a:xfrm>
            <a:off x="4068039" y="4077072"/>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9" name="文本占位符 7">
            <a:extLst>
              <a:ext uri="{FF2B5EF4-FFF2-40B4-BE49-F238E27FC236}">
                <a16:creationId xmlns:a16="http://schemas.microsoft.com/office/drawing/2014/main" id="{0F4FBCD0-2E04-4942-AFAF-B2774F425FB6}"/>
              </a:ext>
            </a:extLst>
          </p:cNvPr>
          <p:cNvSpPr>
            <a:spLocks noGrp="1"/>
          </p:cNvSpPr>
          <p:nvPr>
            <p:ph type="body" sz="quarter" idx="27" hasCustomPrompt="1"/>
          </p:nvPr>
        </p:nvSpPr>
        <p:spPr>
          <a:xfrm>
            <a:off x="6228196" y="4077072"/>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0" name="文本占位符 7">
            <a:extLst>
              <a:ext uri="{FF2B5EF4-FFF2-40B4-BE49-F238E27FC236}">
                <a16:creationId xmlns:a16="http://schemas.microsoft.com/office/drawing/2014/main" id="{701F8BDF-8D3E-4528-8B32-92CDA38CF25C}"/>
              </a:ext>
            </a:extLst>
          </p:cNvPr>
          <p:cNvSpPr>
            <a:spLocks noGrp="1"/>
          </p:cNvSpPr>
          <p:nvPr>
            <p:ph type="body" sz="quarter" idx="28" hasCustomPrompt="1"/>
          </p:nvPr>
        </p:nvSpPr>
        <p:spPr>
          <a:xfrm>
            <a:off x="9156604" y="4077072"/>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1" name="文本占位符 7">
            <a:extLst>
              <a:ext uri="{FF2B5EF4-FFF2-40B4-BE49-F238E27FC236}">
                <a16:creationId xmlns:a16="http://schemas.microsoft.com/office/drawing/2014/main" id="{2DAE044E-F1B2-424B-BDD0-3E92A10C4695}"/>
              </a:ext>
            </a:extLst>
          </p:cNvPr>
          <p:cNvSpPr>
            <a:spLocks noGrp="1"/>
          </p:cNvSpPr>
          <p:nvPr>
            <p:ph type="body" sz="quarter" idx="29" hasCustomPrompt="1"/>
          </p:nvPr>
        </p:nvSpPr>
        <p:spPr>
          <a:xfrm>
            <a:off x="1019436" y="4581128"/>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52" name="文本占位符 7">
            <a:extLst>
              <a:ext uri="{FF2B5EF4-FFF2-40B4-BE49-F238E27FC236}">
                <a16:creationId xmlns:a16="http://schemas.microsoft.com/office/drawing/2014/main" id="{19929436-360F-44DC-A864-1DA42B59198F}"/>
              </a:ext>
            </a:extLst>
          </p:cNvPr>
          <p:cNvSpPr>
            <a:spLocks noGrp="1"/>
          </p:cNvSpPr>
          <p:nvPr>
            <p:ph type="body" sz="quarter" idx="30" hasCustomPrompt="1"/>
          </p:nvPr>
        </p:nvSpPr>
        <p:spPr>
          <a:xfrm>
            <a:off x="4091679" y="4581128"/>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53" name="文本占位符 7">
            <a:extLst>
              <a:ext uri="{FF2B5EF4-FFF2-40B4-BE49-F238E27FC236}">
                <a16:creationId xmlns:a16="http://schemas.microsoft.com/office/drawing/2014/main" id="{E3F04EDE-0D87-45F2-9033-289878AAF2FA}"/>
              </a:ext>
            </a:extLst>
          </p:cNvPr>
          <p:cNvSpPr>
            <a:spLocks noGrp="1"/>
          </p:cNvSpPr>
          <p:nvPr>
            <p:ph type="body" sz="quarter" idx="31" hasCustomPrompt="1"/>
          </p:nvPr>
        </p:nvSpPr>
        <p:spPr>
          <a:xfrm>
            <a:off x="6251836" y="4581128"/>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4" name="文本占位符 7">
            <a:extLst>
              <a:ext uri="{FF2B5EF4-FFF2-40B4-BE49-F238E27FC236}">
                <a16:creationId xmlns:a16="http://schemas.microsoft.com/office/drawing/2014/main" id="{3F9FD2BB-87FB-42F0-8418-F87E96763F68}"/>
              </a:ext>
            </a:extLst>
          </p:cNvPr>
          <p:cNvSpPr>
            <a:spLocks noGrp="1"/>
          </p:cNvSpPr>
          <p:nvPr>
            <p:ph type="body" sz="quarter" idx="32" hasCustomPrompt="1"/>
          </p:nvPr>
        </p:nvSpPr>
        <p:spPr>
          <a:xfrm>
            <a:off x="9180244" y="4581128"/>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5" name="文本占位符 7">
            <a:extLst>
              <a:ext uri="{FF2B5EF4-FFF2-40B4-BE49-F238E27FC236}">
                <a16:creationId xmlns:a16="http://schemas.microsoft.com/office/drawing/2014/main" id="{450C36C1-EC46-4EAC-8A54-EFB2EF58F730}"/>
              </a:ext>
            </a:extLst>
          </p:cNvPr>
          <p:cNvSpPr>
            <a:spLocks noGrp="1"/>
          </p:cNvSpPr>
          <p:nvPr>
            <p:ph type="body" sz="quarter" idx="33" hasCustomPrompt="1"/>
          </p:nvPr>
        </p:nvSpPr>
        <p:spPr>
          <a:xfrm>
            <a:off x="995796" y="5049180"/>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56" name="文本占位符 7">
            <a:extLst>
              <a:ext uri="{FF2B5EF4-FFF2-40B4-BE49-F238E27FC236}">
                <a16:creationId xmlns:a16="http://schemas.microsoft.com/office/drawing/2014/main" id="{06E305FB-6351-4BDD-B27A-CA91C0B55424}"/>
              </a:ext>
            </a:extLst>
          </p:cNvPr>
          <p:cNvSpPr>
            <a:spLocks noGrp="1"/>
          </p:cNvSpPr>
          <p:nvPr>
            <p:ph type="body" sz="quarter" idx="34" hasCustomPrompt="1"/>
          </p:nvPr>
        </p:nvSpPr>
        <p:spPr>
          <a:xfrm>
            <a:off x="4068039" y="5049180"/>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57" name="文本占位符 7">
            <a:extLst>
              <a:ext uri="{FF2B5EF4-FFF2-40B4-BE49-F238E27FC236}">
                <a16:creationId xmlns:a16="http://schemas.microsoft.com/office/drawing/2014/main" id="{986CE630-9BBE-44AB-B3AC-29A48255E185}"/>
              </a:ext>
            </a:extLst>
          </p:cNvPr>
          <p:cNvSpPr>
            <a:spLocks noGrp="1"/>
          </p:cNvSpPr>
          <p:nvPr>
            <p:ph type="body" sz="quarter" idx="35" hasCustomPrompt="1"/>
          </p:nvPr>
        </p:nvSpPr>
        <p:spPr>
          <a:xfrm>
            <a:off x="6228196" y="5049180"/>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8" name="文本占位符 7">
            <a:extLst>
              <a:ext uri="{FF2B5EF4-FFF2-40B4-BE49-F238E27FC236}">
                <a16:creationId xmlns:a16="http://schemas.microsoft.com/office/drawing/2014/main" id="{4DDD786F-E21B-4BBC-A377-D2EC3EE50688}"/>
              </a:ext>
            </a:extLst>
          </p:cNvPr>
          <p:cNvSpPr>
            <a:spLocks noGrp="1"/>
          </p:cNvSpPr>
          <p:nvPr>
            <p:ph type="body" sz="quarter" idx="36" hasCustomPrompt="1"/>
          </p:nvPr>
        </p:nvSpPr>
        <p:spPr>
          <a:xfrm>
            <a:off x="9156604" y="5049180"/>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9" name="文本占位符 7">
            <a:extLst>
              <a:ext uri="{FF2B5EF4-FFF2-40B4-BE49-F238E27FC236}">
                <a16:creationId xmlns:a16="http://schemas.microsoft.com/office/drawing/2014/main" id="{EE728293-3BC5-4224-A4F0-27996EC76EA2}"/>
              </a:ext>
            </a:extLst>
          </p:cNvPr>
          <p:cNvSpPr>
            <a:spLocks noGrp="1"/>
          </p:cNvSpPr>
          <p:nvPr>
            <p:ph type="body" sz="quarter" idx="37" hasCustomPrompt="1"/>
          </p:nvPr>
        </p:nvSpPr>
        <p:spPr>
          <a:xfrm>
            <a:off x="1019436" y="5553236"/>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60" name="文本占位符 7">
            <a:extLst>
              <a:ext uri="{FF2B5EF4-FFF2-40B4-BE49-F238E27FC236}">
                <a16:creationId xmlns:a16="http://schemas.microsoft.com/office/drawing/2014/main" id="{84C5C924-BCE5-46C8-9041-30EDC3D85E52}"/>
              </a:ext>
            </a:extLst>
          </p:cNvPr>
          <p:cNvSpPr>
            <a:spLocks noGrp="1"/>
          </p:cNvSpPr>
          <p:nvPr>
            <p:ph type="body" sz="quarter" idx="38" hasCustomPrompt="1"/>
          </p:nvPr>
        </p:nvSpPr>
        <p:spPr>
          <a:xfrm>
            <a:off x="4091679" y="5553236"/>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61" name="文本占位符 7">
            <a:extLst>
              <a:ext uri="{FF2B5EF4-FFF2-40B4-BE49-F238E27FC236}">
                <a16:creationId xmlns:a16="http://schemas.microsoft.com/office/drawing/2014/main" id="{1DBD4C29-C885-4339-873D-B55FBD81DDFE}"/>
              </a:ext>
            </a:extLst>
          </p:cNvPr>
          <p:cNvSpPr>
            <a:spLocks noGrp="1"/>
          </p:cNvSpPr>
          <p:nvPr>
            <p:ph type="body" sz="quarter" idx="39" hasCustomPrompt="1"/>
          </p:nvPr>
        </p:nvSpPr>
        <p:spPr>
          <a:xfrm>
            <a:off x="6251836" y="5553236"/>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62" name="文本占位符 7">
            <a:extLst>
              <a:ext uri="{FF2B5EF4-FFF2-40B4-BE49-F238E27FC236}">
                <a16:creationId xmlns:a16="http://schemas.microsoft.com/office/drawing/2014/main" id="{6D84506C-645A-472E-A06C-3A65A7744312}"/>
              </a:ext>
            </a:extLst>
          </p:cNvPr>
          <p:cNvSpPr>
            <a:spLocks noGrp="1"/>
          </p:cNvSpPr>
          <p:nvPr>
            <p:ph type="body" sz="quarter" idx="40" hasCustomPrompt="1"/>
          </p:nvPr>
        </p:nvSpPr>
        <p:spPr>
          <a:xfrm>
            <a:off x="9180244" y="5553236"/>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Tree>
    <p:extLst>
      <p:ext uri="{BB962C8B-B14F-4D97-AF65-F5344CB8AC3E}">
        <p14:creationId xmlns:p14="http://schemas.microsoft.com/office/powerpoint/2010/main" val="708728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23" name="文本占位符 6"/>
          <p:cNvSpPr>
            <a:spLocks noGrp="1"/>
          </p:cNvSpPr>
          <p:nvPr>
            <p:ph type="body" sz="quarter" idx="10" hasCustomPrompt="1"/>
          </p:nvPr>
        </p:nvSpPr>
        <p:spPr>
          <a:xfrm>
            <a:off x="451878" y="1242452"/>
            <a:ext cx="11306175" cy="4680000"/>
          </a:xfrm>
          <a:prstGeom prst="rect">
            <a:avLst/>
          </a:prstGeom>
        </p:spPr>
        <p:txBody>
          <a:bodyPr/>
          <a:lstStyle>
            <a:lvl1pPr marL="457200" marR="0" indent="-457200" algn="just" defTabSz="801688" rtl="0" eaLnBrk="1" fontAlgn="ctr" latinLnBrk="0" hangingPunct="1">
              <a:lnSpc>
                <a:spcPct val="140000"/>
              </a:lnSpc>
              <a:spcBef>
                <a:spcPct val="30000"/>
              </a:spcBef>
              <a:spcAft>
                <a:spcPct val="0"/>
              </a:spcAft>
              <a:buClr>
                <a:schemeClr val="tx1"/>
              </a:buClr>
              <a:buSzPct val="100000"/>
              <a:buFont typeface="+mj-lt"/>
              <a:buAutoNum type="arabicPeriod"/>
              <a:tabLst/>
              <a:defRPr sz="2000" baseline="0">
                <a:latin typeface="Huawei Sans" panose="020C0503030203020204" pitchFamily="34" charset="0"/>
                <a:ea typeface="方正兰亭黑简体" panose="02000000000000000000" pitchFamily="2" charset="-122"/>
                <a:cs typeface="Huawei Sans" panose="020C0503030203020204" pitchFamily="34" charset="0"/>
              </a:defRPr>
            </a:lvl1pPr>
            <a:lvl2pPr marL="744537" indent="-342900" algn="just">
              <a:buSzPct val="100000"/>
              <a:buFont typeface="+mj-lt"/>
              <a:buAutoNum type="alphaUcPeriod"/>
              <a:defRPr sz="1800" baseline="0">
                <a:latin typeface="Huawei Sans" panose="020C0503030203020204" pitchFamily="34" charset="0"/>
              </a:defRPr>
            </a:lvl2pPr>
            <a:lvl3pPr>
              <a:defRPr/>
            </a:lvl3pPr>
            <a:lvl5pPr>
              <a:buNone/>
              <a:defRPr/>
            </a:lvl5pPr>
          </a:lstStyle>
          <a:p>
            <a:r>
              <a:rPr lang="en-US" altLang="zh-CN" dirty="0"/>
              <a:t>Question description.</a:t>
            </a:r>
          </a:p>
          <a:p>
            <a:pPr lvl="1"/>
            <a:endParaRPr lang="en-US" altLang="zh-CN" dirty="0"/>
          </a:p>
        </p:txBody>
      </p:sp>
      <p:sp>
        <p:nvSpPr>
          <p:cNvPr id="24"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a:latin typeface="Huawei Sans" panose="020C0503030203020204" pitchFamily="34" charset="0"/>
                <a:ea typeface="方正兰亭黑简体" panose="02000000000000000000" pitchFamily="2" charset="-122"/>
                <a:cs typeface="Huawei Sans" panose="020C0503030203020204" pitchFamily="34" charset="0"/>
              </a:rPr>
              <a:t>Quiz</a:t>
            </a:r>
          </a:p>
        </p:txBody>
      </p:sp>
      <p:sp>
        <p:nvSpPr>
          <p:cNvPr id="25"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6"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27" name="组合 26"/>
          <p:cNvGrpSpPr/>
          <p:nvPr userDrawn="1"/>
        </p:nvGrpSpPr>
        <p:grpSpPr>
          <a:xfrm>
            <a:off x="479376" y="424270"/>
            <a:ext cx="495619" cy="592462"/>
            <a:chOff x="5554662" y="2422526"/>
            <a:chExt cx="690564" cy="825500"/>
          </a:xfrm>
          <a:solidFill>
            <a:schemeClr val="bg1"/>
          </a:solidFill>
        </p:grpSpPr>
        <p:sp>
          <p:nvSpPr>
            <p:cNvPr id="28" name="Freeform 30"/>
            <p:cNvSpPr>
              <a:spLocks/>
            </p:cNvSpPr>
            <p:nvPr/>
          </p:nvSpPr>
          <p:spPr bwMode="auto">
            <a:xfrm>
              <a:off x="5554662" y="2487613"/>
              <a:ext cx="258763" cy="760413"/>
            </a:xfrm>
            <a:custGeom>
              <a:avLst/>
              <a:gdLst>
                <a:gd name="T0" fmla="*/ 233 w 245"/>
                <a:gd name="T1" fmla="*/ 722 h 722"/>
                <a:gd name="T2" fmla="*/ 245 w 245"/>
                <a:gd name="T3" fmla="*/ 710 h 722"/>
                <a:gd name="T4" fmla="*/ 245 w 245"/>
                <a:gd name="T5" fmla="*/ 614 h 722"/>
                <a:gd name="T6" fmla="*/ 187 w 245"/>
                <a:gd name="T7" fmla="*/ 559 h 722"/>
                <a:gd name="T8" fmla="*/ 93 w 245"/>
                <a:gd name="T9" fmla="*/ 499 h 722"/>
                <a:gd name="T10" fmla="*/ 93 w 245"/>
                <a:gd name="T11" fmla="*/ 401 h 722"/>
                <a:gd name="T12" fmla="*/ 82 w 245"/>
                <a:gd name="T13" fmla="*/ 398 h 722"/>
                <a:gd name="T14" fmla="*/ 38 w 245"/>
                <a:gd name="T15" fmla="*/ 381 h 722"/>
                <a:gd name="T16" fmla="*/ 102 w 245"/>
                <a:gd name="T17" fmla="*/ 255 h 722"/>
                <a:gd name="T18" fmla="*/ 106 w 245"/>
                <a:gd name="T19" fmla="*/ 250 h 722"/>
                <a:gd name="T20" fmla="*/ 105 w 245"/>
                <a:gd name="T21" fmla="*/ 244 h 722"/>
                <a:gd name="T22" fmla="*/ 218 w 245"/>
                <a:gd name="T23" fmla="*/ 31 h 722"/>
                <a:gd name="T24" fmla="*/ 225 w 245"/>
                <a:gd name="T25" fmla="*/ 15 h 722"/>
                <a:gd name="T26" fmla="*/ 222 w 245"/>
                <a:gd name="T27" fmla="*/ 9 h 722"/>
                <a:gd name="T28" fmla="*/ 207 w 245"/>
                <a:gd name="T29" fmla="*/ 3 h 722"/>
                <a:gd name="T30" fmla="*/ 86 w 245"/>
                <a:gd name="T31" fmla="*/ 148 h 722"/>
                <a:gd name="T32" fmla="*/ 75 w 245"/>
                <a:gd name="T33" fmla="*/ 240 h 722"/>
                <a:gd name="T34" fmla="*/ 8 w 245"/>
                <a:gd name="T35" fmla="*/ 390 h 722"/>
                <a:gd name="T36" fmla="*/ 8 w 245"/>
                <a:gd name="T37" fmla="*/ 391 h 722"/>
                <a:gd name="T38" fmla="*/ 8 w 245"/>
                <a:gd name="T39" fmla="*/ 393 h 722"/>
                <a:gd name="T40" fmla="*/ 63 w 245"/>
                <a:gd name="T41" fmla="*/ 424 h 722"/>
                <a:gd name="T42" fmla="*/ 63 w 245"/>
                <a:gd name="T43" fmla="*/ 500 h 722"/>
                <a:gd name="T44" fmla="*/ 179 w 245"/>
                <a:gd name="T45" fmla="*/ 588 h 722"/>
                <a:gd name="T46" fmla="*/ 215 w 245"/>
                <a:gd name="T47" fmla="*/ 612 h 722"/>
                <a:gd name="T48" fmla="*/ 215 w 245"/>
                <a:gd name="T49" fmla="*/ 614 h 722"/>
                <a:gd name="T50" fmla="*/ 215 w 245"/>
                <a:gd name="T51" fmla="*/ 710 h 722"/>
                <a:gd name="T52" fmla="*/ 227 w 245"/>
                <a:gd name="T53" fmla="*/ 722 h 722"/>
                <a:gd name="T54" fmla="*/ 233 w 245"/>
                <a:gd name="T5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722">
                  <a:moveTo>
                    <a:pt x="233" y="722"/>
                  </a:moveTo>
                  <a:cubicBezTo>
                    <a:pt x="240" y="722"/>
                    <a:pt x="245" y="717"/>
                    <a:pt x="245" y="710"/>
                  </a:cubicBezTo>
                  <a:cubicBezTo>
                    <a:pt x="245" y="614"/>
                    <a:pt x="245" y="614"/>
                    <a:pt x="245" y="614"/>
                  </a:cubicBezTo>
                  <a:cubicBezTo>
                    <a:pt x="245" y="605"/>
                    <a:pt x="242" y="574"/>
                    <a:pt x="187" y="559"/>
                  </a:cubicBezTo>
                  <a:cubicBezTo>
                    <a:pt x="128" y="543"/>
                    <a:pt x="94" y="522"/>
                    <a:pt x="93" y="499"/>
                  </a:cubicBezTo>
                  <a:cubicBezTo>
                    <a:pt x="93" y="401"/>
                    <a:pt x="93" y="401"/>
                    <a:pt x="93" y="401"/>
                  </a:cubicBezTo>
                  <a:cubicBezTo>
                    <a:pt x="82" y="398"/>
                    <a:pt x="82" y="398"/>
                    <a:pt x="82" y="398"/>
                  </a:cubicBezTo>
                  <a:cubicBezTo>
                    <a:pt x="64" y="393"/>
                    <a:pt x="45" y="385"/>
                    <a:pt x="38" y="381"/>
                  </a:cubicBezTo>
                  <a:cubicBezTo>
                    <a:pt x="38" y="369"/>
                    <a:pt x="44" y="325"/>
                    <a:pt x="102" y="255"/>
                  </a:cubicBezTo>
                  <a:cubicBezTo>
                    <a:pt x="106" y="250"/>
                    <a:pt x="106" y="250"/>
                    <a:pt x="106" y="250"/>
                  </a:cubicBezTo>
                  <a:cubicBezTo>
                    <a:pt x="105" y="244"/>
                    <a:pt x="105" y="244"/>
                    <a:pt x="105" y="244"/>
                  </a:cubicBezTo>
                  <a:cubicBezTo>
                    <a:pt x="105" y="237"/>
                    <a:pt x="92" y="92"/>
                    <a:pt x="218" y="31"/>
                  </a:cubicBezTo>
                  <a:cubicBezTo>
                    <a:pt x="224" y="28"/>
                    <a:pt x="227" y="21"/>
                    <a:pt x="225" y="15"/>
                  </a:cubicBezTo>
                  <a:cubicBezTo>
                    <a:pt x="222" y="9"/>
                    <a:pt x="222" y="9"/>
                    <a:pt x="222" y="9"/>
                  </a:cubicBezTo>
                  <a:cubicBezTo>
                    <a:pt x="220" y="3"/>
                    <a:pt x="213" y="0"/>
                    <a:pt x="207" y="3"/>
                  </a:cubicBezTo>
                  <a:cubicBezTo>
                    <a:pt x="147" y="31"/>
                    <a:pt x="105" y="81"/>
                    <a:pt x="86" y="148"/>
                  </a:cubicBezTo>
                  <a:cubicBezTo>
                    <a:pt x="74" y="189"/>
                    <a:pt x="74" y="226"/>
                    <a:pt x="75" y="240"/>
                  </a:cubicBezTo>
                  <a:cubicBezTo>
                    <a:pt x="0" y="333"/>
                    <a:pt x="7" y="385"/>
                    <a:pt x="8" y="390"/>
                  </a:cubicBezTo>
                  <a:cubicBezTo>
                    <a:pt x="8" y="391"/>
                    <a:pt x="8" y="391"/>
                    <a:pt x="8" y="391"/>
                  </a:cubicBezTo>
                  <a:cubicBezTo>
                    <a:pt x="8" y="393"/>
                    <a:pt x="8" y="393"/>
                    <a:pt x="8" y="393"/>
                  </a:cubicBezTo>
                  <a:cubicBezTo>
                    <a:pt x="10" y="397"/>
                    <a:pt x="14" y="409"/>
                    <a:pt x="63" y="424"/>
                  </a:cubicBezTo>
                  <a:cubicBezTo>
                    <a:pt x="63" y="500"/>
                    <a:pt x="63" y="500"/>
                    <a:pt x="63" y="500"/>
                  </a:cubicBezTo>
                  <a:cubicBezTo>
                    <a:pt x="65" y="539"/>
                    <a:pt x="104" y="569"/>
                    <a:pt x="179" y="588"/>
                  </a:cubicBezTo>
                  <a:cubicBezTo>
                    <a:pt x="213" y="597"/>
                    <a:pt x="215" y="611"/>
                    <a:pt x="215" y="612"/>
                  </a:cubicBezTo>
                  <a:cubicBezTo>
                    <a:pt x="215" y="614"/>
                    <a:pt x="215" y="614"/>
                    <a:pt x="215" y="614"/>
                  </a:cubicBezTo>
                  <a:cubicBezTo>
                    <a:pt x="215" y="710"/>
                    <a:pt x="215" y="710"/>
                    <a:pt x="215" y="710"/>
                  </a:cubicBezTo>
                  <a:cubicBezTo>
                    <a:pt x="215" y="717"/>
                    <a:pt x="220" y="722"/>
                    <a:pt x="227" y="722"/>
                  </a:cubicBezTo>
                  <a:lnTo>
                    <a:pt x="233" y="7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9" name="Freeform 31"/>
            <p:cNvSpPr>
              <a:spLocks/>
            </p:cNvSpPr>
            <p:nvPr/>
          </p:nvSpPr>
          <p:spPr bwMode="auto">
            <a:xfrm>
              <a:off x="6029325" y="2752726"/>
              <a:ext cx="169863" cy="495300"/>
            </a:xfrm>
            <a:custGeom>
              <a:avLst/>
              <a:gdLst>
                <a:gd name="T0" fmla="*/ 21 w 162"/>
                <a:gd name="T1" fmla="*/ 470 h 470"/>
                <a:gd name="T2" fmla="*/ 33 w 162"/>
                <a:gd name="T3" fmla="*/ 458 h 470"/>
                <a:gd name="T4" fmla="*/ 33 w 162"/>
                <a:gd name="T5" fmla="*/ 361 h 470"/>
                <a:gd name="T6" fmla="*/ 108 w 162"/>
                <a:gd name="T7" fmla="*/ 168 h 470"/>
                <a:gd name="T8" fmla="*/ 162 w 162"/>
                <a:gd name="T9" fmla="*/ 13 h 470"/>
                <a:gd name="T10" fmla="*/ 151 w 162"/>
                <a:gd name="T11" fmla="*/ 1 h 470"/>
                <a:gd name="T12" fmla="*/ 144 w 162"/>
                <a:gd name="T13" fmla="*/ 0 h 470"/>
                <a:gd name="T14" fmla="*/ 131 w 162"/>
                <a:gd name="T15" fmla="*/ 12 h 470"/>
                <a:gd name="T16" fmla="*/ 84 w 162"/>
                <a:gd name="T17" fmla="*/ 149 h 470"/>
                <a:gd name="T18" fmla="*/ 3 w 162"/>
                <a:gd name="T19" fmla="*/ 362 h 470"/>
                <a:gd name="T20" fmla="*/ 3 w 162"/>
                <a:gd name="T21" fmla="*/ 458 h 470"/>
                <a:gd name="T22" fmla="*/ 15 w 162"/>
                <a:gd name="T23" fmla="*/ 470 h 470"/>
                <a:gd name="T24" fmla="*/ 21 w 162"/>
                <a:gd name="T25"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70">
                  <a:moveTo>
                    <a:pt x="21" y="470"/>
                  </a:moveTo>
                  <a:cubicBezTo>
                    <a:pt x="28" y="470"/>
                    <a:pt x="33" y="465"/>
                    <a:pt x="33" y="458"/>
                  </a:cubicBezTo>
                  <a:cubicBezTo>
                    <a:pt x="33" y="361"/>
                    <a:pt x="33" y="361"/>
                    <a:pt x="33" y="361"/>
                  </a:cubicBezTo>
                  <a:cubicBezTo>
                    <a:pt x="33" y="360"/>
                    <a:pt x="29" y="262"/>
                    <a:pt x="108" y="168"/>
                  </a:cubicBezTo>
                  <a:cubicBezTo>
                    <a:pt x="137" y="133"/>
                    <a:pt x="157" y="75"/>
                    <a:pt x="162" y="13"/>
                  </a:cubicBezTo>
                  <a:cubicBezTo>
                    <a:pt x="162" y="7"/>
                    <a:pt x="157" y="1"/>
                    <a:pt x="151" y="1"/>
                  </a:cubicBezTo>
                  <a:cubicBezTo>
                    <a:pt x="144" y="0"/>
                    <a:pt x="144" y="0"/>
                    <a:pt x="144" y="0"/>
                  </a:cubicBezTo>
                  <a:cubicBezTo>
                    <a:pt x="138" y="0"/>
                    <a:pt x="132" y="5"/>
                    <a:pt x="131" y="12"/>
                  </a:cubicBezTo>
                  <a:cubicBezTo>
                    <a:pt x="127" y="67"/>
                    <a:pt x="110" y="119"/>
                    <a:pt x="84" y="149"/>
                  </a:cubicBezTo>
                  <a:cubicBezTo>
                    <a:pt x="0" y="249"/>
                    <a:pt x="3" y="353"/>
                    <a:pt x="3" y="362"/>
                  </a:cubicBezTo>
                  <a:cubicBezTo>
                    <a:pt x="3" y="458"/>
                    <a:pt x="3" y="458"/>
                    <a:pt x="3" y="458"/>
                  </a:cubicBezTo>
                  <a:cubicBezTo>
                    <a:pt x="3" y="465"/>
                    <a:pt x="8" y="470"/>
                    <a:pt x="15" y="470"/>
                  </a:cubicBezTo>
                  <a:lnTo>
                    <a:pt x="21"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0" name="Freeform 32"/>
            <p:cNvSpPr>
              <a:spLocks/>
            </p:cNvSpPr>
            <p:nvPr/>
          </p:nvSpPr>
          <p:spPr bwMode="auto">
            <a:xfrm>
              <a:off x="5851525" y="2489201"/>
              <a:ext cx="325437" cy="406401"/>
            </a:xfrm>
            <a:custGeom>
              <a:avLst/>
              <a:gdLst>
                <a:gd name="T0" fmla="*/ 155 w 309"/>
                <a:gd name="T1" fmla="*/ 386 h 386"/>
                <a:gd name="T2" fmla="*/ 189 w 309"/>
                <a:gd name="T3" fmla="*/ 363 h 386"/>
                <a:gd name="T4" fmla="*/ 208 w 309"/>
                <a:gd name="T5" fmla="*/ 363 h 386"/>
                <a:gd name="T6" fmla="*/ 232 w 309"/>
                <a:gd name="T7" fmla="*/ 353 h 386"/>
                <a:gd name="T8" fmla="*/ 242 w 309"/>
                <a:gd name="T9" fmla="*/ 329 h 386"/>
                <a:gd name="T10" fmla="*/ 242 w 309"/>
                <a:gd name="T11" fmla="*/ 308 h 386"/>
                <a:gd name="T12" fmla="*/ 212 w 309"/>
                <a:gd name="T13" fmla="*/ 308 h 386"/>
                <a:gd name="T14" fmla="*/ 212 w 309"/>
                <a:gd name="T15" fmla="*/ 329 h 386"/>
                <a:gd name="T16" fmla="*/ 210 w 309"/>
                <a:gd name="T17" fmla="*/ 332 h 386"/>
                <a:gd name="T18" fmla="*/ 208 w 309"/>
                <a:gd name="T19" fmla="*/ 333 h 386"/>
                <a:gd name="T20" fmla="*/ 162 w 309"/>
                <a:gd name="T21" fmla="*/ 333 h 386"/>
                <a:gd name="T22" fmla="*/ 162 w 309"/>
                <a:gd name="T23" fmla="*/ 348 h 386"/>
                <a:gd name="T24" fmla="*/ 155 w 309"/>
                <a:gd name="T25" fmla="*/ 356 h 386"/>
                <a:gd name="T26" fmla="*/ 147 w 309"/>
                <a:gd name="T27" fmla="*/ 348 h 386"/>
                <a:gd name="T28" fmla="*/ 147 w 309"/>
                <a:gd name="T29" fmla="*/ 333 h 386"/>
                <a:gd name="T30" fmla="*/ 101 w 309"/>
                <a:gd name="T31" fmla="*/ 333 h 386"/>
                <a:gd name="T32" fmla="*/ 98 w 309"/>
                <a:gd name="T33" fmla="*/ 329 h 386"/>
                <a:gd name="T34" fmla="*/ 98 w 309"/>
                <a:gd name="T35" fmla="*/ 266 h 386"/>
                <a:gd name="T36" fmla="*/ 90 w 309"/>
                <a:gd name="T37" fmla="*/ 262 h 386"/>
                <a:gd name="T38" fmla="*/ 30 w 309"/>
                <a:gd name="T39" fmla="*/ 155 h 386"/>
                <a:gd name="T40" fmla="*/ 155 w 309"/>
                <a:gd name="T41" fmla="*/ 31 h 386"/>
                <a:gd name="T42" fmla="*/ 279 w 309"/>
                <a:gd name="T43" fmla="*/ 155 h 386"/>
                <a:gd name="T44" fmla="*/ 222 w 309"/>
                <a:gd name="T45" fmla="*/ 260 h 386"/>
                <a:gd name="T46" fmla="*/ 174 w 309"/>
                <a:gd name="T47" fmla="*/ 259 h 386"/>
                <a:gd name="T48" fmla="*/ 170 w 309"/>
                <a:gd name="T49" fmla="*/ 255 h 386"/>
                <a:gd name="T50" fmla="*/ 170 w 309"/>
                <a:gd name="T51" fmla="*/ 188 h 386"/>
                <a:gd name="T52" fmla="*/ 139 w 309"/>
                <a:gd name="T53" fmla="*/ 188 h 386"/>
                <a:gd name="T54" fmla="*/ 139 w 309"/>
                <a:gd name="T55" fmla="*/ 255 h 386"/>
                <a:gd name="T56" fmla="*/ 174 w 309"/>
                <a:gd name="T57" fmla="*/ 290 h 386"/>
                <a:gd name="T58" fmla="*/ 231 w 309"/>
                <a:gd name="T59" fmla="*/ 290 h 386"/>
                <a:gd name="T60" fmla="*/ 235 w 309"/>
                <a:gd name="T61" fmla="*/ 288 h 386"/>
                <a:gd name="T62" fmla="*/ 309 w 309"/>
                <a:gd name="T63" fmla="*/ 155 h 386"/>
                <a:gd name="T64" fmla="*/ 155 w 309"/>
                <a:gd name="T65" fmla="*/ 0 h 386"/>
                <a:gd name="T66" fmla="*/ 0 w 309"/>
                <a:gd name="T67" fmla="*/ 155 h 386"/>
                <a:gd name="T68" fmla="*/ 67 w 309"/>
                <a:gd name="T69" fmla="*/ 283 h 386"/>
                <a:gd name="T70" fmla="*/ 67 w 309"/>
                <a:gd name="T71" fmla="*/ 329 h 386"/>
                <a:gd name="T72" fmla="*/ 101 w 309"/>
                <a:gd name="T73" fmla="*/ 363 h 386"/>
                <a:gd name="T74" fmla="*/ 120 w 309"/>
                <a:gd name="T75" fmla="*/ 363 h 386"/>
                <a:gd name="T76" fmla="*/ 155 w 309"/>
                <a:gd name="T7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 h="386">
                  <a:moveTo>
                    <a:pt x="155" y="386"/>
                  </a:moveTo>
                  <a:cubicBezTo>
                    <a:pt x="170" y="386"/>
                    <a:pt x="184" y="377"/>
                    <a:pt x="189" y="363"/>
                  </a:cubicBezTo>
                  <a:cubicBezTo>
                    <a:pt x="208" y="363"/>
                    <a:pt x="208" y="363"/>
                    <a:pt x="208" y="363"/>
                  </a:cubicBezTo>
                  <a:cubicBezTo>
                    <a:pt x="217" y="363"/>
                    <a:pt x="226" y="360"/>
                    <a:pt x="232" y="353"/>
                  </a:cubicBezTo>
                  <a:cubicBezTo>
                    <a:pt x="238" y="347"/>
                    <a:pt x="242" y="338"/>
                    <a:pt x="242" y="329"/>
                  </a:cubicBezTo>
                  <a:cubicBezTo>
                    <a:pt x="242" y="308"/>
                    <a:pt x="242" y="308"/>
                    <a:pt x="242" y="308"/>
                  </a:cubicBezTo>
                  <a:cubicBezTo>
                    <a:pt x="212" y="308"/>
                    <a:pt x="212" y="308"/>
                    <a:pt x="212" y="308"/>
                  </a:cubicBezTo>
                  <a:cubicBezTo>
                    <a:pt x="212" y="329"/>
                    <a:pt x="212" y="329"/>
                    <a:pt x="212" y="329"/>
                  </a:cubicBezTo>
                  <a:cubicBezTo>
                    <a:pt x="212" y="330"/>
                    <a:pt x="211" y="331"/>
                    <a:pt x="210" y="332"/>
                  </a:cubicBezTo>
                  <a:cubicBezTo>
                    <a:pt x="210" y="332"/>
                    <a:pt x="209" y="333"/>
                    <a:pt x="208" y="333"/>
                  </a:cubicBezTo>
                  <a:cubicBezTo>
                    <a:pt x="162" y="333"/>
                    <a:pt x="162" y="333"/>
                    <a:pt x="162" y="333"/>
                  </a:cubicBezTo>
                  <a:cubicBezTo>
                    <a:pt x="162" y="348"/>
                    <a:pt x="162" y="348"/>
                    <a:pt x="162" y="348"/>
                  </a:cubicBezTo>
                  <a:cubicBezTo>
                    <a:pt x="162" y="352"/>
                    <a:pt x="159" y="356"/>
                    <a:pt x="155" y="356"/>
                  </a:cubicBezTo>
                  <a:cubicBezTo>
                    <a:pt x="150" y="356"/>
                    <a:pt x="147" y="352"/>
                    <a:pt x="147" y="348"/>
                  </a:cubicBezTo>
                  <a:cubicBezTo>
                    <a:pt x="147" y="333"/>
                    <a:pt x="147" y="333"/>
                    <a:pt x="147" y="333"/>
                  </a:cubicBezTo>
                  <a:cubicBezTo>
                    <a:pt x="101" y="333"/>
                    <a:pt x="101" y="333"/>
                    <a:pt x="101" y="333"/>
                  </a:cubicBezTo>
                  <a:cubicBezTo>
                    <a:pt x="99" y="333"/>
                    <a:pt x="98" y="331"/>
                    <a:pt x="98" y="329"/>
                  </a:cubicBezTo>
                  <a:cubicBezTo>
                    <a:pt x="98" y="266"/>
                    <a:pt x="98" y="266"/>
                    <a:pt x="98" y="266"/>
                  </a:cubicBezTo>
                  <a:cubicBezTo>
                    <a:pt x="90" y="262"/>
                    <a:pt x="90" y="262"/>
                    <a:pt x="90" y="262"/>
                  </a:cubicBezTo>
                  <a:cubicBezTo>
                    <a:pt x="53" y="239"/>
                    <a:pt x="30" y="199"/>
                    <a:pt x="30" y="155"/>
                  </a:cubicBezTo>
                  <a:cubicBezTo>
                    <a:pt x="30" y="87"/>
                    <a:pt x="86" y="31"/>
                    <a:pt x="155" y="31"/>
                  </a:cubicBezTo>
                  <a:cubicBezTo>
                    <a:pt x="223" y="31"/>
                    <a:pt x="279" y="87"/>
                    <a:pt x="279" y="155"/>
                  </a:cubicBezTo>
                  <a:cubicBezTo>
                    <a:pt x="279" y="198"/>
                    <a:pt x="258" y="236"/>
                    <a:pt x="222" y="260"/>
                  </a:cubicBezTo>
                  <a:cubicBezTo>
                    <a:pt x="174" y="259"/>
                    <a:pt x="174" y="259"/>
                    <a:pt x="174" y="259"/>
                  </a:cubicBezTo>
                  <a:cubicBezTo>
                    <a:pt x="172" y="259"/>
                    <a:pt x="170" y="258"/>
                    <a:pt x="170" y="255"/>
                  </a:cubicBezTo>
                  <a:cubicBezTo>
                    <a:pt x="170" y="188"/>
                    <a:pt x="170" y="188"/>
                    <a:pt x="170" y="188"/>
                  </a:cubicBezTo>
                  <a:cubicBezTo>
                    <a:pt x="139" y="188"/>
                    <a:pt x="139" y="188"/>
                    <a:pt x="139" y="188"/>
                  </a:cubicBezTo>
                  <a:cubicBezTo>
                    <a:pt x="139" y="255"/>
                    <a:pt x="139" y="255"/>
                    <a:pt x="139" y="255"/>
                  </a:cubicBezTo>
                  <a:cubicBezTo>
                    <a:pt x="139" y="274"/>
                    <a:pt x="155" y="290"/>
                    <a:pt x="174" y="290"/>
                  </a:cubicBezTo>
                  <a:cubicBezTo>
                    <a:pt x="231" y="290"/>
                    <a:pt x="231" y="290"/>
                    <a:pt x="231" y="290"/>
                  </a:cubicBezTo>
                  <a:cubicBezTo>
                    <a:pt x="235" y="288"/>
                    <a:pt x="235" y="288"/>
                    <a:pt x="235" y="288"/>
                  </a:cubicBezTo>
                  <a:cubicBezTo>
                    <a:pt x="281" y="259"/>
                    <a:pt x="309" y="210"/>
                    <a:pt x="309" y="155"/>
                  </a:cubicBezTo>
                  <a:cubicBezTo>
                    <a:pt x="309" y="70"/>
                    <a:pt x="240" y="0"/>
                    <a:pt x="155" y="0"/>
                  </a:cubicBezTo>
                  <a:cubicBezTo>
                    <a:pt x="69" y="0"/>
                    <a:pt x="0" y="70"/>
                    <a:pt x="0" y="155"/>
                  </a:cubicBezTo>
                  <a:cubicBezTo>
                    <a:pt x="0" y="207"/>
                    <a:pt x="25" y="254"/>
                    <a:pt x="67" y="283"/>
                  </a:cubicBezTo>
                  <a:cubicBezTo>
                    <a:pt x="67" y="329"/>
                    <a:pt x="67" y="329"/>
                    <a:pt x="67" y="329"/>
                  </a:cubicBezTo>
                  <a:cubicBezTo>
                    <a:pt x="67" y="348"/>
                    <a:pt x="83" y="363"/>
                    <a:pt x="101" y="363"/>
                  </a:cubicBezTo>
                  <a:cubicBezTo>
                    <a:pt x="120" y="363"/>
                    <a:pt x="120" y="363"/>
                    <a:pt x="120" y="363"/>
                  </a:cubicBezTo>
                  <a:cubicBezTo>
                    <a:pt x="126" y="377"/>
                    <a:pt x="139" y="386"/>
                    <a:pt x="155"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1" name="Freeform 33"/>
            <p:cNvSpPr>
              <a:spLocks noEditPoints="1"/>
            </p:cNvSpPr>
            <p:nvPr/>
          </p:nvSpPr>
          <p:spPr bwMode="auto">
            <a:xfrm>
              <a:off x="5956300" y="2597151"/>
              <a:ext cx="114300" cy="114300"/>
            </a:xfrm>
            <a:custGeom>
              <a:avLst/>
              <a:gdLst>
                <a:gd name="T0" fmla="*/ 55 w 109"/>
                <a:gd name="T1" fmla="*/ 108 h 108"/>
                <a:gd name="T2" fmla="*/ 109 w 109"/>
                <a:gd name="T3" fmla="*/ 54 h 108"/>
                <a:gd name="T4" fmla="*/ 55 w 109"/>
                <a:gd name="T5" fmla="*/ 0 h 108"/>
                <a:gd name="T6" fmla="*/ 0 w 109"/>
                <a:gd name="T7" fmla="*/ 54 h 108"/>
                <a:gd name="T8" fmla="*/ 55 w 109"/>
                <a:gd name="T9" fmla="*/ 108 h 108"/>
                <a:gd name="T10" fmla="*/ 55 w 109"/>
                <a:gd name="T11" fmla="*/ 30 h 108"/>
                <a:gd name="T12" fmla="*/ 78 w 109"/>
                <a:gd name="T13" fmla="*/ 54 h 108"/>
                <a:gd name="T14" fmla="*/ 55 w 109"/>
                <a:gd name="T15" fmla="*/ 78 h 108"/>
                <a:gd name="T16" fmla="*/ 31 w 109"/>
                <a:gd name="T17" fmla="*/ 54 h 108"/>
                <a:gd name="T18" fmla="*/ 55 w 109"/>
                <a:gd name="T19"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8">
                  <a:moveTo>
                    <a:pt x="55" y="108"/>
                  </a:moveTo>
                  <a:cubicBezTo>
                    <a:pt x="84" y="108"/>
                    <a:pt x="109" y="84"/>
                    <a:pt x="109" y="54"/>
                  </a:cubicBezTo>
                  <a:cubicBezTo>
                    <a:pt x="109" y="24"/>
                    <a:pt x="84" y="0"/>
                    <a:pt x="55" y="0"/>
                  </a:cubicBezTo>
                  <a:cubicBezTo>
                    <a:pt x="25" y="0"/>
                    <a:pt x="0" y="24"/>
                    <a:pt x="0" y="54"/>
                  </a:cubicBezTo>
                  <a:cubicBezTo>
                    <a:pt x="0" y="84"/>
                    <a:pt x="25" y="108"/>
                    <a:pt x="55" y="108"/>
                  </a:cubicBezTo>
                  <a:close/>
                  <a:moveTo>
                    <a:pt x="55" y="30"/>
                  </a:moveTo>
                  <a:cubicBezTo>
                    <a:pt x="68" y="30"/>
                    <a:pt x="78" y="41"/>
                    <a:pt x="78" y="54"/>
                  </a:cubicBezTo>
                  <a:cubicBezTo>
                    <a:pt x="78" y="67"/>
                    <a:pt x="68" y="78"/>
                    <a:pt x="55" y="78"/>
                  </a:cubicBezTo>
                  <a:cubicBezTo>
                    <a:pt x="41" y="78"/>
                    <a:pt x="31" y="67"/>
                    <a:pt x="31" y="54"/>
                  </a:cubicBezTo>
                  <a:cubicBezTo>
                    <a:pt x="31" y="41"/>
                    <a:pt x="41" y="30"/>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2" name="Rectangle 34"/>
            <p:cNvSpPr>
              <a:spLocks noChangeArrowheads="1"/>
            </p:cNvSpPr>
            <p:nvPr/>
          </p:nvSpPr>
          <p:spPr bwMode="auto">
            <a:xfrm>
              <a:off x="5997575" y="2422526"/>
              <a:ext cx="333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3" name="Freeform 35"/>
            <p:cNvSpPr>
              <a:spLocks/>
            </p:cNvSpPr>
            <p:nvPr/>
          </p:nvSpPr>
          <p:spPr bwMode="auto">
            <a:xfrm>
              <a:off x="6132513" y="2479676"/>
              <a:ext cx="57150" cy="55563"/>
            </a:xfrm>
            <a:custGeom>
              <a:avLst/>
              <a:gdLst>
                <a:gd name="T0" fmla="*/ 14 w 36"/>
                <a:gd name="T1" fmla="*/ 35 h 35"/>
                <a:gd name="T2" fmla="*/ 36 w 36"/>
                <a:gd name="T3" fmla="*/ 14 h 35"/>
                <a:gd name="T4" fmla="*/ 21 w 36"/>
                <a:gd name="T5" fmla="*/ 0 h 35"/>
                <a:gd name="T6" fmla="*/ 0 w 36"/>
                <a:gd name="T7" fmla="*/ 21 h 35"/>
                <a:gd name="T8" fmla="*/ 14 w 36"/>
                <a:gd name="T9" fmla="*/ 35 h 35"/>
              </a:gdLst>
              <a:ahLst/>
              <a:cxnLst>
                <a:cxn ang="0">
                  <a:pos x="T0" y="T1"/>
                </a:cxn>
                <a:cxn ang="0">
                  <a:pos x="T2" y="T3"/>
                </a:cxn>
                <a:cxn ang="0">
                  <a:pos x="T4" y="T5"/>
                </a:cxn>
                <a:cxn ang="0">
                  <a:pos x="T6" y="T7"/>
                </a:cxn>
                <a:cxn ang="0">
                  <a:pos x="T8" y="T9"/>
                </a:cxn>
              </a:cxnLst>
              <a:rect l="0" t="0" r="r" b="b"/>
              <a:pathLst>
                <a:path w="36" h="35">
                  <a:moveTo>
                    <a:pt x="14" y="35"/>
                  </a:moveTo>
                  <a:lnTo>
                    <a:pt x="36" y="14"/>
                  </a:lnTo>
                  <a:lnTo>
                    <a:pt x="21" y="0"/>
                  </a:lnTo>
                  <a:lnTo>
                    <a:pt x="0" y="21"/>
                  </a:lnTo>
                  <a:lnTo>
                    <a:pt x="14"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4" name="Rectangle 36"/>
            <p:cNvSpPr>
              <a:spLocks noChangeArrowheads="1"/>
            </p:cNvSpPr>
            <p:nvPr/>
          </p:nvSpPr>
          <p:spPr bwMode="auto">
            <a:xfrm>
              <a:off x="6196013" y="2638426"/>
              <a:ext cx="492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5" name="Rectangle 37"/>
            <p:cNvSpPr>
              <a:spLocks noChangeArrowheads="1"/>
            </p:cNvSpPr>
            <p:nvPr/>
          </p:nvSpPr>
          <p:spPr bwMode="auto">
            <a:xfrm>
              <a:off x="5783263" y="2638426"/>
              <a:ext cx="476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6" name="Freeform 38"/>
            <p:cNvSpPr>
              <a:spLocks/>
            </p:cNvSpPr>
            <p:nvPr/>
          </p:nvSpPr>
          <p:spPr bwMode="auto">
            <a:xfrm>
              <a:off x="5840413" y="2479676"/>
              <a:ext cx="55563" cy="55563"/>
            </a:xfrm>
            <a:custGeom>
              <a:avLst/>
              <a:gdLst>
                <a:gd name="T0" fmla="*/ 21 w 35"/>
                <a:gd name="T1" fmla="*/ 35 h 35"/>
                <a:gd name="T2" fmla="*/ 35 w 35"/>
                <a:gd name="T3" fmla="*/ 21 h 35"/>
                <a:gd name="T4" fmla="*/ 14 w 35"/>
                <a:gd name="T5" fmla="*/ 0 h 35"/>
                <a:gd name="T6" fmla="*/ 0 w 35"/>
                <a:gd name="T7" fmla="*/ 14 h 35"/>
                <a:gd name="T8" fmla="*/ 21 w 35"/>
                <a:gd name="T9" fmla="*/ 35 h 35"/>
              </a:gdLst>
              <a:ahLst/>
              <a:cxnLst>
                <a:cxn ang="0">
                  <a:pos x="T0" y="T1"/>
                </a:cxn>
                <a:cxn ang="0">
                  <a:pos x="T2" y="T3"/>
                </a:cxn>
                <a:cxn ang="0">
                  <a:pos x="T4" y="T5"/>
                </a:cxn>
                <a:cxn ang="0">
                  <a:pos x="T6" y="T7"/>
                </a:cxn>
                <a:cxn ang="0">
                  <a:pos x="T8" y="T9"/>
                </a:cxn>
              </a:cxnLst>
              <a:rect l="0" t="0" r="r" b="b"/>
              <a:pathLst>
                <a:path w="35" h="35">
                  <a:moveTo>
                    <a:pt x="21" y="35"/>
                  </a:moveTo>
                  <a:lnTo>
                    <a:pt x="35" y="21"/>
                  </a:lnTo>
                  <a:lnTo>
                    <a:pt x="14" y="0"/>
                  </a:lnTo>
                  <a:lnTo>
                    <a:pt x="0" y="14"/>
                  </a:lnTo>
                  <a:lnTo>
                    <a:pt x="2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7" name="Freeform 39"/>
            <p:cNvSpPr>
              <a:spLocks/>
            </p:cNvSpPr>
            <p:nvPr/>
          </p:nvSpPr>
          <p:spPr bwMode="auto">
            <a:xfrm>
              <a:off x="5913438" y="2433638"/>
              <a:ext cx="47625" cy="55563"/>
            </a:xfrm>
            <a:custGeom>
              <a:avLst/>
              <a:gdLst>
                <a:gd name="T0" fmla="*/ 11 w 30"/>
                <a:gd name="T1" fmla="*/ 35 h 35"/>
                <a:gd name="T2" fmla="*/ 30 w 30"/>
                <a:gd name="T3" fmla="*/ 28 h 35"/>
                <a:gd name="T4" fmla="*/ 19 w 30"/>
                <a:gd name="T5" fmla="*/ 0 h 35"/>
                <a:gd name="T6" fmla="*/ 0 w 30"/>
                <a:gd name="T7" fmla="*/ 7 h 35"/>
                <a:gd name="T8" fmla="*/ 11 w 30"/>
                <a:gd name="T9" fmla="*/ 35 h 35"/>
              </a:gdLst>
              <a:ahLst/>
              <a:cxnLst>
                <a:cxn ang="0">
                  <a:pos x="T0" y="T1"/>
                </a:cxn>
                <a:cxn ang="0">
                  <a:pos x="T2" y="T3"/>
                </a:cxn>
                <a:cxn ang="0">
                  <a:pos x="T4" y="T5"/>
                </a:cxn>
                <a:cxn ang="0">
                  <a:pos x="T6" y="T7"/>
                </a:cxn>
                <a:cxn ang="0">
                  <a:pos x="T8" y="T9"/>
                </a:cxn>
              </a:cxnLst>
              <a:rect l="0" t="0" r="r" b="b"/>
              <a:pathLst>
                <a:path w="30" h="35">
                  <a:moveTo>
                    <a:pt x="11" y="35"/>
                  </a:moveTo>
                  <a:lnTo>
                    <a:pt x="30" y="28"/>
                  </a:lnTo>
                  <a:lnTo>
                    <a:pt x="19" y="0"/>
                  </a:lnTo>
                  <a:lnTo>
                    <a:pt x="0" y="7"/>
                  </a:lnTo>
                  <a:lnTo>
                    <a:pt x="1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8" name="Freeform 40"/>
            <p:cNvSpPr>
              <a:spLocks/>
            </p:cNvSpPr>
            <p:nvPr/>
          </p:nvSpPr>
          <p:spPr bwMode="auto">
            <a:xfrm>
              <a:off x="6070600" y="2435226"/>
              <a:ext cx="49213" cy="57150"/>
            </a:xfrm>
            <a:custGeom>
              <a:avLst/>
              <a:gdLst>
                <a:gd name="T0" fmla="*/ 19 w 31"/>
                <a:gd name="T1" fmla="*/ 36 h 36"/>
                <a:gd name="T2" fmla="*/ 31 w 31"/>
                <a:gd name="T3" fmla="*/ 8 h 36"/>
                <a:gd name="T4" fmla="*/ 12 w 31"/>
                <a:gd name="T5" fmla="*/ 0 h 36"/>
                <a:gd name="T6" fmla="*/ 0 w 31"/>
                <a:gd name="T7" fmla="*/ 28 h 36"/>
                <a:gd name="T8" fmla="*/ 19 w 31"/>
                <a:gd name="T9" fmla="*/ 36 h 36"/>
              </a:gdLst>
              <a:ahLst/>
              <a:cxnLst>
                <a:cxn ang="0">
                  <a:pos x="T0" y="T1"/>
                </a:cxn>
                <a:cxn ang="0">
                  <a:pos x="T2" y="T3"/>
                </a:cxn>
                <a:cxn ang="0">
                  <a:pos x="T4" y="T5"/>
                </a:cxn>
                <a:cxn ang="0">
                  <a:pos x="T6" y="T7"/>
                </a:cxn>
                <a:cxn ang="0">
                  <a:pos x="T8" y="T9"/>
                </a:cxn>
              </a:cxnLst>
              <a:rect l="0" t="0" r="r" b="b"/>
              <a:pathLst>
                <a:path w="31" h="36">
                  <a:moveTo>
                    <a:pt x="19" y="36"/>
                  </a:moveTo>
                  <a:lnTo>
                    <a:pt x="31" y="8"/>
                  </a:lnTo>
                  <a:lnTo>
                    <a:pt x="12" y="0"/>
                  </a:lnTo>
                  <a:lnTo>
                    <a:pt x="0" y="28"/>
                  </a:lnTo>
                  <a:lnTo>
                    <a:pt x="1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9" name="Freeform 41"/>
            <p:cNvSpPr>
              <a:spLocks/>
            </p:cNvSpPr>
            <p:nvPr/>
          </p:nvSpPr>
          <p:spPr bwMode="auto">
            <a:xfrm>
              <a:off x="6176963" y="2554288"/>
              <a:ext cx="57150" cy="47625"/>
            </a:xfrm>
            <a:custGeom>
              <a:avLst/>
              <a:gdLst>
                <a:gd name="T0" fmla="*/ 8 w 36"/>
                <a:gd name="T1" fmla="*/ 30 h 30"/>
                <a:gd name="T2" fmla="*/ 36 w 36"/>
                <a:gd name="T3" fmla="*/ 18 h 30"/>
                <a:gd name="T4" fmla="*/ 29 w 36"/>
                <a:gd name="T5" fmla="*/ 0 h 30"/>
                <a:gd name="T6" fmla="*/ 0 w 36"/>
                <a:gd name="T7" fmla="*/ 11 h 30"/>
                <a:gd name="T8" fmla="*/ 8 w 36"/>
                <a:gd name="T9" fmla="*/ 30 h 30"/>
              </a:gdLst>
              <a:ahLst/>
              <a:cxnLst>
                <a:cxn ang="0">
                  <a:pos x="T0" y="T1"/>
                </a:cxn>
                <a:cxn ang="0">
                  <a:pos x="T2" y="T3"/>
                </a:cxn>
                <a:cxn ang="0">
                  <a:pos x="T4" y="T5"/>
                </a:cxn>
                <a:cxn ang="0">
                  <a:pos x="T6" y="T7"/>
                </a:cxn>
                <a:cxn ang="0">
                  <a:pos x="T8" y="T9"/>
                </a:cxn>
              </a:cxnLst>
              <a:rect l="0" t="0" r="r" b="b"/>
              <a:pathLst>
                <a:path w="36" h="30">
                  <a:moveTo>
                    <a:pt x="8" y="30"/>
                  </a:moveTo>
                  <a:lnTo>
                    <a:pt x="36" y="18"/>
                  </a:lnTo>
                  <a:lnTo>
                    <a:pt x="29" y="0"/>
                  </a:lnTo>
                  <a:lnTo>
                    <a:pt x="0" y="11"/>
                  </a:lnTo>
                  <a:lnTo>
                    <a:pt x="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0" name="Freeform 42"/>
            <p:cNvSpPr>
              <a:spLocks/>
            </p:cNvSpPr>
            <p:nvPr/>
          </p:nvSpPr>
          <p:spPr bwMode="auto">
            <a:xfrm>
              <a:off x="5795963" y="2547938"/>
              <a:ext cx="57150" cy="47625"/>
            </a:xfrm>
            <a:custGeom>
              <a:avLst/>
              <a:gdLst>
                <a:gd name="T0" fmla="*/ 28 w 36"/>
                <a:gd name="T1" fmla="*/ 30 h 30"/>
                <a:gd name="T2" fmla="*/ 36 w 36"/>
                <a:gd name="T3" fmla="*/ 12 h 30"/>
                <a:gd name="T4" fmla="*/ 8 w 36"/>
                <a:gd name="T5" fmla="*/ 0 h 30"/>
                <a:gd name="T6" fmla="*/ 0 w 36"/>
                <a:gd name="T7" fmla="*/ 18 h 30"/>
                <a:gd name="T8" fmla="*/ 28 w 36"/>
                <a:gd name="T9" fmla="*/ 30 h 30"/>
              </a:gdLst>
              <a:ahLst/>
              <a:cxnLst>
                <a:cxn ang="0">
                  <a:pos x="T0" y="T1"/>
                </a:cxn>
                <a:cxn ang="0">
                  <a:pos x="T2" y="T3"/>
                </a:cxn>
                <a:cxn ang="0">
                  <a:pos x="T4" y="T5"/>
                </a:cxn>
                <a:cxn ang="0">
                  <a:pos x="T6" y="T7"/>
                </a:cxn>
                <a:cxn ang="0">
                  <a:pos x="T8" y="T9"/>
                </a:cxn>
              </a:cxnLst>
              <a:rect l="0" t="0" r="r" b="b"/>
              <a:pathLst>
                <a:path w="36" h="30">
                  <a:moveTo>
                    <a:pt x="28" y="30"/>
                  </a:moveTo>
                  <a:lnTo>
                    <a:pt x="36" y="12"/>
                  </a:lnTo>
                  <a:lnTo>
                    <a:pt x="8" y="0"/>
                  </a:lnTo>
                  <a:lnTo>
                    <a:pt x="0" y="18"/>
                  </a:lnTo>
                  <a:lnTo>
                    <a:pt x="2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41" name="Freeform 6"/>
          <p:cNvSpPr>
            <a:spLocks/>
          </p:cNvSpPr>
          <p:nvPr userDrawn="1"/>
        </p:nvSpPr>
        <p:spPr bwMode="auto">
          <a:xfrm>
            <a:off x="3288528" y="296368"/>
            <a:ext cx="8892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2" name="Freeform 11"/>
          <p:cNvSpPr>
            <a:spLocks/>
          </p:cNvSpPr>
          <p:nvPr userDrawn="1"/>
        </p:nvSpPr>
        <p:spPr bwMode="auto">
          <a:xfrm>
            <a:off x="3180516"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4058943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11" name="文本占位符 6"/>
          <p:cNvSpPr>
            <a:spLocks noGrp="1"/>
          </p:cNvSpPr>
          <p:nvPr>
            <p:ph type="body" sz="quarter" idx="10" hasCustomPrompt="1"/>
          </p:nvPr>
        </p:nvSpPr>
        <p:spPr>
          <a:xfrm>
            <a:off x="451878" y="1242452"/>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en-US" altLang="zh-CN" dirty="0"/>
              <a:t>Click here to edit summary</a:t>
            </a:r>
            <a:endParaRPr lang="zh-CN" altLang="en-US" dirty="0"/>
          </a:p>
        </p:txBody>
      </p:sp>
      <p:sp>
        <p:nvSpPr>
          <p:cNvPr id="12"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4248472"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a:latin typeface="Huawei Sans" panose="020C0503030203020204" pitchFamily="34" charset="0"/>
                <a:ea typeface="方正兰亭黑简体" panose="02000000000000000000" pitchFamily="2" charset="-122"/>
                <a:cs typeface="Huawei Sans" panose="020C0503030203020204" pitchFamily="34" charset="0"/>
              </a:rPr>
              <a:t>Section Summary</a:t>
            </a:r>
          </a:p>
        </p:txBody>
      </p:sp>
      <p:sp>
        <p:nvSpPr>
          <p:cNvPr id="13"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4"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5" name="组合 14"/>
          <p:cNvGrpSpPr/>
          <p:nvPr userDrawn="1"/>
        </p:nvGrpSpPr>
        <p:grpSpPr>
          <a:xfrm>
            <a:off x="515380" y="490848"/>
            <a:ext cx="470694" cy="475421"/>
            <a:chOff x="5540375" y="2868613"/>
            <a:chExt cx="1106488" cy="1117600"/>
          </a:xfrm>
          <a:solidFill>
            <a:schemeClr val="bg1"/>
          </a:solidFill>
        </p:grpSpPr>
        <p:sp>
          <p:nvSpPr>
            <p:cNvPr id="16"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7"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40524204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9"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2412268" cy="639559"/>
          </a:xfrm>
          <a:prstGeom prst="rect">
            <a:avLst/>
          </a:prstGeom>
          <a:noFill/>
          <a:ln w="9525">
            <a:noFill/>
            <a:miter lim="800000"/>
            <a:headEnd/>
            <a:tailEnd/>
          </a:ln>
        </p:spPr>
        <p:txBody>
          <a:bodyPr wrap="square" lIns="99980" tIns="49987" rIns="99980" bIns="49987" rtlCol="0">
            <a:spAutoFit/>
          </a:bodyPr>
          <a:lstStyle/>
          <a:p>
            <a:pPr algn="l" defTabSz="1001624" rtl="0" eaLnBrk="0" fontAlgn="ctr" hangingPunct="0">
              <a:spcBef>
                <a:spcPct val="0"/>
              </a:spcBef>
              <a:spcAft>
                <a:spcPct val="0"/>
              </a:spcAft>
            </a:pPr>
            <a:r>
              <a:rPr lang="en-US" altLang="zh-CN" sz="3500" b="1"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Summary</a:t>
            </a:r>
          </a:p>
        </p:txBody>
      </p:sp>
      <p:sp>
        <p:nvSpPr>
          <p:cNvPr id="11"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2"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3" name="组合 12"/>
          <p:cNvGrpSpPr/>
          <p:nvPr userDrawn="1"/>
        </p:nvGrpSpPr>
        <p:grpSpPr>
          <a:xfrm>
            <a:off x="515380" y="490848"/>
            <a:ext cx="470694" cy="475421"/>
            <a:chOff x="5540375" y="2868613"/>
            <a:chExt cx="1106488" cy="1117600"/>
          </a:xfrm>
          <a:solidFill>
            <a:schemeClr val="bg1"/>
          </a:solidFill>
        </p:grpSpPr>
        <p:sp>
          <p:nvSpPr>
            <p:cNvPr id="14"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5"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16" name="文本占位符 6"/>
          <p:cNvSpPr>
            <a:spLocks noGrp="1"/>
          </p:cNvSpPr>
          <p:nvPr>
            <p:ph type="body" sz="quarter" idx="11" hasCustomPrompt="1"/>
          </p:nvPr>
        </p:nvSpPr>
        <p:spPr>
          <a:xfrm>
            <a:off x="451879" y="1241721"/>
            <a:ext cx="11306174"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defRPr baseline="0">
                <a:latin typeface="Huawei Sans" panose="020C0503030203020204" pitchFamily="34" charset="0"/>
              </a:defRPr>
            </a:lvl2pPr>
            <a:lvl3pPr>
              <a:defRPr baseline="0">
                <a:latin typeface="Huawei Sans" panose="020C0503030203020204" pitchFamily="34" charset="0"/>
              </a:defRPr>
            </a:lvl3pPr>
            <a:lvl4pPr>
              <a:defRPr baseline="0">
                <a:latin typeface="Huawei Sans" panose="020C0503030203020204" pitchFamily="34" charset="0"/>
              </a:defRPr>
            </a:lvl4pPr>
            <a:lvl5pPr>
              <a:buNone/>
              <a:defRPr baseline="0">
                <a:latin typeface="Huawei Sans" panose="020C0503030203020204" pitchFamily="34" charset="0"/>
              </a:defRPr>
            </a:lvl5pPr>
          </a:lstStyle>
          <a:p>
            <a:pPr lvl="0"/>
            <a:r>
              <a:rPr lang="en-US" altLang="zh-CN" dirty="0"/>
              <a:t>Click to edit</a:t>
            </a:r>
            <a:endParaRPr lang="zh-CN" altLang="en-US"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41023569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12" name="文本占位符 6"/>
          <p:cNvSpPr>
            <a:spLocks noGrp="1"/>
          </p:cNvSpPr>
          <p:nvPr>
            <p:ph type="body" sz="quarter" idx="10" hasCustomPrompt="1"/>
          </p:nvPr>
        </p:nvSpPr>
        <p:spPr>
          <a:xfrm>
            <a:off x="451878" y="1242452"/>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en-US" altLang="zh-CN" dirty="0"/>
              <a:t>More information for trainees</a:t>
            </a:r>
            <a:endParaRPr lang="zh-CN" altLang="en-US" dirty="0"/>
          </a:p>
        </p:txBody>
      </p:sp>
      <p:sp>
        <p:nvSpPr>
          <p:cNvPr id="13"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algn="l" defTabSz="1001624" rtl="0" eaLnBrk="0" fontAlgn="ctr" hangingPunct="0">
              <a:spcBef>
                <a:spcPct val="0"/>
              </a:spcBef>
              <a:spcAft>
                <a:spcPct val="0"/>
              </a:spcAft>
            </a:pPr>
            <a:r>
              <a:rPr lang="en-US" altLang="zh-CN" sz="3500" b="1"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More Information</a:t>
            </a:r>
          </a:p>
        </p:txBody>
      </p:sp>
      <p:sp>
        <p:nvSpPr>
          <p:cNvPr id="14"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5"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6" name="组合 15"/>
          <p:cNvGrpSpPr/>
          <p:nvPr userDrawn="1"/>
        </p:nvGrpSpPr>
        <p:grpSpPr>
          <a:xfrm>
            <a:off x="479376" y="480268"/>
            <a:ext cx="496581" cy="496581"/>
            <a:chOff x="4485904" y="3429000"/>
            <a:chExt cx="2003425" cy="2003425"/>
          </a:xfrm>
          <a:solidFill>
            <a:schemeClr val="bg1"/>
          </a:solidFill>
        </p:grpSpPr>
        <p:sp>
          <p:nvSpPr>
            <p:cNvPr id="17" name="Freeform 6"/>
            <p:cNvSpPr>
              <a:spLocks noEditPoints="1"/>
            </p:cNvSpPr>
            <p:nvPr/>
          </p:nvSpPr>
          <p:spPr bwMode="auto">
            <a:xfrm>
              <a:off x="4485904" y="3429000"/>
              <a:ext cx="2003425" cy="2003425"/>
            </a:xfrm>
            <a:custGeom>
              <a:avLst/>
              <a:gdLst>
                <a:gd name="T0" fmla="*/ 669 w 1338"/>
                <a:gd name="T1" fmla="*/ 0 h 1338"/>
                <a:gd name="T2" fmla="*/ 1338 w 1338"/>
                <a:gd name="T3" fmla="*/ 669 h 1338"/>
                <a:gd name="T4" fmla="*/ 669 w 1338"/>
                <a:gd name="T5" fmla="*/ 1338 h 1338"/>
                <a:gd name="T6" fmla="*/ 0 w 1338"/>
                <a:gd name="T7" fmla="*/ 669 h 1338"/>
                <a:gd name="T8" fmla="*/ 669 w 1338"/>
                <a:gd name="T9" fmla="*/ 0 h 1338"/>
                <a:gd name="T10" fmla="*/ 669 w 1338"/>
                <a:gd name="T11" fmla="*/ 92 h 1338"/>
                <a:gd name="T12" fmla="*/ 1246 w 1338"/>
                <a:gd name="T13" fmla="*/ 669 h 1338"/>
                <a:gd name="T14" fmla="*/ 669 w 1338"/>
                <a:gd name="T15" fmla="*/ 1246 h 1338"/>
                <a:gd name="T16" fmla="*/ 92 w 1338"/>
                <a:gd name="T17" fmla="*/ 669 h 1338"/>
                <a:gd name="T18" fmla="*/ 669 w 1338"/>
                <a:gd name="T19" fmla="*/ 92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8" h="1338">
                  <a:moveTo>
                    <a:pt x="669" y="0"/>
                  </a:moveTo>
                  <a:cubicBezTo>
                    <a:pt x="1039" y="0"/>
                    <a:pt x="1338" y="299"/>
                    <a:pt x="1338" y="669"/>
                  </a:cubicBezTo>
                  <a:cubicBezTo>
                    <a:pt x="1338" y="1039"/>
                    <a:pt x="1039" y="1338"/>
                    <a:pt x="669" y="1338"/>
                  </a:cubicBezTo>
                  <a:cubicBezTo>
                    <a:pt x="299" y="1338"/>
                    <a:pt x="0" y="1039"/>
                    <a:pt x="0" y="669"/>
                  </a:cubicBezTo>
                  <a:cubicBezTo>
                    <a:pt x="0" y="299"/>
                    <a:pt x="299" y="0"/>
                    <a:pt x="669" y="0"/>
                  </a:cubicBezTo>
                  <a:close/>
                  <a:moveTo>
                    <a:pt x="669" y="92"/>
                  </a:moveTo>
                  <a:cubicBezTo>
                    <a:pt x="988" y="92"/>
                    <a:pt x="1246" y="350"/>
                    <a:pt x="1246" y="669"/>
                  </a:cubicBezTo>
                  <a:cubicBezTo>
                    <a:pt x="1246" y="988"/>
                    <a:pt x="988" y="1246"/>
                    <a:pt x="669" y="1246"/>
                  </a:cubicBezTo>
                  <a:cubicBezTo>
                    <a:pt x="350" y="1246"/>
                    <a:pt x="92" y="988"/>
                    <a:pt x="92" y="669"/>
                  </a:cubicBezTo>
                  <a:cubicBezTo>
                    <a:pt x="92" y="350"/>
                    <a:pt x="350" y="92"/>
                    <a:pt x="669"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8" name="Freeform 7"/>
            <p:cNvSpPr>
              <a:spLocks/>
            </p:cNvSpPr>
            <p:nvPr/>
          </p:nvSpPr>
          <p:spPr bwMode="auto">
            <a:xfrm>
              <a:off x="4978029" y="4324350"/>
              <a:ext cx="212725" cy="212725"/>
            </a:xfrm>
            <a:custGeom>
              <a:avLst/>
              <a:gdLst>
                <a:gd name="T0" fmla="*/ 0 w 142"/>
                <a:gd name="T1" fmla="*/ 72 h 142"/>
                <a:gd name="T2" fmla="*/ 0 w 142"/>
                <a:gd name="T3" fmla="*/ 70 h 142"/>
                <a:gd name="T4" fmla="*/ 71 w 142"/>
                <a:gd name="T5" fmla="*/ 0 h 142"/>
                <a:gd name="T6" fmla="*/ 71 w 142"/>
                <a:gd name="T7" fmla="*/ 0 h 142"/>
                <a:gd name="T8" fmla="*/ 142 w 142"/>
                <a:gd name="T9" fmla="*/ 70 h 142"/>
                <a:gd name="T10" fmla="*/ 142 w 142"/>
                <a:gd name="T11" fmla="*/ 72 h 142"/>
                <a:gd name="T12" fmla="*/ 71 w 142"/>
                <a:gd name="T13" fmla="*/ 142 h 142"/>
                <a:gd name="T14" fmla="*/ 71 w 142"/>
                <a:gd name="T15" fmla="*/ 142 h 142"/>
                <a:gd name="T16" fmla="*/ 0 w 142"/>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2">
                  <a:moveTo>
                    <a:pt x="0" y="72"/>
                  </a:moveTo>
                  <a:cubicBezTo>
                    <a:pt x="0" y="70"/>
                    <a:pt x="0" y="70"/>
                    <a:pt x="0" y="70"/>
                  </a:cubicBezTo>
                  <a:cubicBezTo>
                    <a:pt x="0" y="32"/>
                    <a:pt x="32" y="0"/>
                    <a:pt x="71" y="0"/>
                  </a:cubicBezTo>
                  <a:cubicBezTo>
                    <a:pt x="71" y="0"/>
                    <a:pt x="71" y="0"/>
                    <a:pt x="71" y="0"/>
                  </a:cubicBezTo>
                  <a:cubicBezTo>
                    <a:pt x="110" y="0"/>
                    <a:pt x="142" y="32"/>
                    <a:pt x="142" y="70"/>
                  </a:cubicBezTo>
                  <a:cubicBezTo>
                    <a:pt x="142" y="72"/>
                    <a:pt x="142" y="72"/>
                    <a:pt x="142" y="72"/>
                  </a:cubicBezTo>
                  <a:cubicBezTo>
                    <a:pt x="142" y="110"/>
                    <a:pt x="110" y="142"/>
                    <a:pt x="71" y="142"/>
                  </a:cubicBezTo>
                  <a:cubicBezTo>
                    <a:pt x="71" y="142"/>
                    <a:pt x="71" y="142"/>
                    <a:pt x="71"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9" name="Freeform 8"/>
            <p:cNvSpPr>
              <a:spLocks/>
            </p:cNvSpPr>
            <p:nvPr/>
          </p:nvSpPr>
          <p:spPr bwMode="auto">
            <a:xfrm>
              <a:off x="5395542"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1"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1"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0" name="Freeform 9"/>
            <p:cNvSpPr>
              <a:spLocks/>
            </p:cNvSpPr>
            <p:nvPr/>
          </p:nvSpPr>
          <p:spPr bwMode="auto">
            <a:xfrm>
              <a:off x="5809879"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2"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25263851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14" name="文本占位符 6"/>
          <p:cNvSpPr>
            <a:spLocks noGrp="1"/>
          </p:cNvSpPr>
          <p:nvPr>
            <p:ph type="body" sz="quarter" idx="10"/>
          </p:nvPr>
        </p:nvSpPr>
        <p:spPr>
          <a:xfrm>
            <a:off x="451878" y="1242452"/>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endParaRPr lang="zh-CN" altLang="en-US" dirty="0"/>
          </a:p>
        </p:txBody>
      </p:sp>
      <p:sp>
        <p:nvSpPr>
          <p:cNvPr id="15"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algn="l" defTabSz="1001624" rtl="0" eaLnBrk="0" fontAlgn="ctr" hangingPunct="0">
              <a:spcBef>
                <a:spcPct val="0"/>
              </a:spcBef>
              <a:spcAft>
                <a:spcPct val="0"/>
              </a:spcAft>
            </a:pPr>
            <a:r>
              <a:rPr lang="en-US" altLang="zh-CN" sz="3500" b="1"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Recommendations</a:t>
            </a:r>
          </a:p>
        </p:txBody>
      </p:sp>
      <p:sp>
        <p:nvSpPr>
          <p:cNvPr id="16"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7"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8" name="组合 17"/>
          <p:cNvGrpSpPr/>
          <p:nvPr userDrawn="1"/>
        </p:nvGrpSpPr>
        <p:grpSpPr>
          <a:xfrm>
            <a:off x="515380" y="456929"/>
            <a:ext cx="461963" cy="485190"/>
            <a:chOff x="-779463" y="1835151"/>
            <a:chExt cx="1136650" cy="1193799"/>
          </a:xfrm>
          <a:solidFill>
            <a:schemeClr val="bg1"/>
          </a:solidFill>
        </p:grpSpPr>
        <p:sp>
          <p:nvSpPr>
            <p:cNvPr id="19" name="Freeform 6"/>
            <p:cNvSpPr>
              <a:spLocks/>
            </p:cNvSpPr>
            <p:nvPr/>
          </p:nvSpPr>
          <p:spPr bwMode="auto">
            <a:xfrm>
              <a:off x="-727075" y="2262188"/>
              <a:ext cx="1031875" cy="625475"/>
            </a:xfrm>
            <a:custGeom>
              <a:avLst/>
              <a:gdLst>
                <a:gd name="T0" fmla="*/ 946 w 968"/>
                <a:gd name="T1" fmla="*/ 587 h 587"/>
                <a:gd name="T2" fmla="*/ 22 w 968"/>
                <a:gd name="T3" fmla="*/ 587 h 587"/>
                <a:gd name="T4" fmla="*/ 0 w 968"/>
                <a:gd name="T5" fmla="*/ 565 h 587"/>
                <a:gd name="T6" fmla="*/ 0 w 968"/>
                <a:gd name="T7" fmla="*/ 63 h 587"/>
                <a:gd name="T8" fmla="*/ 62 w 968"/>
                <a:gd name="T9" fmla="*/ 0 h 587"/>
                <a:gd name="T10" fmla="*/ 104 w 968"/>
                <a:gd name="T11" fmla="*/ 0 h 587"/>
                <a:gd name="T12" fmla="*/ 126 w 968"/>
                <a:gd name="T13" fmla="*/ 22 h 587"/>
                <a:gd name="T14" fmla="*/ 104 w 968"/>
                <a:gd name="T15" fmla="*/ 43 h 587"/>
                <a:gd name="T16" fmla="*/ 62 w 968"/>
                <a:gd name="T17" fmla="*/ 43 h 587"/>
                <a:gd name="T18" fmla="*/ 43 w 968"/>
                <a:gd name="T19" fmla="*/ 63 h 587"/>
                <a:gd name="T20" fmla="*/ 43 w 968"/>
                <a:gd name="T21" fmla="*/ 544 h 587"/>
                <a:gd name="T22" fmla="*/ 925 w 968"/>
                <a:gd name="T23" fmla="*/ 544 h 587"/>
                <a:gd name="T24" fmla="*/ 925 w 968"/>
                <a:gd name="T25" fmla="*/ 63 h 587"/>
                <a:gd name="T26" fmla="*/ 906 w 968"/>
                <a:gd name="T27" fmla="*/ 43 h 587"/>
                <a:gd name="T28" fmla="*/ 859 w 968"/>
                <a:gd name="T29" fmla="*/ 43 h 587"/>
                <a:gd name="T30" fmla="*/ 837 w 968"/>
                <a:gd name="T31" fmla="*/ 22 h 587"/>
                <a:gd name="T32" fmla="*/ 859 w 968"/>
                <a:gd name="T33" fmla="*/ 0 h 587"/>
                <a:gd name="T34" fmla="*/ 906 w 968"/>
                <a:gd name="T35" fmla="*/ 0 h 587"/>
                <a:gd name="T36" fmla="*/ 968 w 968"/>
                <a:gd name="T37" fmla="*/ 63 h 587"/>
                <a:gd name="T38" fmla="*/ 968 w 968"/>
                <a:gd name="T39" fmla="*/ 565 h 587"/>
                <a:gd name="T40" fmla="*/ 946 w 968"/>
                <a:gd name="T41"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8" h="587">
                  <a:moveTo>
                    <a:pt x="946" y="587"/>
                  </a:moveTo>
                  <a:cubicBezTo>
                    <a:pt x="22" y="587"/>
                    <a:pt x="22" y="587"/>
                    <a:pt x="22" y="587"/>
                  </a:cubicBezTo>
                  <a:cubicBezTo>
                    <a:pt x="10" y="587"/>
                    <a:pt x="0" y="577"/>
                    <a:pt x="0" y="565"/>
                  </a:cubicBezTo>
                  <a:cubicBezTo>
                    <a:pt x="0" y="63"/>
                    <a:pt x="0" y="63"/>
                    <a:pt x="0" y="63"/>
                  </a:cubicBezTo>
                  <a:cubicBezTo>
                    <a:pt x="0" y="28"/>
                    <a:pt x="28" y="0"/>
                    <a:pt x="62" y="0"/>
                  </a:cubicBezTo>
                  <a:cubicBezTo>
                    <a:pt x="104" y="0"/>
                    <a:pt x="104" y="0"/>
                    <a:pt x="104" y="0"/>
                  </a:cubicBezTo>
                  <a:cubicBezTo>
                    <a:pt x="116" y="0"/>
                    <a:pt x="126" y="10"/>
                    <a:pt x="126" y="22"/>
                  </a:cubicBezTo>
                  <a:cubicBezTo>
                    <a:pt x="126" y="34"/>
                    <a:pt x="116" y="43"/>
                    <a:pt x="104" y="43"/>
                  </a:cubicBezTo>
                  <a:cubicBezTo>
                    <a:pt x="62" y="43"/>
                    <a:pt x="62" y="43"/>
                    <a:pt x="62" y="43"/>
                  </a:cubicBezTo>
                  <a:cubicBezTo>
                    <a:pt x="52" y="43"/>
                    <a:pt x="43" y="52"/>
                    <a:pt x="43" y="63"/>
                  </a:cubicBezTo>
                  <a:cubicBezTo>
                    <a:pt x="43" y="544"/>
                    <a:pt x="43" y="544"/>
                    <a:pt x="43" y="544"/>
                  </a:cubicBezTo>
                  <a:cubicBezTo>
                    <a:pt x="925" y="544"/>
                    <a:pt x="925" y="544"/>
                    <a:pt x="925" y="544"/>
                  </a:cubicBezTo>
                  <a:cubicBezTo>
                    <a:pt x="925" y="63"/>
                    <a:pt x="925" y="63"/>
                    <a:pt x="925" y="63"/>
                  </a:cubicBezTo>
                  <a:cubicBezTo>
                    <a:pt x="925" y="52"/>
                    <a:pt x="916" y="43"/>
                    <a:pt x="906" y="43"/>
                  </a:cubicBezTo>
                  <a:cubicBezTo>
                    <a:pt x="859" y="43"/>
                    <a:pt x="859" y="43"/>
                    <a:pt x="859" y="43"/>
                  </a:cubicBezTo>
                  <a:cubicBezTo>
                    <a:pt x="847" y="43"/>
                    <a:pt x="837" y="34"/>
                    <a:pt x="837" y="22"/>
                  </a:cubicBezTo>
                  <a:cubicBezTo>
                    <a:pt x="837" y="10"/>
                    <a:pt x="847" y="0"/>
                    <a:pt x="859" y="0"/>
                  </a:cubicBezTo>
                  <a:cubicBezTo>
                    <a:pt x="906" y="0"/>
                    <a:pt x="906" y="0"/>
                    <a:pt x="906" y="0"/>
                  </a:cubicBezTo>
                  <a:cubicBezTo>
                    <a:pt x="940" y="0"/>
                    <a:pt x="968" y="28"/>
                    <a:pt x="968" y="63"/>
                  </a:cubicBezTo>
                  <a:cubicBezTo>
                    <a:pt x="968" y="565"/>
                    <a:pt x="968" y="565"/>
                    <a:pt x="968" y="565"/>
                  </a:cubicBezTo>
                  <a:cubicBezTo>
                    <a:pt x="968" y="577"/>
                    <a:pt x="958" y="587"/>
                    <a:pt x="946" y="5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0" name="Freeform 7"/>
            <p:cNvSpPr>
              <a:spLocks noEditPoints="1"/>
            </p:cNvSpPr>
            <p:nvPr/>
          </p:nvSpPr>
          <p:spPr bwMode="auto">
            <a:xfrm>
              <a:off x="-779463" y="2841625"/>
              <a:ext cx="1136650" cy="187325"/>
            </a:xfrm>
            <a:custGeom>
              <a:avLst/>
              <a:gdLst>
                <a:gd name="T0" fmla="*/ 1024 w 1066"/>
                <a:gd name="T1" fmla="*/ 176 h 176"/>
                <a:gd name="T2" fmla="*/ 42 w 1066"/>
                <a:gd name="T3" fmla="*/ 176 h 176"/>
                <a:gd name="T4" fmla="*/ 0 w 1066"/>
                <a:gd name="T5" fmla="*/ 134 h 176"/>
                <a:gd name="T6" fmla="*/ 0 w 1066"/>
                <a:gd name="T7" fmla="*/ 42 h 176"/>
                <a:gd name="T8" fmla="*/ 42 w 1066"/>
                <a:gd name="T9" fmla="*/ 0 h 176"/>
                <a:gd name="T10" fmla="*/ 1024 w 1066"/>
                <a:gd name="T11" fmla="*/ 0 h 176"/>
                <a:gd name="T12" fmla="*/ 1066 w 1066"/>
                <a:gd name="T13" fmla="*/ 42 h 176"/>
                <a:gd name="T14" fmla="*/ 1066 w 1066"/>
                <a:gd name="T15" fmla="*/ 134 h 176"/>
                <a:gd name="T16" fmla="*/ 1024 w 1066"/>
                <a:gd name="T17" fmla="*/ 176 h 176"/>
                <a:gd name="T18" fmla="*/ 1023 w 1066"/>
                <a:gd name="T19" fmla="*/ 42 h 176"/>
                <a:gd name="T20" fmla="*/ 42 w 1066"/>
                <a:gd name="T21" fmla="*/ 43 h 176"/>
                <a:gd name="T22" fmla="*/ 43 w 1066"/>
                <a:gd name="T23" fmla="*/ 134 h 176"/>
                <a:gd name="T24" fmla="*/ 1023 w 1066"/>
                <a:gd name="T25" fmla="*/ 133 h 176"/>
                <a:gd name="T26" fmla="*/ 1023 w 1066"/>
                <a:gd name="T27" fmla="*/ 4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6" h="176">
                  <a:moveTo>
                    <a:pt x="1024" y="176"/>
                  </a:moveTo>
                  <a:cubicBezTo>
                    <a:pt x="42" y="176"/>
                    <a:pt x="42" y="176"/>
                    <a:pt x="42" y="176"/>
                  </a:cubicBezTo>
                  <a:cubicBezTo>
                    <a:pt x="19" y="176"/>
                    <a:pt x="0" y="157"/>
                    <a:pt x="0" y="134"/>
                  </a:cubicBezTo>
                  <a:cubicBezTo>
                    <a:pt x="0" y="42"/>
                    <a:pt x="0" y="42"/>
                    <a:pt x="0" y="42"/>
                  </a:cubicBezTo>
                  <a:cubicBezTo>
                    <a:pt x="0" y="18"/>
                    <a:pt x="19" y="0"/>
                    <a:pt x="42" y="0"/>
                  </a:cubicBezTo>
                  <a:cubicBezTo>
                    <a:pt x="1024" y="0"/>
                    <a:pt x="1024" y="0"/>
                    <a:pt x="1024" y="0"/>
                  </a:cubicBezTo>
                  <a:cubicBezTo>
                    <a:pt x="1047" y="0"/>
                    <a:pt x="1066" y="18"/>
                    <a:pt x="1066" y="42"/>
                  </a:cubicBezTo>
                  <a:cubicBezTo>
                    <a:pt x="1066" y="134"/>
                    <a:pt x="1066" y="134"/>
                    <a:pt x="1066" y="134"/>
                  </a:cubicBezTo>
                  <a:cubicBezTo>
                    <a:pt x="1066" y="157"/>
                    <a:pt x="1047" y="176"/>
                    <a:pt x="1024" y="176"/>
                  </a:cubicBezTo>
                  <a:close/>
                  <a:moveTo>
                    <a:pt x="1023" y="42"/>
                  </a:moveTo>
                  <a:cubicBezTo>
                    <a:pt x="42" y="43"/>
                    <a:pt x="42" y="43"/>
                    <a:pt x="42" y="43"/>
                  </a:cubicBezTo>
                  <a:cubicBezTo>
                    <a:pt x="43" y="134"/>
                    <a:pt x="43" y="134"/>
                    <a:pt x="43" y="134"/>
                  </a:cubicBezTo>
                  <a:cubicBezTo>
                    <a:pt x="1023" y="133"/>
                    <a:pt x="1023" y="133"/>
                    <a:pt x="1023" y="133"/>
                  </a:cubicBezTo>
                  <a:lnTo>
                    <a:pt x="1023"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1" name="Freeform 8"/>
            <p:cNvSpPr>
              <a:spLocks/>
            </p:cNvSpPr>
            <p:nvPr/>
          </p:nvSpPr>
          <p:spPr bwMode="auto">
            <a:xfrm>
              <a:off x="-303213" y="2911475"/>
              <a:ext cx="184150" cy="46037"/>
            </a:xfrm>
            <a:custGeom>
              <a:avLst/>
              <a:gdLst>
                <a:gd name="T0" fmla="*/ 151 w 172"/>
                <a:gd name="T1" fmla="*/ 43 h 43"/>
                <a:gd name="T2" fmla="*/ 21 w 172"/>
                <a:gd name="T3" fmla="*/ 43 h 43"/>
                <a:gd name="T4" fmla="*/ 0 w 172"/>
                <a:gd name="T5" fmla="*/ 22 h 43"/>
                <a:gd name="T6" fmla="*/ 21 w 172"/>
                <a:gd name="T7" fmla="*/ 0 h 43"/>
                <a:gd name="T8" fmla="*/ 151 w 172"/>
                <a:gd name="T9" fmla="*/ 0 h 43"/>
                <a:gd name="T10" fmla="*/ 172 w 172"/>
                <a:gd name="T11" fmla="*/ 22 h 43"/>
                <a:gd name="T12" fmla="*/ 151 w 172"/>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172" h="43">
                  <a:moveTo>
                    <a:pt x="151" y="43"/>
                  </a:moveTo>
                  <a:cubicBezTo>
                    <a:pt x="21" y="43"/>
                    <a:pt x="21" y="43"/>
                    <a:pt x="21" y="43"/>
                  </a:cubicBezTo>
                  <a:cubicBezTo>
                    <a:pt x="10" y="43"/>
                    <a:pt x="0" y="34"/>
                    <a:pt x="0" y="22"/>
                  </a:cubicBezTo>
                  <a:cubicBezTo>
                    <a:pt x="0" y="10"/>
                    <a:pt x="10" y="0"/>
                    <a:pt x="21" y="0"/>
                  </a:cubicBezTo>
                  <a:cubicBezTo>
                    <a:pt x="151" y="0"/>
                    <a:pt x="151" y="0"/>
                    <a:pt x="151" y="0"/>
                  </a:cubicBezTo>
                  <a:cubicBezTo>
                    <a:pt x="162" y="0"/>
                    <a:pt x="172" y="10"/>
                    <a:pt x="172" y="22"/>
                  </a:cubicBezTo>
                  <a:cubicBezTo>
                    <a:pt x="172" y="34"/>
                    <a:pt x="162" y="43"/>
                    <a:pt x="15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2" name="Freeform 9"/>
            <p:cNvSpPr>
              <a:spLocks noEditPoints="1"/>
            </p:cNvSpPr>
            <p:nvPr/>
          </p:nvSpPr>
          <p:spPr bwMode="auto">
            <a:xfrm>
              <a:off x="-568325" y="1835151"/>
              <a:ext cx="712788" cy="852487"/>
            </a:xfrm>
            <a:custGeom>
              <a:avLst/>
              <a:gdLst>
                <a:gd name="T0" fmla="*/ 335 w 668"/>
                <a:gd name="T1" fmla="*/ 800 h 800"/>
                <a:gd name="T2" fmla="*/ 316 w 668"/>
                <a:gd name="T3" fmla="*/ 789 h 800"/>
                <a:gd name="T4" fmla="*/ 246 w 668"/>
                <a:gd name="T5" fmla="*/ 662 h 800"/>
                <a:gd name="T6" fmla="*/ 57 w 668"/>
                <a:gd name="T7" fmla="*/ 508 h 800"/>
                <a:gd name="T8" fmla="*/ 49 w 668"/>
                <a:gd name="T9" fmla="*/ 492 h 800"/>
                <a:gd name="T10" fmla="*/ 84 w 668"/>
                <a:gd name="T11" fmla="*/ 168 h 800"/>
                <a:gd name="T12" fmla="*/ 202 w 668"/>
                <a:gd name="T13" fmla="*/ 73 h 800"/>
                <a:gd name="T14" fmla="*/ 621 w 668"/>
                <a:gd name="T15" fmla="*/ 226 h 800"/>
                <a:gd name="T16" fmla="*/ 621 w 668"/>
                <a:gd name="T17" fmla="*/ 226 h 800"/>
                <a:gd name="T18" fmla="*/ 594 w 668"/>
                <a:gd name="T19" fmla="*/ 538 h 800"/>
                <a:gd name="T20" fmla="*/ 468 w 668"/>
                <a:gd name="T21" fmla="*/ 645 h 800"/>
                <a:gd name="T22" fmla="*/ 412 w 668"/>
                <a:gd name="T23" fmla="*/ 665 h 800"/>
                <a:gd name="T24" fmla="*/ 355 w 668"/>
                <a:gd name="T25" fmla="*/ 787 h 800"/>
                <a:gd name="T26" fmla="*/ 336 w 668"/>
                <a:gd name="T27" fmla="*/ 800 h 800"/>
                <a:gd name="T28" fmla="*/ 335 w 668"/>
                <a:gd name="T29" fmla="*/ 800 h 800"/>
                <a:gd name="T30" fmla="*/ 334 w 668"/>
                <a:gd name="T31" fmla="*/ 87 h 800"/>
                <a:gd name="T32" fmla="*/ 220 w 668"/>
                <a:gd name="T33" fmla="*/ 112 h 800"/>
                <a:gd name="T34" fmla="*/ 119 w 668"/>
                <a:gd name="T35" fmla="*/ 194 h 800"/>
                <a:gd name="T36" fmla="*/ 88 w 668"/>
                <a:gd name="T37" fmla="*/ 474 h 800"/>
                <a:gd name="T38" fmla="*/ 95 w 668"/>
                <a:gd name="T39" fmla="*/ 487 h 800"/>
                <a:gd name="T40" fmla="*/ 266 w 668"/>
                <a:gd name="T41" fmla="*/ 622 h 800"/>
                <a:gd name="T42" fmla="*/ 280 w 668"/>
                <a:gd name="T43" fmla="*/ 633 h 800"/>
                <a:gd name="T44" fmla="*/ 333 w 668"/>
                <a:gd name="T45" fmla="*/ 731 h 800"/>
                <a:gd name="T46" fmla="*/ 377 w 668"/>
                <a:gd name="T47" fmla="*/ 637 h 800"/>
                <a:gd name="T48" fmla="*/ 392 w 668"/>
                <a:gd name="T49" fmla="*/ 625 h 800"/>
                <a:gd name="T50" fmla="*/ 450 w 668"/>
                <a:gd name="T51" fmla="*/ 606 h 800"/>
                <a:gd name="T52" fmla="*/ 559 w 668"/>
                <a:gd name="T53" fmla="*/ 514 h 800"/>
                <a:gd name="T54" fmla="*/ 582 w 668"/>
                <a:gd name="T55" fmla="*/ 244 h 800"/>
                <a:gd name="T56" fmla="*/ 582 w 668"/>
                <a:gd name="T57" fmla="*/ 244 h 800"/>
                <a:gd name="T58" fmla="*/ 334 w 668"/>
                <a:gd name="T59" fmla="*/ 8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8" h="800">
                  <a:moveTo>
                    <a:pt x="335" y="800"/>
                  </a:moveTo>
                  <a:cubicBezTo>
                    <a:pt x="327" y="800"/>
                    <a:pt x="320" y="796"/>
                    <a:pt x="316" y="789"/>
                  </a:cubicBezTo>
                  <a:cubicBezTo>
                    <a:pt x="246" y="662"/>
                    <a:pt x="246" y="662"/>
                    <a:pt x="246" y="662"/>
                  </a:cubicBezTo>
                  <a:cubicBezTo>
                    <a:pt x="165" y="638"/>
                    <a:pt x="97" y="582"/>
                    <a:pt x="57" y="508"/>
                  </a:cubicBezTo>
                  <a:cubicBezTo>
                    <a:pt x="54" y="502"/>
                    <a:pt x="52" y="497"/>
                    <a:pt x="49" y="492"/>
                  </a:cubicBezTo>
                  <a:cubicBezTo>
                    <a:pt x="0" y="385"/>
                    <a:pt x="13" y="261"/>
                    <a:pt x="84" y="168"/>
                  </a:cubicBezTo>
                  <a:cubicBezTo>
                    <a:pt x="115" y="127"/>
                    <a:pt x="155" y="95"/>
                    <a:pt x="202" y="73"/>
                  </a:cubicBezTo>
                  <a:cubicBezTo>
                    <a:pt x="360" y="0"/>
                    <a:pt x="548" y="69"/>
                    <a:pt x="621" y="226"/>
                  </a:cubicBezTo>
                  <a:cubicBezTo>
                    <a:pt x="621" y="226"/>
                    <a:pt x="621" y="226"/>
                    <a:pt x="621" y="226"/>
                  </a:cubicBezTo>
                  <a:cubicBezTo>
                    <a:pt x="668" y="327"/>
                    <a:pt x="658" y="447"/>
                    <a:pt x="594" y="538"/>
                  </a:cubicBezTo>
                  <a:cubicBezTo>
                    <a:pt x="563" y="584"/>
                    <a:pt x="519" y="621"/>
                    <a:pt x="468" y="645"/>
                  </a:cubicBezTo>
                  <a:cubicBezTo>
                    <a:pt x="450" y="653"/>
                    <a:pt x="431" y="660"/>
                    <a:pt x="412" y="665"/>
                  </a:cubicBezTo>
                  <a:cubicBezTo>
                    <a:pt x="355" y="787"/>
                    <a:pt x="355" y="787"/>
                    <a:pt x="355" y="787"/>
                  </a:cubicBezTo>
                  <a:cubicBezTo>
                    <a:pt x="351" y="795"/>
                    <a:pt x="344" y="800"/>
                    <a:pt x="336" y="800"/>
                  </a:cubicBezTo>
                  <a:cubicBezTo>
                    <a:pt x="335" y="800"/>
                    <a:pt x="335" y="800"/>
                    <a:pt x="335" y="800"/>
                  </a:cubicBezTo>
                  <a:close/>
                  <a:moveTo>
                    <a:pt x="334" y="87"/>
                  </a:moveTo>
                  <a:cubicBezTo>
                    <a:pt x="296" y="87"/>
                    <a:pt x="257" y="95"/>
                    <a:pt x="220" y="112"/>
                  </a:cubicBezTo>
                  <a:cubicBezTo>
                    <a:pt x="180" y="131"/>
                    <a:pt x="145" y="159"/>
                    <a:pt x="119" y="194"/>
                  </a:cubicBezTo>
                  <a:cubicBezTo>
                    <a:pt x="57" y="275"/>
                    <a:pt x="45" y="382"/>
                    <a:pt x="88" y="474"/>
                  </a:cubicBezTo>
                  <a:cubicBezTo>
                    <a:pt x="90" y="478"/>
                    <a:pt x="92" y="483"/>
                    <a:pt x="95" y="487"/>
                  </a:cubicBezTo>
                  <a:cubicBezTo>
                    <a:pt x="130" y="554"/>
                    <a:pt x="193" y="603"/>
                    <a:pt x="266" y="622"/>
                  </a:cubicBezTo>
                  <a:cubicBezTo>
                    <a:pt x="272" y="624"/>
                    <a:pt x="277" y="628"/>
                    <a:pt x="280" y="633"/>
                  </a:cubicBezTo>
                  <a:cubicBezTo>
                    <a:pt x="333" y="731"/>
                    <a:pt x="333" y="731"/>
                    <a:pt x="333" y="731"/>
                  </a:cubicBezTo>
                  <a:cubicBezTo>
                    <a:pt x="377" y="637"/>
                    <a:pt x="377" y="637"/>
                    <a:pt x="377" y="637"/>
                  </a:cubicBezTo>
                  <a:cubicBezTo>
                    <a:pt x="380" y="631"/>
                    <a:pt x="386" y="626"/>
                    <a:pt x="392" y="625"/>
                  </a:cubicBezTo>
                  <a:cubicBezTo>
                    <a:pt x="413" y="621"/>
                    <a:pt x="432" y="614"/>
                    <a:pt x="450" y="606"/>
                  </a:cubicBezTo>
                  <a:cubicBezTo>
                    <a:pt x="494" y="585"/>
                    <a:pt x="532" y="554"/>
                    <a:pt x="559" y="514"/>
                  </a:cubicBezTo>
                  <a:cubicBezTo>
                    <a:pt x="613" y="435"/>
                    <a:pt x="622" y="331"/>
                    <a:pt x="582" y="244"/>
                  </a:cubicBezTo>
                  <a:cubicBezTo>
                    <a:pt x="582" y="244"/>
                    <a:pt x="582" y="244"/>
                    <a:pt x="582" y="244"/>
                  </a:cubicBezTo>
                  <a:cubicBezTo>
                    <a:pt x="536" y="145"/>
                    <a:pt x="437" y="87"/>
                    <a:pt x="334"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3" name="Freeform 10"/>
            <p:cNvSpPr>
              <a:spLocks noEditPoints="1"/>
            </p:cNvSpPr>
            <p:nvPr/>
          </p:nvSpPr>
          <p:spPr bwMode="auto">
            <a:xfrm>
              <a:off x="-354013" y="2181225"/>
              <a:ext cx="280988" cy="187325"/>
            </a:xfrm>
            <a:custGeom>
              <a:avLst/>
              <a:gdLst>
                <a:gd name="T0" fmla="*/ 140 w 263"/>
                <a:gd name="T1" fmla="*/ 177 h 177"/>
                <a:gd name="T2" fmla="*/ 130 w 263"/>
                <a:gd name="T3" fmla="*/ 177 h 177"/>
                <a:gd name="T4" fmla="*/ 2 w 263"/>
                <a:gd name="T5" fmla="*/ 115 h 177"/>
                <a:gd name="T6" fmla="*/ 3 w 263"/>
                <a:gd name="T7" fmla="*/ 21 h 177"/>
                <a:gd name="T8" fmla="*/ 25 w 263"/>
                <a:gd name="T9" fmla="*/ 0 h 177"/>
                <a:gd name="T10" fmla="*/ 46 w 263"/>
                <a:gd name="T11" fmla="*/ 21 h 177"/>
                <a:gd name="T12" fmla="*/ 45 w 263"/>
                <a:gd name="T13" fmla="*/ 113 h 177"/>
                <a:gd name="T14" fmla="*/ 131 w 263"/>
                <a:gd name="T15" fmla="*/ 134 h 177"/>
                <a:gd name="T16" fmla="*/ 218 w 263"/>
                <a:gd name="T17" fmla="*/ 119 h 177"/>
                <a:gd name="T18" fmla="*/ 220 w 263"/>
                <a:gd name="T19" fmla="*/ 27 h 177"/>
                <a:gd name="T20" fmla="*/ 242 w 263"/>
                <a:gd name="T21" fmla="*/ 6 h 177"/>
                <a:gd name="T22" fmla="*/ 263 w 263"/>
                <a:gd name="T23" fmla="*/ 28 h 177"/>
                <a:gd name="T24" fmla="*/ 261 w 263"/>
                <a:gd name="T25" fmla="*/ 122 h 177"/>
                <a:gd name="T26" fmla="*/ 214 w 263"/>
                <a:gd name="T27" fmla="*/ 168 h 177"/>
                <a:gd name="T28" fmla="*/ 140 w 263"/>
                <a:gd name="T29" fmla="*/ 177 h 177"/>
                <a:gd name="T30" fmla="*/ 45 w 263"/>
                <a:gd name="T31" fmla="*/ 116 h 177"/>
                <a:gd name="T32" fmla="*/ 45 w 263"/>
                <a:gd name="T33" fmla="*/ 116 h 177"/>
                <a:gd name="T34" fmla="*/ 45 w 263"/>
                <a:gd name="T35" fmla="*/ 1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177">
                  <a:moveTo>
                    <a:pt x="140" y="177"/>
                  </a:moveTo>
                  <a:cubicBezTo>
                    <a:pt x="137" y="177"/>
                    <a:pt x="133" y="177"/>
                    <a:pt x="130" y="177"/>
                  </a:cubicBezTo>
                  <a:cubicBezTo>
                    <a:pt x="65" y="175"/>
                    <a:pt x="0" y="155"/>
                    <a:pt x="2" y="115"/>
                  </a:cubicBezTo>
                  <a:cubicBezTo>
                    <a:pt x="3" y="21"/>
                    <a:pt x="3" y="21"/>
                    <a:pt x="3" y="21"/>
                  </a:cubicBezTo>
                  <a:cubicBezTo>
                    <a:pt x="3" y="9"/>
                    <a:pt x="14" y="0"/>
                    <a:pt x="25" y="0"/>
                  </a:cubicBezTo>
                  <a:cubicBezTo>
                    <a:pt x="37" y="0"/>
                    <a:pt x="47" y="10"/>
                    <a:pt x="46" y="21"/>
                  </a:cubicBezTo>
                  <a:cubicBezTo>
                    <a:pt x="45" y="113"/>
                    <a:pt x="45" y="113"/>
                    <a:pt x="45" y="113"/>
                  </a:cubicBezTo>
                  <a:cubicBezTo>
                    <a:pt x="51" y="120"/>
                    <a:pt x="82" y="133"/>
                    <a:pt x="131" y="134"/>
                  </a:cubicBezTo>
                  <a:cubicBezTo>
                    <a:pt x="180" y="136"/>
                    <a:pt x="211" y="125"/>
                    <a:pt x="218" y="119"/>
                  </a:cubicBezTo>
                  <a:cubicBezTo>
                    <a:pt x="220" y="27"/>
                    <a:pt x="220" y="27"/>
                    <a:pt x="220" y="27"/>
                  </a:cubicBezTo>
                  <a:cubicBezTo>
                    <a:pt x="220" y="15"/>
                    <a:pt x="231" y="5"/>
                    <a:pt x="242" y="6"/>
                  </a:cubicBezTo>
                  <a:cubicBezTo>
                    <a:pt x="254" y="6"/>
                    <a:pt x="263" y="16"/>
                    <a:pt x="263" y="28"/>
                  </a:cubicBezTo>
                  <a:cubicBezTo>
                    <a:pt x="261" y="122"/>
                    <a:pt x="261" y="122"/>
                    <a:pt x="261" y="122"/>
                  </a:cubicBezTo>
                  <a:cubicBezTo>
                    <a:pt x="261" y="136"/>
                    <a:pt x="252" y="156"/>
                    <a:pt x="214" y="168"/>
                  </a:cubicBezTo>
                  <a:cubicBezTo>
                    <a:pt x="193" y="174"/>
                    <a:pt x="167" y="177"/>
                    <a:pt x="140" y="177"/>
                  </a:cubicBezTo>
                  <a:close/>
                  <a:moveTo>
                    <a:pt x="45" y="116"/>
                  </a:moveTo>
                  <a:cubicBezTo>
                    <a:pt x="45" y="116"/>
                    <a:pt x="45" y="116"/>
                    <a:pt x="45" y="116"/>
                  </a:cubicBezTo>
                  <a:cubicBezTo>
                    <a:pt x="45" y="116"/>
                    <a:pt x="45" y="116"/>
                    <a:pt x="45"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4" name="Freeform 11"/>
            <p:cNvSpPr>
              <a:spLocks noEditPoints="1"/>
            </p:cNvSpPr>
            <p:nvPr/>
          </p:nvSpPr>
          <p:spPr bwMode="auto">
            <a:xfrm>
              <a:off x="-420688" y="2066925"/>
              <a:ext cx="419100" cy="209550"/>
            </a:xfrm>
            <a:custGeom>
              <a:avLst/>
              <a:gdLst>
                <a:gd name="T0" fmla="*/ 195 w 394"/>
                <a:gd name="T1" fmla="*/ 197 h 197"/>
                <a:gd name="T2" fmla="*/ 186 w 394"/>
                <a:gd name="T3" fmla="*/ 195 h 197"/>
                <a:gd name="T4" fmla="*/ 13 w 394"/>
                <a:gd name="T5" fmla="*/ 117 h 197"/>
                <a:gd name="T6" fmla="*/ 0 w 394"/>
                <a:gd name="T7" fmla="*/ 97 h 197"/>
                <a:gd name="T8" fmla="*/ 14 w 394"/>
                <a:gd name="T9" fmla="*/ 77 h 197"/>
                <a:gd name="T10" fmla="*/ 191 w 394"/>
                <a:gd name="T11" fmla="*/ 2 h 197"/>
                <a:gd name="T12" fmla="*/ 209 w 394"/>
                <a:gd name="T13" fmla="*/ 3 h 197"/>
                <a:gd name="T14" fmla="*/ 382 w 394"/>
                <a:gd name="T15" fmla="*/ 88 h 197"/>
                <a:gd name="T16" fmla="*/ 394 w 394"/>
                <a:gd name="T17" fmla="*/ 108 h 197"/>
                <a:gd name="T18" fmla="*/ 380 w 394"/>
                <a:gd name="T19" fmla="*/ 128 h 197"/>
                <a:gd name="T20" fmla="*/ 203 w 394"/>
                <a:gd name="T21" fmla="*/ 195 h 197"/>
                <a:gd name="T22" fmla="*/ 195 w 394"/>
                <a:gd name="T23" fmla="*/ 197 h 197"/>
                <a:gd name="T24" fmla="*/ 76 w 394"/>
                <a:gd name="T25" fmla="*/ 98 h 197"/>
                <a:gd name="T26" fmla="*/ 196 w 394"/>
                <a:gd name="T27" fmla="*/ 152 h 197"/>
                <a:gd name="T28" fmla="*/ 318 w 394"/>
                <a:gd name="T29" fmla="*/ 105 h 197"/>
                <a:gd name="T30" fmla="*/ 199 w 394"/>
                <a:gd name="T31" fmla="*/ 46 h 197"/>
                <a:gd name="T32" fmla="*/ 76 w 394"/>
                <a:gd name="T33" fmla="*/ 9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4" h="197">
                  <a:moveTo>
                    <a:pt x="195" y="197"/>
                  </a:moveTo>
                  <a:cubicBezTo>
                    <a:pt x="192" y="197"/>
                    <a:pt x="189" y="196"/>
                    <a:pt x="186" y="195"/>
                  </a:cubicBezTo>
                  <a:cubicBezTo>
                    <a:pt x="13" y="117"/>
                    <a:pt x="13" y="117"/>
                    <a:pt x="13" y="117"/>
                  </a:cubicBezTo>
                  <a:cubicBezTo>
                    <a:pt x="5" y="113"/>
                    <a:pt x="0" y="105"/>
                    <a:pt x="0" y="97"/>
                  </a:cubicBezTo>
                  <a:cubicBezTo>
                    <a:pt x="1" y="88"/>
                    <a:pt x="6" y="80"/>
                    <a:pt x="14" y="77"/>
                  </a:cubicBezTo>
                  <a:cubicBezTo>
                    <a:pt x="191" y="2"/>
                    <a:pt x="191" y="2"/>
                    <a:pt x="191" y="2"/>
                  </a:cubicBezTo>
                  <a:cubicBezTo>
                    <a:pt x="197" y="0"/>
                    <a:pt x="203" y="0"/>
                    <a:pt x="209" y="3"/>
                  </a:cubicBezTo>
                  <a:cubicBezTo>
                    <a:pt x="382" y="88"/>
                    <a:pt x="382" y="88"/>
                    <a:pt x="382" y="88"/>
                  </a:cubicBezTo>
                  <a:cubicBezTo>
                    <a:pt x="389" y="92"/>
                    <a:pt x="394" y="100"/>
                    <a:pt x="394" y="108"/>
                  </a:cubicBezTo>
                  <a:cubicBezTo>
                    <a:pt x="393" y="117"/>
                    <a:pt x="388" y="124"/>
                    <a:pt x="380" y="128"/>
                  </a:cubicBezTo>
                  <a:cubicBezTo>
                    <a:pt x="203" y="195"/>
                    <a:pt x="203" y="195"/>
                    <a:pt x="203" y="195"/>
                  </a:cubicBezTo>
                  <a:cubicBezTo>
                    <a:pt x="200" y="196"/>
                    <a:pt x="197" y="197"/>
                    <a:pt x="195" y="197"/>
                  </a:cubicBezTo>
                  <a:close/>
                  <a:moveTo>
                    <a:pt x="76" y="98"/>
                  </a:moveTo>
                  <a:cubicBezTo>
                    <a:pt x="196" y="152"/>
                    <a:pt x="196" y="152"/>
                    <a:pt x="196" y="152"/>
                  </a:cubicBezTo>
                  <a:cubicBezTo>
                    <a:pt x="318" y="105"/>
                    <a:pt x="318" y="105"/>
                    <a:pt x="318" y="105"/>
                  </a:cubicBezTo>
                  <a:cubicBezTo>
                    <a:pt x="199" y="46"/>
                    <a:pt x="199" y="46"/>
                    <a:pt x="199" y="46"/>
                  </a:cubicBezTo>
                  <a:lnTo>
                    <a:pt x="76"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20101912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谢谢">
    <p:spTree>
      <p:nvGrpSpPr>
        <p:cNvPr id="1" name=""/>
        <p:cNvGrpSpPr/>
        <p:nvPr/>
      </p:nvGrpSpPr>
      <p:grpSpPr>
        <a:xfrm>
          <a:off x="0" y="0"/>
          <a:ext cx="0" cy="0"/>
          <a:chOff x="0" y="0"/>
          <a:chExt cx="0" cy="0"/>
        </a:xfrm>
      </p:grpSpPr>
      <p:pic>
        <p:nvPicPr>
          <p:cNvPr id="9" name="Picture 2" descr="D:\201207257配图\培训\shutterstock_242224906.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t="17896" b="10658"/>
          <a:stretch/>
        </p:blipFill>
        <p:spPr bwMode="auto">
          <a:xfrm>
            <a:off x="1549" y="0"/>
            <a:ext cx="12188902"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userDrawn="1"/>
        </p:nvSpPr>
        <p:spPr bwMode="auto">
          <a:xfrm>
            <a:off x="2380" y="0"/>
            <a:ext cx="12187239" cy="6858000"/>
          </a:xfrm>
          <a:prstGeom prst="rect">
            <a:avLst/>
          </a:prstGeom>
          <a:solidFill>
            <a:srgbClr val="003C78">
              <a:alpha val="40000"/>
            </a:srgbClr>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marL="0" marR="0" indent="0" algn="l" defTabSz="914034"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endParaRPr>
          </a:p>
        </p:txBody>
      </p:sp>
      <p:grpSp>
        <p:nvGrpSpPr>
          <p:cNvPr id="16" name="组合 15"/>
          <p:cNvGrpSpPr/>
          <p:nvPr userDrawn="1"/>
        </p:nvGrpSpPr>
        <p:grpSpPr>
          <a:xfrm>
            <a:off x="4148952" y="2637135"/>
            <a:ext cx="3894096" cy="1598831"/>
            <a:chOff x="4302972" y="2345035"/>
            <a:chExt cx="3895617" cy="1598831"/>
          </a:xfrm>
        </p:grpSpPr>
        <p:sp>
          <p:nvSpPr>
            <p:cNvPr id="14" name="矩形 13"/>
            <p:cNvSpPr/>
            <p:nvPr userDrawn="1"/>
          </p:nvSpPr>
          <p:spPr>
            <a:xfrm>
              <a:off x="4478610" y="2345035"/>
              <a:ext cx="3544342" cy="923010"/>
            </a:xfrm>
            <a:prstGeom prst="rect">
              <a:avLst/>
            </a:prstGeom>
            <a:noFill/>
          </p:spPr>
          <p:txBody>
            <a:bodyPr wrap="none" lIns="91440" tIns="45720" rIns="91440" bIns="45720">
              <a:spAutoFit/>
            </a:bodyPr>
            <a:lstStyle/>
            <a:p>
              <a:pPr algn="ctr" fontAlgn="ctr"/>
              <a:r>
                <a:rPr lang="en-US" altLang="zh-CN" sz="5398" b="0" cap="none" spc="0" baseline="0" dirty="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rPr>
                <a:t>Thank You</a:t>
              </a:r>
            </a:p>
          </p:txBody>
        </p:sp>
        <p:sp>
          <p:nvSpPr>
            <p:cNvPr id="15" name="矩形 14"/>
            <p:cNvSpPr/>
            <p:nvPr userDrawn="1"/>
          </p:nvSpPr>
          <p:spPr>
            <a:xfrm>
              <a:off x="4302972" y="3297535"/>
              <a:ext cx="3895617" cy="646331"/>
            </a:xfrm>
            <a:prstGeom prst="rect">
              <a:avLst/>
            </a:prstGeom>
            <a:noFill/>
          </p:spPr>
          <p:txBody>
            <a:bodyPr wrap="none" lIns="91440" tIns="45720" rIns="91440" bIns="45720">
              <a:spAutoFit/>
            </a:bodyPr>
            <a:lstStyle/>
            <a:p>
              <a:pPr algn="ctr" fontAlgn="ctr"/>
              <a:r>
                <a:rPr lang="en-US" altLang="zh-CN" sz="3599" b="0" cap="none" spc="0" baseline="0" dirty="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rPr>
                <a:t>www.huawei.com</a:t>
              </a:r>
              <a:endParaRPr lang="zh-CN" altLang="en-US" sz="3599" b="0" cap="none" spc="0" baseline="0" dirty="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410368826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总标题">
    <p:spTree>
      <p:nvGrpSpPr>
        <p:cNvPr id="1" name=""/>
        <p:cNvGrpSpPr/>
        <p:nvPr/>
      </p:nvGrpSpPr>
      <p:grpSpPr>
        <a:xfrm>
          <a:off x="0" y="0"/>
          <a:ext cx="0" cy="0"/>
          <a:chOff x="0" y="0"/>
          <a:chExt cx="0" cy="0"/>
        </a:xfrm>
      </p:grpSpPr>
      <p:pic>
        <p:nvPicPr>
          <p:cNvPr id="17" name="Picture 4"/>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3447"/>
          <a:stretch/>
        </p:blipFill>
        <p:spPr bwMode="auto">
          <a:xfrm>
            <a:off x="1" y="85"/>
            <a:ext cx="12192000" cy="686474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41"/>
          <p:cNvSpPr>
            <a:spLocks noGrp="1" noChangeArrowheads="1"/>
          </p:cNvSpPr>
          <p:nvPr>
            <p:ph type="ctrTitle" sz="quarter" hasCustomPrompt="1"/>
          </p:nvPr>
        </p:nvSpPr>
        <p:spPr>
          <a:xfrm>
            <a:off x="1031295" y="4957156"/>
            <a:ext cx="10441567" cy="831600"/>
          </a:xfrm>
          <a:prstGeom prst="rect">
            <a:avLst/>
          </a:prstGeom>
          <a:ln algn="ctr"/>
        </p:spPr>
        <p:txBody>
          <a:bodyPr lIns="87802" tIns="43901" rIns="87802" bIns="43901"/>
          <a:lstStyle>
            <a:lvl1pPr algn="l" defTabSz="801688" rtl="0" eaLnBrk="0" fontAlgn="ctr" hangingPunct="0">
              <a:spcBef>
                <a:spcPct val="0"/>
              </a:spcBef>
              <a:spcAft>
                <a:spcPct val="0"/>
              </a:spcAft>
              <a:defRPr lang="zh-CN" altLang="en-US" sz="4300" b="1" kern="1200" baseline="0" dirty="0">
                <a:solidFill>
                  <a:srgbClr val="0070C0"/>
                </a:solidFill>
                <a:latin typeface="Huawei Sans" panose="020C0503030203020204" pitchFamily="34" charset="0"/>
                <a:ea typeface="方正兰亭黑简体" panose="02000000000000000000" pitchFamily="2" charset="-122"/>
                <a:cs typeface="Huawei Sans" panose="020C0503030203020204" pitchFamily="34" charset="0"/>
              </a:defRPr>
            </a:lvl1pPr>
          </a:lstStyle>
          <a:p>
            <a:r>
              <a:rPr lang="en-US" altLang="zh-CN" dirty="0"/>
              <a:t>Click to Edit Title</a:t>
            </a:r>
            <a:endParaRPr lang="zh-CN" altLang="en-US" dirty="0"/>
          </a:p>
        </p:txBody>
      </p:sp>
      <p:sp>
        <p:nvSpPr>
          <p:cNvPr id="19" name="文本占位符 29"/>
          <p:cNvSpPr>
            <a:spLocks noGrp="1"/>
          </p:cNvSpPr>
          <p:nvPr>
            <p:ph type="body" sz="quarter" idx="10" hasCustomPrompt="1"/>
          </p:nvPr>
        </p:nvSpPr>
        <p:spPr>
          <a:xfrm>
            <a:off x="1031295" y="5816120"/>
            <a:ext cx="6912000" cy="493200"/>
          </a:xfrm>
          <a:prstGeom prst="rect">
            <a:avLst/>
          </a:prstGeom>
        </p:spPr>
        <p:txBody>
          <a:bodyPr/>
          <a:lstStyle>
            <a:lvl1pPr marL="0" indent="0" algn="l" defTabSz="801688" rtl="0" eaLnBrk="0" fontAlgn="ctr" hangingPunct="0">
              <a:spcBef>
                <a:spcPct val="0"/>
              </a:spcBef>
              <a:spcAft>
                <a:spcPct val="0"/>
              </a:spcAft>
              <a:buNone/>
              <a:defRPr lang="zh-CN" altLang="en-US" sz="2000" kern="1200" baseline="0" dirty="0" smtClean="0">
                <a:solidFill>
                  <a:srgbClr val="0070C0"/>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Click to Edit Title</a:t>
            </a:r>
            <a:endParaRPr lang="zh-CN" altLang="en-US" dirty="0"/>
          </a:p>
        </p:txBody>
      </p:sp>
      <p:sp>
        <p:nvSpPr>
          <p:cNvPr id="20" name="Rectangle 54"/>
          <p:cNvSpPr>
            <a:spLocks noChangeArrowheads="1"/>
          </p:cNvSpPr>
          <p:nvPr userDrawn="1"/>
        </p:nvSpPr>
        <p:spPr bwMode="auto">
          <a:xfrm>
            <a:off x="947428" y="6500581"/>
            <a:ext cx="494833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en-US" altLang="zh-CN" sz="1200" baseline="0" dirty="0">
                <a:latin typeface="Huawei Sans" panose="020C0503030203020204" pitchFamily="34" charset="0"/>
                <a:ea typeface="方正兰亭黑简体" panose="02000000000000000000" pitchFamily="2" charset="-122"/>
                <a:cs typeface="Huawei Sans" panose="020C0503030203020204" pitchFamily="34" charset="0"/>
              </a:rPr>
              <a:t>Copyright © 2020 Huawei Technologies Co., Ltd. All rights reserved. </a:t>
            </a:r>
          </a:p>
        </p:txBody>
      </p:sp>
      <p:pic>
        <p:nvPicPr>
          <p:cNvPr id="21" name="图片 2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91889" y="251069"/>
            <a:ext cx="1965600" cy="430102"/>
          </a:xfrm>
          <a:prstGeom prst="rect">
            <a:avLst/>
          </a:prstGeom>
        </p:spPr>
      </p:pic>
    </p:spTree>
    <p:extLst>
      <p:ext uri="{BB962C8B-B14F-4D97-AF65-F5344CB8AC3E}">
        <p14:creationId xmlns:p14="http://schemas.microsoft.com/office/powerpoint/2010/main" val="426628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sp>
        <p:nvSpPr>
          <p:cNvPr id="14" name="文本占位符 6"/>
          <p:cNvSpPr>
            <a:spLocks noGrp="1"/>
          </p:cNvSpPr>
          <p:nvPr>
            <p:ph type="body" sz="quarter" idx="10" hasCustomPrompt="1"/>
          </p:nvPr>
        </p:nvSpPr>
        <p:spPr>
          <a:xfrm>
            <a:off x="451878" y="1242453"/>
            <a:ext cx="11306175" cy="4679788"/>
          </a:xfrm>
          <a:prstGeom prst="rect">
            <a:avLst/>
          </a:prstGeom>
        </p:spPr>
        <p:txBody>
          <a:bodyPr/>
          <a:lstStyle>
            <a:lvl1pPr algn="just" eaLnBrk="1" hangingPunct="1">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pPr eaLnBrk="1" hangingPunct="1"/>
            <a:r>
              <a:rPr lang="en-US" altLang="zh-CN" dirty="0"/>
              <a:t>The chapter describes ...</a:t>
            </a:r>
            <a:endParaRPr lang="zh-CN" altLang="en-US" dirty="0"/>
          </a:p>
        </p:txBody>
      </p:sp>
      <p:sp>
        <p:nvSpPr>
          <p:cNvPr id="27"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2376264"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a:latin typeface="Huawei Sans" panose="020C0503030203020204" pitchFamily="34" charset="0"/>
                <a:ea typeface="方正兰亭黑简体" panose="02000000000000000000" pitchFamily="2" charset="-122"/>
                <a:cs typeface="Huawei Sans" panose="020C0503030203020204" pitchFamily="34" charset="0"/>
              </a:rPr>
              <a:t>Foreword</a:t>
            </a:r>
            <a:endParaRPr lang="zh-CN" altLang="en-US" baseline="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30" name="组合 29"/>
          <p:cNvGrpSpPr/>
          <p:nvPr userDrawn="1"/>
        </p:nvGrpSpPr>
        <p:grpSpPr>
          <a:xfrm>
            <a:off x="335360" y="498828"/>
            <a:ext cx="628158" cy="459460"/>
            <a:chOff x="3275013" y="1363663"/>
            <a:chExt cx="5645150" cy="4129087"/>
          </a:xfrm>
          <a:solidFill>
            <a:schemeClr val="bg1"/>
          </a:solidFill>
        </p:grpSpPr>
        <p:sp>
          <p:nvSpPr>
            <p:cNvPr id="31" name="Freeform 6"/>
            <p:cNvSpPr>
              <a:spLocks noEditPoints="1"/>
            </p:cNvSpPr>
            <p:nvPr/>
          </p:nvSpPr>
          <p:spPr bwMode="auto">
            <a:xfrm>
              <a:off x="3275013" y="1363663"/>
              <a:ext cx="5645150" cy="4129087"/>
            </a:xfrm>
            <a:custGeom>
              <a:avLst/>
              <a:gdLst>
                <a:gd name="T0" fmla="*/ 1410 w 1505"/>
                <a:gd name="T1" fmla="*/ 250 h 1101"/>
                <a:gd name="T2" fmla="*/ 780 w 1505"/>
                <a:gd name="T3" fmla="*/ 250 h 1101"/>
                <a:gd name="T4" fmla="*/ 780 w 1505"/>
                <a:gd name="T5" fmla="*/ 81 h 1101"/>
                <a:gd name="T6" fmla="*/ 699 w 1505"/>
                <a:gd name="T7" fmla="*/ 0 h 1101"/>
                <a:gd name="T8" fmla="*/ 81 w 1505"/>
                <a:gd name="T9" fmla="*/ 0 h 1101"/>
                <a:gd name="T10" fmla="*/ 0 w 1505"/>
                <a:gd name="T11" fmla="*/ 81 h 1101"/>
                <a:gd name="T12" fmla="*/ 0 w 1505"/>
                <a:gd name="T13" fmla="*/ 464 h 1101"/>
                <a:gd name="T14" fmla="*/ 81 w 1505"/>
                <a:gd name="T15" fmla="*/ 545 h 1101"/>
                <a:gd name="T16" fmla="*/ 124 w 1505"/>
                <a:gd name="T17" fmla="*/ 545 h 1101"/>
                <a:gd name="T18" fmla="*/ 124 w 1505"/>
                <a:gd name="T19" fmla="*/ 668 h 1101"/>
                <a:gd name="T20" fmla="*/ 137 w 1505"/>
                <a:gd name="T21" fmla="*/ 688 h 1101"/>
                <a:gd name="T22" fmla="*/ 147 w 1505"/>
                <a:gd name="T23" fmla="*/ 690 h 1101"/>
                <a:gd name="T24" fmla="*/ 161 w 1505"/>
                <a:gd name="T25" fmla="*/ 685 h 1101"/>
                <a:gd name="T26" fmla="*/ 316 w 1505"/>
                <a:gd name="T27" fmla="*/ 554 h 1101"/>
                <a:gd name="T28" fmla="*/ 341 w 1505"/>
                <a:gd name="T29" fmla="*/ 545 h 1101"/>
                <a:gd name="T30" fmla="*/ 542 w 1505"/>
                <a:gd name="T31" fmla="*/ 545 h 1101"/>
                <a:gd name="T32" fmla="*/ 542 w 1505"/>
                <a:gd name="T33" fmla="*/ 824 h 1101"/>
                <a:gd name="T34" fmla="*/ 637 w 1505"/>
                <a:gd name="T35" fmla="*/ 919 h 1101"/>
                <a:gd name="T36" fmla="*/ 1084 w 1505"/>
                <a:gd name="T37" fmla="*/ 919 h 1101"/>
                <a:gd name="T38" fmla="*/ 1120 w 1505"/>
                <a:gd name="T39" fmla="*/ 932 h 1101"/>
                <a:gd name="T40" fmla="*/ 1313 w 1505"/>
                <a:gd name="T41" fmla="*/ 1096 h 1101"/>
                <a:gd name="T42" fmla="*/ 1328 w 1505"/>
                <a:gd name="T43" fmla="*/ 1101 h 1101"/>
                <a:gd name="T44" fmla="*/ 1337 w 1505"/>
                <a:gd name="T45" fmla="*/ 1099 h 1101"/>
                <a:gd name="T46" fmla="*/ 1350 w 1505"/>
                <a:gd name="T47" fmla="*/ 1078 h 1101"/>
                <a:gd name="T48" fmla="*/ 1350 w 1505"/>
                <a:gd name="T49" fmla="*/ 919 h 1101"/>
                <a:gd name="T50" fmla="*/ 1410 w 1505"/>
                <a:gd name="T51" fmla="*/ 919 h 1101"/>
                <a:gd name="T52" fmla="*/ 1505 w 1505"/>
                <a:gd name="T53" fmla="*/ 824 h 1101"/>
                <a:gd name="T54" fmla="*/ 1505 w 1505"/>
                <a:gd name="T55" fmla="*/ 345 h 1101"/>
                <a:gd name="T56" fmla="*/ 1410 w 1505"/>
                <a:gd name="T57" fmla="*/ 250 h 1101"/>
                <a:gd name="T58" fmla="*/ 341 w 1505"/>
                <a:gd name="T59" fmla="*/ 500 h 1101"/>
                <a:gd name="T60" fmla="*/ 287 w 1505"/>
                <a:gd name="T61" fmla="*/ 520 h 1101"/>
                <a:gd name="T62" fmla="*/ 169 w 1505"/>
                <a:gd name="T63" fmla="*/ 619 h 1101"/>
                <a:gd name="T64" fmla="*/ 169 w 1505"/>
                <a:gd name="T65" fmla="*/ 535 h 1101"/>
                <a:gd name="T66" fmla="*/ 133 w 1505"/>
                <a:gd name="T67" fmla="*/ 500 h 1101"/>
                <a:gd name="T68" fmla="*/ 81 w 1505"/>
                <a:gd name="T69" fmla="*/ 500 h 1101"/>
                <a:gd name="T70" fmla="*/ 45 w 1505"/>
                <a:gd name="T71" fmla="*/ 464 h 1101"/>
                <a:gd name="T72" fmla="*/ 45 w 1505"/>
                <a:gd name="T73" fmla="*/ 81 h 1101"/>
                <a:gd name="T74" fmla="*/ 81 w 1505"/>
                <a:gd name="T75" fmla="*/ 45 h 1101"/>
                <a:gd name="T76" fmla="*/ 699 w 1505"/>
                <a:gd name="T77" fmla="*/ 45 h 1101"/>
                <a:gd name="T78" fmla="*/ 735 w 1505"/>
                <a:gd name="T79" fmla="*/ 81 h 1101"/>
                <a:gd name="T80" fmla="*/ 735 w 1505"/>
                <a:gd name="T81" fmla="*/ 250 h 1101"/>
                <a:gd name="T82" fmla="*/ 637 w 1505"/>
                <a:gd name="T83" fmla="*/ 250 h 1101"/>
                <a:gd name="T84" fmla="*/ 542 w 1505"/>
                <a:gd name="T85" fmla="*/ 345 h 1101"/>
                <a:gd name="T86" fmla="*/ 542 w 1505"/>
                <a:gd name="T87" fmla="*/ 500 h 1101"/>
                <a:gd name="T88" fmla="*/ 341 w 1505"/>
                <a:gd name="T89" fmla="*/ 500 h 1101"/>
                <a:gd name="T90" fmla="*/ 1460 w 1505"/>
                <a:gd name="T91" fmla="*/ 824 h 1101"/>
                <a:gd name="T92" fmla="*/ 1410 w 1505"/>
                <a:gd name="T93" fmla="*/ 874 h 1101"/>
                <a:gd name="T94" fmla="*/ 1344 w 1505"/>
                <a:gd name="T95" fmla="*/ 874 h 1101"/>
                <a:gd name="T96" fmla="*/ 1305 w 1505"/>
                <a:gd name="T97" fmla="*/ 913 h 1101"/>
                <a:gd name="T98" fmla="*/ 1305 w 1505"/>
                <a:gd name="T99" fmla="*/ 1030 h 1101"/>
                <a:gd name="T100" fmla="*/ 1149 w 1505"/>
                <a:gd name="T101" fmla="*/ 898 h 1101"/>
                <a:gd name="T102" fmla="*/ 1084 w 1505"/>
                <a:gd name="T103" fmla="*/ 874 h 1101"/>
                <a:gd name="T104" fmla="*/ 637 w 1505"/>
                <a:gd name="T105" fmla="*/ 874 h 1101"/>
                <a:gd name="T106" fmla="*/ 587 w 1505"/>
                <a:gd name="T107" fmla="*/ 824 h 1101"/>
                <a:gd name="T108" fmla="*/ 587 w 1505"/>
                <a:gd name="T109" fmla="*/ 345 h 1101"/>
                <a:gd name="T110" fmla="*/ 637 w 1505"/>
                <a:gd name="T111" fmla="*/ 295 h 1101"/>
                <a:gd name="T112" fmla="*/ 1410 w 1505"/>
                <a:gd name="T113" fmla="*/ 295 h 1101"/>
                <a:gd name="T114" fmla="*/ 1460 w 1505"/>
                <a:gd name="T115" fmla="*/ 345 h 1101"/>
                <a:gd name="T116" fmla="*/ 1460 w 1505"/>
                <a:gd name="T117" fmla="*/ 824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05" h="1101">
                  <a:moveTo>
                    <a:pt x="1410" y="250"/>
                  </a:moveTo>
                  <a:cubicBezTo>
                    <a:pt x="780" y="250"/>
                    <a:pt x="780" y="250"/>
                    <a:pt x="780" y="250"/>
                  </a:cubicBezTo>
                  <a:cubicBezTo>
                    <a:pt x="780" y="81"/>
                    <a:pt x="780" y="81"/>
                    <a:pt x="780" y="81"/>
                  </a:cubicBezTo>
                  <a:cubicBezTo>
                    <a:pt x="780" y="37"/>
                    <a:pt x="743" y="0"/>
                    <a:pt x="699" y="0"/>
                  </a:cubicBezTo>
                  <a:cubicBezTo>
                    <a:pt x="81" y="0"/>
                    <a:pt x="81" y="0"/>
                    <a:pt x="81" y="0"/>
                  </a:cubicBezTo>
                  <a:cubicBezTo>
                    <a:pt x="36" y="0"/>
                    <a:pt x="0" y="37"/>
                    <a:pt x="0" y="81"/>
                  </a:cubicBezTo>
                  <a:cubicBezTo>
                    <a:pt x="0" y="464"/>
                    <a:pt x="0" y="464"/>
                    <a:pt x="0" y="464"/>
                  </a:cubicBezTo>
                  <a:cubicBezTo>
                    <a:pt x="0" y="509"/>
                    <a:pt x="36" y="545"/>
                    <a:pt x="81" y="545"/>
                  </a:cubicBezTo>
                  <a:cubicBezTo>
                    <a:pt x="124" y="545"/>
                    <a:pt x="124" y="545"/>
                    <a:pt x="124" y="545"/>
                  </a:cubicBezTo>
                  <a:cubicBezTo>
                    <a:pt x="124" y="668"/>
                    <a:pt x="124" y="668"/>
                    <a:pt x="124" y="668"/>
                  </a:cubicBezTo>
                  <a:cubicBezTo>
                    <a:pt x="124" y="676"/>
                    <a:pt x="129" y="684"/>
                    <a:pt x="137" y="688"/>
                  </a:cubicBezTo>
                  <a:cubicBezTo>
                    <a:pt x="140" y="689"/>
                    <a:pt x="143" y="690"/>
                    <a:pt x="147" y="690"/>
                  </a:cubicBezTo>
                  <a:cubicBezTo>
                    <a:pt x="152" y="690"/>
                    <a:pt x="157" y="688"/>
                    <a:pt x="161" y="685"/>
                  </a:cubicBezTo>
                  <a:cubicBezTo>
                    <a:pt x="316" y="554"/>
                    <a:pt x="316" y="554"/>
                    <a:pt x="316" y="554"/>
                  </a:cubicBezTo>
                  <a:cubicBezTo>
                    <a:pt x="323" y="548"/>
                    <a:pt x="332" y="545"/>
                    <a:pt x="341" y="545"/>
                  </a:cubicBezTo>
                  <a:cubicBezTo>
                    <a:pt x="542" y="545"/>
                    <a:pt x="542" y="545"/>
                    <a:pt x="542" y="545"/>
                  </a:cubicBezTo>
                  <a:cubicBezTo>
                    <a:pt x="542" y="824"/>
                    <a:pt x="542" y="824"/>
                    <a:pt x="542" y="824"/>
                  </a:cubicBezTo>
                  <a:cubicBezTo>
                    <a:pt x="542" y="877"/>
                    <a:pt x="585" y="919"/>
                    <a:pt x="637" y="919"/>
                  </a:cubicBezTo>
                  <a:cubicBezTo>
                    <a:pt x="1084" y="919"/>
                    <a:pt x="1084" y="919"/>
                    <a:pt x="1084" y="919"/>
                  </a:cubicBezTo>
                  <a:cubicBezTo>
                    <a:pt x="1097" y="919"/>
                    <a:pt x="1110" y="924"/>
                    <a:pt x="1120" y="932"/>
                  </a:cubicBezTo>
                  <a:cubicBezTo>
                    <a:pt x="1313" y="1096"/>
                    <a:pt x="1313" y="1096"/>
                    <a:pt x="1313" y="1096"/>
                  </a:cubicBezTo>
                  <a:cubicBezTo>
                    <a:pt x="1317" y="1099"/>
                    <a:pt x="1322" y="1101"/>
                    <a:pt x="1328" y="1101"/>
                  </a:cubicBezTo>
                  <a:cubicBezTo>
                    <a:pt x="1331" y="1101"/>
                    <a:pt x="1334" y="1100"/>
                    <a:pt x="1337" y="1099"/>
                  </a:cubicBezTo>
                  <a:cubicBezTo>
                    <a:pt x="1345" y="1095"/>
                    <a:pt x="1350" y="1087"/>
                    <a:pt x="1350" y="1078"/>
                  </a:cubicBezTo>
                  <a:cubicBezTo>
                    <a:pt x="1350" y="919"/>
                    <a:pt x="1350" y="919"/>
                    <a:pt x="1350" y="919"/>
                  </a:cubicBezTo>
                  <a:cubicBezTo>
                    <a:pt x="1410" y="919"/>
                    <a:pt x="1410" y="919"/>
                    <a:pt x="1410" y="919"/>
                  </a:cubicBezTo>
                  <a:cubicBezTo>
                    <a:pt x="1463" y="919"/>
                    <a:pt x="1505" y="877"/>
                    <a:pt x="1505" y="824"/>
                  </a:cubicBezTo>
                  <a:cubicBezTo>
                    <a:pt x="1505" y="345"/>
                    <a:pt x="1505" y="345"/>
                    <a:pt x="1505" y="345"/>
                  </a:cubicBezTo>
                  <a:cubicBezTo>
                    <a:pt x="1505" y="293"/>
                    <a:pt x="1463" y="250"/>
                    <a:pt x="1410" y="250"/>
                  </a:cubicBezTo>
                  <a:close/>
                  <a:moveTo>
                    <a:pt x="341" y="500"/>
                  </a:moveTo>
                  <a:cubicBezTo>
                    <a:pt x="322" y="500"/>
                    <a:pt x="302" y="507"/>
                    <a:pt x="287" y="520"/>
                  </a:cubicBezTo>
                  <a:cubicBezTo>
                    <a:pt x="169" y="619"/>
                    <a:pt x="169" y="619"/>
                    <a:pt x="169" y="619"/>
                  </a:cubicBezTo>
                  <a:cubicBezTo>
                    <a:pt x="169" y="535"/>
                    <a:pt x="169" y="535"/>
                    <a:pt x="169" y="535"/>
                  </a:cubicBezTo>
                  <a:cubicBezTo>
                    <a:pt x="169" y="516"/>
                    <a:pt x="153" y="500"/>
                    <a:pt x="133" y="500"/>
                  </a:cubicBezTo>
                  <a:cubicBezTo>
                    <a:pt x="81" y="500"/>
                    <a:pt x="81" y="500"/>
                    <a:pt x="81" y="500"/>
                  </a:cubicBezTo>
                  <a:cubicBezTo>
                    <a:pt x="61" y="500"/>
                    <a:pt x="45" y="484"/>
                    <a:pt x="45" y="464"/>
                  </a:cubicBezTo>
                  <a:cubicBezTo>
                    <a:pt x="45" y="81"/>
                    <a:pt x="45" y="81"/>
                    <a:pt x="45" y="81"/>
                  </a:cubicBezTo>
                  <a:cubicBezTo>
                    <a:pt x="45" y="61"/>
                    <a:pt x="61" y="45"/>
                    <a:pt x="81" y="45"/>
                  </a:cubicBezTo>
                  <a:cubicBezTo>
                    <a:pt x="699" y="45"/>
                    <a:pt x="699" y="45"/>
                    <a:pt x="699" y="45"/>
                  </a:cubicBezTo>
                  <a:cubicBezTo>
                    <a:pt x="719" y="45"/>
                    <a:pt x="735" y="61"/>
                    <a:pt x="735" y="81"/>
                  </a:cubicBezTo>
                  <a:cubicBezTo>
                    <a:pt x="735" y="250"/>
                    <a:pt x="735" y="250"/>
                    <a:pt x="735" y="250"/>
                  </a:cubicBezTo>
                  <a:cubicBezTo>
                    <a:pt x="637" y="250"/>
                    <a:pt x="637" y="250"/>
                    <a:pt x="637" y="250"/>
                  </a:cubicBezTo>
                  <a:cubicBezTo>
                    <a:pt x="585" y="250"/>
                    <a:pt x="542" y="293"/>
                    <a:pt x="542" y="345"/>
                  </a:cubicBezTo>
                  <a:cubicBezTo>
                    <a:pt x="542" y="500"/>
                    <a:pt x="542" y="500"/>
                    <a:pt x="542" y="500"/>
                  </a:cubicBezTo>
                  <a:lnTo>
                    <a:pt x="341" y="500"/>
                  </a:lnTo>
                  <a:close/>
                  <a:moveTo>
                    <a:pt x="1460" y="824"/>
                  </a:moveTo>
                  <a:cubicBezTo>
                    <a:pt x="1460" y="852"/>
                    <a:pt x="1438" y="874"/>
                    <a:pt x="1410" y="874"/>
                  </a:cubicBezTo>
                  <a:cubicBezTo>
                    <a:pt x="1344" y="874"/>
                    <a:pt x="1344" y="874"/>
                    <a:pt x="1344" y="874"/>
                  </a:cubicBezTo>
                  <a:cubicBezTo>
                    <a:pt x="1323" y="874"/>
                    <a:pt x="1305" y="892"/>
                    <a:pt x="1305" y="913"/>
                  </a:cubicBezTo>
                  <a:cubicBezTo>
                    <a:pt x="1305" y="1030"/>
                    <a:pt x="1305" y="1030"/>
                    <a:pt x="1305" y="1030"/>
                  </a:cubicBezTo>
                  <a:cubicBezTo>
                    <a:pt x="1149" y="898"/>
                    <a:pt x="1149" y="898"/>
                    <a:pt x="1149" y="898"/>
                  </a:cubicBezTo>
                  <a:cubicBezTo>
                    <a:pt x="1131" y="883"/>
                    <a:pt x="1108" y="874"/>
                    <a:pt x="1084" y="874"/>
                  </a:cubicBezTo>
                  <a:cubicBezTo>
                    <a:pt x="637" y="874"/>
                    <a:pt x="637" y="874"/>
                    <a:pt x="637" y="874"/>
                  </a:cubicBezTo>
                  <a:cubicBezTo>
                    <a:pt x="610" y="874"/>
                    <a:pt x="587" y="852"/>
                    <a:pt x="587" y="824"/>
                  </a:cubicBezTo>
                  <a:cubicBezTo>
                    <a:pt x="587" y="345"/>
                    <a:pt x="587" y="345"/>
                    <a:pt x="587" y="345"/>
                  </a:cubicBezTo>
                  <a:cubicBezTo>
                    <a:pt x="587" y="318"/>
                    <a:pt x="610" y="295"/>
                    <a:pt x="637" y="295"/>
                  </a:cubicBezTo>
                  <a:cubicBezTo>
                    <a:pt x="1410" y="295"/>
                    <a:pt x="1410" y="295"/>
                    <a:pt x="1410" y="295"/>
                  </a:cubicBezTo>
                  <a:cubicBezTo>
                    <a:pt x="1438" y="295"/>
                    <a:pt x="1460" y="318"/>
                    <a:pt x="1460" y="345"/>
                  </a:cubicBezTo>
                  <a:lnTo>
                    <a:pt x="1460" y="8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2" name="Freeform 7"/>
            <p:cNvSpPr>
              <a:spLocks/>
            </p:cNvSpPr>
            <p:nvPr/>
          </p:nvSpPr>
          <p:spPr bwMode="auto">
            <a:xfrm>
              <a:off x="6208713" y="3227388"/>
              <a:ext cx="1833563" cy="173037"/>
            </a:xfrm>
            <a:custGeom>
              <a:avLst/>
              <a:gdLst>
                <a:gd name="T0" fmla="*/ 489 w 489"/>
                <a:gd name="T1" fmla="*/ 23 h 46"/>
                <a:gd name="T2" fmla="*/ 467 w 489"/>
                <a:gd name="T3" fmla="*/ 46 h 46"/>
                <a:gd name="T4" fmla="*/ 23 w 489"/>
                <a:gd name="T5" fmla="*/ 46 h 46"/>
                <a:gd name="T6" fmla="*/ 0 w 489"/>
                <a:gd name="T7" fmla="*/ 23 h 46"/>
                <a:gd name="T8" fmla="*/ 23 w 489"/>
                <a:gd name="T9" fmla="*/ 0 h 46"/>
                <a:gd name="T10" fmla="*/ 467 w 489"/>
                <a:gd name="T11" fmla="*/ 0 h 46"/>
                <a:gd name="T12" fmla="*/ 489 w 489"/>
                <a:gd name="T13" fmla="*/ 23 h 46"/>
              </a:gdLst>
              <a:ahLst/>
              <a:cxnLst>
                <a:cxn ang="0">
                  <a:pos x="T0" y="T1"/>
                </a:cxn>
                <a:cxn ang="0">
                  <a:pos x="T2" y="T3"/>
                </a:cxn>
                <a:cxn ang="0">
                  <a:pos x="T4" y="T5"/>
                </a:cxn>
                <a:cxn ang="0">
                  <a:pos x="T6" y="T7"/>
                </a:cxn>
                <a:cxn ang="0">
                  <a:pos x="T8" y="T9"/>
                </a:cxn>
                <a:cxn ang="0">
                  <a:pos x="T10" y="T11"/>
                </a:cxn>
                <a:cxn ang="0">
                  <a:pos x="T12" y="T13"/>
                </a:cxn>
              </a:cxnLst>
              <a:rect l="0" t="0" r="r" b="b"/>
              <a:pathLst>
                <a:path w="489" h="46">
                  <a:moveTo>
                    <a:pt x="489" y="23"/>
                  </a:moveTo>
                  <a:cubicBezTo>
                    <a:pt x="489" y="35"/>
                    <a:pt x="479" y="46"/>
                    <a:pt x="467" y="46"/>
                  </a:cubicBezTo>
                  <a:cubicBezTo>
                    <a:pt x="23" y="46"/>
                    <a:pt x="23" y="46"/>
                    <a:pt x="23" y="46"/>
                  </a:cubicBezTo>
                  <a:cubicBezTo>
                    <a:pt x="10" y="46"/>
                    <a:pt x="0" y="35"/>
                    <a:pt x="0" y="23"/>
                  </a:cubicBezTo>
                  <a:cubicBezTo>
                    <a:pt x="0" y="10"/>
                    <a:pt x="10" y="0"/>
                    <a:pt x="23" y="0"/>
                  </a:cubicBezTo>
                  <a:cubicBezTo>
                    <a:pt x="467" y="0"/>
                    <a:pt x="467" y="0"/>
                    <a:pt x="467" y="0"/>
                  </a:cubicBezTo>
                  <a:cubicBezTo>
                    <a:pt x="479" y="0"/>
                    <a:pt x="489" y="10"/>
                    <a:pt x="48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3" name="Freeform 8"/>
            <p:cNvSpPr>
              <a:spLocks/>
            </p:cNvSpPr>
            <p:nvPr/>
          </p:nvSpPr>
          <p:spPr bwMode="auto">
            <a:xfrm>
              <a:off x="6208713" y="3786188"/>
              <a:ext cx="1833563" cy="168275"/>
            </a:xfrm>
            <a:custGeom>
              <a:avLst/>
              <a:gdLst>
                <a:gd name="T0" fmla="*/ 489 w 489"/>
                <a:gd name="T1" fmla="*/ 22 h 45"/>
                <a:gd name="T2" fmla="*/ 467 w 489"/>
                <a:gd name="T3" fmla="*/ 45 h 45"/>
                <a:gd name="T4" fmla="*/ 23 w 489"/>
                <a:gd name="T5" fmla="*/ 45 h 45"/>
                <a:gd name="T6" fmla="*/ 0 w 489"/>
                <a:gd name="T7" fmla="*/ 22 h 45"/>
                <a:gd name="T8" fmla="*/ 23 w 489"/>
                <a:gd name="T9" fmla="*/ 0 h 45"/>
                <a:gd name="T10" fmla="*/ 467 w 489"/>
                <a:gd name="T11" fmla="*/ 0 h 45"/>
                <a:gd name="T12" fmla="*/ 489 w 489"/>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89" h="45">
                  <a:moveTo>
                    <a:pt x="489" y="22"/>
                  </a:moveTo>
                  <a:cubicBezTo>
                    <a:pt x="489" y="35"/>
                    <a:pt x="479" y="45"/>
                    <a:pt x="467" y="45"/>
                  </a:cubicBezTo>
                  <a:cubicBezTo>
                    <a:pt x="23" y="45"/>
                    <a:pt x="23" y="45"/>
                    <a:pt x="23" y="45"/>
                  </a:cubicBezTo>
                  <a:cubicBezTo>
                    <a:pt x="10" y="45"/>
                    <a:pt x="0" y="35"/>
                    <a:pt x="0" y="22"/>
                  </a:cubicBezTo>
                  <a:cubicBezTo>
                    <a:pt x="0" y="10"/>
                    <a:pt x="10" y="0"/>
                    <a:pt x="23" y="0"/>
                  </a:cubicBezTo>
                  <a:cubicBezTo>
                    <a:pt x="467" y="0"/>
                    <a:pt x="467" y="0"/>
                    <a:pt x="467" y="0"/>
                  </a:cubicBezTo>
                  <a:cubicBezTo>
                    <a:pt x="479" y="0"/>
                    <a:pt x="489" y="10"/>
                    <a:pt x="48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4" name="Freeform 9"/>
            <p:cNvSpPr>
              <a:spLocks/>
            </p:cNvSpPr>
            <p:nvPr/>
          </p:nvSpPr>
          <p:spPr bwMode="auto">
            <a:xfrm>
              <a:off x="3924301" y="1936750"/>
              <a:ext cx="1593850" cy="169862"/>
            </a:xfrm>
            <a:custGeom>
              <a:avLst/>
              <a:gdLst>
                <a:gd name="T0" fmla="*/ 425 w 425"/>
                <a:gd name="T1" fmla="*/ 22 h 45"/>
                <a:gd name="T2" fmla="*/ 403 w 425"/>
                <a:gd name="T3" fmla="*/ 45 h 45"/>
                <a:gd name="T4" fmla="*/ 23 w 425"/>
                <a:gd name="T5" fmla="*/ 45 h 45"/>
                <a:gd name="T6" fmla="*/ 0 w 425"/>
                <a:gd name="T7" fmla="*/ 22 h 45"/>
                <a:gd name="T8" fmla="*/ 23 w 425"/>
                <a:gd name="T9" fmla="*/ 0 h 45"/>
                <a:gd name="T10" fmla="*/ 403 w 425"/>
                <a:gd name="T11" fmla="*/ 0 h 45"/>
                <a:gd name="T12" fmla="*/ 425 w 425"/>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25" h="45">
                  <a:moveTo>
                    <a:pt x="425" y="22"/>
                  </a:moveTo>
                  <a:cubicBezTo>
                    <a:pt x="425" y="35"/>
                    <a:pt x="415" y="45"/>
                    <a:pt x="403" y="45"/>
                  </a:cubicBezTo>
                  <a:cubicBezTo>
                    <a:pt x="23" y="45"/>
                    <a:pt x="23" y="45"/>
                    <a:pt x="23" y="45"/>
                  </a:cubicBezTo>
                  <a:cubicBezTo>
                    <a:pt x="11" y="45"/>
                    <a:pt x="0" y="35"/>
                    <a:pt x="0" y="22"/>
                  </a:cubicBezTo>
                  <a:cubicBezTo>
                    <a:pt x="0" y="10"/>
                    <a:pt x="11" y="0"/>
                    <a:pt x="23" y="0"/>
                  </a:cubicBezTo>
                  <a:cubicBezTo>
                    <a:pt x="403" y="0"/>
                    <a:pt x="403" y="0"/>
                    <a:pt x="403" y="0"/>
                  </a:cubicBezTo>
                  <a:cubicBezTo>
                    <a:pt x="415" y="0"/>
                    <a:pt x="425" y="10"/>
                    <a:pt x="42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5" name="Freeform 10"/>
            <p:cNvSpPr>
              <a:spLocks/>
            </p:cNvSpPr>
            <p:nvPr/>
          </p:nvSpPr>
          <p:spPr bwMode="auto">
            <a:xfrm>
              <a:off x="3924301" y="2371725"/>
              <a:ext cx="1136650" cy="169862"/>
            </a:xfrm>
            <a:custGeom>
              <a:avLst/>
              <a:gdLst>
                <a:gd name="T0" fmla="*/ 303 w 303"/>
                <a:gd name="T1" fmla="*/ 23 h 45"/>
                <a:gd name="T2" fmla="*/ 281 w 303"/>
                <a:gd name="T3" fmla="*/ 45 h 45"/>
                <a:gd name="T4" fmla="*/ 23 w 303"/>
                <a:gd name="T5" fmla="*/ 45 h 45"/>
                <a:gd name="T6" fmla="*/ 0 w 303"/>
                <a:gd name="T7" fmla="*/ 23 h 45"/>
                <a:gd name="T8" fmla="*/ 23 w 303"/>
                <a:gd name="T9" fmla="*/ 0 h 45"/>
                <a:gd name="T10" fmla="*/ 281 w 303"/>
                <a:gd name="T11" fmla="*/ 0 h 45"/>
                <a:gd name="T12" fmla="*/ 303 w 303"/>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303" h="45">
                  <a:moveTo>
                    <a:pt x="303" y="23"/>
                  </a:moveTo>
                  <a:cubicBezTo>
                    <a:pt x="303" y="35"/>
                    <a:pt x="293" y="45"/>
                    <a:pt x="281" y="45"/>
                  </a:cubicBezTo>
                  <a:cubicBezTo>
                    <a:pt x="23" y="45"/>
                    <a:pt x="23" y="45"/>
                    <a:pt x="23" y="45"/>
                  </a:cubicBezTo>
                  <a:cubicBezTo>
                    <a:pt x="11" y="45"/>
                    <a:pt x="0" y="35"/>
                    <a:pt x="0" y="23"/>
                  </a:cubicBezTo>
                  <a:cubicBezTo>
                    <a:pt x="0" y="10"/>
                    <a:pt x="11" y="0"/>
                    <a:pt x="23" y="0"/>
                  </a:cubicBezTo>
                  <a:cubicBezTo>
                    <a:pt x="281" y="0"/>
                    <a:pt x="281" y="0"/>
                    <a:pt x="281" y="0"/>
                  </a:cubicBezTo>
                  <a:cubicBezTo>
                    <a:pt x="293" y="0"/>
                    <a:pt x="303" y="10"/>
                    <a:pt x="30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36" name="Freeform 6"/>
          <p:cNvSpPr>
            <a:spLocks/>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7" name="Freeform 11"/>
          <p:cNvSpPr>
            <a:spLocks/>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499053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17"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2592288"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dirty="0">
                <a:latin typeface="Huawei Sans" panose="020C0503030203020204" pitchFamily="34" charset="0"/>
                <a:ea typeface="方正兰亭黑简体" panose="02000000000000000000" pitchFamily="2" charset="-122"/>
                <a:cs typeface="Huawei Sans" panose="020C0503030203020204" pitchFamily="34" charset="0"/>
              </a:rPr>
              <a:t>Objectives</a:t>
            </a:r>
          </a:p>
        </p:txBody>
      </p:sp>
      <p:sp>
        <p:nvSpPr>
          <p:cNvPr id="1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sp>
        <p:nvSpPr>
          <p:cNvPr id="1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grpSp>
        <p:nvGrpSpPr>
          <p:cNvPr id="20" name="组合 19"/>
          <p:cNvGrpSpPr/>
          <p:nvPr userDrawn="1"/>
        </p:nvGrpSpPr>
        <p:grpSpPr>
          <a:xfrm>
            <a:off x="443372" y="440668"/>
            <a:ext cx="533970" cy="533470"/>
            <a:chOff x="2960687" y="4865687"/>
            <a:chExt cx="1698626" cy="1697038"/>
          </a:xfrm>
          <a:solidFill>
            <a:schemeClr val="bg1"/>
          </a:solidFill>
        </p:grpSpPr>
        <p:sp>
          <p:nvSpPr>
            <p:cNvPr id="21" name="Freeform 6"/>
            <p:cNvSpPr>
              <a:spLocks/>
            </p:cNvSpPr>
            <p:nvPr/>
          </p:nvSpPr>
          <p:spPr bwMode="auto">
            <a:xfrm>
              <a:off x="2960687" y="5251450"/>
              <a:ext cx="1311275" cy="1311275"/>
            </a:xfrm>
            <a:custGeom>
              <a:avLst/>
              <a:gdLst>
                <a:gd name="T0" fmla="*/ 1114 w 1293"/>
                <a:gd name="T1" fmla="*/ 294 h 1293"/>
                <a:gd name="T2" fmla="*/ 1233 w 1293"/>
                <a:gd name="T3" fmla="*/ 647 h 1293"/>
                <a:gd name="T4" fmla="*/ 647 w 1293"/>
                <a:gd name="T5" fmla="*/ 1233 h 1293"/>
                <a:gd name="T6" fmla="*/ 60 w 1293"/>
                <a:gd name="T7" fmla="*/ 647 h 1293"/>
                <a:gd name="T8" fmla="*/ 647 w 1293"/>
                <a:gd name="T9" fmla="*/ 60 h 1293"/>
                <a:gd name="T10" fmla="*/ 1001 w 1293"/>
                <a:gd name="T11" fmla="*/ 180 h 1293"/>
                <a:gd name="T12" fmla="*/ 1044 w 1293"/>
                <a:gd name="T13" fmla="*/ 137 h 1293"/>
                <a:gd name="T14" fmla="*/ 647 w 1293"/>
                <a:gd name="T15" fmla="*/ 0 h 1293"/>
                <a:gd name="T16" fmla="*/ 0 w 1293"/>
                <a:gd name="T17" fmla="*/ 647 h 1293"/>
                <a:gd name="T18" fmla="*/ 647 w 1293"/>
                <a:gd name="T19" fmla="*/ 1293 h 1293"/>
                <a:gd name="T20" fmla="*/ 1293 w 1293"/>
                <a:gd name="T21" fmla="*/ 647 h 1293"/>
                <a:gd name="T22" fmla="*/ 1157 w 1293"/>
                <a:gd name="T23" fmla="*/ 251 h 1293"/>
                <a:gd name="T24" fmla="*/ 1114 w 1293"/>
                <a:gd name="T25" fmla="*/ 29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3" h="1293">
                  <a:moveTo>
                    <a:pt x="1114" y="294"/>
                  </a:moveTo>
                  <a:cubicBezTo>
                    <a:pt x="1189" y="392"/>
                    <a:pt x="1233" y="514"/>
                    <a:pt x="1233" y="647"/>
                  </a:cubicBezTo>
                  <a:cubicBezTo>
                    <a:pt x="1233" y="970"/>
                    <a:pt x="970" y="1233"/>
                    <a:pt x="647" y="1233"/>
                  </a:cubicBezTo>
                  <a:cubicBezTo>
                    <a:pt x="323" y="1233"/>
                    <a:pt x="60" y="970"/>
                    <a:pt x="60" y="647"/>
                  </a:cubicBezTo>
                  <a:cubicBezTo>
                    <a:pt x="60" y="323"/>
                    <a:pt x="323" y="60"/>
                    <a:pt x="647" y="60"/>
                  </a:cubicBezTo>
                  <a:cubicBezTo>
                    <a:pt x="780" y="60"/>
                    <a:pt x="903" y="105"/>
                    <a:pt x="1001" y="180"/>
                  </a:cubicBezTo>
                  <a:cubicBezTo>
                    <a:pt x="1044" y="137"/>
                    <a:pt x="1044" y="137"/>
                    <a:pt x="1044" y="137"/>
                  </a:cubicBezTo>
                  <a:cubicBezTo>
                    <a:pt x="934" y="52"/>
                    <a:pt x="796" y="0"/>
                    <a:pt x="647" y="0"/>
                  </a:cubicBezTo>
                  <a:cubicBezTo>
                    <a:pt x="290" y="0"/>
                    <a:pt x="0" y="290"/>
                    <a:pt x="0" y="647"/>
                  </a:cubicBezTo>
                  <a:cubicBezTo>
                    <a:pt x="0" y="1003"/>
                    <a:pt x="290" y="1293"/>
                    <a:pt x="647" y="1293"/>
                  </a:cubicBezTo>
                  <a:cubicBezTo>
                    <a:pt x="1003" y="1293"/>
                    <a:pt x="1293" y="1003"/>
                    <a:pt x="1293" y="647"/>
                  </a:cubicBezTo>
                  <a:cubicBezTo>
                    <a:pt x="1293" y="498"/>
                    <a:pt x="1242" y="360"/>
                    <a:pt x="1157" y="251"/>
                  </a:cubicBezTo>
                  <a:lnTo>
                    <a:pt x="1114"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2" name="Freeform 7"/>
            <p:cNvSpPr>
              <a:spLocks/>
            </p:cNvSpPr>
            <p:nvPr/>
          </p:nvSpPr>
          <p:spPr bwMode="auto">
            <a:xfrm>
              <a:off x="3168650" y="5459413"/>
              <a:ext cx="895350" cy="895350"/>
            </a:xfrm>
            <a:custGeom>
              <a:avLst/>
              <a:gdLst>
                <a:gd name="T0" fmla="*/ 762 w 883"/>
                <a:gd name="T1" fmla="*/ 235 h 883"/>
                <a:gd name="T2" fmla="*/ 823 w 883"/>
                <a:gd name="T3" fmla="*/ 442 h 883"/>
                <a:gd name="T4" fmla="*/ 442 w 883"/>
                <a:gd name="T5" fmla="*/ 823 h 883"/>
                <a:gd name="T6" fmla="*/ 60 w 883"/>
                <a:gd name="T7" fmla="*/ 442 h 883"/>
                <a:gd name="T8" fmla="*/ 442 w 883"/>
                <a:gd name="T9" fmla="*/ 60 h 883"/>
                <a:gd name="T10" fmla="*/ 649 w 883"/>
                <a:gd name="T11" fmla="*/ 122 h 883"/>
                <a:gd name="T12" fmla="*/ 692 w 883"/>
                <a:gd name="T13" fmla="*/ 78 h 883"/>
                <a:gd name="T14" fmla="*/ 442 w 883"/>
                <a:gd name="T15" fmla="*/ 0 h 883"/>
                <a:gd name="T16" fmla="*/ 0 w 883"/>
                <a:gd name="T17" fmla="*/ 442 h 883"/>
                <a:gd name="T18" fmla="*/ 442 w 883"/>
                <a:gd name="T19" fmla="*/ 883 h 883"/>
                <a:gd name="T20" fmla="*/ 883 w 883"/>
                <a:gd name="T21" fmla="*/ 442 h 883"/>
                <a:gd name="T22" fmla="*/ 806 w 883"/>
                <a:gd name="T23" fmla="*/ 192 h 883"/>
                <a:gd name="T24" fmla="*/ 762 w 883"/>
                <a:gd name="T25" fmla="*/ 235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3" h="883">
                  <a:moveTo>
                    <a:pt x="762" y="235"/>
                  </a:moveTo>
                  <a:cubicBezTo>
                    <a:pt x="801" y="295"/>
                    <a:pt x="823" y="366"/>
                    <a:pt x="823" y="442"/>
                  </a:cubicBezTo>
                  <a:cubicBezTo>
                    <a:pt x="823" y="652"/>
                    <a:pt x="652" y="823"/>
                    <a:pt x="442" y="823"/>
                  </a:cubicBezTo>
                  <a:cubicBezTo>
                    <a:pt x="231" y="823"/>
                    <a:pt x="60" y="652"/>
                    <a:pt x="60" y="442"/>
                  </a:cubicBezTo>
                  <a:cubicBezTo>
                    <a:pt x="60" y="231"/>
                    <a:pt x="231" y="60"/>
                    <a:pt x="442" y="60"/>
                  </a:cubicBezTo>
                  <a:cubicBezTo>
                    <a:pt x="518" y="60"/>
                    <a:pt x="589" y="83"/>
                    <a:pt x="649" y="122"/>
                  </a:cubicBezTo>
                  <a:cubicBezTo>
                    <a:pt x="692" y="78"/>
                    <a:pt x="692" y="78"/>
                    <a:pt x="692" y="78"/>
                  </a:cubicBezTo>
                  <a:cubicBezTo>
                    <a:pt x="621" y="29"/>
                    <a:pt x="535" y="0"/>
                    <a:pt x="442" y="0"/>
                  </a:cubicBezTo>
                  <a:cubicBezTo>
                    <a:pt x="198" y="0"/>
                    <a:pt x="0" y="198"/>
                    <a:pt x="0" y="442"/>
                  </a:cubicBezTo>
                  <a:cubicBezTo>
                    <a:pt x="0" y="685"/>
                    <a:pt x="198" y="883"/>
                    <a:pt x="442" y="883"/>
                  </a:cubicBezTo>
                  <a:cubicBezTo>
                    <a:pt x="685" y="883"/>
                    <a:pt x="883" y="685"/>
                    <a:pt x="883" y="442"/>
                  </a:cubicBezTo>
                  <a:cubicBezTo>
                    <a:pt x="883" y="349"/>
                    <a:pt x="855" y="263"/>
                    <a:pt x="806" y="192"/>
                  </a:cubicBezTo>
                  <a:lnTo>
                    <a:pt x="762"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3" name="Freeform 8"/>
            <p:cNvSpPr>
              <a:spLocks/>
            </p:cNvSpPr>
            <p:nvPr/>
          </p:nvSpPr>
          <p:spPr bwMode="auto">
            <a:xfrm>
              <a:off x="3384550" y="5675313"/>
              <a:ext cx="463550" cy="463550"/>
            </a:xfrm>
            <a:custGeom>
              <a:avLst/>
              <a:gdLst>
                <a:gd name="T0" fmla="*/ 390 w 457"/>
                <a:gd name="T1" fmla="*/ 181 h 457"/>
                <a:gd name="T2" fmla="*/ 397 w 457"/>
                <a:gd name="T3" fmla="*/ 229 h 457"/>
                <a:gd name="T4" fmla="*/ 229 w 457"/>
                <a:gd name="T5" fmla="*/ 397 h 457"/>
                <a:gd name="T6" fmla="*/ 60 w 457"/>
                <a:gd name="T7" fmla="*/ 229 h 457"/>
                <a:gd name="T8" fmla="*/ 229 w 457"/>
                <a:gd name="T9" fmla="*/ 60 h 457"/>
                <a:gd name="T10" fmla="*/ 277 w 457"/>
                <a:gd name="T11" fmla="*/ 67 h 457"/>
                <a:gd name="T12" fmla="*/ 324 w 457"/>
                <a:gd name="T13" fmla="*/ 21 h 457"/>
                <a:gd name="T14" fmla="*/ 229 w 457"/>
                <a:gd name="T15" fmla="*/ 0 h 457"/>
                <a:gd name="T16" fmla="*/ 0 w 457"/>
                <a:gd name="T17" fmla="*/ 229 h 457"/>
                <a:gd name="T18" fmla="*/ 229 w 457"/>
                <a:gd name="T19" fmla="*/ 457 h 457"/>
                <a:gd name="T20" fmla="*/ 457 w 457"/>
                <a:gd name="T21" fmla="*/ 229 h 457"/>
                <a:gd name="T22" fmla="*/ 437 w 457"/>
                <a:gd name="T23" fmla="*/ 134 h 457"/>
                <a:gd name="T24" fmla="*/ 390 w 457"/>
                <a:gd name="T25" fmla="*/ 18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457">
                  <a:moveTo>
                    <a:pt x="390" y="181"/>
                  </a:moveTo>
                  <a:cubicBezTo>
                    <a:pt x="395" y="196"/>
                    <a:pt x="397" y="212"/>
                    <a:pt x="397" y="229"/>
                  </a:cubicBezTo>
                  <a:cubicBezTo>
                    <a:pt x="397" y="322"/>
                    <a:pt x="322" y="397"/>
                    <a:pt x="229" y="397"/>
                  </a:cubicBezTo>
                  <a:cubicBezTo>
                    <a:pt x="136" y="397"/>
                    <a:pt x="60" y="322"/>
                    <a:pt x="60" y="229"/>
                  </a:cubicBezTo>
                  <a:cubicBezTo>
                    <a:pt x="60" y="136"/>
                    <a:pt x="136" y="60"/>
                    <a:pt x="229" y="60"/>
                  </a:cubicBezTo>
                  <a:cubicBezTo>
                    <a:pt x="245" y="60"/>
                    <a:pt x="262" y="63"/>
                    <a:pt x="277" y="67"/>
                  </a:cubicBezTo>
                  <a:cubicBezTo>
                    <a:pt x="324" y="21"/>
                    <a:pt x="324" y="21"/>
                    <a:pt x="324" y="21"/>
                  </a:cubicBezTo>
                  <a:cubicBezTo>
                    <a:pt x="295" y="8"/>
                    <a:pt x="263" y="0"/>
                    <a:pt x="229" y="0"/>
                  </a:cubicBezTo>
                  <a:cubicBezTo>
                    <a:pt x="103" y="0"/>
                    <a:pt x="0" y="103"/>
                    <a:pt x="0" y="229"/>
                  </a:cubicBezTo>
                  <a:cubicBezTo>
                    <a:pt x="0" y="355"/>
                    <a:pt x="103" y="457"/>
                    <a:pt x="229" y="457"/>
                  </a:cubicBezTo>
                  <a:cubicBezTo>
                    <a:pt x="355" y="457"/>
                    <a:pt x="457" y="355"/>
                    <a:pt x="457" y="229"/>
                  </a:cubicBezTo>
                  <a:cubicBezTo>
                    <a:pt x="457" y="195"/>
                    <a:pt x="450" y="163"/>
                    <a:pt x="437" y="134"/>
                  </a:cubicBezTo>
                  <a:lnTo>
                    <a:pt x="390"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4" name="Freeform 9"/>
            <p:cNvSpPr>
              <a:spLocks/>
            </p:cNvSpPr>
            <p:nvPr/>
          </p:nvSpPr>
          <p:spPr bwMode="auto">
            <a:xfrm>
              <a:off x="3582988" y="5092700"/>
              <a:ext cx="850900" cy="844550"/>
            </a:xfrm>
            <a:custGeom>
              <a:avLst/>
              <a:gdLst>
                <a:gd name="T0" fmla="*/ 33 w 839"/>
                <a:gd name="T1" fmla="*/ 834 h 834"/>
                <a:gd name="T2" fmla="*/ 11 w 839"/>
                <a:gd name="T3" fmla="*/ 825 h 834"/>
                <a:gd name="T4" fmla="*/ 11 w 839"/>
                <a:gd name="T5" fmla="*/ 782 h 834"/>
                <a:gd name="T6" fmla="*/ 785 w 839"/>
                <a:gd name="T7" fmla="*/ 12 h 834"/>
                <a:gd name="T8" fmla="*/ 827 w 839"/>
                <a:gd name="T9" fmla="*/ 12 h 834"/>
                <a:gd name="T10" fmla="*/ 827 w 839"/>
                <a:gd name="T11" fmla="*/ 54 h 834"/>
                <a:gd name="T12" fmla="*/ 54 w 839"/>
                <a:gd name="T13" fmla="*/ 825 h 834"/>
                <a:gd name="T14" fmla="*/ 33 w 839"/>
                <a:gd name="T15" fmla="*/ 834 h 8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834">
                  <a:moveTo>
                    <a:pt x="33" y="834"/>
                  </a:moveTo>
                  <a:cubicBezTo>
                    <a:pt x="25" y="834"/>
                    <a:pt x="17" y="831"/>
                    <a:pt x="11" y="825"/>
                  </a:cubicBezTo>
                  <a:cubicBezTo>
                    <a:pt x="0" y="813"/>
                    <a:pt x="0" y="794"/>
                    <a:pt x="11" y="782"/>
                  </a:cubicBezTo>
                  <a:cubicBezTo>
                    <a:pt x="785" y="12"/>
                    <a:pt x="785" y="12"/>
                    <a:pt x="785" y="12"/>
                  </a:cubicBezTo>
                  <a:cubicBezTo>
                    <a:pt x="796" y="0"/>
                    <a:pt x="815" y="0"/>
                    <a:pt x="827" y="12"/>
                  </a:cubicBezTo>
                  <a:cubicBezTo>
                    <a:pt x="839" y="24"/>
                    <a:pt x="839" y="43"/>
                    <a:pt x="827" y="54"/>
                  </a:cubicBezTo>
                  <a:cubicBezTo>
                    <a:pt x="54" y="825"/>
                    <a:pt x="54" y="825"/>
                    <a:pt x="54" y="825"/>
                  </a:cubicBezTo>
                  <a:cubicBezTo>
                    <a:pt x="48" y="831"/>
                    <a:pt x="40" y="834"/>
                    <a:pt x="33" y="8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5" name="Freeform 10"/>
            <p:cNvSpPr>
              <a:spLocks noEditPoints="1"/>
            </p:cNvSpPr>
            <p:nvPr/>
          </p:nvSpPr>
          <p:spPr bwMode="auto">
            <a:xfrm>
              <a:off x="4140200" y="4865687"/>
              <a:ext cx="301625" cy="500063"/>
            </a:xfrm>
            <a:custGeom>
              <a:avLst/>
              <a:gdLst>
                <a:gd name="T0" fmla="*/ 50 w 298"/>
                <a:gd name="T1" fmla="*/ 492 h 492"/>
                <a:gd name="T2" fmla="*/ 40 w 298"/>
                <a:gd name="T3" fmla="*/ 490 h 492"/>
                <a:gd name="T4" fmla="*/ 20 w 298"/>
                <a:gd name="T5" fmla="*/ 464 h 492"/>
                <a:gd name="T6" fmla="*/ 1 w 298"/>
                <a:gd name="T7" fmla="*/ 252 h 492"/>
                <a:gd name="T8" fmla="*/ 10 w 298"/>
                <a:gd name="T9" fmla="*/ 228 h 492"/>
                <a:gd name="T10" fmla="*/ 227 w 298"/>
                <a:gd name="T11" fmla="*/ 11 h 492"/>
                <a:gd name="T12" fmla="*/ 259 w 298"/>
                <a:gd name="T13" fmla="*/ 4 h 492"/>
                <a:gd name="T14" fmla="*/ 278 w 298"/>
                <a:gd name="T15" fmla="*/ 29 h 492"/>
                <a:gd name="T16" fmla="*/ 297 w 298"/>
                <a:gd name="T17" fmla="*/ 242 h 492"/>
                <a:gd name="T18" fmla="*/ 289 w 298"/>
                <a:gd name="T19" fmla="*/ 266 h 492"/>
                <a:gd name="T20" fmla="*/ 71 w 298"/>
                <a:gd name="T21" fmla="*/ 483 h 492"/>
                <a:gd name="T22" fmla="*/ 50 w 298"/>
                <a:gd name="T23" fmla="*/ 492 h 492"/>
                <a:gd name="T24" fmla="*/ 62 w 298"/>
                <a:gd name="T25" fmla="*/ 260 h 492"/>
                <a:gd name="T26" fmla="*/ 74 w 298"/>
                <a:gd name="T27" fmla="*/ 395 h 492"/>
                <a:gd name="T28" fmla="*/ 236 w 298"/>
                <a:gd name="T29" fmla="*/ 233 h 492"/>
                <a:gd name="T30" fmla="*/ 224 w 298"/>
                <a:gd name="T31" fmla="*/ 99 h 492"/>
                <a:gd name="T32" fmla="*/ 62 w 298"/>
                <a:gd name="T33" fmla="*/ 26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8" h="492">
                  <a:moveTo>
                    <a:pt x="50" y="492"/>
                  </a:moveTo>
                  <a:cubicBezTo>
                    <a:pt x="46" y="492"/>
                    <a:pt x="43" y="491"/>
                    <a:pt x="40" y="490"/>
                  </a:cubicBezTo>
                  <a:cubicBezTo>
                    <a:pt x="29" y="486"/>
                    <a:pt x="21" y="476"/>
                    <a:pt x="20" y="464"/>
                  </a:cubicBezTo>
                  <a:cubicBezTo>
                    <a:pt x="1" y="252"/>
                    <a:pt x="1" y="252"/>
                    <a:pt x="1" y="252"/>
                  </a:cubicBezTo>
                  <a:cubicBezTo>
                    <a:pt x="0" y="243"/>
                    <a:pt x="3" y="234"/>
                    <a:pt x="10" y="228"/>
                  </a:cubicBezTo>
                  <a:cubicBezTo>
                    <a:pt x="227" y="11"/>
                    <a:pt x="227" y="11"/>
                    <a:pt x="227" y="11"/>
                  </a:cubicBezTo>
                  <a:cubicBezTo>
                    <a:pt x="235" y="2"/>
                    <a:pt x="248" y="0"/>
                    <a:pt x="259" y="4"/>
                  </a:cubicBezTo>
                  <a:cubicBezTo>
                    <a:pt x="270" y="7"/>
                    <a:pt x="277" y="17"/>
                    <a:pt x="278" y="29"/>
                  </a:cubicBezTo>
                  <a:cubicBezTo>
                    <a:pt x="297" y="242"/>
                    <a:pt x="297" y="242"/>
                    <a:pt x="297" y="242"/>
                  </a:cubicBezTo>
                  <a:cubicBezTo>
                    <a:pt x="298" y="251"/>
                    <a:pt x="295" y="259"/>
                    <a:pt x="289" y="266"/>
                  </a:cubicBezTo>
                  <a:cubicBezTo>
                    <a:pt x="71" y="483"/>
                    <a:pt x="71" y="483"/>
                    <a:pt x="71" y="483"/>
                  </a:cubicBezTo>
                  <a:cubicBezTo>
                    <a:pt x="65" y="489"/>
                    <a:pt x="58" y="492"/>
                    <a:pt x="50" y="492"/>
                  </a:cubicBezTo>
                  <a:close/>
                  <a:moveTo>
                    <a:pt x="62" y="260"/>
                  </a:moveTo>
                  <a:cubicBezTo>
                    <a:pt x="74" y="395"/>
                    <a:pt x="74" y="395"/>
                    <a:pt x="74" y="395"/>
                  </a:cubicBezTo>
                  <a:cubicBezTo>
                    <a:pt x="236" y="233"/>
                    <a:pt x="236" y="233"/>
                    <a:pt x="236" y="233"/>
                  </a:cubicBezTo>
                  <a:cubicBezTo>
                    <a:pt x="224" y="99"/>
                    <a:pt x="224" y="99"/>
                    <a:pt x="224" y="99"/>
                  </a:cubicBezTo>
                  <a:lnTo>
                    <a:pt x="62" y="2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6" name="Freeform 11"/>
            <p:cNvSpPr>
              <a:spLocks noEditPoints="1"/>
            </p:cNvSpPr>
            <p:nvPr/>
          </p:nvSpPr>
          <p:spPr bwMode="auto">
            <a:xfrm>
              <a:off x="4157663" y="5083175"/>
              <a:ext cx="501650" cy="301625"/>
            </a:xfrm>
            <a:custGeom>
              <a:avLst/>
              <a:gdLst>
                <a:gd name="T0" fmla="*/ 245 w 494"/>
                <a:gd name="T1" fmla="*/ 297 h 297"/>
                <a:gd name="T2" fmla="*/ 242 w 494"/>
                <a:gd name="T3" fmla="*/ 296 h 297"/>
                <a:gd name="T4" fmla="*/ 29 w 494"/>
                <a:gd name="T5" fmla="*/ 278 h 297"/>
                <a:gd name="T6" fmla="*/ 4 w 494"/>
                <a:gd name="T7" fmla="*/ 258 h 297"/>
                <a:gd name="T8" fmla="*/ 11 w 494"/>
                <a:gd name="T9" fmla="*/ 226 h 297"/>
                <a:gd name="T10" fmla="*/ 228 w 494"/>
                <a:gd name="T11" fmla="*/ 9 h 297"/>
                <a:gd name="T12" fmla="*/ 252 w 494"/>
                <a:gd name="T13" fmla="*/ 0 h 297"/>
                <a:gd name="T14" fmla="*/ 464 w 494"/>
                <a:gd name="T15" fmla="*/ 19 h 297"/>
                <a:gd name="T16" fmla="*/ 490 w 494"/>
                <a:gd name="T17" fmla="*/ 39 h 297"/>
                <a:gd name="T18" fmla="*/ 483 w 494"/>
                <a:gd name="T19" fmla="*/ 70 h 297"/>
                <a:gd name="T20" fmla="*/ 266 w 494"/>
                <a:gd name="T21" fmla="*/ 288 h 297"/>
                <a:gd name="T22" fmla="*/ 245 w 494"/>
                <a:gd name="T23" fmla="*/ 297 h 297"/>
                <a:gd name="T24" fmla="*/ 99 w 494"/>
                <a:gd name="T25" fmla="*/ 223 h 297"/>
                <a:gd name="T26" fmla="*/ 233 w 494"/>
                <a:gd name="T27" fmla="*/ 235 h 297"/>
                <a:gd name="T28" fmla="*/ 395 w 494"/>
                <a:gd name="T29" fmla="*/ 73 h 297"/>
                <a:gd name="T30" fmla="*/ 261 w 494"/>
                <a:gd name="T31" fmla="*/ 62 h 297"/>
                <a:gd name="T32" fmla="*/ 99 w 494"/>
                <a:gd name="T33" fmla="*/ 22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4" h="297">
                  <a:moveTo>
                    <a:pt x="245" y="297"/>
                  </a:moveTo>
                  <a:cubicBezTo>
                    <a:pt x="244" y="297"/>
                    <a:pt x="243" y="297"/>
                    <a:pt x="242" y="296"/>
                  </a:cubicBezTo>
                  <a:cubicBezTo>
                    <a:pt x="29" y="278"/>
                    <a:pt x="29" y="278"/>
                    <a:pt x="29" y="278"/>
                  </a:cubicBezTo>
                  <a:cubicBezTo>
                    <a:pt x="18" y="277"/>
                    <a:pt x="8" y="269"/>
                    <a:pt x="4" y="258"/>
                  </a:cubicBezTo>
                  <a:cubicBezTo>
                    <a:pt x="0" y="247"/>
                    <a:pt x="2" y="235"/>
                    <a:pt x="11" y="226"/>
                  </a:cubicBezTo>
                  <a:cubicBezTo>
                    <a:pt x="228" y="9"/>
                    <a:pt x="228" y="9"/>
                    <a:pt x="228" y="9"/>
                  </a:cubicBezTo>
                  <a:cubicBezTo>
                    <a:pt x="234" y="3"/>
                    <a:pt x="243" y="0"/>
                    <a:pt x="252" y="0"/>
                  </a:cubicBezTo>
                  <a:cubicBezTo>
                    <a:pt x="464" y="19"/>
                    <a:pt x="464" y="19"/>
                    <a:pt x="464" y="19"/>
                  </a:cubicBezTo>
                  <a:cubicBezTo>
                    <a:pt x="476" y="20"/>
                    <a:pt x="486" y="28"/>
                    <a:pt x="490" y="39"/>
                  </a:cubicBezTo>
                  <a:cubicBezTo>
                    <a:pt x="494" y="50"/>
                    <a:pt x="491" y="62"/>
                    <a:pt x="483" y="70"/>
                  </a:cubicBezTo>
                  <a:cubicBezTo>
                    <a:pt x="266" y="288"/>
                    <a:pt x="266" y="288"/>
                    <a:pt x="266" y="288"/>
                  </a:cubicBezTo>
                  <a:cubicBezTo>
                    <a:pt x="260" y="293"/>
                    <a:pt x="252" y="297"/>
                    <a:pt x="245" y="297"/>
                  </a:cubicBezTo>
                  <a:close/>
                  <a:moveTo>
                    <a:pt x="99" y="223"/>
                  </a:moveTo>
                  <a:cubicBezTo>
                    <a:pt x="233" y="235"/>
                    <a:pt x="233" y="235"/>
                    <a:pt x="233" y="235"/>
                  </a:cubicBezTo>
                  <a:cubicBezTo>
                    <a:pt x="395" y="73"/>
                    <a:pt x="395" y="73"/>
                    <a:pt x="395" y="73"/>
                  </a:cubicBezTo>
                  <a:cubicBezTo>
                    <a:pt x="261" y="62"/>
                    <a:pt x="261" y="62"/>
                    <a:pt x="261" y="62"/>
                  </a:cubicBezTo>
                  <a:lnTo>
                    <a:pt x="99"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grpSp>
      <p:sp>
        <p:nvSpPr>
          <p:cNvPr id="27" name="Freeform 6"/>
          <p:cNvSpPr>
            <a:spLocks/>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sp>
        <p:nvSpPr>
          <p:cNvPr id="28" name="Freeform 11"/>
          <p:cNvSpPr>
            <a:spLocks/>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sp>
        <p:nvSpPr>
          <p:cNvPr id="30" name="内容占位符 6"/>
          <p:cNvSpPr>
            <a:spLocks noGrp="1"/>
          </p:cNvSpPr>
          <p:nvPr>
            <p:ph sz="quarter" idx="11" hasCustomPrompt="1"/>
          </p:nvPr>
        </p:nvSpPr>
        <p:spPr>
          <a:xfrm>
            <a:off x="451202" y="1233276"/>
            <a:ext cx="11306175" cy="4680000"/>
          </a:xfrm>
          <a:prstGeom prst="rect">
            <a:avLst/>
          </a:prstGeom>
        </p:spPr>
        <p:txBody>
          <a:bodyPr/>
          <a:lstStyle>
            <a:lvl1pPr marL="301625" marR="0" indent="-301625" algn="just" defTabSz="801688" rtl="0" eaLnBrk="1" fontAlgn="ctr" latinLnBrk="0" hangingPunct="1">
              <a:lnSpc>
                <a:spcPct val="140000"/>
              </a:lnSpc>
              <a:spcBef>
                <a:spcPct val="30000"/>
              </a:spcBef>
              <a:spcAft>
                <a:spcPct val="0"/>
              </a:spcAft>
              <a:buClr>
                <a:schemeClr val="tx1"/>
              </a:buClr>
              <a:buSzPct val="50000"/>
              <a:buFont typeface="Wingdings" pitchFamily="2" charset="2"/>
              <a:buChar char="l"/>
              <a:tabLst/>
              <a:defRPr kumimoji="0" lang="en-US" altLang="zh-CN" sz="2200" b="0" i="0" u="none" strike="noStrike" kern="0" cap="none" spc="0" normalizeH="0" baseline="0" noProof="0"/>
            </a:lvl1pPr>
            <a:lvl2pPr algn="just">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marL="301625" marR="0" lvl="0" indent="-301625" algn="just" defTabSz="801688" rtl="0" eaLnBrk="1" fontAlgn="ctr" latinLnBrk="0" hangingPunct="1">
              <a:lnSpc>
                <a:spcPct val="140000"/>
              </a:lnSpc>
              <a:spcBef>
                <a:spcPct val="30000"/>
              </a:spcBef>
              <a:spcAft>
                <a:spcPct val="0"/>
              </a:spcAft>
              <a:buClr>
                <a:schemeClr val="tx1"/>
              </a:buClr>
              <a:buSzPct val="50000"/>
              <a:buFont typeface="Wingdings" pitchFamily="2" charset="2"/>
              <a:buChar char="l"/>
              <a:tabLst/>
              <a:defRPr/>
            </a:pPr>
            <a:r>
              <a:rPr kumimoji="0" lang="en-US" altLang="zh-CN" sz="2200" b="0" i="0" u="none" strike="noStrike" kern="0" cap="none" spc="0" normalizeH="0" baseline="0" noProof="0" dirty="0">
                <a:ln>
                  <a:noFill/>
                </a:ln>
                <a:solidFill>
                  <a:srgbClr val="000000"/>
                </a:solidFill>
                <a:effectLst/>
                <a:uLnTx/>
                <a:uFillTx/>
                <a:latin typeface="+mn-lt"/>
                <a:ea typeface="+mn-ea"/>
                <a:cs typeface="+mn-cs"/>
              </a:rPr>
              <a:t>On completion of this course, you will be able to:</a:t>
            </a:r>
            <a:endParaRPr lang="zh-CN" altLang="en-US"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1153766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26"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2232248" cy="639559"/>
          </a:xfrm>
          <a:prstGeom prst="rect">
            <a:avLst/>
          </a:prstGeom>
          <a:noFill/>
          <a:ln w="9525">
            <a:noFill/>
            <a:miter lim="800000"/>
            <a:headEnd/>
            <a:tailEnd/>
          </a:ln>
        </p:spPr>
        <p:txBody>
          <a:bodyPr wrap="square" lIns="99980" tIns="49987" rIns="99980" bIns="49987" rtlCol="0">
            <a:spAutoFit/>
          </a:bodyPr>
          <a:lstStyle/>
          <a:p>
            <a:pPr algn="l" defTabSz="1001624" eaLnBrk="0" fontAlgn="ctr" hangingPunct="0"/>
            <a:r>
              <a:rPr lang="en-US" altLang="zh-CN" sz="3500" b="1"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Contents</a:t>
            </a:r>
          </a:p>
        </p:txBody>
      </p:sp>
      <p:sp>
        <p:nvSpPr>
          <p:cNvPr id="27"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8"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29" name="组合 28"/>
          <p:cNvGrpSpPr/>
          <p:nvPr userDrawn="1"/>
        </p:nvGrpSpPr>
        <p:grpSpPr>
          <a:xfrm>
            <a:off x="587388" y="515379"/>
            <a:ext cx="358335" cy="426359"/>
            <a:chOff x="3295650" y="230188"/>
            <a:chExt cx="936625" cy="1114426"/>
          </a:xfrm>
          <a:solidFill>
            <a:schemeClr val="bg1"/>
          </a:solidFill>
        </p:grpSpPr>
        <p:sp>
          <p:nvSpPr>
            <p:cNvPr id="30" name="Rectangle 16"/>
            <p:cNvSpPr>
              <a:spLocks noChangeArrowheads="1"/>
            </p:cNvSpPr>
            <p:nvPr/>
          </p:nvSpPr>
          <p:spPr bwMode="auto">
            <a:xfrm>
              <a:off x="3959225" y="876301"/>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1" name="Rectangle 17"/>
            <p:cNvSpPr>
              <a:spLocks noChangeArrowheads="1"/>
            </p:cNvSpPr>
            <p:nvPr/>
          </p:nvSpPr>
          <p:spPr bwMode="auto">
            <a:xfrm>
              <a:off x="3959225" y="777876"/>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2" name="Rectangle 18"/>
            <p:cNvSpPr>
              <a:spLocks noChangeArrowheads="1"/>
            </p:cNvSpPr>
            <p:nvPr/>
          </p:nvSpPr>
          <p:spPr bwMode="auto">
            <a:xfrm>
              <a:off x="3959225" y="67786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3" name="Rectangle 19"/>
            <p:cNvSpPr>
              <a:spLocks noChangeArrowheads="1"/>
            </p:cNvSpPr>
            <p:nvPr/>
          </p:nvSpPr>
          <p:spPr bwMode="auto">
            <a:xfrm>
              <a:off x="3959225" y="582613"/>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4" name="Rectangle 20"/>
            <p:cNvSpPr>
              <a:spLocks noChangeArrowheads="1"/>
            </p:cNvSpPr>
            <p:nvPr/>
          </p:nvSpPr>
          <p:spPr bwMode="auto">
            <a:xfrm>
              <a:off x="3676650" y="1101726"/>
              <a:ext cx="469900"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5" name="Rectangle 21"/>
            <p:cNvSpPr>
              <a:spLocks noChangeArrowheads="1"/>
            </p:cNvSpPr>
            <p:nvPr/>
          </p:nvSpPr>
          <p:spPr bwMode="auto">
            <a:xfrm>
              <a:off x="3676650" y="1198563"/>
              <a:ext cx="46990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6" name="Freeform 22"/>
            <p:cNvSpPr>
              <a:spLocks/>
            </p:cNvSpPr>
            <p:nvPr/>
          </p:nvSpPr>
          <p:spPr bwMode="auto">
            <a:xfrm>
              <a:off x="3590925" y="482601"/>
              <a:ext cx="641350" cy="862013"/>
            </a:xfrm>
            <a:custGeom>
              <a:avLst/>
              <a:gdLst>
                <a:gd name="T0" fmla="*/ 229 w 404"/>
                <a:gd name="T1" fmla="*/ 0 h 543"/>
                <a:gd name="T2" fmla="*/ 229 w 404"/>
                <a:gd name="T3" fmla="*/ 30 h 543"/>
                <a:gd name="T4" fmla="*/ 373 w 404"/>
                <a:gd name="T5" fmla="*/ 30 h 543"/>
                <a:gd name="T6" fmla="*/ 373 w 404"/>
                <a:gd name="T7" fmla="*/ 513 h 543"/>
                <a:gd name="T8" fmla="*/ 33 w 404"/>
                <a:gd name="T9" fmla="*/ 513 h 543"/>
                <a:gd name="T10" fmla="*/ 31 w 404"/>
                <a:gd name="T11" fmla="*/ 387 h 543"/>
                <a:gd name="T12" fmla="*/ 0 w 404"/>
                <a:gd name="T13" fmla="*/ 387 h 543"/>
                <a:gd name="T14" fmla="*/ 0 w 404"/>
                <a:gd name="T15" fmla="*/ 543 h 543"/>
                <a:gd name="T16" fmla="*/ 404 w 404"/>
                <a:gd name="T17" fmla="*/ 543 h 543"/>
                <a:gd name="T18" fmla="*/ 404 w 404"/>
                <a:gd name="T19" fmla="*/ 0 h 543"/>
                <a:gd name="T20" fmla="*/ 229 w 404"/>
                <a:gd name="T21"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4" h="543">
                  <a:moveTo>
                    <a:pt x="229" y="0"/>
                  </a:moveTo>
                  <a:lnTo>
                    <a:pt x="229" y="30"/>
                  </a:lnTo>
                  <a:lnTo>
                    <a:pt x="373" y="30"/>
                  </a:lnTo>
                  <a:lnTo>
                    <a:pt x="373" y="513"/>
                  </a:lnTo>
                  <a:lnTo>
                    <a:pt x="33" y="513"/>
                  </a:lnTo>
                  <a:lnTo>
                    <a:pt x="31" y="387"/>
                  </a:lnTo>
                  <a:lnTo>
                    <a:pt x="0" y="387"/>
                  </a:lnTo>
                  <a:lnTo>
                    <a:pt x="0" y="543"/>
                  </a:lnTo>
                  <a:lnTo>
                    <a:pt x="404" y="543"/>
                  </a:lnTo>
                  <a:lnTo>
                    <a:pt x="404" y="0"/>
                  </a:lnTo>
                  <a:lnTo>
                    <a:pt x="2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7" name="Rectangle 23"/>
            <p:cNvSpPr>
              <a:spLocks noChangeArrowheads="1"/>
            </p:cNvSpPr>
            <p:nvPr/>
          </p:nvSpPr>
          <p:spPr bwMode="auto">
            <a:xfrm>
              <a:off x="3959225" y="98901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8" name="Freeform 24"/>
            <p:cNvSpPr>
              <a:spLocks noEditPoints="1"/>
            </p:cNvSpPr>
            <p:nvPr/>
          </p:nvSpPr>
          <p:spPr bwMode="auto">
            <a:xfrm>
              <a:off x="3295650" y="230188"/>
              <a:ext cx="639763" cy="852488"/>
            </a:xfrm>
            <a:custGeom>
              <a:avLst/>
              <a:gdLst>
                <a:gd name="T0" fmla="*/ 403 w 403"/>
                <a:gd name="T1" fmla="*/ 0 h 537"/>
                <a:gd name="T2" fmla="*/ 0 w 403"/>
                <a:gd name="T3" fmla="*/ 0 h 537"/>
                <a:gd name="T4" fmla="*/ 0 w 403"/>
                <a:gd name="T5" fmla="*/ 447 h 537"/>
                <a:gd name="T6" fmla="*/ 92 w 403"/>
                <a:gd name="T7" fmla="*/ 537 h 537"/>
                <a:gd name="T8" fmla="*/ 403 w 403"/>
                <a:gd name="T9" fmla="*/ 537 h 537"/>
                <a:gd name="T10" fmla="*/ 403 w 403"/>
                <a:gd name="T11" fmla="*/ 0 h 537"/>
                <a:gd name="T12" fmla="*/ 373 w 403"/>
                <a:gd name="T13" fmla="*/ 508 h 537"/>
                <a:gd name="T14" fmla="*/ 108 w 403"/>
                <a:gd name="T15" fmla="*/ 508 h 537"/>
                <a:gd name="T16" fmla="*/ 108 w 403"/>
                <a:gd name="T17" fmla="*/ 433 h 537"/>
                <a:gd name="T18" fmla="*/ 30 w 403"/>
                <a:gd name="T19" fmla="*/ 433 h 537"/>
                <a:gd name="T20" fmla="*/ 30 w 403"/>
                <a:gd name="T21" fmla="*/ 31 h 537"/>
                <a:gd name="T22" fmla="*/ 373 w 403"/>
                <a:gd name="T23" fmla="*/ 31 h 537"/>
                <a:gd name="T24" fmla="*/ 373 w 403"/>
                <a:gd name="T25" fmla="*/ 50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3" h="537">
                  <a:moveTo>
                    <a:pt x="403" y="0"/>
                  </a:moveTo>
                  <a:lnTo>
                    <a:pt x="0" y="0"/>
                  </a:lnTo>
                  <a:lnTo>
                    <a:pt x="0" y="447"/>
                  </a:lnTo>
                  <a:lnTo>
                    <a:pt x="92" y="537"/>
                  </a:lnTo>
                  <a:lnTo>
                    <a:pt x="403" y="537"/>
                  </a:lnTo>
                  <a:lnTo>
                    <a:pt x="403" y="0"/>
                  </a:lnTo>
                  <a:close/>
                  <a:moveTo>
                    <a:pt x="373" y="508"/>
                  </a:moveTo>
                  <a:lnTo>
                    <a:pt x="108" y="508"/>
                  </a:lnTo>
                  <a:lnTo>
                    <a:pt x="108" y="433"/>
                  </a:lnTo>
                  <a:lnTo>
                    <a:pt x="30" y="433"/>
                  </a:lnTo>
                  <a:lnTo>
                    <a:pt x="30" y="31"/>
                  </a:lnTo>
                  <a:lnTo>
                    <a:pt x="373" y="31"/>
                  </a:lnTo>
                  <a:lnTo>
                    <a:pt x="373" y="5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9" name="Rectangle 25"/>
            <p:cNvSpPr>
              <a:spLocks noChangeArrowheads="1"/>
            </p:cNvSpPr>
            <p:nvPr/>
          </p:nvSpPr>
          <p:spPr bwMode="auto">
            <a:xfrm>
              <a:off x="3441700" y="376238"/>
              <a:ext cx="176213"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0" name="Rectangle 26"/>
            <p:cNvSpPr>
              <a:spLocks noChangeArrowheads="1"/>
            </p:cNvSpPr>
            <p:nvPr/>
          </p:nvSpPr>
          <p:spPr bwMode="auto">
            <a:xfrm>
              <a:off x="3411538" y="755651"/>
              <a:ext cx="4381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1" name="Rectangle 27"/>
            <p:cNvSpPr>
              <a:spLocks noChangeArrowheads="1"/>
            </p:cNvSpPr>
            <p:nvPr/>
          </p:nvSpPr>
          <p:spPr bwMode="auto">
            <a:xfrm>
              <a:off x="3670300" y="565151"/>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2" name="Rectangle 28"/>
            <p:cNvSpPr>
              <a:spLocks noChangeArrowheads="1"/>
            </p:cNvSpPr>
            <p:nvPr/>
          </p:nvSpPr>
          <p:spPr bwMode="auto">
            <a:xfrm>
              <a:off x="3670300" y="658813"/>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3" name="Rectangle 29"/>
            <p:cNvSpPr>
              <a:spLocks noChangeArrowheads="1"/>
            </p:cNvSpPr>
            <p:nvPr/>
          </p:nvSpPr>
          <p:spPr bwMode="auto">
            <a:xfrm>
              <a:off x="3670300" y="471488"/>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4" name="Rectangle 30"/>
            <p:cNvSpPr>
              <a:spLocks noChangeArrowheads="1"/>
            </p:cNvSpPr>
            <p:nvPr/>
          </p:nvSpPr>
          <p:spPr bwMode="auto">
            <a:xfrm>
              <a:off x="3670300" y="376238"/>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5" name="Rectangle 31"/>
            <p:cNvSpPr>
              <a:spLocks noChangeArrowheads="1"/>
            </p:cNvSpPr>
            <p:nvPr/>
          </p:nvSpPr>
          <p:spPr bwMode="auto">
            <a:xfrm>
              <a:off x="3411538" y="842963"/>
              <a:ext cx="43815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47" name="Freeform 6"/>
          <p:cNvSpPr>
            <a:spLocks/>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8" name="Freeform 11"/>
          <p:cNvSpPr>
            <a:spLocks/>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5" name="文本占位符 6"/>
          <p:cNvSpPr>
            <a:spLocks noGrp="1"/>
          </p:cNvSpPr>
          <p:nvPr>
            <p:ph type="body" sz="quarter" idx="10" hasCustomPrompt="1"/>
          </p:nvPr>
        </p:nvSpPr>
        <p:spPr>
          <a:xfrm>
            <a:off x="454816" y="1233487"/>
            <a:ext cx="11307600" cy="4680000"/>
          </a:xfrm>
        </p:spPr>
        <p:txBody>
          <a:bodyPr/>
          <a:lstStyle>
            <a:lvl1pPr marL="457017" marR="0" indent="-457017" algn="just" defTabSz="801367" rtl="0" eaLnBrk="1" fontAlgn="ctr" latinLnBrk="0" hangingPunct="1">
              <a:lnSpc>
                <a:spcPct val="140000"/>
              </a:lnSpc>
              <a:spcBef>
                <a:spcPct val="30000"/>
              </a:spcBef>
              <a:spcAft>
                <a:spcPct val="0"/>
              </a:spcAft>
              <a:buClrTx/>
              <a:buSzPct val="100000"/>
              <a:buFont typeface="+mj-lt"/>
              <a:buAutoNum type="arabicPeriod"/>
              <a:tabLst/>
              <a:defRPr>
                <a:latin typeface="+mn-lt"/>
                <a:ea typeface="+mn-ea"/>
                <a:cs typeface="Arial" panose="020B0604020202020204" pitchFamily="34" charset="0"/>
              </a:defRPr>
            </a:lvl1pPr>
            <a:lvl2pPr fontAlgn="ctr">
              <a:buClrTx/>
              <a:buSzPct val="100000"/>
              <a:buFont typeface="Huawei Sans" panose="020C0503030203020204" pitchFamily="34" charset="0"/>
              <a:buChar char="▫"/>
              <a:defRPr>
                <a:latin typeface="+mn-lt"/>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spTree>
    <p:extLst>
      <p:ext uri="{BB962C8B-B14F-4D97-AF65-F5344CB8AC3E}">
        <p14:creationId xmlns:p14="http://schemas.microsoft.com/office/powerpoint/2010/main" val="2380636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10" name="内容占位符 6"/>
          <p:cNvSpPr>
            <a:spLocks noGrp="1"/>
          </p:cNvSpPr>
          <p:nvPr>
            <p:ph sz="quarter" idx="10"/>
          </p:nvPr>
        </p:nvSpPr>
        <p:spPr>
          <a:xfrm>
            <a:off x="451878" y="1242452"/>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9829738"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a:latin typeface="Huawei Sans" panose="020C0503030203020204" pitchFamily="34" charset="0"/>
                <a:ea typeface="方正兰亭黑简体" panose="02000000000000000000" pitchFamily="2" charset="-122"/>
                <a:cs typeface="Huawei Sans" panose="020C0503030203020204" pitchFamily="34" charset="0"/>
              </a:rPr>
              <a:t>Overview and Objectives</a:t>
            </a:r>
          </a:p>
        </p:txBody>
      </p:sp>
      <p:sp>
        <p:nvSpPr>
          <p:cNvPr id="12"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3"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4" name="组合 13"/>
          <p:cNvGrpSpPr/>
          <p:nvPr userDrawn="1"/>
        </p:nvGrpSpPr>
        <p:grpSpPr>
          <a:xfrm>
            <a:off x="587388" y="505779"/>
            <a:ext cx="374708" cy="445558"/>
            <a:chOff x="-1647825" y="2492375"/>
            <a:chExt cx="1947863" cy="2316163"/>
          </a:xfrm>
          <a:solidFill>
            <a:schemeClr val="bg1"/>
          </a:solidFill>
        </p:grpSpPr>
        <p:sp>
          <p:nvSpPr>
            <p:cNvPr id="15"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6"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1152446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10" name="文本占位符 6"/>
          <p:cNvSpPr>
            <a:spLocks noGrp="1"/>
          </p:cNvSpPr>
          <p:nvPr>
            <p:ph type="body" sz="quarter" idx="10" hasCustomPrompt="1"/>
          </p:nvPr>
        </p:nvSpPr>
        <p:spPr>
          <a:xfrm>
            <a:off x="451877" y="1242453"/>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en-US" altLang="zh-CN" dirty="0"/>
              <a:t>Click here to edit</a:t>
            </a:r>
            <a:endParaRPr lang="zh-CN" altLang="en-US" dirty="0"/>
          </a:p>
        </p:txBody>
      </p:sp>
      <p:sp>
        <p:nvSpPr>
          <p:cNvPr id="11"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2"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3" name="组合 12"/>
          <p:cNvGrpSpPr/>
          <p:nvPr userDrawn="1"/>
        </p:nvGrpSpPr>
        <p:grpSpPr>
          <a:xfrm>
            <a:off x="587388" y="505779"/>
            <a:ext cx="374708" cy="445558"/>
            <a:chOff x="-1647825" y="2492375"/>
            <a:chExt cx="1947863" cy="2316163"/>
          </a:xfrm>
          <a:solidFill>
            <a:schemeClr val="bg1"/>
          </a:solidFill>
        </p:grpSpPr>
        <p:sp>
          <p:nvSpPr>
            <p:cNvPr id="14"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5"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16" name="标题 1"/>
          <p:cNvSpPr>
            <a:spLocks noGrp="1"/>
          </p:cNvSpPr>
          <p:nvPr>
            <p:ph type="title" hasCustomPrompt="1"/>
          </p:nvPr>
        </p:nvSpPr>
        <p:spPr>
          <a:xfrm>
            <a:off x="1594800" y="410400"/>
            <a:ext cx="9831600" cy="640800"/>
          </a:xfrm>
          <a:noFill/>
          <a:ln w="9525">
            <a:noFill/>
            <a:miter lim="800000"/>
            <a:headEnd/>
            <a:tailEnd/>
          </a:ln>
        </p:spPr>
        <p:txBody>
          <a:bodyPr vert="horz" wrap="square" lIns="100800" tIns="50400" rIns="100800" bIns="50400" numCol="1" anchor="t" anchorCtr="0" compatLnSpc="1">
            <a:prstTxWarp prst="textNoShape">
              <a:avLst/>
            </a:prstTxWarp>
          </a:bodyPr>
          <a:lstStyle>
            <a:lvl1pPr>
              <a:defRPr lang="zh-CN" altLang="en-US" b="1" kern="0" baseline="0" dirty="0"/>
            </a:lvl1pPr>
          </a:lstStyle>
          <a:p>
            <a:pPr lvl="0"/>
            <a:r>
              <a:rPr lang="en-US" altLang="zh-CN" dirty="0"/>
              <a:t>Title</a:t>
            </a:r>
            <a:endParaRPr lang="zh-CN" altLang="en-US" dirty="0"/>
          </a:p>
        </p:txBody>
      </p:sp>
    </p:spTree>
    <p:extLst>
      <p:ext uri="{BB962C8B-B14F-4D97-AF65-F5344CB8AC3E}">
        <p14:creationId xmlns:p14="http://schemas.microsoft.com/office/powerpoint/2010/main" val="3073553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7"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ea typeface="方正兰亭黑简体" panose="02000000000000000000" pitchFamily="2" charset="-122"/>
            </a:endParaRPr>
          </a:p>
        </p:txBody>
      </p:sp>
      <p:sp>
        <p:nvSpPr>
          <p:cNvPr id="8"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ea typeface="方正兰亭黑简体" panose="02000000000000000000" pitchFamily="2" charset="-122"/>
            </a:endParaRPr>
          </a:p>
        </p:txBody>
      </p:sp>
      <p:sp>
        <p:nvSpPr>
          <p:cNvPr id="9" name="Freeform 12"/>
          <p:cNvSpPr>
            <a:spLocks noEditPoints="1"/>
          </p:cNvSpPr>
          <p:nvPr userDrawn="1"/>
        </p:nvSpPr>
        <p:spPr bwMode="auto">
          <a:xfrm>
            <a:off x="479376" y="474075"/>
            <a:ext cx="508162"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dirty="0">
              <a:ea typeface="方正兰亭黑简体" panose="02000000000000000000" pitchFamily="2" charset="-122"/>
            </a:endParaRPr>
          </a:p>
        </p:txBody>
      </p:sp>
      <p:sp>
        <p:nvSpPr>
          <p:cNvPr id="10" name="标题 1"/>
          <p:cNvSpPr>
            <a:spLocks noGrp="1"/>
          </p:cNvSpPr>
          <p:nvPr>
            <p:ph type="title" hasCustomPrompt="1"/>
          </p:nvPr>
        </p:nvSpPr>
        <p:spPr>
          <a:xfrm>
            <a:off x="1594800" y="410400"/>
            <a:ext cx="9831600" cy="640800"/>
          </a:xfrm>
          <a:noFill/>
          <a:ln w="9525">
            <a:noFill/>
            <a:miter lim="800000"/>
            <a:headEnd/>
            <a:tailEnd/>
          </a:ln>
        </p:spPr>
        <p:txBody>
          <a:bodyPr vert="horz" wrap="square" lIns="100800" tIns="50400" rIns="100800" bIns="50400" numCol="1" anchor="t" anchorCtr="0" compatLnSpc="1">
            <a:prstTxWarp prst="textNoShape">
              <a:avLst/>
            </a:prstTxWarp>
          </a:bodyPr>
          <a:lstStyle>
            <a:lvl1pPr>
              <a:defRPr lang="zh-CN" altLang="en-US" b="1" kern="0" baseline="0" dirty="0"/>
            </a:lvl1pPr>
          </a:lstStyle>
          <a:p>
            <a:pPr lvl="0"/>
            <a:r>
              <a:rPr lang="en-US" altLang="zh-CN" dirty="0"/>
              <a:t>Title</a:t>
            </a:r>
            <a:endParaRPr lang="zh-CN" altLang="en-US" dirty="0"/>
          </a:p>
        </p:txBody>
      </p:sp>
    </p:spTree>
    <p:extLst>
      <p:ext uri="{BB962C8B-B14F-4D97-AF65-F5344CB8AC3E}">
        <p14:creationId xmlns:p14="http://schemas.microsoft.com/office/powerpoint/2010/main" val="3974347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grpSp>
        <p:nvGrpSpPr>
          <p:cNvPr id="2" name="组合 1"/>
          <p:cNvGrpSpPr/>
          <p:nvPr userDrawn="1"/>
        </p:nvGrpSpPr>
        <p:grpSpPr>
          <a:xfrm>
            <a:off x="12162528" y="4653136"/>
            <a:ext cx="638734" cy="1729234"/>
            <a:chOff x="12162528" y="4653136"/>
            <a:chExt cx="638734" cy="1729234"/>
          </a:xfrm>
        </p:grpSpPr>
        <p:sp>
          <p:nvSpPr>
            <p:cNvPr id="3" name="矩形 2">
              <a:extLst>
                <a:ext uri="{FF2B5EF4-FFF2-40B4-BE49-F238E27FC236}">
                  <a16:creationId xmlns:a16="http://schemas.microsoft.com/office/drawing/2014/main" id="{32AEB80E-D574-4C1A-9EB9-3369A2BB96C5}"/>
                </a:ext>
              </a:extLst>
            </p:cNvPr>
            <p:cNvSpPr/>
            <p:nvPr userDrawn="1"/>
          </p:nvSpPr>
          <p:spPr>
            <a:xfrm>
              <a:off x="12212029" y="4653136"/>
              <a:ext cx="539729" cy="288726"/>
            </a:xfrm>
            <a:prstGeom prst="rect">
              <a:avLst/>
            </a:prstGeom>
            <a:solidFill>
              <a:srgbClr val="00B0F0"/>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4" name="矩形 3">
              <a:extLst>
                <a:ext uri="{FF2B5EF4-FFF2-40B4-BE49-F238E27FC236}">
                  <a16:creationId xmlns:a16="http://schemas.microsoft.com/office/drawing/2014/main" id="{E94F5345-F49B-42D0-B35C-CA4FB19A3DA6}"/>
                </a:ext>
              </a:extLst>
            </p:cNvPr>
            <p:cNvSpPr/>
            <p:nvPr userDrawn="1"/>
          </p:nvSpPr>
          <p:spPr>
            <a:xfrm>
              <a:off x="12212029" y="4941964"/>
              <a:ext cx="539729" cy="288000"/>
            </a:xfrm>
            <a:prstGeom prst="rect">
              <a:avLst/>
            </a:prstGeom>
            <a:solidFill>
              <a:srgbClr val="A6D2FF"/>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5" name="矩形 4">
              <a:extLst>
                <a:ext uri="{FF2B5EF4-FFF2-40B4-BE49-F238E27FC236}">
                  <a16:creationId xmlns:a16="http://schemas.microsoft.com/office/drawing/2014/main" id="{BA62EB75-581F-4CD2-92A6-87BDFE3BDBC3}"/>
                </a:ext>
              </a:extLst>
            </p:cNvPr>
            <p:cNvSpPr/>
            <p:nvPr userDrawn="1"/>
          </p:nvSpPr>
          <p:spPr>
            <a:xfrm>
              <a:off x="12212029" y="5230066"/>
              <a:ext cx="539729" cy="288000"/>
            </a:xfrm>
            <a:prstGeom prst="rect">
              <a:avLst/>
            </a:prstGeom>
            <a:solidFill>
              <a:srgbClr val="D8D8D8"/>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6" name="矩形 5">
              <a:extLst>
                <a:ext uri="{FF2B5EF4-FFF2-40B4-BE49-F238E27FC236}">
                  <a16:creationId xmlns:a16="http://schemas.microsoft.com/office/drawing/2014/main" id="{947DE7E3-EC9F-4331-B252-7BCE51B7F0DA}"/>
                </a:ext>
              </a:extLst>
            </p:cNvPr>
            <p:cNvSpPr/>
            <p:nvPr userDrawn="1"/>
          </p:nvSpPr>
          <p:spPr>
            <a:xfrm>
              <a:off x="12212029" y="5518168"/>
              <a:ext cx="539729" cy="288000"/>
            </a:xfrm>
            <a:prstGeom prst="rect">
              <a:avLst/>
            </a:prstGeom>
            <a:solidFill>
              <a:srgbClr val="C00000"/>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7" name="矩形 6">
              <a:extLst>
                <a:ext uri="{FF2B5EF4-FFF2-40B4-BE49-F238E27FC236}">
                  <a16:creationId xmlns:a16="http://schemas.microsoft.com/office/drawing/2014/main" id="{BE210CD8-3823-4C2E-B3EA-E42C40CFB29F}"/>
                </a:ext>
              </a:extLst>
            </p:cNvPr>
            <p:cNvSpPr/>
            <p:nvPr userDrawn="1"/>
          </p:nvSpPr>
          <p:spPr>
            <a:xfrm>
              <a:off x="12212029" y="5806270"/>
              <a:ext cx="539729" cy="288000"/>
            </a:xfrm>
            <a:prstGeom prst="rect">
              <a:avLst/>
            </a:prstGeom>
            <a:solidFill>
              <a:srgbClr val="FFFFCC"/>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8" name="矩形 7">
              <a:extLst>
                <a:ext uri="{FF2B5EF4-FFF2-40B4-BE49-F238E27FC236}">
                  <a16:creationId xmlns:a16="http://schemas.microsoft.com/office/drawing/2014/main" id="{BE8A406D-0F03-42D8-9159-77B9DE9EB30E}"/>
                </a:ext>
              </a:extLst>
            </p:cNvPr>
            <p:cNvSpPr/>
            <p:nvPr userDrawn="1"/>
          </p:nvSpPr>
          <p:spPr>
            <a:xfrm>
              <a:off x="12212029" y="6094370"/>
              <a:ext cx="539729" cy="288000"/>
            </a:xfrm>
            <a:prstGeom prst="rect">
              <a:avLst/>
            </a:prstGeom>
            <a:solidFill>
              <a:srgbClr val="FFC000"/>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9" name="文本框 8">
              <a:extLst>
                <a:ext uri="{FF2B5EF4-FFF2-40B4-BE49-F238E27FC236}">
                  <a16:creationId xmlns:a16="http://schemas.microsoft.com/office/drawing/2014/main" id="{98A3A11A-AB61-497E-B3AE-12E999A6BBBA}"/>
                </a:ext>
              </a:extLst>
            </p:cNvPr>
            <p:cNvSpPr txBox="1"/>
            <p:nvPr userDrawn="1"/>
          </p:nvSpPr>
          <p:spPr bwMode="auto">
            <a:xfrm>
              <a:off x="12162528" y="4683920"/>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表格表头</a:t>
              </a:r>
            </a:p>
          </p:txBody>
        </p:sp>
        <p:sp>
          <p:nvSpPr>
            <p:cNvPr id="10" name="文本框 9">
              <a:extLst>
                <a:ext uri="{FF2B5EF4-FFF2-40B4-BE49-F238E27FC236}">
                  <a16:creationId xmlns:a16="http://schemas.microsoft.com/office/drawing/2014/main" id="{CF824ACE-31EE-452D-A81D-32E189AFE158}"/>
                </a:ext>
              </a:extLst>
            </p:cNvPr>
            <p:cNvSpPr txBox="1"/>
            <p:nvPr userDrawn="1"/>
          </p:nvSpPr>
          <p:spPr bwMode="auto">
            <a:xfrm>
              <a:off x="12162528" y="4972385"/>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表格边框</a:t>
              </a:r>
            </a:p>
          </p:txBody>
        </p:sp>
        <p:sp>
          <p:nvSpPr>
            <p:cNvPr id="11" name="文本框 10">
              <a:extLst>
                <a:ext uri="{FF2B5EF4-FFF2-40B4-BE49-F238E27FC236}">
                  <a16:creationId xmlns:a16="http://schemas.microsoft.com/office/drawing/2014/main" id="{7399143C-FDAD-45F1-BC44-030BD92ABA98}"/>
                </a:ext>
              </a:extLst>
            </p:cNvPr>
            <p:cNvSpPr txBox="1"/>
            <p:nvPr userDrawn="1"/>
          </p:nvSpPr>
          <p:spPr bwMode="auto">
            <a:xfrm>
              <a:off x="12162528" y="5260487"/>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导航灰底</a:t>
              </a:r>
            </a:p>
          </p:txBody>
        </p:sp>
        <p:sp>
          <p:nvSpPr>
            <p:cNvPr id="12" name="文本框 11">
              <a:extLst>
                <a:ext uri="{FF2B5EF4-FFF2-40B4-BE49-F238E27FC236}">
                  <a16:creationId xmlns:a16="http://schemas.microsoft.com/office/drawing/2014/main" id="{308D80BD-0AC4-4D30-BDF8-F241047905A7}"/>
                </a:ext>
              </a:extLst>
            </p:cNvPr>
            <p:cNvSpPr txBox="1"/>
            <p:nvPr userDrawn="1"/>
          </p:nvSpPr>
          <p:spPr bwMode="auto">
            <a:xfrm>
              <a:off x="12220212" y="5548589"/>
              <a:ext cx="52336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华为红</a:t>
              </a:r>
            </a:p>
          </p:txBody>
        </p:sp>
        <p:sp>
          <p:nvSpPr>
            <p:cNvPr id="13" name="文本框 12">
              <a:extLst>
                <a:ext uri="{FF2B5EF4-FFF2-40B4-BE49-F238E27FC236}">
                  <a16:creationId xmlns:a16="http://schemas.microsoft.com/office/drawing/2014/main" id="{B9CBC549-23CA-4012-B493-FF768D1829F1}"/>
                </a:ext>
              </a:extLst>
            </p:cNvPr>
            <p:cNvSpPr txBox="1"/>
            <p:nvPr userDrawn="1"/>
          </p:nvSpPr>
          <p:spPr bwMode="auto">
            <a:xfrm>
              <a:off x="12162528" y="58366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文字底色</a:t>
              </a:r>
            </a:p>
          </p:txBody>
        </p:sp>
        <p:sp>
          <p:nvSpPr>
            <p:cNvPr id="14" name="文本框 13">
              <a:extLst>
                <a:ext uri="{FF2B5EF4-FFF2-40B4-BE49-F238E27FC236}">
                  <a16:creationId xmlns:a16="http://schemas.microsoft.com/office/drawing/2014/main" id="{DA49D1AE-05B4-4A19-9F6F-8B89D09C41DD}"/>
                </a:ext>
              </a:extLst>
            </p:cNvPr>
            <p:cNvSpPr txBox="1"/>
            <p:nvPr userDrawn="1"/>
          </p:nvSpPr>
          <p:spPr bwMode="auto">
            <a:xfrm>
              <a:off x="12162528" y="61247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文字边框</a:t>
              </a:r>
            </a:p>
          </p:txBody>
        </p:sp>
      </p:grpSp>
    </p:spTree>
    <p:extLst>
      <p:ext uri="{BB962C8B-B14F-4D97-AF65-F5344CB8AC3E}">
        <p14:creationId xmlns:p14="http://schemas.microsoft.com/office/powerpoint/2010/main" val="2983258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a:spLocks noGrp="1" noChangeArrowheads="1"/>
          </p:cNvSpPr>
          <p:nvPr>
            <p:ph type="title"/>
          </p:nvPr>
        </p:nvSpPr>
        <p:spPr bwMode="auto">
          <a:xfrm>
            <a:off x="869611" y="260649"/>
            <a:ext cx="10323183"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en-US" altLang="zh-CN" dirty="0"/>
              <a:t>Clique para editar</a:t>
            </a:r>
            <a:endParaRPr lang="zh-CN" altLang="en-US" dirty="0"/>
          </a:p>
        </p:txBody>
      </p:sp>
      <p:sp>
        <p:nvSpPr>
          <p:cNvPr id="8" name="Rectangle 57"/>
          <p:cNvSpPr>
            <a:spLocks noGrp="1" noChangeArrowheads="1"/>
          </p:cNvSpPr>
          <p:nvPr>
            <p:ph type="body" idx="1"/>
          </p:nvPr>
        </p:nvSpPr>
        <p:spPr bwMode="auto">
          <a:xfrm>
            <a:off x="448290" y="1248073"/>
            <a:ext cx="11307600" cy="468000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r>
              <a:rPr lang="en-US" altLang="zh-CN" dirty="0"/>
              <a:t>0</a:t>
            </a:r>
            <a:endParaRPr lang="zh-CN" altLang="en-US" dirty="0"/>
          </a:p>
        </p:txBody>
      </p:sp>
      <p:grpSp>
        <p:nvGrpSpPr>
          <p:cNvPr id="2" name="组合 1"/>
          <p:cNvGrpSpPr/>
          <p:nvPr userDrawn="1"/>
        </p:nvGrpSpPr>
        <p:grpSpPr>
          <a:xfrm>
            <a:off x="12162528" y="4653136"/>
            <a:ext cx="638734" cy="1729234"/>
            <a:chOff x="12162528" y="4653136"/>
            <a:chExt cx="638734" cy="1729234"/>
          </a:xfrm>
        </p:grpSpPr>
        <p:sp>
          <p:nvSpPr>
            <p:cNvPr id="12" name="矩形 11">
              <a:extLst>
                <a:ext uri="{FF2B5EF4-FFF2-40B4-BE49-F238E27FC236}">
                  <a16:creationId xmlns:a16="http://schemas.microsoft.com/office/drawing/2014/main" id="{32AEB80E-D574-4C1A-9EB9-3369A2BB96C5}"/>
                </a:ext>
              </a:extLst>
            </p:cNvPr>
            <p:cNvSpPr/>
            <p:nvPr userDrawn="1"/>
          </p:nvSpPr>
          <p:spPr>
            <a:xfrm>
              <a:off x="12212029" y="4653136"/>
              <a:ext cx="539729" cy="288726"/>
            </a:xfrm>
            <a:prstGeom prst="rect">
              <a:avLst/>
            </a:prstGeom>
            <a:solidFill>
              <a:srgbClr val="00B0F0"/>
            </a:solidFill>
          </p:spPr>
          <p:txBody>
            <a:bodyPr wrap="none" rtlCol="0" anchor="ctr">
              <a:noAutofit/>
            </a:bodyPr>
            <a:lstStyle/>
            <a:p>
              <a:pPr marL="342763" indent="-342763" algn="ctr" fontAlgn="auto">
                <a:buFont typeface="+mj-lt"/>
                <a:buAutoNum type="arabicPeriod"/>
              </a:pPr>
              <a:endParaRPr lang="zh-CN" altLang="en-US" sz="9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3" name="矩形 12">
              <a:extLst>
                <a:ext uri="{FF2B5EF4-FFF2-40B4-BE49-F238E27FC236}">
                  <a16:creationId xmlns:a16="http://schemas.microsoft.com/office/drawing/2014/main" id="{E94F5345-F49B-42D0-B35C-CA4FB19A3DA6}"/>
                </a:ext>
              </a:extLst>
            </p:cNvPr>
            <p:cNvSpPr/>
            <p:nvPr userDrawn="1"/>
          </p:nvSpPr>
          <p:spPr>
            <a:xfrm>
              <a:off x="12212029" y="4941964"/>
              <a:ext cx="539729" cy="288000"/>
            </a:xfrm>
            <a:prstGeom prst="rect">
              <a:avLst/>
            </a:prstGeom>
            <a:solidFill>
              <a:srgbClr val="A6D2FF"/>
            </a:solidFill>
          </p:spPr>
          <p:txBody>
            <a:bodyPr wrap="none" rtlCol="0" anchor="ctr">
              <a:noAutofit/>
            </a:bodyPr>
            <a:lstStyle/>
            <a:p>
              <a:pPr marL="342763" indent="-342763" algn="ctr" fontAlgn="auto">
                <a:buFont typeface="+mj-lt"/>
                <a:buAutoNum type="arabicPeriod"/>
              </a:pPr>
              <a:endParaRPr lang="zh-CN" altLang="en-US" sz="9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 name="矩形 13">
              <a:extLst>
                <a:ext uri="{FF2B5EF4-FFF2-40B4-BE49-F238E27FC236}">
                  <a16:creationId xmlns:a16="http://schemas.microsoft.com/office/drawing/2014/main" id="{BA62EB75-581F-4CD2-92A6-87BDFE3BDBC3}"/>
                </a:ext>
              </a:extLst>
            </p:cNvPr>
            <p:cNvSpPr/>
            <p:nvPr userDrawn="1"/>
          </p:nvSpPr>
          <p:spPr>
            <a:xfrm>
              <a:off x="12212029" y="5230066"/>
              <a:ext cx="539729" cy="288000"/>
            </a:xfrm>
            <a:prstGeom prst="rect">
              <a:avLst/>
            </a:prstGeom>
            <a:solidFill>
              <a:srgbClr val="D8D8D8"/>
            </a:solidFill>
          </p:spPr>
          <p:txBody>
            <a:bodyPr wrap="none" rtlCol="0" anchor="ctr">
              <a:noAutofit/>
            </a:bodyPr>
            <a:lstStyle/>
            <a:p>
              <a:pPr marL="342763" indent="-342763" algn="ctr" fontAlgn="auto">
                <a:buFont typeface="+mj-lt"/>
                <a:buAutoNum type="arabicPeriod"/>
              </a:pPr>
              <a:endParaRPr lang="zh-CN" altLang="en-US" sz="9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 name="矩形 14">
              <a:extLst>
                <a:ext uri="{FF2B5EF4-FFF2-40B4-BE49-F238E27FC236}">
                  <a16:creationId xmlns:a16="http://schemas.microsoft.com/office/drawing/2014/main" id="{947DE7E3-EC9F-4331-B252-7BCE51B7F0DA}"/>
                </a:ext>
              </a:extLst>
            </p:cNvPr>
            <p:cNvSpPr/>
            <p:nvPr userDrawn="1"/>
          </p:nvSpPr>
          <p:spPr>
            <a:xfrm>
              <a:off x="12212029" y="5518168"/>
              <a:ext cx="539729" cy="288000"/>
            </a:xfrm>
            <a:prstGeom prst="rect">
              <a:avLst/>
            </a:prstGeom>
            <a:solidFill>
              <a:srgbClr val="C00000"/>
            </a:solidFill>
          </p:spPr>
          <p:txBody>
            <a:bodyPr wrap="none" rtlCol="0" anchor="ctr">
              <a:noAutofit/>
            </a:bodyPr>
            <a:lstStyle/>
            <a:p>
              <a:pPr marL="342763" indent="-342763" algn="ctr" fontAlgn="auto">
                <a:buFont typeface="+mj-lt"/>
                <a:buAutoNum type="arabicPeriod"/>
              </a:pPr>
              <a:endParaRPr lang="zh-CN" altLang="en-US" sz="9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 name="矩形 15">
              <a:extLst>
                <a:ext uri="{FF2B5EF4-FFF2-40B4-BE49-F238E27FC236}">
                  <a16:creationId xmlns:a16="http://schemas.microsoft.com/office/drawing/2014/main" id="{BE210CD8-3823-4C2E-B3EA-E42C40CFB29F}"/>
                </a:ext>
              </a:extLst>
            </p:cNvPr>
            <p:cNvSpPr/>
            <p:nvPr userDrawn="1"/>
          </p:nvSpPr>
          <p:spPr>
            <a:xfrm>
              <a:off x="12212029" y="5806270"/>
              <a:ext cx="539729" cy="288000"/>
            </a:xfrm>
            <a:prstGeom prst="rect">
              <a:avLst/>
            </a:prstGeom>
            <a:solidFill>
              <a:srgbClr val="FFFFCC"/>
            </a:solidFill>
          </p:spPr>
          <p:txBody>
            <a:bodyPr wrap="none" rtlCol="0" anchor="ctr">
              <a:noAutofit/>
            </a:bodyPr>
            <a:lstStyle/>
            <a:p>
              <a:pPr marL="342763" indent="-342763" algn="ctr" fontAlgn="auto">
                <a:buFont typeface="+mj-lt"/>
                <a:buAutoNum type="arabicPeriod"/>
              </a:pPr>
              <a:endParaRPr lang="zh-CN" altLang="en-US" sz="9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矩形 16">
              <a:extLst>
                <a:ext uri="{FF2B5EF4-FFF2-40B4-BE49-F238E27FC236}">
                  <a16:creationId xmlns:a16="http://schemas.microsoft.com/office/drawing/2014/main" id="{BE8A406D-0F03-42D8-9159-77B9DE9EB30E}"/>
                </a:ext>
              </a:extLst>
            </p:cNvPr>
            <p:cNvSpPr/>
            <p:nvPr userDrawn="1"/>
          </p:nvSpPr>
          <p:spPr>
            <a:xfrm>
              <a:off x="12212029" y="6094370"/>
              <a:ext cx="539729" cy="288000"/>
            </a:xfrm>
            <a:prstGeom prst="rect">
              <a:avLst/>
            </a:prstGeom>
            <a:solidFill>
              <a:srgbClr val="FFC000"/>
            </a:solidFill>
          </p:spPr>
          <p:txBody>
            <a:bodyPr wrap="none" rtlCol="0" anchor="ctr">
              <a:noAutofit/>
            </a:bodyPr>
            <a:lstStyle/>
            <a:p>
              <a:pPr marL="342763" indent="-342763" algn="ctr" fontAlgn="auto">
                <a:buFont typeface="+mj-lt"/>
                <a:buAutoNum type="arabicPeriod"/>
              </a:pPr>
              <a:endParaRPr lang="zh-CN" altLang="en-US" sz="9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文本框 17">
              <a:extLst>
                <a:ext uri="{FF2B5EF4-FFF2-40B4-BE49-F238E27FC236}">
                  <a16:creationId xmlns:a16="http://schemas.microsoft.com/office/drawing/2014/main" id="{98A3A11A-AB61-497E-B3AE-12E999A6BBBA}"/>
                </a:ext>
              </a:extLst>
            </p:cNvPr>
            <p:cNvSpPr txBox="1"/>
            <p:nvPr userDrawn="1"/>
          </p:nvSpPr>
          <p:spPr bwMode="auto">
            <a:xfrm>
              <a:off x="12162528" y="4683920"/>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Huawei Sans" panose="020C0503030203020204" pitchFamily="34" charset="0"/>
                  <a:ea typeface="方正兰亭黑简体" panose="02000000000000000000" pitchFamily="2" charset="-122"/>
                </a:rPr>
                <a:t>表格表头</a:t>
              </a:r>
            </a:p>
          </p:txBody>
        </p:sp>
        <p:sp>
          <p:nvSpPr>
            <p:cNvPr id="19" name="文本框 18">
              <a:extLst>
                <a:ext uri="{FF2B5EF4-FFF2-40B4-BE49-F238E27FC236}">
                  <a16:creationId xmlns:a16="http://schemas.microsoft.com/office/drawing/2014/main" id="{CF824ACE-31EE-452D-A81D-32E189AFE158}"/>
                </a:ext>
              </a:extLst>
            </p:cNvPr>
            <p:cNvSpPr txBox="1"/>
            <p:nvPr userDrawn="1"/>
          </p:nvSpPr>
          <p:spPr bwMode="auto">
            <a:xfrm>
              <a:off x="12162528" y="4972385"/>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Huawei Sans" panose="020C0503030203020204" pitchFamily="34" charset="0"/>
                  <a:ea typeface="方正兰亭黑简体" panose="02000000000000000000" pitchFamily="2" charset="-122"/>
                </a:rPr>
                <a:t>表格边框</a:t>
              </a:r>
            </a:p>
          </p:txBody>
        </p:sp>
        <p:sp>
          <p:nvSpPr>
            <p:cNvPr id="20" name="文本框 19">
              <a:extLst>
                <a:ext uri="{FF2B5EF4-FFF2-40B4-BE49-F238E27FC236}">
                  <a16:creationId xmlns:a16="http://schemas.microsoft.com/office/drawing/2014/main" id="{7399143C-FDAD-45F1-BC44-030BD92ABA98}"/>
                </a:ext>
              </a:extLst>
            </p:cNvPr>
            <p:cNvSpPr txBox="1"/>
            <p:nvPr userDrawn="1"/>
          </p:nvSpPr>
          <p:spPr bwMode="auto">
            <a:xfrm>
              <a:off x="12162528" y="5260487"/>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Huawei Sans" panose="020C0503030203020204" pitchFamily="34" charset="0"/>
                  <a:ea typeface="方正兰亭黑简体" panose="02000000000000000000" pitchFamily="2" charset="-122"/>
                </a:rPr>
                <a:t>导航灰底</a:t>
              </a:r>
            </a:p>
          </p:txBody>
        </p:sp>
        <p:sp>
          <p:nvSpPr>
            <p:cNvPr id="21" name="文本框 20">
              <a:extLst>
                <a:ext uri="{FF2B5EF4-FFF2-40B4-BE49-F238E27FC236}">
                  <a16:creationId xmlns:a16="http://schemas.microsoft.com/office/drawing/2014/main" id="{308D80BD-0AC4-4D30-BDF8-F241047905A7}"/>
                </a:ext>
              </a:extLst>
            </p:cNvPr>
            <p:cNvSpPr txBox="1"/>
            <p:nvPr userDrawn="1"/>
          </p:nvSpPr>
          <p:spPr bwMode="auto">
            <a:xfrm>
              <a:off x="12220212" y="5548589"/>
              <a:ext cx="52336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Huawei Sans" panose="020C0503030203020204" pitchFamily="34" charset="0"/>
                  <a:ea typeface="方正兰亭黑简体" panose="02000000000000000000" pitchFamily="2" charset="-122"/>
                </a:rPr>
                <a:t>华为红</a:t>
              </a:r>
            </a:p>
          </p:txBody>
        </p:sp>
        <p:sp>
          <p:nvSpPr>
            <p:cNvPr id="22" name="文本框 21">
              <a:extLst>
                <a:ext uri="{FF2B5EF4-FFF2-40B4-BE49-F238E27FC236}">
                  <a16:creationId xmlns:a16="http://schemas.microsoft.com/office/drawing/2014/main" id="{B9CBC549-23CA-4012-B493-FF768D1829F1}"/>
                </a:ext>
              </a:extLst>
            </p:cNvPr>
            <p:cNvSpPr txBox="1"/>
            <p:nvPr userDrawn="1"/>
          </p:nvSpPr>
          <p:spPr bwMode="auto">
            <a:xfrm>
              <a:off x="12162528" y="58366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Huawei Sans" panose="020C0503030203020204" pitchFamily="34" charset="0"/>
                  <a:ea typeface="方正兰亭黑简体" panose="02000000000000000000" pitchFamily="2" charset="-122"/>
                </a:rPr>
                <a:t>文字底色</a:t>
              </a:r>
            </a:p>
          </p:txBody>
        </p:sp>
        <p:sp>
          <p:nvSpPr>
            <p:cNvPr id="23" name="文本框 22">
              <a:extLst>
                <a:ext uri="{FF2B5EF4-FFF2-40B4-BE49-F238E27FC236}">
                  <a16:creationId xmlns:a16="http://schemas.microsoft.com/office/drawing/2014/main" id="{DA49D1AE-05B4-4A19-9F6F-8B89D09C41DD}"/>
                </a:ext>
              </a:extLst>
            </p:cNvPr>
            <p:cNvSpPr txBox="1"/>
            <p:nvPr userDrawn="1"/>
          </p:nvSpPr>
          <p:spPr bwMode="auto">
            <a:xfrm>
              <a:off x="12162528" y="61247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Huawei Sans" panose="020C0503030203020204" pitchFamily="34" charset="0"/>
                  <a:ea typeface="方正兰亭黑简体" panose="02000000000000000000" pitchFamily="2" charset="-122"/>
                </a:rPr>
                <a:t>文字边框</a:t>
              </a:r>
            </a:p>
          </p:txBody>
        </p:sp>
      </p:grpSp>
      <p:pic>
        <p:nvPicPr>
          <p:cNvPr id="24" name="图片 23"/>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0674829" y="6504031"/>
            <a:ext cx="1249200" cy="273343"/>
          </a:xfrm>
          <a:prstGeom prst="rect">
            <a:avLst/>
          </a:prstGeom>
        </p:spPr>
      </p:pic>
      <p:sp>
        <p:nvSpPr>
          <p:cNvPr id="25" name="Rectangle 69"/>
          <p:cNvSpPr>
            <a:spLocks noChangeArrowheads="1"/>
          </p:cNvSpPr>
          <p:nvPr userDrawn="1"/>
        </p:nvSpPr>
        <p:spPr bwMode="auto">
          <a:xfrm>
            <a:off x="119336" y="6500581"/>
            <a:ext cx="742054"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Página</a:t>
            </a:r>
            <a:r>
              <a:rPr lang="en-US" altLang="zh-CN" sz="1200" baseline="0" dirty="0">
                <a:latin typeface="Huawei Sans" panose="020C0503030203020204" pitchFamily="34" charset="0"/>
                <a:ea typeface="方正兰亭黑简体" panose="02000000000000000000" pitchFamily="2" charset="-122"/>
                <a:cs typeface="Huawei Sans" panose="020C0503030203020204" pitchFamily="34" charset="0"/>
              </a:rPr>
              <a:t> </a:t>
            </a:r>
            <a:fld id="{2F2CF7F5-F178-4429-B6CA-28062DF31937}" type="slidenum">
              <a:rPr lang="en-US" altLang="zh-CN" sz="1200" smtClean="0">
                <a:latin typeface="Huawei Sans" panose="020C0503030203020204" pitchFamily="34" charset="0"/>
                <a:ea typeface="方正兰亭黑简体" panose="02000000000000000000" pitchFamily="2" charset="-122"/>
                <a:cs typeface="Huawei Sans" panose="020C0503030203020204" pitchFamily="34" charset="0"/>
              </a:rPr>
              <a:pPr defTabSz="801668" eaLnBrk="0" fontAlgn="base" hangingPunct="0">
                <a:defRPr/>
              </a:pPr>
              <a:t>‹nº›</a:t>
            </a:fld>
            <a:endParaRPr lang="en-US" altLang="zh-CN"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6" name="Rectangle 54"/>
          <p:cNvSpPr>
            <a:spLocks noChangeArrowheads="1"/>
          </p:cNvSpPr>
          <p:nvPr userDrawn="1"/>
        </p:nvSpPr>
        <p:spPr bwMode="auto">
          <a:xfrm>
            <a:off x="947428" y="6500581"/>
            <a:ext cx="494833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Copyright © 2020 Huawei Technologies Co., Ltd. Todos os direitos reservados. </a:t>
            </a:r>
          </a:p>
        </p:txBody>
      </p:sp>
    </p:spTree>
    <p:extLst>
      <p:ext uri="{BB962C8B-B14F-4D97-AF65-F5344CB8AC3E}">
        <p14:creationId xmlns:p14="http://schemas.microsoft.com/office/powerpoint/2010/main" val="730999807"/>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 id="2147483837" r:id="rId12"/>
    <p:sldLayoutId id="2147483838" r:id="rId13"/>
    <p:sldLayoutId id="2147483839" r:id="rId14"/>
    <p:sldLayoutId id="2147483840" r:id="rId15"/>
  </p:sldLayoutIdLst>
  <p:txStyles>
    <p:titleStyle>
      <a:lvl1pPr algn="l" defTabSz="914034" rtl="0" eaLnBrk="1" fontAlgn="ctr" latinLnBrk="0" hangingPunct="1">
        <a:lnSpc>
          <a:spcPct val="90000"/>
        </a:lnSpc>
        <a:spcBef>
          <a:spcPct val="0"/>
        </a:spcBef>
        <a:buNone/>
        <a:defRPr sz="3499" kern="1200">
          <a:solidFill>
            <a:schemeClr val="tx1"/>
          </a:solidFill>
          <a:latin typeface="Huawei Sans" panose="020C0503030203020204" pitchFamily="34" charset="0"/>
          <a:ea typeface="方正兰亭黑简体" panose="02000000000000000000" pitchFamily="2" charset="-122"/>
          <a:cs typeface="+mj-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79" userDrawn="1">
          <p15:clr>
            <a:srgbClr val="F26B43"/>
          </p15:clr>
        </p15:guide>
        <p15:guide id="4" pos="7401" userDrawn="1">
          <p15:clr>
            <a:srgbClr val="F26B43"/>
          </p15:clr>
        </p15:guide>
        <p15:guide id="5" orient="horz" pos="2341" userDrawn="1">
          <p15:clr>
            <a:srgbClr val="F26B43"/>
          </p15:clr>
        </p15:guide>
        <p15:guide id="6" orient="horz" pos="4020" userDrawn="1">
          <p15:clr>
            <a:srgbClr val="F26B43"/>
          </p15:clr>
        </p15:guide>
        <p15:guide id="7" orient="horz" pos="777" userDrawn="1">
          <p15:clr>
            <a:srgbClr val="F26B43"/>
          </p15:clr>
        </p15:guide>
        <p15:guide id="8" pos="3840" userDrawn="1">
          <p15:clr>
            <a:srgbClr val="F26B43"/>
          </p15:clr>
        </p15:guide>
        <p15:guide id="9" orient="horz" pos="45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image" Target="../media/image6.emf"/><Relationship Id="rId7" Type="http://schemas.openxmlformats.org/officeDocument/2006/relationships/image" Target="../media/image28.emf"/><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27.emf"/><Relationship Id="rId5" Type="http://schemas.openxmlformats.org/officeDocument/2006/relationships/image" Target="../media/image26.emf"/><Relationship Id="rId4" Type="http://schemas.openxmlformats.org/officeDocument/2006/relationships/image" Target="../media/image7.emf"/><Relationship Id="rId9" Type="http://schemas.openxmlformats.org/officeDocument/2006/relationships/image" Target="../media/image30.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8" Type="http://schemas.openxmlformats.org/officeDocument/2006/relationships/image" Target="../media/image35.jpeg"/><Relationship Id="rId3" Type="http://schemas.openxmlformats.org/officeDocument/2006/relationships/image" Target="../media/image31.emf"/><Relationship Id="rId7"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image" Target="../media/image33.png"/><Relationship Id="rId5" Type="http://schemas.openxmlformats.org/officeDocument/2006/relationships/image" Target="../media/image32.emf"/><Relationship Id="rId10" Type="http://schemas.openxmlformats.org/officeDocument/2006/relationships/image" Target="../media/image37.png"/><Relationship Id="rId4" Type="http://schemas.openxmlformats.org/officeDocument/2006/relationships/image" Target="../media/image9.emf"/><Relationship Id="rId9" Type="http://schemas.openxmlformats.org/officeDocument/2006/relationships/image" Target="../media/image3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39.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8.xml"/><Relationship Id="rId5" Type="http://schemas.openxmlformats.org/officeDocument/2006/relationships/image" Target="../media/image42.emf"/><Relationship Id="rId4" Type="http://schemas.openxmlformats.org/officeDocument/2006/relationships/image" Target="../media/image41.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45.emf"/><Relationship Id="rId13" Type="http://schemas.microsoft.com/office/2007/relationships/hdphoto" Target="../media/hdphoto1.wdp"/><Relationship Id="rId3" Type="http://schemas.openxmlformats.org/officeDocument/2006/relationships/image" Target="../media/image11.emf"/><Relationship Id="rId7" Type="http://schemas.openxmlformats.org/officeDocument/2006/relationships/image" Target="../media/image14.emf"/><Relationship Id="rId12" Type="http://schemas.openxmlformats.org/officeDocument/2006/relationships/image" Target="../media/image46.png"/><Relationship Id="rId2" Type="http://schemas.openxmlformats.org/officeDocument/2006/relationships/notesSlide" Target="../notesSlides/notesSlide20.xml"/><Relationship Id="rId1" Type="http://schemas.openxmlformats.org/officeDocument/2006/relationships/slideLayout" Target="../slideLayouts/slideLayout8.xml"/><Relationship Id="rId6" Type="http://schemas.openxmlformats.org/officeDocument/2006/relationships/image" Target="../media/image9.emf"/><Relationship Id="rId11" Type="http://schemas.openxmlformats.org/officeDocument/2006/relationships/image" Target="../media/image8.emf"/><Relationship Id="rId5" Type="http://schemas.openxmlformats.org/officeDocument/2006/relationships/image" Target="../media/image44.emf"/><Relationship Id="rId15" Type="http://schemas.openxmlformats.org/officeDocument/2006/relationships/image" Target="../media/image10.emf"/><Relationship Id="rId10" Type="http://schemas.openxmlformats.org/officeDocument/2006/relationships/image" Target="../media/image7.emf"/><Relationship Id="rId4" Type="http://schemas.openxmlformats.org/officeDocument/2006/relationships/image" Target="../media/image43.emf"/><Relationship Id="rId9" Type="http://schemas.openxmlformats.org/officeDocument/2006/relationships/image" Target="../media/image6.emf"/><Relationship Id="rId14" Type="http://schemas.openxmlformats.org/officeDocument/2006/relationships/image" Target="../media/image28.emf"/></Relationships>
</file>

<file path=ppt/slides/_rels/slide21.xml.rels><?xml version="1.0" encoding="UTF-8" standalone="yes"?>
<Relationships xmlns="http://schemas.openxmlformats.org/package/2006/relationships"><Relationship Id="rId8" Type="http://schemas.openxmlformats.org/officeDocument/2006/relationships/image" Target="../media/image49.emf"/><Relationship Id="rId13" Type="http://schemas.openxmlformats.org/officeDocument/2006/relationships/image" Target="../media/image53.png"/><Relationship Id="rId3" Type="http://schemas.openxmlformats.org/officeDocument/2006/relationships/image" Target="../media/image47.emf"/><Relationship Id="rId7" Type="http://schemas.openxmlformats.org/officeDocument/2006/relationships/image" Target="../media/image8.emf"/><Relationship Id="rId12" Type="http://schemas.openxmlformats.org/officeDocument/2006/relationships/image" Target="../media/image52.png"/><Relationship Id="rId2" Type="http://schemas.openxmlformats.org/officeDocument/2006/relationships/notesSlide" Target="../notesSlides/notesSlide21.xml"/><Relationship Id="rId16" Type="http://schemas.openxmlformats.org/officeDocument/2006/relationships/image" Target="../media/image56.png"/><Relationship Id="rId1" Type="http://schemas.openxmlformats.org/officeDocument/2006/relationships/slideLayout" Target="../slideLayouts/slideLayout8.xml"/><Relationship Id="rId6" Type="http://schemas.openxmlformats.org/officeDocument/2006/relationships/image" Target="../media/image6.emf"/><Relationship Id="rId11" Type="http://schemas.openxmlformats.org/officeDocument/2006/relationships/image" Target="../media/image51.png"/><Relationship Id="rId5" Type="http://schemas.openxmlformats.org/officeDocument/2006/relationships/image" Target="../media/image48.emf"/><Relationship Id="rId15" Type="http://schemas.openxmlformats.org/officeDocument/2006/relationships/image" Target="../media/image55.png"/><Relationship Id="rId10" Type="http://schemas.openxmlformats.org/officeDocument/2006/relationships/image" Target="../media/image7.emf"/><Relationship Id="rId4" Type="http://schemas.openxmlformats.org/officeDocument/2006/relationships/image" Target="../media/image21.emf"/><Relationship Id="rId9" Type="http://schemas.openxmlformats.org/officeDocument/2006/relationships/image" Target="../media/image50.emf"/><Relationship Id="rId14" Type="http://schemas.openxmlformats.org/officeDocument/2006/relationships/image" Target="../media/image5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57.emf"/><Relationship Id="rId7" Type="http://schemas.openxmlformats.org/officeDocument/2006/relationships/image" Target="../media/image58.emf"/><Relationship Id="rId2" Type="http://schemas.openxmlformats.org/officeDocument/2006/relationships/notesSlide" Target="../notesSlides/notesSlide24.xml"/><Relationship Id="rId1" Type="http://schemas.openxmlformats.org/officeDocument/2006/relationships/slideLayout" Target="../slideLayouts/slideLayout8.xml"/><Relationship Id="rId6" Type="http://schemas.openxmlformats.org/officeDocument/2006/relationships/image" Target="../media/image45.emf"/><Relationship Id="rId5" Type="http://schemas.openxmlformats.org/officeDocument/2006/relationships/image" Target="../media/image14.emf"/><Relationship Id="rId4" Type="http://schemas.openxmlformats.org/officeDocument/2006/relationships/image" Target="../media/image9.emf"/></Relationships>
</file>

<file path=ppt/slides/_rels/slide25.xml.rels><?xml version="1.0" encoding="UTF-8" standalone="yes"?>
<Relationships xmlns="http://schemas.openxmlformats.org/package/2006/relationships"><Relationship Id="rId3" Type="http://schemas.openxmlformats.org/officeDocument/2006/relationships/image" Target="../media/image57.emf"/><Relationship Id="rId7" Type="http://schemas.openxmlformats.org/officeDocument/2006/relationships/image" Target="../media/image45.emf"/><Relationship Id="rId2" Type="http://schemas.openxmlformats.org/officeDocument/2006/relationships/notesSlide" Target="../notesSlides/notesSlide25.xml"/><Relationship Id="rId1" Type="http://schemas.openxmlformats.org/officeDocument/2006/relationships/slideLayout" Target="../slideLayouts/slideLayout8.xml"/><Relationship Id="rId6" Type="http://schemas.openxmlformats.org/officeDocument/2006/relationships/image" Target="../media/image14.emf"/><Relationship Id="rId5" Type="http://schemas.openxmlformats.org/officeDocument/2006/relationships/image" Target="../media/image58.emf"/><Relationship Id="rId4" Type="http://schemas.openxmlformats.org/officeDocument/2006/relationships/image" Target="../media/image9.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image" Target="../media/image4.png"/><Relationship Id="rId7" Type="http://schemas.openxmlformats.org/officeDocument/2006/relationships/image" Target="../media/image8.emf"/><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8" Type="http://schemas.openxmlformats.org/officeDocument/2006/relationships/image" Target="../media/image14.emf"/><Relationship Id="rId13" Type="http://schemas.openxmlformats.org/officeDocument/2006/relationships/image" Target="../media/image19.emf"/><Relationship Id="rId3" Type="http://schemas.openxmlformats.org/officeDocument/2006/relationships/image" Target="../media/image10.emf"/><Relationship Id="rId7" Type="http://schemas.openxmlformats.org/officeDocument/2006/relationships/image" Target="../media/image13.emf"/><Relationship Id="rId12" Type="http://schemas.openxmlformats.org/officeDocument/2006/relationships/image" Target="../media/image18.emf"/><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9.emf"/><Relationship Id="rId11" Type="http://schemas.openxmlformats.org/officeDocument/2006/relationships/image" Target="../media/image17.emf"/><Relationship Id="rId5" Type="http://schemas.openxmlformats.org/officeDocument/2006/relationships/image" Target="../media/image12.emf"/><Relationship Id="rId15" Type="http://schemas.openxmlformats.org/officeDocument/2006/relationships/image" Target="../media/image21.emf"/><Relationship Id="rId10" Type="http://schemas.openxmlformats.org/officeDocument/2006/relationships/image" Target="../media/image16.emf"/><Relationship Id="rId4" Type="http://schemas.openxmlformats.org/officeDocument/2006/relationships/image" Target="../media/image11.emf"/><Relationship Id="rId9" Type="http://schemas.openxmlformats.org/officeDocument/2006/relationships/image" Target="../media/image15.emf"/><Relationship Id="rId14" Type="http://schemas.openxmlformats.org/officeDocument/2006/relationships/image" Target="../media/image20.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image" Target="../media/image2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sz="quarter"/>
          </p:nvPr>
        </p:nvSpPr>
        <p:spPr>
          <a:xfrm>
            <a:off x="1031295" y="4957156"/>
            <a:ext cx="10591745" cy="831600"/>
          </a:xfrm>
        </p:spPr>
        <p:txBody>
          <a:bodyPr/>
          <a:lstStyle/>
          <a:p>
            <a:r>
              <a:rPr lang="en-US" altLang="zh-CN" dirty="0" err="1"/>
              <a:t>Aplicação</a:t>
            </a:r>
            <a:r>
              <a:rPr lang="en-US" altLang="zh-CN" dirty="0"/>
              <a:t> e </a:t>
            </a:r>
            <a:r>
              <a:rPr lang="en-US" altLang="zh-CN" dirty="0" err="1"/>
              <a:t>Evolução</a:t>
            </a:r>
            <a:r>
              <a:rPr lang="en-US" altLang="zh-CN" dirty="0"/>
              <a:t> da Rede de </a:t>
            </a:r>
            <a:r>
              <a:rPr lang="en-US" altLang="zh-CN" dirty="0" err="1"/>
              <a:t>Acesso</a:t>
            </a:r>
            <a:r>
              <a:rPr lang="en-US" altLang="zh-CN" dirty="0"/>
              <a:t> </a:t>
            </a:r>
            <a:endParaRPr lang="zh-CN" altLang="en-US" dirty="0"/>
          </a:p>
        </p:txBody>
      </p:sp>
    </p:spTree>
    <p:extLst>
      <p:ext uri="{BB962C8B-B14F-4D97-AF65-F5344CB8AC3E}">
        <p14:creationId xmlns:p14="http://schemas.microsoft.com/office/powerpoint/2010/main" val="2829288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dirty="0"/>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796245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Resumo de desempenho xDSL</a:t>
            </a:r>
            <a:endParaRPr lang="zh-CN" altLang="en-US" dirty="0"/>
          </a:p>
        </p:txBody>
      </p:sp>
      <p:sp>
        <p:nvSpPr>
          <p:cNvPr id="76" name="文本框 75"/>
          <p:cNvSpPr txBox="1"/>
          <p:nvPr/>
        </p:nvSpPr>
        <p:spPr>
          <a:xfrm>
            <a:off x="485877" y="1484555"/>
            <a:ext cx="11276183" cy="4001356"/>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defPPr>
              <a:defRPr lang="en-US"/>
            </a:defPPr>
            <a:lvl1pPr marL="302279" indent="-302279" algn="just" defTabSz="914034" fontAlgn="auto">
              <a:lnSpc>
                <a:spcPct val="140000"/>
              </a:lnSpc>
              <a:spcBef>
                <a:spcPts val="792"/>
              </a:spcBef>
              <a:buClrTx/>
              <a:buFont typeface="Arial" panose="020B0604020202020204" pitchFamily="34" charset="0"/>
              <a:buChar char="•"/>
              <a:defRPr sz="2199">
                <a:cs typeface="Arial" panose="020B0604020202020204" pitchFamily="34" charset="0"/>
              </a:defRPr>
            </a:lvl1pPr>
            <a:lvl2pPr marL="654938" indent="-251899" defTabSz="914034">
              <a:lnSpc>
                <a:spcPct val="140000"/>
              </a:lnSpc>
              <a:spcBef>
                <a:spcPts val="720"/>
              </a:spcBef>
              <a:buClrTx/>
              <a:buFont typeface="Huawei Sans" panose="020C0503030203020204" pitchFamily="34" charset="0"/>
              <a:buChar char="▫"/>
              <a:defRPr sz="1999"/>
            </a:lvl2pPr>
            <a:lvl3pPr marL="1003998" indent="-201519" defTabSz="914034">
              <a:lnSpc>
                <a:spcPct val="140000"/>
              </a:lnSpc>
              <a:spcBef>
                <a:spcPts val="648"/>
              </a:spcBef>
              <a:buClrTx/>
              <a:buFont typeface="微软雅黑" panose="020B0503020204020204" pitchFamily="34" charset="-122"/>
              <a:buChar char="▪"/>
              <a:defRPr sz="1799"/>
            </a:lvl3pPr>
            <a:lvl4pPr marL="1399840" indent="-197921" defTabSz="914034">
              <a:lnSpc>
                <a:spcPct val="140000"/>
              </a:lnSpc>
              <a:spcBef>
                <a:spcPts val="576"/>
              </a:spcBef>
              <a:buFont typeface="Huawei Sans" panose="020C0503030203020204" pitchFamily="34" charset="0"/>
              <a:buChar char="−"/>
              <a:defRPr sz="1599"/>
            </a:lvl4pPr>
            <a:lvl5pPr marL="1802879" indent="-201519" defTabSz="914034">
              <a:lnSpc>
                <a:spcPct val="140000"/>
              </a:lnSpc>
              <a:spcBef>
                <a:spcPts val="576"/>
              </a:spcBef>
              <a:buFont typeface="Huawei Sans" panose="020C0503030203020204" pitchFamily="34" charset="0"/>
              <a:buChar char="~"/>
              <a:defRPr sz="1399"/>
            </a:lvl5pPr>
            <a:lvl6pPr marL="2513594" indent="-228509" defTabSz="914034">
              <a:lnSpc>
                <a:spcPct val="90000"/>
              </a:lnSpc>
              <a:spcBef>
                <a:spcPts val="500"/>
              </a:spcBef>
              <a:buFont typeface="Arial" panose="020B0604020202020204" pitchFamily="34" charset="0"/>
              <a:buChar char="•"/>
              <a:defRPr sz="1799"/>
            </a:lvl6pPr>
            <a:lvl7pPr marL="2970611" indent="-228509" defTabSz="914034">
              <a:lnSpc>
                <a:spcPct val="90000"/>
              </a:lnSpc>
              <a:spcBef>
                <a:spcPts val="500"/>
              </a:spcBef>
              <a:buFont typeface="Arial" panose="020B0604020202020204" pitchFamily="34" charset="0"/>
              <a:buChar char="•"/>
              <a:defRPr sz="1799"/>
            </a:lvl7pPr>
            <a:lvl8pPr marL="3427628" indent="-228509" defTabSz="914034">
              <a:lnSpc>
                <a:spcPct val="90000"/>
              </a:lnSpc>
              <a:spcBef>
                <a:spcPts val="500"/>
              </a:spcBef>
              <a:buFont typeface="Arial" panose="020B0604020202020204" pitchFamily="34" charset="0"/>
              <a:buChar char="•"/>
              <a:defRPr sz="1799"/>
            </a:lvl8pPr>
            <a:lvl9pPr marL="3884646" indent="-228509" defTabSz="914034">
              <a:lnSpc>
                <a:spcPct val="90000"/>
              </a:lnSpc>
              <a:spcBef>
                <a:spcPts val="500"/>
              </a:spcBef>
              <a:buFont typeface="Arial" panose="020B0604020202020204" pitchFamily="34" charset="0"/>
              <a:buChar char="•"/>
              <a:defRPr sz="1799"/>
            </a:lvl9pPr>
          </a:lstStyle>
          <a:p>
            <a:endParaRPr lang="zh-CN" altLang="en-US" sz="1800" dirty="0"/>
          </a:p>
        </p:txBody>
      </p:sp>
      <p:graphicFrame>
        <p:nvGraphicFramePr>
          <p:cNvPr id="5" name="表格 4"/>
          <p:cNvGraphicFramePr>
            <a:graphicFrameLocks noGrp="1"/>
          </p:cNvGraphicFramePr>
          <p:nvPr>
            <p:extLst>
              <p:ext uri="{D42A27DB-BD31-4B8C-83A1-F6EECF244321}">
                <p14:modId xmlns:p14="http://schemas.microsoft.com/office/powerpoint/2010/main" val="1880422101"/>
              </p:ext>
            </p:extLst>
          </p:nvPr>
        </p:nvGraphicFramePr>
        <p:xfrm>
          <a:off x="533803" y="1379208"/>
          <a:ext cx="11124394" cy="4519180"/>
        </p:xfrm>
        <a:graphic>
          <a:graphicData uri="http://schemas.openxmlformats.org/drawingml/2006/table">
            <a:tbl>
              <a:tblPr/>
              <a:tblGrid>
                <a:gridCol w="1727522">
                  <a:extLst>
                    <a:ext uri="{9D8B030D-6E8A-4147-A177-3AD203B41FA5}">
                      <a16:colId xmlns:a16="http://schemas.microsoft.com/office/drawing/2014/main" val="20000"/>
                    </a:ext>
                  </a:extLst>
                </a:gridCol>
                <a:gridCol w="1645657">
                  <a:extLst>
                    <a:ext uri="{9D8B030D-6E8A-4147-A177-3AD203B41FA5}">
                      <a16:colId xmlns:a16="http://schemas.microsoft.com/office/drawing/2014/main" val="20001"/>
                    </a:ext>
                  </a:extLst>
                </a:gridCol>
                <a:gridCol w="4082857">
                  <a:extLst>
                    <a:ext uri="{9D8B030D-6E8A-4147-A177-3AD203B41FA5}">
                      <a16:colId xmlns:a16="http://schemas.microsoft.com/office/drawing/2014/main" val="20002"/>
                    </a:ext>
                  </a:extLst>
                </a:gridCol>
                <a:gridCol w="1656678">
                  <a:extLst>
                    <a:ext uri="{9D8B030D-6E8A-4147-A177-3AD203B41FA5}">
                      <a16:colId xmlns:a16="http://schemas.microsoft.com/office/drawing/2014/main" val="20003"/>
                    </a:ext>
                  </a:extLst>
                </a:gridCol>
                <a:gridCol w="716378">
                  <a:extLst>
                    <a:ext uri="{9D8B030D-6E8A-4147-A177-3AD203B41FA5}">
                      <a16:colId xmlns:a16="http://schemas.microsoft.com/office/drawing/2014/main" val="20004"/>
                    </a:ext>
                  </a:extLst>
                </a:gridCol>
                <a:gridCol w="1295302">
                  <a:extLst>
                    <a:ext uri="{9D8B030D-6E8A-4147-A177-3AD203B41FA5}">
                      <a16:colId xmlns:a16="http://schemas.microsoft.com/office/drawing/2014/main" val="20005"/>
                    </a:ext>
                  </a:extLst>
                </a:gridCol>
              </a:tblGrid>
              <a:tr h="851499">
                <a:tc>
                  <a:txBody>
                    <a:bodyPr/>
                    <a:lstStyle/>
                    <a:p>
                      <a:pPr marL="0" marR="0" lvl="0" indent="0" algn="ctr" defTabSz="784225" rtl="0" eaLnBrk="1" fontAlgn="ctr" latinLnBrk="0" hangingPunct="1">
                        <a:lnSpc>
                          <a:spcPct val="100000"/>
                        </a:lnSpc>
                        <a:spcBef>
                          <a:spcPct val="0"/>
                        </a:spcBef>
                        <a:spcAft>
                          <a:spcPct val="20000"/>
                        </a:spcAft>
                        <a:buClrTx/>
                        <a:buSzTx/>
                        <a:buFontTx/>
                        <a:buNone/>
                        <a:tabLst/>
                      </a:pPr>
                      <a:r>
                        <a:rPr lang="en-US" altLang="zh-CN" sz="1600" b="1" kern="1200" dirty="0">
                          <a:solidFill>
                            <a:schemeClr val="bg1"/>
                          </a:solidFill>
                          <a:effectLst/>
                          <a:latin typeface="+mn-lt"/>
                          <a:ea typeface="+mn-ea"/>
                          <a:cs typeface="+mn-cs"/>
                        </a:rPr>
                        <a:t>Tecnologia </a:t>
                      </a:r>
                      <a:r>
                        <a:rPr lang="en-US" altLang="zh-CN" sz="1600" b="1" kern="1200" dirty="0" err="1">
                          <a:solidFill>
                            <a:schemeClr val="bg1"/>
                          </a:solidFill>
                          <a:effectLst/>
                          <a:latin typeface="+mn-lt"/>
                          <a:ea typeface="+mn-ea"/>
                          <a:cs typeface="+mn-cs"/>
                        </a:rPr>
                        <a:t>xDSL</a:t>
                      </a:r>
                      <a:endParaRPr lang="zh-CN" altLang="en-US" sz="1600" b="1" kern="1200" dirty="0">
                        <a:solidFill>
                          <a:schemeClr val="bg1"/>
                        </a:solidFill>
                        <a:effectLst/>
                        <a:latin typeface="+mn-lt"/>
                        <a:ea typeface="+mn-ea"/>
                        <a:cs typeface="+mn-cs"/>
                      </a:endParaRPr>
                    </a:p>
                  </a:txBody>
                  <a:tcPr anchor="ctr"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tc>
                  <a:txBody>
                    <a:bodyPr/>
                    <a:lstStyle/>
                    <a:p>
                      <a:pPr marL="0" marR="0" lvl="0" indent="0" algn="ctr" defTabSz="784225" rtl="0" eaLnBrk="1" fontAlgn="ctr" latinLnBrk="0" hangingPunct="1">
                        <a:lnSpc>
                          <a:spcPct val="100000"/>
                        </a:lnSpc>
                        <a:spcBef>
                          <a:spcPct val="0"/>
                        </a:spcBef>
                        <a:spcAft>
                          <a:spcPct val="20000"/>
                        </a:spcAft>
                        <a:buClrTx/>
                        <a:buSzTx/>
                        <a:buFontTx/>
                        <a:buNone/>
                        <a:tabLst/>
                      </a:pPr>
                      <a:r>
                        <a:rPr lang="en-US" altLang="zh-CN" sz="1600" b="1" kern="1200" dirty="0">
                          <a:solidFill>
                            <a:schemeClr val="bg1"/>
                          </a:solidFill>
                          <a:effectLst/>
                          <a:latin typeface="+mn-lt"/>
                          <a:ea typeface="+mn-ea"/>
                          <a:cs typeface="+mn-cs"/>
                        </a:rPr>
                        <a:t>Simetria</a:t>
                      </a:r>
                      <a:endParaRPr lang="zh-CN" altLang="en-US" sz="1600" b="1" kern="1200" dirty="0">
                        <a:solidFill>
                          <a:schemeClr val="bg1"/>
                        </a:solidFill>
                        <a:effectLst/>
                        <a:latin typeface="+mn-lt"/>
                        <a:ea typeface="+mn-ea"/>
                        <a:cs typeface="+mn-cs"/>
                      </a:endParaRPr>
                    </a:p>
                  </a:txBody>
                  <a:tcPr anchor="ctr"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tc>
                  <a:txBody>
                    <a:bodyPr/>
                    <a:lstStyle/>
                    <a:p>
                      <a:pPr marL="0" marR="0" lvl="0" indent="0" algn="ctr" defTabSz="784225" rtl="0" eaLnBrk="1" fontAlgn="ctr" latinLnBrk="0" hangingPunct="1">
                        <a:lnSpc>
                          <a:spcPct val="100000"/>
                        </a:lnSpc>
                        <a:spcBef>
                          <a:spcPct val="0"/>
                        </a:spcBef>
                        <a:spcAft>
                          <a:spcPct val="20000"/>
                        </a:spcAft>
                        <a:buClrTx/>
                        <a:buSzTx/>
                        <a:buFontTx/>
                        <a:buNone/>
                        <a:tabLst/>
                      </a:pPr>
                      <a:r>
                        <a:rPr lang="en-US" altLang="zh-CN" sz="1600" b="1" kern="1200" dirty="0">
                          <a:solidFill>
                            <a:schemeClr val="bg1"/>
                          </a:solidFill>
                          <a:effectLst/>
                          <a:latin typeface="+mn-lt"/>
                          <a:ea typeface="+mn-ea"/>
                          <a:cs typeface="+mn-cs"/>
                        </a:rPr>
                        <a:t>Taxa de transmissão</a:t>
                      </a:r>
                      <a:endParaRPr lang="zh-CN" altLang="en-US" sz="1600" b="1" kern="1200" dirty="0">
                        <a:solidFill>
                          <a:schemeClr val="bg1"/>
                        </a:solidFill>
                        <a:effectLst/>
                        <a:latin typeface="+mn-lt"/>
                        <a:ea typeface="+mn-ea"/>
                        <a:cs typeface="+mn-cs"/>
                      </a:endParaRPr>
                    </a:p>
                  </a:txBody>
                  <a:tcPr anchor="ctr"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tc>
                  <a:txBody>
                    <a:bodyPr/>
                    <a:lstStyle/>
                    <a:p>
                      <a:pPr marL="0" marR="0" lvl="0" indent="0" algn="ctr" defTabSz="784225" rtl="0" eaLnBrk="1" fontAlgn="ctr" latinLnBrk="0" hangingPunct="1">
                        <a:lnSpc>
                          <a:spcPct val="100000"/>
                        </a:lnSpc>
                        <a:spcBef>
                          <a:spcPct val="0"/>
                        </a:spcBef>
                        <a:spcAft>
                          <a:spcPct val="20000"/>
                        </a:spcAft>
                        <a:buClrTx/>
                        <a:buSzTx/>
                        <a:buFontTx/>
                        <a:buNone/>
                        <a:tabLst/>
                      </a:pPr>
                      <a:r>
                        <a:rPr lang="en-US" altLang="zh-CN" sz="1600" b="1" kern="1200" dirty="0">
                          <a:solidFill>
                            <a:schemeClr val="bg1"/>
                          </a:solidFill>
                          <a:effectLst/>
                          <a:latin typeface="+mn-lt"/>
                          <a:ea typeface="+mn-ea"/>
                          <a:cs typeface="+mn-cs"/>
                        </a:rPr>
                        <a:t>Distância máxima de transmissão (km)</a:t>
                      </a:r>
                      <a:endParaRPr lang="zh-CN" altLang="en-US" sz="1600" b="1" kern="1200" dirty="0">
                        <a:solidFill>
                          <a:schemeClr val="bg1"/>
                        </a:solidFill>
                        <a:effectLst/>
                        <a:latin typeface="+mn-lt"/>
                        <a:ea typeface="+mn-ea"/>
                        <a:cs typeface="+mn-cs"/>
                      </a:endParaRPr>
                    </a:p>
                  </a:txBody>
                  <a:tcPr anchor="ctr"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tc>
                  <a:txBody>
                    <a:bodyPr/>
                    <a:lstStyle/>
                    <a:p>
                      <a:pPr marL="0" marR="0" lvl="0" indent="0" algn="ctr" defTabSz="784225" rtl="0" eaLnBrk="1" fontAlgn="ctr" latinLnBrk="0" hangingPunct="1">
                        <a:lnSpc>
                          <a:spcPct val="100000"/>
                        </a:lnSpc>
                        <a:spcBef>
                          <a:spcPct val="0"/>
                        </a:spcBef>
                        <a:spcAft>
                          <a:spcPct val="20000"/>
                        </a:spcAft>
                        <a:buClrTx/>
                        <a:buSzTx/>
                        <a:buFontTx/>
                        <a:buNone/>
                        <a:tabLst/>
                      </a:pPr>
                      <a:r>
                        <a:rPr lang="en-US" altLang="zh-CN" sz="1600" b="1" kern="1200" dirty="0">
                          <a:solidFill>
                            <a:schemeClr val="bg1"/>
                          </a:solidFill>
                          <a:effectLst/>
                          <a:latin typeface="+mn-lt"/>
                          <a:ea typeface="+mn-ea"/>
                          <a:cs typeface="+mn-cs"/>
                        </a:rPr>
                        <a:t>Par de fios </a:t>
                      </a:r>
                      <a:endParaRPr lang="zh-CN" altLang="en-US" sz="1600" b="1" kern="1200" dirty="0">
                        <a:solidFill>
                          <a:schemeClr val="bg1"/>
                        </a:solidFill>
                        <a:effectLst/>
                        <a:latin typeface="+mn-lt"/>
                        <a:ea typeface="+mn-ea"/>
                        <a:cs typeface="+mn-cs"/>
                      </a:endParaRPr>
                    </a:p>
                  </a:txBody>
                  <a:tcPr anchor="ctr"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tc>
                  <a:txBody>
                    <a:bodyPr/>
                    <a:lstStyle/>
                    <a:p>
                      <a:pPr marL="0" marR="0" lvl="0" indent="0" algn="ctr" defTabSz="784225" rtl="0" eaLnBrk="1" fontAlgn="ctr" latinLnBrk="0" hangingPunct="1">
                        <a:lnSpc>
                          <a:spcPct val="100000"/>
                        </a:lnSpc>
                        <a:spcBef>
                          <a:spcPct val="0"/>
                        </a:spcBef>
                        <a:spcAft>
                          <a:spcPct val="20000"/>
                        </a:spcAft>
                        <a:buClrTx/>
                        <a:buSzTx/>
                        <a:buFontTx/>
                        <a:buNone/>
                        <a:tabLst/>
                      </a:pPr>
                      <a:r>
                        <a:rPr lang="en-US" altLang="zh-CN" sz="1600" b="1" kern="1200" dirty="0">
                          <a:solidFill>
                            <a:schemeClr val="bg1"/>
                          </a:solidFill>
                          <a:effectLst/>
                          <a:latin typeface="+mn-lt"/>
                          <a:ea typeface="+mn-ea"/>
                          <a:cs typeface="+mn-cs"/>
                        </a:rPr>
                        <a:t>POTS suportado ou não</a:t>
                      </a:r>
                    </a:p>
                  </a:txBody>
                  <a:tcPr anchor="ctr"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628910">
                <a:tc>
                  <a:txBody>
                    <a:bodyPr/>
                    <a:lstStyle/>
                    <a:p>
                      <a:pPr marL="0" marR="0" lvl="0" indent="0" algn="ctr" defTabSz="784225" rtl="0" eaLnBrk="1" fontAlgn="ctr" latinLnBrk="0" hangingPunct="1">
                        <a:lnSpc>
                          <a:spcPct val="100000"/>
                        </a:lnSpc>
                        <a:spcBef>
                          <a:spcPct val="0"/>
                        </a:spcBef>
                        <a:spcAft>
                          <a:spcPct val="20000"/>
                        </a:spcAft>
                        <a:buClrTx/>
                        <a:buSzTx/>
                        <a:buFontTx/>
                        <a:buNone/>
                        <a:tabLst/>
                      </a:pPr>
                      <a:r>
                        <a:rPr kumimoji="0" lang="en-US" altLang="zh-CN" sz="1400" b="0" i="0" u="none" strike="noStrike" cap="none" normalizeH="0" baseline="0" dirty="0">
                          <a:ln>
                            <a:noFill/>
                          </a:ln>
                          <a:solidFill>
                            <a:schemeClr val="tx1"/>
                          </a:solidFill>
                          <a:effectLst/>
                          <a:latin typeface="+mn-lt"/>
                          <a:ea typeface="方正兰亭黑简体" panose="02000000000000000000" pitchFamily="2" charset="-122"/>
                          <a:cs typeface="Huawei Sans" panose="020C0503030203020204" pitchFamily="34" charset="0"/>
                        </a:rPr>
                        <a:t>ADSL</a:t>
                      </a:r>
                    </a:p>
                  </a:txBody>
                  <a:tcPr anchor="ctr"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ctr" defTabSz="784225" rtl="0" eaLnBrk="1" fontAlgn="ctr" latinLnBrk="0" hangingPunct="1">
                        <a:lnSpc>
                          <a:spcPct val="100000"/>
                        </a:lnSpc>
                        <a:spcBef>
                          <a:spcPct val="0"/>
                        </a:spcBef>
                        <a:spcAft>
                          <a:spcPct val="20000"/>
                        </a:spcAft>
                        <a:buClrTx/>
                        <a:buSzTx/>
                        <a:buFontTx/>
                        <a:buNone/>
                        <a:tabLst/>
                      </a:pPr>
                      <a:r>
                        <a:rPr lang="en-US" altLang="zh-CN" sz="1400" kern="1200" dirty="0">
                          <a:solidFill>
                            <a:schemeClr val="tx1"/>
                          </a:solidFill>
                          <a:effectLst/>
                          <a:latin typeface="+mn-lt"/>
                          <a:ea typeface="+mn-ea"/>
                          <a:cs typeface="+mn-cs"/>
                        </a:rPr>
                        <a:t>Assimétrico</a:t>
                      </a:r>
                      <a:endParaRPr lang="zh-CN" altLang="en-US" sz="1400" kern="1200" dirty="0">
                        <a:solidFill>
                          <a:schemeClr val="tx1"/>
                        </a:solidFill>
                        <a:effectLst/>
                        <a:latin typeface="+mn-lt"/>
                        <a:ea typeface="+mn-ea"/>
                        <a:cs typeface="+mn-cs"/>
                      </a:endParaRPr>
                    </a:p>
                  </a:txBody>
                  <a:tcPr anchor="ctr"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ctr" defTabSz="784225" rtl="0" eaLnBrk="1" fontAlgn="ctr" latinLnBrk="0" hangingPunct="1">
                        <a:lnSpc>
                          <a:spcPct val="100000"/>
                        </a:lnSpc>
                        <a:spcBef>
                          <a:spcPct val="0"/>
                        </a:spcBef>
                        <a:spcAft>
                          <a:spcPct val="20000"/>
                        </a:spcAft>
                        <a:buClrTx/>
                        <a:buSzTx/>
                        <a:buFontTx/>
                        <a:buNone/>
                        <a:tabLst/>
                      </a:pPr>
                      <a:r>
                        <a:rPr lang="en-US" altLang="zh-CN" sz="1400" kern="1200" dirty="0">
                          <a:solidFill>
                            <a:schemeClr val="tx1"/>
                          </a:solidFill>
                          <a:effectLst/>
                          <a:latin typeface="+mn-lt"/>
                          <a:ea typeface="+mn-ea"/>
                          <a:cs typeface="+mn-cs"/>
                        </a:rPr>
                        <a:t>Taxa de transmissão máxima para interfaces a downstream: 8 Mbit/s; taxa de transmissão máxima para interfaces a upstream: 640 kbit/s</a:t>
                      </a:r>
                      <a:endParaRPr kumimoji="0" lang="en-US" altLang="zh-CN" sz="1400" b="0" i="0" u="none" strike="noStrike" kern="1200" cap="none" normalizeH="0" baseline="0" dirty="0">
                        <a:ln>
                          <a:noFill/>
                        </a:ln>
                        <a:solidFill>
                          <a:schemeClr val="tx1"/>
                        </a:solidFill>
                        <a:effectLst/>
                        <a:latin typeface="+mn-lt"/>
                        <a:ea typeface="方正兰亭黑简体" panose="02000000000000000000" pitchFamily="2" charset="-122"/>
                        <a:cs typeface="Huawei Sans" panose="020C0503030203020204" pitchFamily="34" charset="0"/>
                      </a:endParaRPr>
                    </a:p>
                  </a:txBody>
                  <a:tcPr anchor="ctr"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ctr" defTabSz="784225" rtl="0" eaLnBrk="1" fontAlgn="ctr" latinLnBrk="0" hangingPunct="1">
                        <a:lnSpc>
                          <a:spcPct val="100000"/>
                        </a:lnSpc>
                        <a:spcBef>
                          <a:spcPct val="0"/>
                        </a:spcBef>
                        <a:spcAft>
                          <a:spcPct val="20000"/>
                        </a:spcAft>
                        <a:buClrTx/>
                        <a:buSzTx/>
                        <a:buFontTx/>
                        <a:buNone/>
                        <a:tabLst/>
                      </a:pPr>
                      <a:r>
                        <a:rPr kumimoji="0" lang="en-US" altLang="zh-CN" sz="1400" b="0" i="0" u="none" strike="noStrike" cap="none" normalizeH="0" baseline="0" dirty="0">
                          <a:ln>
                            <a:noFill/>
                          </a:ln>
                          <a:solidFill>
                            <a:schemeClr val="tx1"/>
                          </a:solidFill>
                          <a:effectLst/>
                          <a:latin typeface="+mn-lt"/>
                          <a:ea typeface="方正兰亭黑简体" panose="02000000000000000000" pitchFamily="2" charset="-122"/>
                        </a:rPr>
                        <a:t>5</a:t>
                      </a:r>
                    </a:p>
                  </a:txBody>
                  <a:tcPr anchor="ctr"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ctr" defTabSz="784225" rtl="0" eaLnBrk="1" fontAlgn="ctr" latinLnBrk="0" hangingPunct="1">
                        <a:lnSpc>
                          <a:spcPct val="100000"/>
                        </a:lnSpc>
                        <a:spcBef>
                          <a:spcPct val="0"/>
                        </a:spcBef>
                        <a:spcAft>
                          <a:spcPct val="20000"/>
                        </a:spcAft>
                        <a:buClrTx/>
                        <a:buSzTx/>
                        <a:buFontTx/>
                        <a:buNone/>
                        <a:tabLst/>
                      </a:pPr>
                      <a:r>
                        <a:rPr kumimoji="0" lang="en-US" altLang="zh-CN" sz="1400" b="0" i="0" u="none" strike="noStrike" cap="none" normalizeH="0" baseline="0" dirty="0">
                          <a:ln>
                            <a:noFill/>
                          </a:ln>
                          <a:solidFill>
                            <a:schemeClr val="tx1"/>
                          </a:solidFill>
                          <a:effectLst/>
                          <a:latin typeface="+mn-lt"/>
                          <a:ea typeface="方正兰亭黑简体" panose="02000000000000000000" pitchFamily="2" charset="-122"/>
                        </a:rPr>
                        <a:t>1</a:t>
                      </a:r>
                    </a:p>
                  </a:txBody>
                  <a:tcPr anchor="ctr"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ctr" defTabSz="784225" rtl="0" eaLnBrk="1" fontAlgn="ctr" latinLnBrk="0" hangingPunct="1">
                        <a:lnSpc>
                          <a:spcPct val="100000"/>
                        </a:lnSpc>
                        <a:spcBef>
                          <a:spcPct val="0"/>
                        </a:spcBef>
                        <a:spcAft>
                          <a:spcPct val="20000"/>
                        </a:spcAft>
                        <a:buClrTx/>
                        <a:buSzTx/>
                        <a:buFontTx/>
                        <a:buNone/>
                        <a:tabLst/>
                      </a:pPr>
                      <a:r>
                        <a:rPr lang="en-US" altLang="zh-CN" sz="1400" kern="1200" dirty="0" err="1">
                          <a:solidFill>
                            <a:schemeClr val="tx1"/>
                          </a:solidFill>
                          <a:effectLst/>
                          <a:latin typeface="+mn-lt"/>
                          <a:ea typeface="+mn-ea"/>
                          <a:cs typeface="+mn-cs"/>
                        </a:rPr>
                        <a:t>Suporta</a:t>
                      </a:r>
                      <a:endParaRPr kumimoji="0" lang="zh-CN" altLang="en-US" sz="1400" b="0" i="0" u="none" strike="noStrike" cap="none" normalizeH="0" baseline="0" dirty="0">
                        <a:ln>
                          <a:noFill/>
                        </a:ln>
                        <a:solidFill>
                          <a:schemeClr val="tx1"/>
                        </a:solidFill>
                        <a:effectLst/>
                        <a:latin typeface="+mn-lt"/>
                        <a:ea typeface="方正兰亭黑简体" panose="02000000000000000000" pitchFamily="2" charset="-122"/>
                      </a:endParaRPr>
                    </a:p>
                  </a:txBody>
                  <a:tcPr anchor="ctr"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1"/>
                  </a:ext>
                </a:extLst>
              </a:tr>
              <a:tr h="628910">
                <a:tc>
                  <a:txBody>
                    <a:bodyPr/>
                    <a:lstStyle/>
                    <a:p>
                      <a:pPr marL="0" marR="0" lvl="0" indent="0" algn="ctr" defTabSz="784225" rtl="0" eaLnBrk="1" fontAlgn="ctr" latinLnBrk="0" hangingPunct="1">
                        <a:lnSpc>
                          <a:spcPct val="100000"/>
                        </a:lnSpc>
                        <a:spcBef>
                          <a:spcPct val="0"/>
                        </a:spcBef>
                        <a:spcAft>
                          <a:spcPct val="20000"/>
                        </a:spcAft>
                        <a:buClrTx/>
                        <a:buSzTx/>
                        <a:buFontTx/>
                        <a:buNone/>
                        <a:tabLst/>
                      </a:pPr>
                      <a:r>
                        <a:rPr kumimoji="0" lang="en-US" altLang="zh-CN" sz="1400" b="0" i="0" u="none" strike="noStrike" cap="none" normalizeH="0" baseline="0" dirty="0">
                          <a:ln>
                            <a:noFill/>
                          </a:ln>
                          <a:solidFill>
                            <a:schemeClr val="tx1"/>
                          </a:solidFill>
                          <a:effectLst/>
                          <a:latin typeface="+mn-lt"/>
                          <a:ea typeface="方正兰亭黑简体" panose="02000000000000000000" pitchFamily="2" charset="-122"/>
                          <a:cs typeface="Huawei Sans" panose="020C0503030203020204" pitchFamily="34" charset="0"/>
                        </a:rPr>
                        <a:t>ADSL2</a:t>
                      </a:r>
                      <a:r>
                        <a:rPr kumimoji="0" lang="zh-CN" altLang="en-US" sz="1400" b="0" i="0" u="none" strike="noStrike" cap="none" normalizeH="0" baseline="0" dirty="0">
                          <a:ln>
                            <a:noFill/>
                          </a:ln>
                          <a:solidFill>
                            <a:schemeClr val="tx1"/>
                          </a:solidFill>
                          <a:effectLst/>
                          <a:latin typeface="+mn-lt"/>
                          <a:ea typeface="方正兰亭黑简体" panose="02000000000000000000" pitchFamily="2" charset="-122"/>
                          <a:cs typeface="Huawei Sans" panose="020C0503030203020204" pitchFamily="34" charset="0"/>
                        </a:rPr>
                        <a:t>+</a:t>
                      </a:r>
                    </a:p>
                  </a:txBody>
                  <a:tcPr anchor="ctr"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ctr" defTabSz="784225" rtl="0" eaLnBrk="1" fontAlgn="ctr" latinLnBrk="0" hangingPunct="1">
                        <a:lnSpc>
                          <a:spcPct val="100000"/>
                        </a:lnSpc>
                        <a:spcBef>
                          <a:spcPct val="0"/>
                        </a:spcBef>
                        <a:spcAft>
                          <a:spcPct val="20000"/>
                        </a:spcAft>
                        <a:buClrTx/>
                        <a:buSzTx/>
                        <a:buFontTx/>
                        <a:buNone/>
                        <a:tabLst/>
                      </a:pPr>
                      <a:r>
                        <a:rPr lang="en-US" altLang="zh-CN" sz="1400" kern="1200" dirty="0">
                          <a:solidFill>
                            <a:schemeClr val="tx1"/>
                          </a:solidFill>
                          <a:effectLst/>
                          <a:latin typeface="+mn-lt"/>
                          <a:ea typeface="+mn-ea"/>
                          <a:cs typeface="+mn-cs"/>
                        </a:rPr>
                        <a:t>Assimétrico</a:t>
                      </a:r>
                      <a:endParaRPr lang="zh-CN" altLang="en-US" sz="1400" kern="1200" dirty="0">
                        <a:solidFill>
                          <a:schemeClr val="tx1"/>
                        </a:solidFill>
                        <a:effectLst/>
                        <a:latin typeface="+mn-lt"/>
                        <a:ea typeface="+mn-ea"/>
                        <a:cs typeface="+mn-cs"/>
                      </a:endParaRPr>
                    </a:p>
                  </a:txBody>
                  <a:tcPr anchor="ctr"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ctr" defTabSz="784225" rtl="0" eaLnBrk="1" fontAlgn="ctr" latinLnBrk="0" hangingPunct="1">
                        <a:lnSpc>
                          <a:spcPct val="100000"/>
                        </a:lnSpc>
                        <a:spcBef>
                          <a:spcPct val="0"/>
                        </a:spcBef>
                        <a:spcAft>
                          <a:spcPct val="20000"/>
                        </a:spcAft>
                        <a:buClrTx/>
                        <a:buSzTx/>
                        <a:buFontTx/>
                        <a:buNone/>
                        <a:tabLst/>
                      </a:pPr>
                      <a:r>
                        <a:rPr lang="en-US" altLang="zh-CN" sz="1400" kern="1200" dirty="0">
                          <a:solidFill>
                            <a:schemeClr val="tx1"/>
                          </a:solidFill>
                          <a:effectLst/>
                          <a:latin typeface="+mn-lt"/>
                          <a:ea typeface="+mn-ea"/>
                          <a:cs typeface="+mn-cs"/>
                        </a:rPr>
                        <a:t>Taxa de transmissão máxima para interfaces a downstream: 24 Mbit/s; taxa de transmissão máxima para interfaces a upstream: 1,5 Mbit/s</a:t>
                      </a:r>
                    </a:p>
                  </a:txBody>
                  <a:tcPr anchor="ctr"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ctr" defTabSz="784225" rtl="0" eaLnBrk="1" fontAlgn="ctr" latinLnBrk="0" hangingPunct="1">
                        <a:lnSpc>
                          <a:spcPct val="100000"/>
                        </a:lnSpc>
                        <a:spcBef>
                          <a:spcPct val="0"/>
                        </a:spcBef>
                        <a:spcAft>
                          <a:spcPct val="20000"/>
                        </a:spcAft>
                        <a:buClrTx/>
                        <a:buSzTx/>
                        <a:buFontTx/>
                        <a:buNone/>
                        <a:tabLst/>
                      </a:pPr>
                      <a:r>
                        <a:rPr kumimoji="0" lang="en-US" altLang="zh-CN" sz="1400" b="0" i="0" u="none" strike="noStrike" cap="none" normalizeH="0" baseline="0" dirty="0">
                          <a:ln>
                            <a:noFill/>
                          </a:ln>
                          <a:solidFill>
                            <a:schemeClr val="tx1"/>
                          </a:solidFill>
                          <a:effectLst/>
                          <a:latin typeface="+mn-lt"/>
                          <a:ea typeface="方正兰亭黑简体" panose="02000000000000000000" pitchFamily="2" charset="-122"/>
                        </a:rPr>
                        <a:t>6</a:t>
                      </a:r>
                    </a:p>
                  </a:txBody>
                  <a:tcPr anchor="ctr"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ctr" defTabSz="784225" rtl="0" eaLnBrk="1" fontAlgn="ctr" latinLnBrk="0" hangingPunct="1">
                        <a:lnSpc>
                          <a:spcPct val="100000"/>
                        </a:lnSpc>
                        <a:spcBef>
                          <a:spcPct val="0"/>
                        </a:spcBef>
                        <a:spcAft>
                          <a:spcPct val="20000"/>
                        </a:spcAft>
                        <a:buClrTx/>
                        <a:buSzTx/>
                        <a:buFontTx/>
                        <a:buNone/>
                        <a:tabLst/>
                      </a:pPr>
                      <a:r>
                        <a:rPr kumimoji="0" lang="en-US" altLang="zh-CN" sz="1400" b="0" i="0" u="none" strike="noStrike" cap="none" normalizeH="0" baseline="0" dirty="0">
                          <a:ln>
                            <a:noFill/>
                          </a:ln>
                          <a:solidFill>
                            <a:schemeClr val="tx1"/>
                          </a:solidFill>
                          <a:effectLst/>
                          <a:latin typeface="+mn-lt"/>
                          <a:ea typeface="方正兰亭黑简体" panose="02000000000000000000" pitchFamily="2" charset="-122"/>
                        </a:rPr>
                        <a:t>1</a:t>
                      </a:r>
                    </a:p>
                  </a:txBody>
                  <a:tcPr anchor="ctr"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ctr" defTabSz="784225" rtl="0" eaLnBrk="1" fontAlgn="ctr" latinLnBrk="0" hangingPunct="1">
                        <a:lnSpc>
                          <a:spcPct val="100000"/>
                        </a:lnSpc>
                        <a:spcBef>
                          <a:spcPct val="0"/>
                        </a:spcBef>
                        <a:spcAft>
                          <a:spcPct val="20000"/>
                        </a:spcAft>
                        <a:buClrTx/>
                        <a:buSzTx/>
                        <a:buFontTx/>
                        <a:buNone/>
                        <a:tabLst/>
                      </a:pPr>
                      <a:r>
                        <a:rPr lang="en-US" altLang="zh-CN" sz="1400" kern="1200" dirty="0" err="1">
                          <a:solidFill>
                            <a:schemeClr val="tx1"/>
                          </a:solidFill>
                          <a:effectLst/>
                          <a:latin typeface="+mn-lt"/>
                          <a:ea typeface="+mn-ea"/>
                          <a:cs typeface="+mn-cs"/>
                        </a:rPr>
                        <a:t>Suporta</a:t>
                      </a:r>
                      <a:endParaRPr kumimoji="0" lang="zh-CN" altLang="en-US" sz="1400" b="0" i="0" u="none" strike="noStrike" cap="none" normalizeH="0" baseline="0" dirty="0">
                        <a:ln>
                          <a:noFill/>
                        </a:ln>
                        <a:solidFill>
                          <a:schemeClr val="tx1"/>
                        </a:solidFill>
                        <a:effectLst/>
                        <a:latin typeface="+mn-lt"/>
                        <a:ea typeface="方正兰亭黑简体" panose="02000000000000000000" pitchFamily="2" charset="-122"/>
                      </a:endParaRPr>
                    </a:p>
                  </a:txBody>
                  <a:tcPr anchor="ctr"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2"/>
                  </a:ext>
                </a:extLst>
              </a:tr>
              <a:tr h="628910">
                <a:tc>
                  <a:txBody>
                    <a:bodyPr/>
                    <a:lstStyle/>
                    <a:p>
                      <a:pPr marL="0" marR="0" lvl="0" indent="0" algn="ctr" defTabSz="784225" rtl="0" eaLnBrk="1" fontAlgn="ctr" latinLnBrk="0" hangingPunct="1">
                        <a:lnSpc>
                          <a:spcPct val="100000"/>
                        </a:lnSpc>
                        <a:spcBef>
                          <a:spcPct val="0"/>
                        </a:spcBef>
                        <a:spcAft>
                          <a:spcPct val="20000"/>
                        </a:spcAft>
                        <a:buClrTx/>
                        <a:buSzTx/>
                        <a:buFontTx/>
                        <a:buNone/>
                        <a:tabLst/>
                      </a:pPr>
                      <a:r>
                        <a:rPr kumimoji="0" lang="en-US" altLang="zh-CN" sz="1400" b="0" i="0" u="none" strike="noStrike" cap="none" normalizeH="0" baseline="0" dirty="0">
                          <a:ln>
                            <a:noFill/>
                          </a:ln>
                          <a:solidFill>
                            <a:schemeClr val="tx1"/>
                          </a:solidFill>
                          <a:effectLst/>
                          <a:latin typeface="+mn-lt"/>
                          <a:ea typeface="方正兰亭黑简体" panose="02000000000000000000" pitchFamily="2" charset="-122"/>
                          <a:cs typeface="Huawei Sans" panose="020C0503030203020204" pitchFamily="34" charset="0"/>
                        </a:rPr>
                        <a:t>VDSL</a:t>
                      </a:r>
                    </a:p>
                  </a:txBody>
                  <a:tcPr anchor="ctr"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ctr" defTabSz="784225" rtl="0" eaLnBrk="1" fontAlgn="ctr" latinLnBrk="0" hangingPunct="1">
                        <a:lnSpc>
                          <a:spcPct val="100000"/>
                        </a:lnSpc>
                        <a:spcBef>
                          <a:spcPct val="0"/>
                        </a:spcBef>
                        <a:spcAft>
                          <a:spcPct val="20000"/>
                        </a:spcAft>
                        <a:buClrTx/>
                        <a:buSzTx/>
                        <a:buFontTx/>
                        <a:buNone/>
                        <a:tabLst/>
                      </a:pPr>
                      <a:r>
                        <a:rPr lang="en-US" altLang="zh-CN" sz="1400" kern="1200" dirty="0">
                          <a:solidFill>
                            <a:schemeClr val="tx1"/>
                          </a:solidFill>
                          <a:effectLst/>
                          <a:latin typeface="+mn-lt"/>
                          <a:ea typeface="+mn-ea"/>
                          <a:cs typeface="+mn-cs"/>
                        </a:rPr>
                        <a:t>Simétrico/</a:t>
                      </a:r>
                    </a:p>
                    <a:p>
                      <a:pPr marL="0" marR="0" lvl="0" indent="0" algn="ctr" defTabSz="784225" rtl="0" eaLnBrk="1" fontAlgn="ctr" latinLnBrk="0" hangingPunct="1">
                        <a:lnSpc>
                          <a:spcPct val="100000"/>
                        </a:lnSpc>
                        <a:spcBef>
                          <a:spcPct val="0"/>
                        </a:spcBef>
                        <a:spcAft>
                          <a:spcPct val="20000"/>
                        </a:spcAft>
                        <a:buClrTx/>
                        <a:buSzTx/>
                        <a:buFontTx/>
                        <a:buNone/>
                        <a:tabLst/>
                      </a:pPr>
                      <a:r>
                        <a:rPr lang="en-US" altLang="zh-CN" sz="1400" kern="1200" dirty="0">
                          <a:solidFill>
                            <a:schemeClr val="tx1"/>
                          </a:solidFill>
                          <a:effectLst/>
                          <a:latin typeface="+mn-lt"/>
                          <a:ea typeface="+mn-ea"/>
                          <a:cs typeface="+mn-cs"/>
                        </a:rPr>
                        <a:t>Assimétrico</a:t>
                      </a:r>
                      <a:endParaRPr lang="zh-CN" altLang="en-US" sz="1400" kern="1200" dirty="0">
                        <a:solidFill>
                          <a:schemeClr val="tx1"/>
                        </a:solidFill>
                        <a:effectLst/>
                        <a:latin typeface="+mn-lt"/>
                        <a:ea typeface="+mn-ea"/>
                        <a:cs typeface="+mn-cs"/>
                      </a:endParaRPr>
                    </a:p>
                  </a:txBody>
                  <a:tcPr anchor="ctr"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ctr" defTabSz="784225" rtl="0" eaLnBrk="1" fontAlgn="ctr" latinLnBrk="0" hangingPunct="1">
                        <a:lnSpc>
                          <a:spcPct val="100000"/>
                        </a:lnSpc>
                        <a:spcBef>
                          <a:spcPct val="0"/>
                        </a:spcBef>
                        <a:spcAft>
                          <a:spcPct val="20000"/>
                        </a:spcAft>
                        <a:buClrTx/>
                        <a:buSzTx/>
                        <a:buFontTx/>
                        <a:buNone/>
                        <a:tabLst/>
                      </a:pPr>
                      <a:r>
                        <a:rPr lang="en-US" altLang="zh-CN" sz="1400" kern="1200" dirty="0">
                          <a:solidFill>
                            <a:schemeClr val="tx1"/>
                          </a:solidFill>
                          <a:effectLst/>
                          <a:latin typeface="+mn-lt"/>
                          <a:ea typeface="+mn-ea"/>
                          <a:cs typeface="+mn-cs"/>
                        </a:rPr>
                        <a:t>Taxa de transmissão máxima para interfaces a downstream: 52 Mbit/s; taxa de transmissão máxima para interfaces a upstream: 26 Mbit/s</a:t>
                      </a:r>
                    </a:p>
                  </a:txBody>
                  <a:tcPr anchor="ctr"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ctr" defTabSz="784225" rtl="0" eaLnBrk="1" fontAlgn="ctr" latinLnBrk="0" hangingPunct="1">
                        <a:lnSpc>
                          <a:spcPct val="100000"/>
                        </a:lnSpc>
                        <a:spcBef>
                          <a:spcPct val="0"/>
                        </a:spcBef>
                        <a:spcAft>
                          <a:spcPct val="20000"/>
                        </a:spcAft>
                        <a:buClrTx/>
                        <a:buSzTx/>
                        <a:buFontTx/>
                        <a:buNone/>
                        <a:tabLst/>
                      </a:pPr>
                      <a:r>
                        <a:rPr kumimoji="0" lang="en-US" altLang="zh-CN" sz="1400" b="0" i="0" u="none" strike="noStrike" cap="none" normalizeH="0" baseline="0" dirty="0">
                          <a:ln>
                            <a:noFill/>
                          </a:ln>
                          <a:solidFill>
                            <a:schemeClr val="tx1"/>
                          </a:solidFill>
                          <a:effectLst/>
                          <a:latin typeface="+mn-lt"/>
                          <a:ea typeface="方正兰亭黑简体" panose="02000000000000000000" pitchFamily="2" charset="-122"/>
                        </a:rPr>
                        <a:t>1,5</a:t>
                      </a:r>
                    </a:p>
                  </a:txBody>
                  <a:tcPr anchor="ctr"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ctr" defTabSz="784225" rtl="0" eaLnBrk="1" fontAlgn="ctr" latinLnBrk="0" hangingPunct="1">
                        <a:lnSpc>
                          <a:spcPct val="100000"/>
                        </a:lnSpc>
                        <a:spcBef>
                          <a:spcPct val="0"/>
                        </a:spcBef>
                        <a:spcAft>
                          <a:spcPct val="20000"/>
                        </a:spcAft>
                        <a:buClrTx/>
                        <a:buSzTx/>
                        <a:buFontTx/>
                        <a:buNone/>
                        <a:tabLst/>
                      </a:pPr>
                      <a:r>
                        <a:rPr kumimoji="0" lang="en-US" altLang="zh-CN" sz="1400" b="0" i="0" u="none" strike="noStrike" cap="none" normalizeH="0" baseline="0" dirty="0">
                          <a:ln>
                            <a:noFill/>
                          </a:ln>
                          <a:solidFill>
                            <a:schemeClr val="tx1"/>
                          </a:solidFill>
                          <a:effectLst/>
                          <a:latin typeface="+mn-lt"/>
                          <a:ea typeface="方正兰亭黑简体" panose="02000000000000000000" pitchFamily="2" charset="-122"/>
                        </a:rPr>
                        <a:t>1</a:t>
                      </a:r>
                    </a:p>
                  </a:txBody>
                  <a:tcPr anchor="ctr"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ctr" defTabSz="784225" rtl="0" eaLnBrk="1" fontAlgn="ctr" latinLnBrk="0" hangingPunct="1">
                        <a:lnSpc>
                          <a:spcPct val="100000"/>
                        </a:lnSpc>
                        <a:spcBef>
                          <a:spcPct val="0"/>
                        </a:spcBef>
                        <a:spcAft>
                          <a:spcPct val="20000"/>
                        </a:spcAft>
                        <a:buClrTx/>
                        <a:buSzTx/>
                        <a:buFontTx/>
                        <a:buNone/>
                        <a:tabLst/>
                      </a:pPr>
                      <a:r>
                        <a:rPr lang="en-US" altLang="zh-CN" sz="1400" kern="1200" dirty="0" err="1">
                          <a:solidFill>
                            <a:schemeClr val="tx1"/>
                          </a:solidFill>
                          <a:effectLst/>
                          <a:latin typeface="+mn-lt"/>
                          <a:ea typeface="+mn-ea"/>
                          <a:cs typeface="+mn-cs"/>
                        </a:rPr>
                        <a:t>Suporta</a:t>
                      </a:r>
                      <a:endParaRPr kumimoji="0" lang="zh-CN" altLang="en-US" sz="1400" b="0" i="0" u="none" strike="noStrike" cap="none" normalizeH="0" baseline="0" dirty="0">
                        <a:ln>
                          <a:noFill/>
                        </a:ln>
                        <a:solidFill>
                          <a:schemeClr val="tx1"/>
                        </a:solidFill>
                        <a:effectLst/>
                        <a:latin typeface="+mn-lt"/>
                        <a:ea typeface="方正兰亭黑简体" panose="02000000000000000000" pitchFamily="2" charset="-122"/>
                      </a:endParaRPr>
                    </a:p>
                  </a:txBody>
                  <a:tcPr anchor="ctr"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3"/>
                  </a:ext>
                </a:extLst>
              </a:tr>
              <a:tr h="628910">
                <a:tc>
                  <a:txBody>
                    <a:bodyPr/>
                    <a:lstStyle/>
                    <a:p>
                      <a:pPr marL="0" marR="0" lvl="0" indent="0" algn="ctr" defTabSz="784225" rtl="0" eaLnBrk="1" fontAlgn="ctr" latinLnBrk="0" hangingPunct="1">
                        <a:lnSpc>
                          <a:spcPct val="100000"/>
                        </a:lnSpc>
                        <a:spcBef>
                          <a:spcPct val="0"/>
                        </a:spcBef>
                        <a:spcAft>
                          <a:spcPct val="20000"/>
                        </a:spcAft>
                        <a:buClrTx/>
                        <a:buSzTx/>
                        <a:buFontTx/>
                        <a:buNone/>
                        <a:tabLst/>
                      </a:pPr>
                      <a:r>
                        <a:rPr kumimoji="0" lang="en-US" altLang="zh-CN" sz="1400" b="0" i="0" u="none" strike="noStrike" cap="none" normalizeH="0" baseline="0" dirty="0">
                          <a:ln>
                            <a:noFill/>
                          </a:ln>
                          <a:solidFill>
                            <a:schemeClr val="tx1"/>
                          </a:solidFill>
                          <a:effectLst/>
                          <a:latin typeface="+mn-lt"/>
                          <a:ea typeface="方正兰亭黑简体" panose="02000000000000000000" pitchFamily="2" charset="-122"/>
                          <a:cs typeface="Huawei Sans" panose="020C0503030203020204" pitchFamily="34" charset="0"/>
                        </a:rPr>
                        <a:t>VDSL2</a:t>
                      </a:r>
                    </a:p>
                  </a:txBody>
                  <a:tcPr anchor="ctr"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ctr" defTabSz="784225" rtl="0" eaLnBrk="1" fontAlgn="ctr" latinLnBrk="0" hangingPunct="1">
                        <a:lnSpc>
                          <a:spcPct val="100000"/>
                        </a:lnSpc>
                        <a:spcBef>
                          <a:spcPct val="0"/>
                        </a:spcBef>
                        <a:spcAft>
                          <a:spcPct val="20000"/>
                        </a:spcAft>
                        <a:buClrTx/>
                        <a:buSzTx/>
                        <a:buFontTx/>
                        <a:buNone/>
                        <a:tabLst/>
                      </a:pPr>
                      <a:r>
                        <a:rPr lang="en-US" altLang="zh-CN" sz="1400" kern="1200" dirty="0">
                          <a:solidFill>
                            <a:schemeClr val="tx1"/>
                          </a:solidFill>
                          <a:effectLst/>
                          <a:latin typeface="+mn-lt"/>
                          <a:ea typeface="+mn-ea"/>
                          <a:cs typeface="+mn-cs"/>
                        </a:rPr>
                        <a:t>Simétrico/</a:t>
                      </a:r>
                    </a:p>
                    <a:p>
                      <a:pPr marL="0" marR="0" lvl="0" indent="0" algn="ctr" defTabSz="784225" rtl="0" eaLnBrk="1" fontAlgn="ctr" latinLnBrk="0" hangingPunct="1">
                        <a:lnSpc>
                          <a:spcPct val="100000"/>
                        </a:lnSpc>
                        <a:spcBef>
                          <a:spcPct val="0"/>
                        </a:spcBef>
                        <a:spcAft>
                          <a:spcPct val="20000"/>
                        </a:spcAft>
                        <a:buClrTx/>
                        <a:buSzTx/>
                        <a:buFontTx/>
                        <a:buNone/>
                        <a:tabLst/>
                      </a:pPr>
                      <a:r>
                        <a:rPr lang="en-US" altLang="zh-CN" sz="1400" kern="1200" dirty="0">
                          <a:solidFill>
                            <a:schemeClr val="tx1"/>
                          </a:solidFill>
                          <a:effectLst/>
                          <a:latin typeface="+mn-lt"/>
                          <a:ea typeface="+mn-ea"/>
                          <a:cs typeface="+mn-cs"/>
                        </a:rPr>
                        <a:t>Assimétrico</a:t>
                      </a:r>
                      <a:endParaRPr lang="zh-CN" altLang="en-US" sz="1400" kern="1200" dirty="0">
                        <a:solidFill>
                          <a:schemeClr val="tx1"/>
                        </a:solidFill>
                        <a:effectLst/>
                        <a:latin typeface="+mn-lt"/>
                        <a:ea typeface="+mn-ea"/>
                        <a:cs typeface="+mn-cs"/>
                      </a:endParaRPr>
                    </a:p>
                  </a:txBody>
                  <a:tcPr anchor="ctr"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ctr" defTabSz="784225" rtl="0" eaLnBrk="1" fontAlgn="ctr" latinLnBrk="0" hangingPunct="1">
                        <a:lnSpc>
                          <a:spcPct val="100000"/>
                        </a:lnSpc>
                        <a:spcBef>
                          <a:spcPct val="0"/>
                        </a:spcBef>
                        <a:spcAft>
                          <a:spcPct val="20000"/>
                        </a:spcAft>
                        <a:buClrTx/>
                        <a:buSzTx/>
                        <a:buFontTx/>
                        <a:buNone/>
                        <a:tabLst/>
                      </a:pPr>
                      <a:r>
                        <a:rPr lang="en-US" altLang="zh-CN" sz="1400" kern="1200" dirty="0">
                          <a:solidFill>
                            <a:schemeClr val="tx1"/>
                          </a:solidFill>
                          <a:effectLst/>
                          <a:latin typeface="+mn-lt"/>
                          <a:ea typeface="+mn-ea"/>
                          <a:cs typeface="+mn-cs"/>
                        </a:rPr>
                        <a:t>Taxa máxima de transmissão para as interfaces a upstream e a downstream: 100 Mbit/s</a:t>
                      </a:r>
                    </a:p>
                  </a:txBody>
                  <a:tcPr anchor="ctr"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ctr" defTabSz="784225" rtl="0" eaLnBrk="1" fontAlgn="ctr" latinLnBrk="0" hangingPunct="1">
                        <a:lnSpc>
                          <a:spcPct val="100000"/>
                        </a:lnSpc>
                        <a:spcBef>
                          <a:spcPct val="0"/>
                        </a:spcBef>
                        <a:spcAft>
                          <a:spcPct val="20000"/>
                        </a:spcAft>
                        <a:buClrTx/>
                        <a:buSzTx/>
                        <a:buFontTx/>
                        <a:buNone/>
                        <a:tabLst/>
                      </a:pPr>
                      <a:r>
                        <a:rPr kumimoji="0" lang="en-US" altLang="zh-CN" sz="1400" b="0" i="0" u="none" strike="noStrike" cap="none" normalizeH="0" baseline="0" dirty="0">
                          <a:ln>
                            <a:noFill/>
                          </a:ln>
                          <a:solidFill>
                            <a:schemeClr val="tx1"/>
                          </a:solidFill>
                          <a:effectLst/>
                          <a:latin typeface="+mn-lt"/>
                          <a:ea typeface="方正兰亭黑简体" panose="02000000000000000000" pitchFamily="2" charset="-122"/>
                        </a:rPr>
                        <a:t>3</a:t>
                      </a:r>
                    </a:p>
                  </a:txBody>
                  <a:tcPr anchor="ctr"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ctr" defTabSz="784225" rtl="0" eaLnBrk="1" fontAlgn="ctr" latinLnBrk="0" hangingPunct="1">
                        <a:lnSpc>
                          <a:spcPct val="100000"/>
                        </a:lnSpc>
                        <a:spcBef>
                          <a:spcPct val="0"/>
                        </a:spcBef>
                        <a:spcAft>
                          <a:spcPct val="20000"/>
                        </a:spcAft>
                        <a:buClrTx/>
                        <a:buSzTx/>
                        <a:buFontTx/>
                        <a:buNone/>
                        <a:tabLst/>
                      </a:pPr>
                      <a:r>
                        <a:rPr kumimoji="0" lang="en-US" altLang="zh-CN" sz="1400" b="0" i="0" u="none" strike="noStrike" cap="none" normalizeH="0" baseline="0" dirty="0">
                          <a:ln>
                            <a:noFill/>
                          </a:ln>
                          <a:solidFill>
                            <a:schemeClr val="tx1"/>
                          </a:solidFill>
                          <a:effectLst/>
                          <a:latin typeface="+mn-lt"/>
                          <a:ea typeface="方正兰亭黑简体" panose="02000000000000000000" pitchFamily="2" charset="-122"/>
                        </a:rPr>
                        <a:t>1</a:t>
                      </a:r>
                    </a:p>
                  </a:txBody>
                  <a:tcPr anchor="ctr"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ctr" defTabSz="784225" rtl="0" eaLnBrk="1" fontAlgn="ctr" latinLnBrk="0" hangingPunct="1">
                        <a:lnSpc>
                          <a:spcPct val="100000"/>
                        </a:lnSpc>
                        <a:spcBef>
                          <a:spcPct val="0"/>
                        </a:spcBef>
                        <a:spcAft>
                          <a:spcPct val="20000"/>
                        </a:spcAft>
                        <a:buClrTx/>
                        <a:buSzTx/>
                        <a:buFontTx/>
                        <a:buNone/>
                        <a:tabLst/>
                      </a:pPr>
                      <a:r>
                        <a:rPr lang="en-US" altLang="zh-CN" sz="1400" kern="1200" dirty="0" err="1">
                          <a:solidFill>
                            <a:schemeClr val="tx1"/>
                          </a:solidFill>
                          <a:effectLst/>
                          <a:latin typeface="+mn-lt"/>
                          <a:ea typeface="+mn-ea"/>
                          <a:cs typeface="+mn-cs"/>
                        </a:rPr>
                        <a:t>Suporta</a:t>
                      </a:r>
                      <a:endParaRPr kumimoji="0" lang="zh-CN" altLang="en-US" sz="1400" b="0" i="0" u="none" strike="noStrike" cap="none" normalizeH="0" baseline="0" dirty="0">
                        <a:ln>
                          <a:noFill/>
                        </a:ln>
                        <a:solidFill>
                          <a:schemeClr val="tx1"/>
                        </a:solidFill>
                        <a:effectLst/>
                        <a:latin typeface="+mn-lt"/>
                        <a:ea typeface="方正兰亭黑简体" panose="02000000000000000000" pitchFamily="2" charset="-122"/>
                      </a:endParaRPr>
                    </a:p>
                  </a:txBody>
                  <a:tcPr anchor="ctr"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4"/>
                  </a:ext>
                </a:extLst>
              </a:tr>
              <a:tr h="628910">
                <a:tc>
                  <a:txBody>
                    <a:bodyPr/>
                    <a:lstStyle/>
                    <a:p>
                      <a:pPr marL="0" marR="0" lvl="0" indent="0" algn="ctr" defTabSz="784225" rtl="0" eaLnBrk="1" fontAlgn="ctr" latinLnBrk="0" hangingPunct="1">
                        <a:lnSpc>
                          <a:spcPct val="100000"/>
                        </a:lnSpc>
                        <a:spcBef>
                          <a:spcPct val="0"/>
                        </a:spcBef>
                        <a:spcAft>
                          <a:spcPct val="20000"/>
                        </a:spcAft>
                        <a:buClrTx/>
                        <a:buSzTx/>
                        <a:buFontTx/>
                        <a:buNone/>
                        <a:tabLst/>
                      </a:pPr>
                      <a:r>
                        <a:rPr lang="en-US" altLang="zh-CN" sz="1400" dirty="0" err="1">
                          <a:latin typeface="+mn-lt"/>
                          <a:ea typeface="方正兰亭黑简体" panose="02000000000000000000" pitchFamily="2" charset="-122"/>
                          <a:cs typeface="Huawei Sans" panose="020C0503030203020204" pitchFamily="34" charset="0"/>
                        </a:rPr>
                        <a:t>G.fast</a:t>
                      </a:r>
                      <a:endParaRPr kumimoji="0" lang="en-US" altLang="zh-CN" sz="1400" b="0" i="0" u="none" strike="noStrike" cap="none" normalizeH="0" baseline="0" dirty="0">
                        <a:ln>
                          <a:noFill/>
                        </a:ln>
                        <a:solidFill>
                          <a:schemeClr val="tx1"/>
                        </a:solidFill>
                        <a:effectLst/>
                        <a:latin typeface="+mn-lt"/>
                        <a:ea typeface="方正兰亭黑简体" panose="02000000000000000000" pitchFamily="2" charset="-122"/>
                        <a:cs typeface="Huawei Sans" panose="020C0503030203020204" pitchFamily="34" charset="0"/>
                      </a:endParaRPr>
                    </a:p>
                  </a:txBody>
                  <a:tcPr anchor="ctr"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ctr" defTabSz="784225" rtl="0" eaLnBrk="1" fontAlgn="ctr" latinLnBrk="0" hangingPunct="1">
                        <a:lnSpc>
                          <a:spcPct val="100000"/>
                        </a:lnSpc>
                        <a:spcBef>
                          <a:spcPct val="0"/>
                        </a:spcBef>
                        <a:spcAft>
                          <a:spcPct val="20000"/>
                        </a:spcAft>
                        <a:buClrTx/>
                        <a:buSzTx/>
                        <a:buFontTx/>
                        <a:buNone/>
                        <a:tabLst/>
                        <a:defRPr/>
                      </a:pPr>
                      <a:r>
                        <a:rPr lang="en-US" altLang="zh-CN" sz="1400" kern="1200" dirty="0">
                          <a:solidFill>
                            <a:schemeClr val="tx1"/>
                          </a:solidFill>
                          <a:effectLst/>
                          <a:latin typeface="+mn-lt"/>
                          <a:ea typeface="+mn-ea"/>
                          <a:cs typeface="+mn-cs"/>
                        </a:rPr>
                        <a:t>Simétrico/</a:t>
                      </a:r>
                    </a:p>
                    <a:p>
                      <a:pPr marL="0" marR="0" lvl="0" indent="0" algn="ctr" defTabSz="784225" rtl="0" eaLnBrk="1" fontAlgn="ctr" latinLnBrk="0" hangingPunct="1">
                        <a:lnSpc>
                          <a:spcPct val="100000"/>
                        </a:lnSpc>
                        <a:spcBef>
                          <a:spcPct val="0"/>
                        </a:spcBef>
                        <a:spcAft>
                          <a:spcPct val="20000"/>
                        </a:spcAft>
                        <a:buClrTx/>
                        <a:buSzTx/>
                        <a:buFontTx/>
                        <a:buNone/>
                        <a:tabLst/>
                        <a:defRPr/>
                      </a:pPr>
                      <a:r>
                        <a:rPr lang="en-US" altLang="zh-CN" sz="1400" kern="1200" dirty="0">
                          <a:solidFill>
                            <a:schemeClr val="tx1"/>
                          </a:solidFill>
                          <a:effectLst/>
                          <a:latin typeface="+mn-lt"/>
                          <a:ea typeface="+mn-ea"/>
                          <a:cs typeface="+mn-cs"/>
                        </a:rPr>
                        <a:t>Assimétrico</a:t>
                      </a:r>
                      <a:endParaRPr lang="zh-CN" altLang="en-US" sz="1400" kern="1200" dirty="0">
                        <a:solidFill>
                          <a:schemeClr val="tx1"/>
                        </a:solidFill>
                        <a:effectLst/>
                        <a:latin typeface="+mn-lt"/>
                        <a:ea typeface="+mn-ea"/>
                        <a:cs typeface="+mn-cs"/>
                      </a:endParaRPr>
                    </a:p>
                  </a:txBody>
                  <a:tcPr anchor="ctr"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ctr" defTabSz="784225" rtl="0" eaLnBrk="1" fontAlgn="ctr" latinLnBrk="0" hangingPunct="1">
                        <a:lnSpc>
                          <a:spcPct val="100000"/>
                        </a:lnSpc>
                        <a:spcBef>
                          <a:spcPct val="0"/>
                        </a:spcBef>
                        <a:spcAft>
                          <a:spcPct val="20000"/>
                        </a:spcAft>
                        <a:buClrTx/>
                        <a:buSzTx/>
                        <a:buFontTx/>
                        <a:buNone/>
                        <a:tabLst/>
                      </a:pPr>
                      <a:r>
                        <a:rPr lang="en-US" altLang="zh-CN" sz="1400" kern="1200" dirty="0">
                          <a:solidFill>
                            <a:schemeClr val="tx1"/>
                          </a:solidFill>
                          <a:effectLst/>
                          <a:latin typeface="+mn-lt"/>
                          <a:ea typeface="+mn-ea"/>
                          <a:cs typeface="+mn-cs"/>
                        </a:rPr>
                        <a:t>Velocidade máxima: 1 </a:t>
                      </a:r>
                      <a:r>
                        <a:rPr lang="en-US" altLang="zh-CN" sz="1400" kern="1200" dirty="0" err="1">
                          <a:solidFill>
                            <a:schemeClr val="tx1"/>
                          </a:solidFill>
                          <a:effectLst/>
                          <a:latin typeface="+mn-lt"/>
                          <a:ea typeface="+mn-ea"/>
                          <a:cs typeface="+mn-cs"/>
                        </a:rPr>
                        <a:t>Gbit</a:t>
                      </a:r>
                      <a:r>
                        <a:rPr lang="en-US" altLang="zh-CN" sz="1400" kern="1200" dirty="0">
                          <a:solidFill>
                            <a:schemeClr val="tx1"/>
                          </a:solidFill>
                          <a:effectLst/>
                          <a:latin typeface="+mn-lt"/>
                          <a:ea typeface="+mn-ea"/>
                          <a:cs typeface="+mn-cs"/>
                        </a:rPr>
                        <a:t>/s</a:t>
                      </a:r>
                    </a:p>
                  </a:txBody>
                  <a:tcPr anchor="ctr"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ctr" defTabSz="784225" rtl="0" eaLnBrk="1" fontAlgn="ctr" latinLnBrk="0" hangingPunct="1">
                        <a:lnSpc>
                          <a:spcPct val="100000"/>
                        </a:lnSpc>
                        <a:spcBef>
                          <a:spcPct val="0"/>
                        </a:spcBef>
                        <a:spcAft>
                          <a:spcPct val="20000"/>
                        </a:spcAft>
                        <a:buClrTx/>
                        <a:buSzTx/>
                        <a:buFontTx/>
                        <a:buNone/>
                        <a:tabLst/>
                      </a:pPr>
                      <a:r>
                        <a:rPr kumimoji="0" lang="en-US" altLang="zh-CN" sz="1400" b="0" i="0" u="none" strike="noStrike" cap="none" normalizeH="0" baseline="0" dirty="0">
                          <a:ln>
                            <a:noFill/>
                          </a:ln>
                          <a:solidFill>
                            <a:schemeClr val="tx1"/>
                          </a:solidFill>
                          <a:effectLst/>
                          <a:latin typeface="+mn-lt"/>
                          <a:ea typeface="方正兰亭黑简体" panose="02000000000000000000" pitchFamily="2" charset="-122"/>
                        </a:rPr>
                        <a:t>0,25</a:t>
                      </a:r>
                    </a:p>
                  </a:txBody>
                  <a:tcPr anchor="ctr"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ctr" defTabSz="784225" rtl="0" eaLnBrk="1" fontAlgn="ctr" latinLnBrk="0" hangingPunct="1">
                        <a:lnSpc>
                          <a:spcPct val="100000"/>
                        </a:lnSpc>
                        <a:spcBef>
                          <a:spcPct val="0"/>
                        </a:spcBef>
                        <a:spcAft>
                          <a:spcPct val="20000"/>
                        </a:spcAft>
                        <a:buClrTx/>
                        <a:buSzTx/>
                        <a:buFontTx/>
                        <a:buNone/>
                        <a:tabLst/>
                      </a:pPr>
                      <a:r>
                        <a:rPr kumimoji="0" lang="en-US" altLang="zh-CN" sz="1400" b="0" i="0" u="none" strike="noStrike" cap="none" normalizeH="0" baseline="0" dirty="0">
                          <a:ln>
                            <a:noFill/>
                          </a:ln>
                          <a:solidFill>
                            <a:schemeClr val="tx1"/>
                          </a:solidFill>
                          <a:effectLst/>
                          <a:latin typeface="+mn-lt"/>
                          <a:ea typeface="方正兰亭黑简体" panose="02000000000000000000" pitchFamily="2" charset="-122"/>
                        </a:rPr>
                        <a:t>1</a:t>
                      </a:r>
                    </a:p>
                  </a:txBody>
                  <a:tcPr anchor="ctr"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0" marR="0" lvl="0" indent="0" algn="ctr" defTabSz="784225" rtl="0" eaLnBrk="1" fontAlgn="ctr" latinLnBrk="0" hangingPunct="1">
                        <a:lnSpc>
                          <a:spcPct val="100000"/>
                        </a:lnSpc>
                        <a:spcBef>
                          <a:spcPct val="0"/>
                        </a:spcBef>
                        <a:spcAft>
                          <a:spcPct val="20000"/>
                        </a:spcAft>
                        <a:buClrTx/>
                        <a:buSzTx/>
                        <a:buFontTx/>
                        <a:buNone/>
                        <a:tabLst/>
                        <a:defRPr/>
                      </a:pPr>
                      <a:r>
                        <a:rPr lang="en-US" altLang="zh-CN" sz="1400" kern="1200" dirty="0" err="1">
                          <a:solidFill>
                            <a:schemeClr val="tx1"/>
                          </a:solidFill>
                          <a:effectLst/>
                          <a:latin typeface="+mn-lt"/>
                          <a:ea typeface="+mn-ea"/>
                          <a:cs typeface="+mn-cs"/>
                        </a:rPr>
                        <a:t>Suporta</a:t>
                      </a:r>
                      <a:endParaRPr lang="zh-CN" altLang="en-US" sz="1400" kern="1200" dirty="0">
                        <a:solidFill>
                          <a:schemeClr val="tx1"/>
                        </a:solidFill>
                        <a:effectLst/>
                        <a:latin typeface="+mn-lt"/>
                        <a:ea typeface="+mn-ea"/>
                        <a:cs typeface="+mn-cs"/>
                      </a:endParaRPr>
                    </a:p>
                  </a:txBody>
                  <a:tcPr anchor="ctr" horzOverflow="overflow">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799182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Serviços de Dados e </a:t>
            </a:r>
            <a:r>
              <a:rPr lang="en-US" altLang="zh-CN" dirty="0" err="1"/>
              <a:t>Voz</a:t>
            </a:r>
            <a:r>
              <a:rPr lang="en-US" altLang="zh-CN" dirty="0"/>
              <a:t> </a:t>
            </a:r>
            <a:r>
              <a:rPr lang="en-US" altLang="zh-CN" dirty="0" err="1"/>
              <a:t>Através</a:t>
            </a:r>
            <a:r>
              <a:rPr lang="en-US" altLang="zh-CN" dirty="0"/>
              <a:t> do </a:t>
            </a:r>
            <a:r>
              <a:rPr lang="en-US" altLang="zh-CN" dirty="0" err="1"/>
              <a:t>xDSL</a:t>
            </a:r>
            <a:endParaRPr lang="zh-CN" altLang="en-US" dirty="0"/>
          </a:p>
        </p:txBody>
      </p:sp>
      <p:sp>
        <p:nvSpPr>
          <p:cNvPr id="76" name="文本框 75"/>
          <p:cNvSpPr txBox="1"/>
          <p:nvPr/>
        </p:nvSpPr>
        <p:spPr>
          <a:xfrm>
            <a:off x="485877" y="1484555"/>
            <a:ext cx="11276183" cy="4001356"/>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defPPr>
              <a:defRPr lang="en-US"/>
            </a:defPPr>
            <a:lvl1pPr marL="302279" indent="-302279" algn="just" defTabSz="914034" fontAlgn="auto">
              <a:lnSpc>
                <a:spcPct val="140000"/>
              </a:lnSpc>
              <a:spcBef>
                <a:spcPts val="792"/>
              </a:spcBef>
              <a:buClrTx/>
              <a:buFont typeface="Arial" panose="020B0604020202020204" pitchFamily="34" charset="0"/>
              <a:buChar char="•"/>
              <a:defRPr sz="2199">
                <a:cs typeface="Arial" panose="020B0604020202020204" pitchFamily="34" charset="0"/>
              </a:defRPr>
            </a:lvl1pPr>
            <a:lvl2pPr marL="654938" indent="-251899" defTabSz="914034">
              <a:lnSpc>
                <a:spcPct val="140000"/>
              </a:lnSpc>
              <a:spcBef>
                <a:spcPts val="720"/>
              </a:spcBef>
              <a:buClrTx/>
              <a:buFont typeface="Huawei Sans" panose="020C0503030203020204" pitchFamily="34" charset="0"/>
              <a:buChar char="▫"/>
              <a:defRPr sz="1999"/>
            </a:lvl2pPr>
            <a:lvl3pPr marL="1003998" indent="-201519" defTabSz="914034">
              <a:lnSpc>
                <a:spcPct val="140000"/>
              </a:lnSpc>
              <a:spcBef>
                <a:spcPts val="648"/>
              </a:spcBef>
              <a:buClrTx/>
              <a:buFont typeface="微软雅黑" panose="020B0503020204020204" pitchFamily="34" charset="-122"/>
              <a:buChar char="▪"/>
              <a:defRPr sz="1799"/>
            </a:lvl3pPr>
            <a:lvl4pPr marL="1399840" indent="-197921" defTabSz="914034">
              <a:lnSpc>
                <a:spcPct val="140000"/>
              </a:lnSpc>
              <a:spcBef>
                <a:spcPts val="576"/>
              </a:spcBef>
              <a:buFont typeface="Huawei Sans" panose="020C0503030203020204" pitchFamily="34" charset="0"/>
              <a:buChar char="−"/>
              <a:defRPr sz="1599"/>
            </a:lvl4pPr>
            <a:lvl5pPr marL="1802879" indent="-201519" defTabSz="914034">
              <a:lnSpc>
                <a:spcPct val="140000"/>
              </a:lnSpc>
              <a:spcBef>
                <a:spcPts val="576"/>
              </a:spcBef>
              <a:buFont typeface="Huawei Sans" panose="020C0503030203020204" pitchFamily="34" charset="0"/>
              <a:buChar char="~"/>
              <a:defRPr sz="1399"/>
            </a:lvl5pPr>
            <a:lvl6pPr marL="2513594" indent="-228509" defTabSz="914034">
              <a:lnSpc>
                <a:spcPct val="90000"/>
              </a:lnSpc>
              <a:spcBef>
                <a:spcPts val="500"/>
              </a:spcBef>
              <a:buFont typeface="Arial" panose="020B0604020202020204" pitchFamily="34" charset="0"/>
              <a:buChar char="•"/>
              <a:defRPr sz="1799"/>
            </a:lvl6pPr>
            <a:lvl7pPr marL="2970611" indent="-228509" defTabSz="914034">
              <a:lnSpc>
                <a:spcPct val="90000"/>
              </a:lnSpc>
              <a:spcBef>
                <a:spcPts val="500"/>
              </a:spcBef>
              <a:buFont typeface="Arial" panose="020B0604020202020204" pitchFamily="34" charset="0"/>
              <a:buChar char="•"/>
              <a:defRPr sz="1799"/>
            </a:lvl7pPr>
            <a:lvl8pPr marL="3427628" indent="-228509" defTabSz="914034">
              <a:lnSpc>
                <a:spcPct val="90000"/>
              </a:lnSpc>
              <a:spcBef>
                <a:spcPts val="500"/>
              </a:spcBef>
              <a:buFont typeface="Arial" panose="020B0604020202020204" pitchFamily="34" charset="0"/>
              <a:buChar char="•"/>
              <a:defRPr sz="1799"/>
            </a:lvl8pPr>
            <a:lvl9pPr marL="3884646" indent="-228509" defTabSz="914034">
              <a:lnSpc>
                <a:spcPct val="90000"/>
              </a:lnSpc>
              <a:spcBef>
                <a:spcPts val="500"/>
              </a:spcBef>
              <a:buFont typeface="Arial" panose="020B0604020202020204" pitchFamily="34" charset="0"/>
              <a:buChar char="•"/>
              <a:defRPr sz="1799"/>
            </a:lvl9pPr>
          </a:lstStyle>
          <a:p>
            <a:endParaRPr lang="zh-CN" altLang="en-US" sz="1800" dirty="0"/>
          </a:p>
        </p:txBody>
      </p:sp>
      <p:sp>
        <p:nvSpPr>
          <p:cNvPr id="5" name="Freeform 30"/>
          <p:cNvSpPr>
            <a:spLocks noEditPoints="1"/>
          </p:cNvSpPr>
          <p:nvPr/>
        </p:nvSpPr>
        <p:spPr bwMode="auto">
          <a:xfrm>
            <a:off x="4493868" y="2282593"/>
            <a:ext cx="2289175" cy="76200"/>
          </a:xfrm>
          <a:custGeom>
            <a:avLst/>
            <a:gdLst>
              <a:gd name="T0" fmla="*/ 2147483646 w 4867"/>
              <a:gd name="T1" fmla="*/ 2147483646 h 162"/>
              <a:gd name="T2" fmla="*/ 2147483646 w 4867"/>
              <a:gd name="T3" fmla="*/ 2147483646 h 162"/>
              <a:gd name="T4" fmla="*/ 2147483646 w 4867"/>
              <a:gd name="T5" fmla="*/ 2147483646 h 162"/>
              <a:gd name="T6" fmla="*/ 2147483646 w 4867"/>
              <a:gd name="T7" fmla="*/ 2147483646 h 162"/>
              <a:gd name="T8" fmla="*/ 2147483646 w 4867"/>
              <a:gd name="T9" fmla="*/ 2147483646 h 162"/>
              <a:gd name="T10" fmla="*/ 2147483646 w 4867"/>
              <a:gd name="T11" fmla="*/ 2147483646 h 162"/>
              <a:gd name="T12" fmla="*/ 2147483646 w 4867"/>
              <a:gd name="T13" fmla="*/ 2147483646 h 162"/>
              <a:gd name="T14" fmla="*/ 2147483646 w 4867"/>
              <a:gd name="T15" fmla="*/ 2147483646 h 162"/>
              <a:gd name="T16" fmla="*/ 2147483646 w 4867"/>
              <a:gd name="T17" fmla="*/ 2147483646 h 162"/>
              <a:gd name="T18" fmla="*/ 2147483646 w 4867"/>
              <a:gd name="T19" fmla="*/ 2147483646 h 162"/>
              <a:gd name="T20" fmla="*/ 2147483646 w 4867"/>
              <a:gd name="T21" fmla="*/ 2147483646 h 162"/>
              <a:gd name="T22" fmla="*/ 2147483646 w 4867"/>
              <a:gd name="T23" fmla="*/ 2147483646 h 162"/>
              <a:gd name="T24" fmla="*/ 2147483646 w 4867"/>
              <a:gd name="T25" fmla="*/ 2147483646 h 162"/>
              <a:gd name="T26" fmla="*/ 2147483646 w 4867"/>
              <a:gd name="T27" fmla="*/ 2147483646 h 162"/>
              <a:gd name="T28" fmla="*/ 2147483646 w 4867"/>
              <a:gd name="T29" fmla="*/ 2147483646 h 162"/>
              <a:gd name="T30" fmla="*/ 2147483646 w 4867"/>
              <a:gd name="T31" fmla="*/ 2147483646 h 162"/>
              <a:gd name="T32" fmla="*/ 2147483646 w 4867"/>
              <a:gd name="T33" fmla="*/ 2147483646 h 162"/>
              <a:gd name="T34" fmla="*/ 2147483646 w 4867"/>
              <a:gd name="T35" fmla="*/ 0 h 162"/>
              <a:gd name="T36" fmla="*/ 2147483646 w 4867"/>
              <a:gd name="T37" fmla="*/ 0 h 162"/>
              <a:gd name="T38" fmla="*/ 2147483646 w 4867"/>
              <a:gd name="T39" fmla="*/ 2147483646 h 162"/>
              <a:gd name="T40" fmla="*/ 2147483646 w 4867"/>
              <a:gd name="T41" fmla="*/ 0 h 162"/>
              <a:gd name="T42" fmla="*/ 2147483646 w 4867"/>
              <a:gd name="T43" fmla="*/ 0 h 162"/>
              <a:gd name="T44" fmla="*/ 2147483646 w 4867"/>
              <a:gd name="T45" fmla="*/ 2147483646 h 162"/>
              <a:gd name="T46" fmla="*/ 2147483646 w 4867"/>
              <a:gd name="T47" fmla="*/ 0 h 162"/>
              <a:gd name="T48" fmla="*/ 2147483646 w 4867"/>
              <a:gd name="T49" fmla="*/ 0 h 162"/>
              <a:gd name="T50" fmla="*/ 2147483646 w 4867"/>
              <a:gd name="T51" fmla="*/ 2147483646 h 162"/>
              <a:gd name="T52" fmla="*/ 2147483646 w 4867"/>
              <a:gd name="T53" fmla="*/ 0 h 162"/>
              <a:gd name="T54" fmla="*/ 2147483646 w 4867"/>
              <a:gd name="T55" fmla="*/ 0 h 162"/>
              <a:gd name="T56" fmla="*/ 2147483646 w 4867"/>
              <a:gd name="T57" fmla="*/ 2147483646 h 162"/>
              <a:gd name="T58" fmla="*/ 2147483646 w 4867"/>
              <a:gd name="T59" fmla="*/ 0 h 162"/>
              <a:gd name="T60" fmla="*/ 2147483646 w 4867"/>
              <a:gd name="T61" fmla="*/ 0 h 162"/>
              <a:gd name="T62" fmla="*/ 2147483646 w 4867"/>
              <a:gd name="T63" fmla="*/ 2147483646 h 162"/>
              <a:gd name="T64" fmla="*/ 2147483646 w 4867"/>
              <a:gd name="T65" fmla="*/ 2147483646 h 162"/>
              <a:gd name="T66" fmla="*/ 2147483646 w 4867"/>
              <a:gd name="T67" fmla="*/ 2147483646 h 162"/>
              <a:gd name="T68" fmla="*/ 2147483646 w 4867"/>
              <a:gd name="T69" fmla="*/ 2147483646 h 162"/>
              <a:gd name="T70" fmla="*/ 2147483646 w 4867"/>
              <a:gd name="T71" fmla="*/ 2147483646 h 162"/>
              <a:gd name="T72" fmla="*/ 2147483646 w 4867"/>
              <a:gd name="T73" fmla="*/ 2147483646 h 162"/>
              <a:gd name="T74" fmla="*/ 2147483646 w 4867"/>
              <a:gd name="T75" fmla="*/ 2147483646 h 162"/>
              <a:gd name="T76" fmla="*/ 2147483646 w 4867"/>
              <a:gd name="T77" fmla="*/ 2147483646 h 162"/>
              <a:gd name="T78" fmla="*/ 2147483646 w 4867"/>
              <a:gd name="T79" fmla="*/ 2147483646 h 162"/>
              <a:gd name="T80" fmla="*/ 2147483646 w 4867"/>
              <a:gd name="T81" fmla="*/ 2147483646 h 162"/>
              <a:gd name="T82" fmla="*/ 2147483646 w 4867"/>
              <a:gd name="T83" fmla="*/ 2147483646 h 162"/>
              <a:gd name="T84" fmla="*/ 2147483646 w 4867"/>
              <a:gd name="T85" fmla="*/ 2147483646 h 162"/>
              <a:gd name="T86" fmla="*/ 2147483646 w 4867"/>
              <a:gd name="T87" fmla="*/ 2147483646 h 162"/>
              <a:gd name="T88" fmla="*/ 2147483646 w 4867"/>
              <a:gd name="T89" fmla="*/ 2147483646 h 162"/>
              <a:gd name="T90" fmla="*/ 2147483646 w 4867"/>
              <a:gd name="T91" fmla="*/ 2147483646 h 162"/>
              <a:gd name="T92" fmla="*/ 2147483646 w 4867"/>
              <a:gd name="T93" fmla="*/ 2147483646 h 162"/>
              <a:gd name="T94" fmla="*/ 2147483646 w 4867"/>
              <a:gd name="T95" fmla="*/ 2147483646 h 16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4867" h="162">
                <a:moveTo>
                  <a:pt x="467" y="108"/>
                </a:moveTo>
                <a:lnTo>
                  <a:pt x="467" y="108"/>
                </a:lnTo>
                <a:cubicBezTo>
                  <a:pt x="396" y="108"/>
                  <a:pt x="359" y="97"/>
                  <a:pt x="329" y="81"/>
                </a:cubicBezTo>
                <a:cubicBezTo>
                  <a:pt x="359" y="65"/>
                  <a:pt x="396" y="53"/>
                  <a:pt x="466" y="53"/>
                </a:cubicBezTo>
                <a:cubicBezTo>
                  <a:pt x="466" y="53"/>
                  <a:pt x="466" y="53"/>
                  <a:pt x="467" y="53"/>
                </a:cubicBezTo>
                <a:cubicBezTo>
                  <a:pt x="564" y="53"/>
                  <a:pt x="618" y="65"/>
                  <a:pt x="657" y="81"/>
                </a:cubicBezTo>
                <a:cubicBezTo>
                  <a:pt x="618" y="97"/>
                  <a:pt x="564" y="108"/>
                  <a:pt x="467" y="108"/>
                </a:cubicBezTo>
                <a:close/>
                <a:moveTo>
                  <a:pt x="905" y="108"/>
                </a:moveTo>
                <a:lnTo>
                  <a:pt x="905" y="108"/>
                </a:lnTo>
                <a:cubicBezTo>
                  <a:pt x="835" y="108"/>
                  <a:pt x="799" y="97"/>
                  <a:pt x="769" y="81"/>
                </a:cubicBezTo>
                <a:cubicBezTo>
                  <a:pt x="799" y="65"/>
                  <a:pt x="835" y="53"/>
                  <a:pt x="905" y="53"/>
                </a:cubicBezTo>
                <a:cubicBezTo>
                  <a:pt x="1001" y="53"/>
                  <a:pt x="1055" y="65"/>
                  <a:pt x="1094" y="81"/>
                </a:cubicBezTo>
                <a:cubicBezTo>
                  <a:pt x="1056" y="96"/>
                  <a:pt x="1001" y="108"/>
                  <a:pt x="905" y="108"/>
                </a:cubicBezTo>
                <a:close/>
                <a:moveTo>
                  <a:pt x="1342" y="108"/>
                </a:moveTo>
                <a:lnTo>
                  <a:pt x="1342" y="108"/>
                </a:lnTo>
                <a:cubicBezTo>
                  <a:pt x="1273" y="108"/>
                  <a:pt x="1236" y="97"/>
                  <a:pt x="1206" y="81"/>
                </a:cubicBezTo>
                <a:cubicBezTo>
                  <a:pt x="1236" y="65"/>
                  <a:pt x="1272" y="53"/>
                  <a:pt x="1342" y="53"/>
                </a:cubicBezTo>
                <a:cubicBezTo>
                  <a:pt x="1438" y="53"/>
                  <a:pt x="1493" y="65"/>
                  <a:pt x="1531" y="81"/>
                </a:cubicBezTo>
                <a:cubicBezTo>
                  <a:pt x="1493" y="96"/>
                  <a:pt x="1439" y="108"/>
                  <a:pt x="1342" y="108"/>
                </a:cubicBezTo>
                <a:close/>
                <a:moveTo>
                  <a:pt x="1779" y="108"/>
                </a:moveTo>
                <a:lnTo>
                  <a:pt x="1779" y="108"/>
                </a:lnTo>
                <a:cubicBezTo>
                  <a:pt x="1710" y="108"/>
                  <a:pt x="1673" y="97"/>
                  <a:pt x="1643" y="81"/>
                </a:cubicBezTo>
                <a:cubicBezTo>
                  <a:pt x="1673" y="65"/>
                  <a:pt x="1709" y="53"/>
                  <a:pt x="1779" y="53"/>
                </a:cubicBezTo>
                <a:cubicBezTo>
                  <a:pt x="1875" y="53"/>
                  <a:pt x="1930" y="65"/>
                  <a:pt x="1968" y="81"/>
                </a:cubicBezTo>
                <a:cubicBezTo>
                  <a:pt x="1930" y="96"/>
                  <a:pt x="1876" y="108"/>
                  <a:pt x="1779" y="108"/>
                </a:cubicBezTo>
                <a:close/>
                <a:moveTo>
                  <a:pt x="2216" y="108"/>
                </a:moveTo>
                <a:lnTo>
                  <a:pt x="2216" y="108"/>
                </a:lnTo>
                <a:cubicBezTo>
                  <a:pt x="2147" y="108"/>
                  <a:pt x="2110" y="97"/>
                  <a:pt x="2080" y="81"/>
                </a:cubicBezTo>
                <a:cubicBezTo>
                  <a:pt x="2110" y="65"/>
                  <a:pt x="2147" y="53"/>
                  <a:pt x="2216" y="53"/>
                </a:cubicBezTo>
                <a:cubicBezTo>
                  <a:pt x="2313" y="53"/>
                  <a:pt x="2367" y="65"/>
                  <a:pt x="2405" y="81"/>
                </a:cubicBezTo>
                <a:cubicBezTo>
                  <a:pt x="2367" y="96"/>
                  <a:pt x="2313" y="108"/>
                  <a:pt x="2216" y="108"/>
                </a:cubicBezTo>
                <a:close/>
                <a:moveTo>
                  <a:pt x="2653" y="108"/>
                </a:moveTo>
                <a:lnTo>
                  <a:pt x="2653" y="108"/>
                </a:lnTo>
                <a:cubicBezTo>
                  <a:pt x="2584" y="108"/>
                  <a:pt x="2547" y="97"/>
                  <a:pt x="2517" y="81"/>
                </a:cubicBezTo>
                <a:cubicBezTo>
                  <a:pt x="2547" y="65"/>
                  <a:pt x="2584" y="53"/>
                  <a:pt x="2653" y="53"/>
                </a:cubicBezTo>
                <a:cubicBezTo>
                  <a:pt x="2750" y="53"/>
                  <a:pt x="2804" y="65"/>
                  <a:pt x="2842" y="81"/>
                </a:cubicBezTo>
                <a:cubicBezTo>
                  <a:pt x="2804" y="96"/>
                  <a:pt x="2750" y="108"/>
                  <a:pt x="2653" y="108"/>
                </a:cubicBezTo>
                <a:close/>
                <a:moveTo>
                  <a:pt x="3091" y="108"/>
                </a:moveTo>
                <a:lnTo>
                  <a:pt x="3091" y="108"/>
                </a:lnTo>
                <a:cubicBezTo>
                  <a:pt x="3021" y="108"/>
                  <a:pt x="2984" y="97"/>
                  <a:pt x="2954" y="81"/>
                </a:cubicBezTo>
                <a:cubicBezTo>
                  <a:pt x="2984" y="65"/>
                  <a:pt x="3021" y="53"/>
                  <a:pt x="3090" y="53"/>
                </a:cubicBezTo>
                <a:cubicBezTo>
                  <a:pt x="3187" y="53"/>
                  <a:pt x="3241" y="65"/>
                  <a:pt x="3279" y="81"/>
                </a:cubicBezTo>
                <a:cubicBezTo>
                  <a:pt x="3241" y="96"/>
                  <a:pt x="3187" y="108"/>
                  <a:pt x="3091" y="108"/>
                </a:cubicBezTo>
                <a:close/>
                <a:moveTo>
                  <a:pt x="3528" y="108"/>
                </a:moveTo>
                <a:lnTo>
                  <a:pt x="3528" y="108"/>
                </a:lnTo>
                <a:cubicBezTo>
                  <a:pt x="3458" y="108"/>
                  <a:pt x="3422" y="97"/>
                  <a:pt x="3391" y="81"/>
                </a:cubicBezTo>
                <a:cubicBezTo>
                  <a:pt x="3422" y="65"/>
                  <a:pt x="3458" y="53"/>
                  <a:pt x="3527" y="53"/>
                </a:cubicBezTo>
                <a:cubicBezTo>
                  <a:pt x="3624" y="53"/>
                  <a:pt x="3678" y="65"/>
                  <a:pt x="3717" y="81"/>
                </a:cubicBezTo>
                <a:cubicBezTo>
                  <a:pt x="3678" y="96"/>
                  <a:pt x="3624" y="108"/>
                  <a:pt x="3528" y="108"/>
                </a:cubicBezTo>
                <a:close/>
                <a:moveTo>
                  <a:pt x="3965" y="108"/>
                </a:moveTo>
                <a:lnTo>
                  <a:pt x="3965" y="108"/>
                </a:lnTo>
                <a:cubicBezTo>
                  <a:pt x="3895" y="108"/>
                  <a:pt x="3859" y="97"/>
                  <a:pt x="3828" y="81"/>
                </a:cubicBezTo>
                <a:cubicBezTo>
                  <a:pt x="3859" y="65"/>
                  <a:pt x="3895" y="53"/>
                  <a:pt x="3964" y="53"/>
                </a:cubicBezTo>
                <a:cubicBezTo>
                  <a:pt x="4061" y="53"/>
                  <a:pt x="4115" y="65"/>
                  <a:pt x="4154" y="81"/>
                </a:cubicBezTo>
                <a:cubicBezTo>
                  <a:pt x="4115" y="96"/>
                  <a:pt x="4061" y="108"/>
                  <a:pt x="3965" y="108"/>
                </a:cubicBezTo>
                <a:close/>
                <a:moveTo>
                  <a:pt x="4402" y="108"/>
                </a:moveTo>
                <a:lnTo>
                  <a:pt x="4402" y="108"/>
                </a:lnTo>
                <a:cubicBezTo>
                  <a:pt x="4332" y="108"/>
                  <a:pt x="4296" y="97"/>
                  <a:pt x="4265" y="81"/>
                </a:cubicBezTo>
                <a:cubicBezTo>
                  <a:pt x="4296" y="65"/>
                  <a:pt x="4332" y="53"/>
                  <a:pt x="4401" y="53"/>
                </a:cubicBezTo>
                <a:cubicBezTo>
                  <a:pt x="4498" y="53"/>
                  <a:pt x="4552" y="65"/>
                  <a:pt x="4591" y="81"/>
                </a:cubicBezTo>
                <a:cubicBezTo>
                  <a:pt x="4552" y="96"/>
                  <a:pt x="4498" y="108"/>
                  <a:pt x="4402" y="108"/>
                </a:cubicBezTo>
                <a:close/>
                <a:moveTo>
                  <a:pt x="4840" y="108"/>
                </a:moveTo>
                <a:lnTo>
                  <a:pt x="4840" y="108"/>
                </a:lnTo>
                <a:cubicBezTo>
                  <a:pt x="4770" y="108"/>
                  <a:pt x="4733" y="97"/>
                  <a:pt x="4702" y="81"/>
                </a:cubicBezTo>
                <a:cubicBezTo>
                  <a:pt x="4733" y="65"/>
                  <a:pt x="4770" y="53"/>
                  <a:pt x="4840" y="53"/>
                </a:cubicBezTo>
                <a:cubicBezTo>
                  <a:pt x="4855" y="53"/>
                  <a:pt x="4867" y="41"/>
                  <a:pt x="4867" y="27"/>
                </a:cubicBezTo>
                <a:cubicBezTo>
                  <a:pt x="4867" y="12"/>
                  <a:pt x="4855" y="0"/>
                  <a:pt x="4840" y="0"/>
                </a:cubicBezTo>
                <a:cubicBezTo>
                  <a:pt x="4735" y="0"/>
                  <a:pt x="4690" y="25"/>
                  <a:pt x="4649" y="50"/>
                </a:cubicBezTo>
                <a:cubicBezTo>
                  <a:pt x="4604" y="24"/>
                  <a:pt x="4542" y="0"/>
                  <a:pt x="4404" y="0"/>
                </a:cubicBezTo>
                <a:cubicBezTo>
                  <a:pt x="4403" y="0"/>
                  <a:pt x="4403" y="0"/>
                  <a:pt x="4403" y="0"/>
                </a:cubicBezTo>
                <a:cubicBezTo>
                  <a:pt x="4402" y="0"/>
                  <a:pt x="4402" y="0"/>
                  <a:pt x="4401" y="0"/>
                </a:cubicBezTo>
                <a:cubicBezTo>
                  <a:pt x="4401" y="0"/>
                  <a:pt x="4401" y="0"/>
                  <a:pt x="4400" y="0"/>
                </a:cubicBezTo>
                <a:cubicBezTo>
                  <a:pt x="4400" y="0"/>
                  <a:pt x="4400" y="0"/>
                  <a:pt x="4400" y="0"/>
                </a:cubicBezTo>
                <a:cubicBezTo>
                  <a:pt x="4297" y="0"/>
                  <a:pt x="4253" y="25"/>
                  <a:pt x="4212" y="50"/>
                </a:cubicBezTo>
                <a:cubicBezTo>
                  <a:pt x="4167" y="24"/>
                  <a:pt x="4105" y="0"/>
                  <a:pt x="3967" y="0"/>
                </a:cubicBezTo>
                <a:cubicBezTo>
                  <a:pt x="3966" y="0"/>
                  <a:pt x="3966" y="0"/>
                  <a:pt x="3966" y="0"/>
                </a:cubicBezTo>
                <a:cubicBezTo>
                  <a:pt x="3965" y="0"/>
                  <a:pt x="3965" y="0"/>
                  <a:pt x="3964" y="0"/>
                </a:cubicBezTo>
                <a:cubicBezTo>
                  <a:pt x="3964" y="0"/>
                  <a:pt x="3964" y="0"/>
                  <a:pt x="3963" y="0"/>
                </a:cubicBezTo>
                <a:cubicBezTo>
                  <a:pt x="3963" y="0"/>
                  <a:pt x="3963" y="0"/>
                  <a:pt x="3963" y="0"/>
                </a:cubicBezTo>
                <a:cubicBezTo>
                  <a:pt x="3860" y="0"/>
                  <a:pt x="3816" y="25"/>
                  <a:pt x="3775" y="50"/>
                </a:cubicBezTo>
                <a:cubicBezTo>
                  <a:pt x="3729" y="24"/>
                  <a:pt x="3668" y="0"/>
                  <a:pt x="3529" y="0"/>
                </a:cubicBezTo>
                <a:cubicBezTo>
                  <a:pt x="3529" y="0"/>
                  <a:pt x="3529" y="0"/>
                  <a:pt x="3529" y="0"/>
                </a:cubicBezTo>
                <a:cubicBezTo>
                  <a:pt x="3528" y="0"/>
                  <a:pt x="3528" y="0"/>
                  <a:pt x="3527" y="0"/>
                </a:cubicBezTo>
                <a:cubicBezTo>
                  <a:pt x="3527" y="0"/>
                  <a:pt x="3526" y="0"/>
                  <a:pt x="3526" y="0"/>
                </a:cubicBezTo>
                <a:cubicBezTo>
                  <a:pt x="3526" y="0"/>
                  <a:pt x="3526" y="0"/>
                  <a:pt x="3526" y="0"/>
                </a:cubicBezTo>
                <a:cubicBezTo>
                  <a:pt x="3422" y="0"/>
                  <a:pt x="3379" y="25"/>
                  <a:pt x="3338" y="50"/>
                </a:cubicBezTo>
                <a:cubicBezTo>
                  <a:pt x="3292" y="24"/>
                  <a:pt x="3231" y="0"/>
                  <a:pt x="3092" y="0"/>
                </a:cubicBezTo>
                <a:cubicBezTo>
                  <a:pt x="3092" y="0"/>
                  <a:pt x="3092" y="0"/>
                  <a:pt x="3092" y="0"/>
                </a:cubicBezTo>
                <a:cubicBezTo>
                  <a:pt x="3091" y="0"/>
                  <a:pt x="3091" y="0"/>
                  <a:pt x="3090" y="0"/>
                </a:cubicBezTo>
                <a:cubicBezTo>
                  <a:pt x="3090" y="0"/>
                  <a:pt x="3089" y="0"/>
                  <a:pt x="3089" y="0"/>
                </a:cubicBezTo>
                <a:cubicBezTo>
                  <a:pt x="3089" y="0"/>
                  <a:pt x="3089" y="0"/>
                  <a:pt x="3089" y="0"/>
                </a:cubicBezTo>
                <a:cubicBezTo>
                  <a:pt x="2985" y="0"/>
                  <a:pt x="2942" y="25"/>
                  <a:pt x="2901" y="50"/>
                </a:cubicBezTo>
                <a:cubicBezTo>
                  <a:pt x="2855" y="24"/>
                  <a:pt x="2794" y="0"/>
                  <a:pt x="2655" y="0"/>
                </a:cubicBezTo>
                <a:cubicBezTo>
                  <a:pt x="2655" y="0"/>
                  <a:pt x="2655" y="0"/>
                  <a:pt x="2655" y="0"/>
                </a:cubicBezTo>
                <a:cubicBezTo>
                  <a:pt x="2654" y="0"/>
                  <a:pt x="2654" y="0"/>
                  <a:pt x="2653" y="0"/>
                </a:cubicBezTo>
                <a:cubicBezTo>
                  <a:pt x="2653" y="0"/>
                  <a:pt x="2652" y="0"/>
                  <a:pt x="2652" y="0"/>
                </a:cubicBezTo>
                <a:cubicBezTo>
                  <a:pt x="2652" y="0"/>
                  <a:pt x="2652" y="0"/>
                  <a:pt x="2652" y="0"/>
                </a:cubicBezTo>
                <a:cubicBezTo>
                  <a:pt x="2548" y="0"/>
                  <a:pt x="2505" y="25"/>
                  <a:pt x="2464" y="50"/>
                </a:cubicBezTo>
                <a:cubicBezTo>
                  <a:pt x="2418" y="24"/>
                  <a:pt x="2357" y="0"/>
                  <a:pt x="2218" y="0"/>
                </a:cubicBezTo>
                <a:cubicBezTo>
                  <a:pt x="2218" y="0"/>
                  <a:pt x="2218" y="0"/>
                  <a:pt x="2218" y="0"/>
                </a:cubicBezTo>
                <a:cubicBezTo>
                  <a:pt x="2217" y="0"/>
                  <a:pt x="2217" y="0"/>
                  <a:pt x="2216" y="0"/>
                </a:cubicBezTo>
                <a:cubicBezTo>
                  <a:pt x="2216" y="0"/>
                  <a:pt x="2215" y="0"/>
                  <a:pt x="2215" y="0"/>
                </a:cubicBezTo>
                <a:cubicBezTo>
                  <a:pt x="2215" y="0"/>
                  <a:pt x="2215" y="0"/>
                  <a:pt x="2215" y="0"/>
                </a:cubicBezTo>
                <a:cubicBezTo>
                  <a:pt x="2111" y="0"/>
                  <a:pt x="2067" y="25"/>
                  <a:pt x="2027" y="50"/>
                </a:cubicBezTo>
                <a:cubicBezTo>
                  <a:pt x="1981" y="24"/>
                  <a:pt x="1919" y="0"/>
                  <a:pt x="1781" y="0"/>
                </a:cubicBezTo>
                <a:cubicBezTo>
                  <a:pt x="1781" y="0"/>
                  <a:pt x="1781" y="0"/>
                  <a:pt x="1781" y="0"/>
                </a:cubicBezTo>
                <a:cubicBezTo>
                  <a:pt x="1780" y="0"/>
                  <a:pt x="1779" y="0"/>
                  <a:pt x="1779" y="0"/>
                </a:cubicBezTo>
                <a:cubicBezTo>
                  <a:pt x="1778" y="0"/>
                  <a:pt x="1778" y="0"/>
                  <a:pt x="1778" y="0"/>
                </a:cubicBezTo>
                <a:cubicBezTo>
                  <a:pt x="1778" y="0"/>
                  <a:pt x="1778" y="0"/>
                  <a:pt x="1777" y="0"/>
                </a:cubicBezTo>
                <a:cubicBezTo>
                  <a:pt x="1674" y="0"/>
                  <a:pt x="1630" y="25"/>
                  <a:pt x="1590" y="50"/>
                </a:cubicBezTo>
                <a:cubicBezTo>
                  <a:pt x="1544" y="24"/>
                  <a:pt x="1482" y="0"/>
                  <a:pt x="1344" y="0"/>
                </a:cubicBezTo>
                <a:cubicBezTo>
                  <a:pt x="1344" y="0"/>
                  <a:pt x="1344" y="0"/>
                  <a:pt x="1344" y="0"/>
                </a:cubicBezTo>
                <a:cubicBezTo>
                  <a:pt x="1343" y="0"/>
                  <a:pt x="1342" y="0"/>
                  <a:pt x="1342" y="0"/>
                </a:cubicBezTo>
                <a:cubicBezTo>
                  <a:pt x="1341" y="0"/>
                  <a:pt x="1341" y="0"/>
                  <a:pt x="1341" y="0"/>
                </a:cubicBezTo>
                <a:cubicBezTo>
                  <a:pt x="1341" y="0"/>
                  <a:pt x="1340" y="0"/>
                  <a:pt x="1340" y="0"/>
                </a:cubicBezTo>
                <a:cubicBezTo>
                  <a:pt x="1237" y="0"/>
                  <a:pt x="1193" y="25"/>
                  <a:pt x="1152" y="50"/>
                </a:cubicBezTo>
                <a:cubicBezTo>
                  <a:pt x="1107" y="24"/>
                  <a:pt x="1045" y="0"/>
                  <a:pt x="907" y="0"/>
                </a:cubicBezTo>
                <a:cubicBezTo>
                  <a:pt x="907" y="0"/>
                  <a:pt x="907" y="0"/>
                  <a:pt x="906" y="0"/>
                </a:cubicBezTo>
                <a:cubicBezTo>
                  <a:pt x="906" y="0"/>
                  <a:pt x="905" y="0"/>
                  <a:pt x="905" y="0"/>
                </a:cubicBezTo>
                <a:cubicBezTo>
                  <a:pt x="904" y="0"/>
                  <a:pt x="904" y="0"/>
                  <a:pt x="904" y="0"/>
                </a:cubicBezTo>
                <a:cubicBezTo>
                  <a:pt x="903" y="0"/>
                  <a:pt x="903" y="0"/>
                  <a:pt x="903" y="0"/>
                </a:cubicBezTo>
                <a:cubicBezTo>
                  <a:pt x="800" y="0"/>
                  <a:pt x="756" y="25"/>
                  <a:pt x="715" y="50"/>
                </a:cubicBezTo>
                <a:cubicBezTo>
                  <a:pt x="669" y="24"/>
                  <a:pt x="607" y="0"/>
                  <a:pt x="467" y="0"/>
                </a:cubicBezTo>
                <a:cubicBezTo>
                  <a:pt x="467" y="0"/>
                  <a:pt x="467" y="0"/>
                  <a:pt x="467" y="0"/>
                </a:cubicBezTo>
                <a:cubicBezTo>
                  <a:pt x="361" y="0"/>
                  <a:pt x="317" y="25"/>
                  <a:pt x="275" y="50"/>
                </a:cubicBezTo>
                <a:cubicBezTo>
                  <a:pt x="230" y="24"/>
                  <a:pt x="167" y="0"/>
                  <a:pt x="27" y="0"/>
                </a:cubicBezTo>
                <a:cubicBezTo>
                  <a:pt x="12" y="0"/>
                  <a:pt x="0" y="12"/>
                  <a:pt x="0" y="27"/>
                </a:cubicBezTo>
                <a:cubicBezTo>
                  <a:pt x="0" y="41"/>
                  <a:pt x="12" y="53"/>
                  <a:pt x="27" y="53"/>
                </a:cubicBezTo>
                <a:cubicBezTo>
                  <a:pt x="124" y="53"/>
                  <a:pt x="178" y="65"/>
                  <a:pt x="217" y="81"/>
                </a:cubicBezTo>
                <a:cubicBezTo>
                  <a:pt x="178" y="97"/>
                  <a:pt x="124" y="108"/>
                  <a:pt x="27" y="108"/>
                </a:cubicBezTo>
                <a:cubicBezTo>
                  <a:pt x="12" y="108"/>
                  <a:pt x="0" y="120"/>
                  <a:pt x="0" y="135"/>
                </a:cubicBezTo>
                <a:cubicBezTo>
                  <a:pt x="0" y="150"/>
                  <a:pt x="12" y="162"/>
                  <a:pt x="27" y="162"/>
                </a:cubicBezTo>
                <a:cubicBezTo>
                  <a:pt x="167" y="162"/>
                  <a:pt x="230" y="137"/>
                  <a:pt x="275" y="112"/>
                </a:cubicBezTo>
                <a:cubicBezTo>
                  <a:pt x="317" y="137"/>
                  <a:pt x="361" y="162"/>
                  <a:pt x="467" y="162"/>
                </a:cubicBezTo>
                <a:cubicBezTo>
                  <a:pt x="607" y="162"/>
                  <a:pt x="669" y="137"/>
                  <a:pt x="715" y="112"/>
                </a:cubicBezTo>
                <a:cubicBezTo>
                  <a:pt x="756" y="136"/>
                  <a:pt x="800" y="161"/>
                  <a:pt x="903" y="162"/>
                </a:cubicBezTo>
                <a:cubicBezTo>
                  <a:pt x="903" y="162"/>
                  <a:pt x="903" y="162"/>
                  <a:pt x="904" y="162"/>
                </a:cubicBezTo>
                <a:cubicBezTo>
                  <a:pt x="904" y="162"/>
                  <a:pt x="905" y="162"/>
                  <a:pt x="905" y="162"/>
                </a:cubicBezTo>
                <a:cubicBezTo>
                  <a:pt x="906" y="162"/>
                  <a:pt x="906" y="162"/>
                  <a:pt x="906" y="162"/>
                </a:cubicBezTo>
                <a:cubicBezTo>
                  <a:pt x="907" y="162"/>
                  <a:pt x="907" y="162"/>
                  <a:pt x="907" y="162"/>
                </a:cubicBezTo>
                <a:cubicBezTo>
                  <a:pt x="1045" y="161"/>
                  <a:pt x="1107" y="137"/>
                  <a:pt x="1152" y="112"/>
                </a:cubicBezTo>
                <a:cubicBezTo>
                  <a:pt x="1193" y="136"/>
                  <a:pt x="1237" y="161"/>
                  <a:pt x="1340" y="162"/>
                </a:cubicBezTo>
                <a:cubicBezTo>
                  <a:pt x="1340" y="162"/>
                  <a:pt x="1341" y="162"/>
                  <a:pt x="1341" y="162"/>
                </a:cubicBezTo>
                <a:cubicBezTo>
                  <a:pt x="1341" y="162"/>
                  <a:pt x="1342" y="162"/>
                  <a:pt x="1342" y="162"/>
                </a:cubicBezTo>
                <a:cubicBezTo>
                  <a:pt x="1343" y="162"/>
                  <a:pt x="1343" y="162"/>
                  <a:pt x="1344" y="162"/>
                </a:cubicBezTo>
                <a:cubicBezTo>
                  <a:pt x="1344" y="162"/>
                  <a:pt x="1344" y="162"/>
                  <a:pt x="1344" y="162"/>
                </a:cubicBezTo>
                <a:cubicBezTo>
                  <a:pt x="1482" y="161"/>
                  <a:pt x="1544" y="137"/>
                  <a:pt x="1590" y="112"/>
                </a:cubicBezTo>
                <a:cubicBezTo>
                  <a:pt x="1630" y="136"/>
                  <a:pt x="1674" y="161"/>
                  <a:pt x="1777" y="162"/>
                </a:cubicBezTo>
                <a:cubicBezTo>
                  <a:pt x="1777" y="162"/>
                  <a:pt x="1778" y="162"/>
                  <a:pt x="1778" y="162"/>
                </a:cubicBezTo>
                <a:cubicBezTo>
                  <a:pt x="1778" y="162"/>
                  <a:pt x="1779" y="162"/>
                  <a:pt x="1779" y="162"/>
                </a:cubicBezTo>
                <a:cubicBezTo>
                  <a:pt x="1780" y="162"/>
                  <a:pt x="1780" y="162"/>
                  <a:pt x="1781" y="162"/>
                </a:cubicBezTo>
                <a:cubicBezTo>
                  <a:pt x="1781" y="162"/>
                  <a:pt x="1781" y="162"/>
                  <a:pt x="1781" y="162"/>
                </a:cubicBezTo>
                <a:cubicBezTo>
                  <a:pt x="1919" y="161"/>
                  <a:pt x="1981" y="137"/>
                  <a:pt x="2027" y="112"/>
                </a:cubicBezTo>
                <a:cubicBezTo>
                  <a:pt x="2067" y="136"/>
                  <a:pt x="2111" y="161"/>
                  <a:pt x="2214" y="162"/>
                </a:cubicBezTo>
                <a:cubicBezTo>
                  <a:pt x="2215" y="162"/>
                  <a:pt x="2215" y="162"/>
                  <a:pt x="2215" y="162"/>
                </a:cubicBezTo>
                <a:cubicBezTo>
                  <a:pt x="2215" y="162"/>
                  <a:pt x="2216" y="162"/>
                  <a:pt x="2216" y="162"/>
                </a:cubicBezTo>
                <a:cubicBezTo>
                  <a:pt x="2217" y="162"/>
                  <a:pt x="2217" y="162"/>
                  <a:pt x="2218" y="162"/>
                </a:cubicBezTo>
                <a:cubicBezTo>
                  <a:pt x="2218" y="162"/>
                  <a:pt x="2218" y="162"/>
                  <a:pt x="2218" y="162"/>
                </a:cubicBezTo>
                <a:cubicBezTo>
                  <a:pt x="2357" y="161"/>
                  <a:pt x="2418" y="137"/>
                  <a:pt x="2464" y="112"/>
                </a:cubicBezTo>
                <a:cubicBezTo>
                  <a:pt x="2505" y="136"/>
                  <a:pt x="2548" y="161"/>
                  <a:pt x="2651" y="162"/>
                </a:cubicBezTo>
                <a:cubicBezTo>
                  <a:pt x="2652" y="162"/>
                  <a:pt x="2652" y="162"/>
                  <a:pt x="2652" y="162"/>
                </a:cubicBezTo>
                <a:cubicBezTo>
                  <a:pt x="2652" y="162"/>
                  <a:pt x="2653" y="162"/>
                  <a:pt x="2653" y="162"/>
                </a:cubicBezTo>
                <a:cubicBezTo>
                  <a:pt x="2654" y="162"/>
                  <a:pt x="2654" y="162"/>
                  <a:pt x="2655" y="162"/>
                </a:cubicBezTo>
                <a:cubicBezTo>
                  <a:pt x="2655" y="162"/>
                  <a:pt x="2655" y="162"/>
                  <a:pt x="2655" y="162"/>
                </a:cubicBezTo>
                <a:cubicBezTo>
                  <a:pt x="2794" y="161"/>
                  <a:pt x="2855" y="137"/>
                  <a:pt x="2901" y="112"/>
                </a:cubicBezTo>
                <a:cubicBezTo>
                  <a:pt x="2942" y="136"/>
                  <a:pt x="2985" y="161"/>
                  <a:pt x="3089" y="162"/>
                </a:cubicBezTo>
                <a:cubicBezTo>
                  <a:pt x="3089" y="162"/>
                  <a:pt x="3089" y="162"/>
                  <a:pt x="3089" y="162"/>
                </a:cubicBezTo>
                <a:cubicBezTo>
                  <a:pt x="3090" y="162"/>
                  <a:pt x="3090" y="162"/>
                  <a:pt x="3091" y="162"/>
                </a:cubicBezTo>
                <a:cubicBezTo>
                  <a:pt x="3091" y="162"/>
                  <a:pt x="3091" y="162"/>
                  <a:pt x="3092" y="162"/>
                </a:cubicBezTo>
                <a:cubicBezTo>
                  <a:pt x="3092" y="162"/>
                  <a:pt x="3092" y="162"/>
                  <a:pt x="3092" y="162"/>
                </a:cubicBezTo>
                <a:cubicBezTo>
                  <a:pt x="3231" y="161"/>
                  <a:pt x="3292" y="137"/>
                  <a:pt x="3338" y="112"/>
                </a:cubicBezTo>
                <a:cubicBezTo>
                  <a:pt x="3379" y="136"/>
                  <a:pt x="3422" y="161"/>
                  <a:pt x="3526" y="162"/>
                </a:cubicBezTo>
                <a:cubicBezTo>
                  <a:pt x="3526" y="162"/>
                  <a:pt x="3526" y="162"/>
                  <a:pt x="3526" y="162"/>
                </a:cubicBezTo>
                <a:cubicBezTo>
                  <a:pt x="3527" y="162"/>
                  <a:pt x="3527" y="162"/>
                  <a:pt x="3528" y="162"/>
                </a:cubicBezTo>
                <a:cubicBezTo>
                  <a:pt x="3528" y="162"/>
                  <a:pt x="3528" y="162"/>
                  <a:pt x="3529" y="162"/>
                </a:cubicBezTo>
                <a:cubicBezTo>
                  <a:pt x="3529" y="162"/>
                  <a:pt x="3529" y="162"/>
                  <a:pt x="3529" y="162"/>
                </a:cubicBezTo>
                <a:cubicBezTo>
                  <a:pt x="3668" y="161"/>
                  <a:pt x="3729" y="137"/>
                  <a:pt x="3775" y="112"/>
                </a:cubicBezTo>
                <a:cubicBezTo>
                  <a:pt x="3816" y="136"/>
                  <a:pt x="3860" y="161"/>
                  <a:pt x="3963" y="162"/>
                </a:cubicBezTo>
                <a:cubicBezTo>
                  <a:pt x="3963" y="162"/>
                  <a:pt x="3963" y="162"/>
                  <a:pt x="3963" y="162"/>
                </a:cubicBezTo>
                <a:cubicBezTo>
                  <a:pt x="3964" y="162"/>
                  <a:pt x="3964" y="162"/>
                  <a:pt x="3965" y="162"/>
                </a:cubicBezTo>
                <a:cubicBezTo>
                  <a:pt x="3965" y="162"/>
                  <a:pt x="3966" y="162"/>
                  <a:pt x="3966" y="162"/>
                </a:cubicBezTo>
                <a:cubicBezTo>
                  <a:pt x="3966" y="162"/>
                  <a:pt x="3966" y="162"/>
                  <a:pt x="3966" y="162"/>
                </a:cubicBezTo>
                <a:cubicBezTo>
                  <a:pt x="4105" y="161"/>
                  <a:pt x="4167" y="137"/>
                  <a:pt x="4212" y="112"/>
                </a:cubicBezTo>
                <a:cubicBezTo>
                  <a:pt x="4253" y="136"/>
                  <a:pt x="4297" y="161"/>
                  <a:pt x="4400" y="162"/>
                </a:cubicBezTo>
                <a:cubicBezTo>
                  <a:pt x="4400" y="162"/>
                  <a:pt x="4400" y="162"/>
                  <a:pt x="4400" y="162"/>
                </a:cubicBezTo>
                <a:cubicBezTo>
                  <a:pt x="4401" y="162"/>
                  <a:pt x="4401" y="162"/>
                  <a:pt x="4402" y="162"/>
                </a:cubicBezTo>
                <a:cubicBezTo>
                  <a:pt x="4402" y="162"/>
                  <a:pt x="4403" y="162"/>
                  <a:pt x="4403" y="162"/>
                </a:cubicBezTo>
                <a:cubicBezTo>
                  <a:pt x="4403" y="162"/>
                  <a:pt x="4403" y="162"/>
                  <a:pt x="4404" y="162"/>
                </a:cubicBezTo>
                <a:cubicBezTo>
                  <a:pt x="4542" y="161"/>
                  <a:pt x="4604" y="137"/>
                  <a:pt x="4649" y="112"/>
                </a:cubicBezTo>
                <a:cubicBezTo>
                  <a:pt x="4690" y="137"/>
                  <a:pt x="4735" y="162"/>
                  <a:pt x="4840" y="162"/>
                </a:cubicBezTo>
                <a:cubicBezTo>
                  <a:pt x="4855" y="162"/>
                  <a:pt x="4867" y="150"/>
                  <a:pt x="4867" y="135"/>
                </a:cubicBezTo>
                <a:cubicBezTo>
                  <a:pt x="4867" y="120"/>
                  <a:pt x="4855" y="108"/>
                  <a:pt x="4840" y="108"/>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lIns="91303" tIns="45650" rIns="91303" bIns="45650"/>
          <a:lstStyle/>
          <a:p>
            <a:endParaRPr lang="zh-CN" altLang="en-US">
              <a:latin typeface="+mn-lt"/>
              <a:ea typeface="+mn-ea"/>
            </a:endParaRPr>
          </a:p>
        </p:txBody>
      </p:sp>
      <p:pic>
        <p:nvPicPr>
          <p:cNvPr id="6" name="图片 5"/>
          <p:cNvPicPr>
            <a:picLocks noChangeAspect="1"/>
          </p:cNvPicPr>
          <p:nvPr/>
        </p:nvPicPr>
        <p:blipFill>
          <a:blip r:embed="rId3"/>
          <a:stretch>
            <a:fillRect/>
          </a:stretch>
        </p:blipFill>
        <p:spPr>
          <a:xfrm>
            <a:off x="1355105" y="1458397"/>
            <a:ext cx="378425" cy="401177"/>
          </a:xfrm>
          <a:prstGeom prst="rect">
            <a:avLst/>
          </a:prstGeom>
        </p:spPr>
      </p:pic>
      <p:pic>
        <p:nvPicPr>
          <p:cNvPr id="7" name="图片 6"/>
          <p:cNvPicPr>
            <a:picLocks noChangeAspect="1"/>
          </p:cNvPicPr>
          <p:nvPr/>
        </p:nvPicPr>
        <p:blipFill>
          <a:blip r:embed="rId4" cstate="print"/>
          <a:stretch>
            <a:fillRect/>
          </a:stretch>
        </p:blipFill>
        <p:spPr>
          <a:xfrm>
            <a:off x="1275144" y="2621456"/>
            <a:ext cx="538349" cy="417220"/>
          </a:xfrm>
          <a:prstGeom prst="rect">
            <a:avLst/>
          </a:prstGeom>
        </p:spPr>
      </p:pic>
      <p:pic>
        <p:nvPicPr>
          <p:cNvPr id="8" name="图片 7"/>
          <p:cNvPicPr>
            <a:picLocks noChangeAspect="1"/>
          </p:cNvPicPr>
          <p:nvPr/>
        </p:nvPicPr>
        <p:blipFill>
          <a:blip r:embed="rId5" cstate="print"/>
          <a:stretch>
            <a:fillRect/>
          </a:stretch>
        </p:blipFill>
        <p:spPr>
          <a:xfrm>
            <a:off x="2909692" y="2727560"/>
            <a:ext cx="792089" cy="205012"/>
          </a:xfrm>
          <a:prstGeom prst="rect">
            <a:avLst/>
          </a:prstGeom>
        </p:spPr>
      </p:pic>
      <p:pic>
        <p:nvPicPr>
          <p:cNvPr id="9" name="图片 8"/>
          <p:cNvPicPr>
            <a:picLocks noChangeAspect="1"/>
          </p:cNvPicPr>
          <p:nvPr/>
        </p:nvPicPr>
        <p:blipFill>
          <a:blip r:embed="rId6" cstate="print"/>
          <a:stretch>
            <a:fillRect/>
          </a:stretch>
        </p:blipFill>
        <p:spPr>
          <a:xfrm>
            <a:off x="9858556" y="2578066"/>
            <a:ext cx="828000" cy="504000"/>
          </a:xfrm>
          <a:prstGeom prst="rect">
            <a:avLst/>
          </a:prstGeom>
        </p:spPr>
      </p:pic>
      <p:pic>
        <p:nvPicPr>
          <p:cNvPr id="10" name="图片 9"/>
          <p:cNvPicPr>
            <a:picLocks noChangeAspect="1"/>
          </p:cNvPicPr>
          <p:nvPr/>
        </p:nvPicPr>
        <p:blipFill>
          <a:blip r:embed="rId7" cstate="print"/>
          <a:stretch>
            <a:fillRect/>
          </a:stretch>
        </p:blipFill>
        <p:spPr>
          <a:xfrm>
            <a:off x="9866853" y="1411437"/>
            <a:ext cx="811407" cy="495096"/>
          </a:xfrm>
          <a:prstGeom prst="rect">
            <a:avLst/>
          </a:prstGeom>
        </p:spPr>
      </p:pic>
      <p:pic>
        <p:nvPicPr>
          <p:cNvPr id="11" name="图片 10"/>
          <p:cNvPicPr>
            <a:picLocks noChangeAspect="1"/>
          </p:cNvPicPr>
          <p:nvPr/>
        </p:nvPicPr>
        <p:blipFill>
          <a:blip r:embed="rId8" cstate="print"/>
          <a:stretch>
            <a:fillRect/>
          </a:stretch>
        </p:blipFill>
        <p:spPr>
          <a:xfrm>
            <a:off x="8598324" y="2537410"/>
            <a:ext cx="556047" cy="585313"/>
          </a:xfrm>
          <a:prstGeom prst="rect">
            <a:avLst/>
          </a:prstGeom>
        </p:spPr>
      </p:pic>
      <p:pic>
        <p:nvPicPr>
          <p:cNvPr id="12" name="图片 11"/>
          <p:cNvPicPr>
            <a:picLocks noChangeAspect="1"/>
          </p:cNvPicPr>
          <p:nvPr/>
        </p:nvPicPr>
        <p:blipFill>
          <a:blip r:embed="rId9" cstate="print"/>
          <a:stretch>
            <a:fillRect/>
          </a:stretch>
        </p:blipFill>
        <p:spPr>
          <a:xfrm>
            <a:off x="6752332" y="2102397"/>
            <a:ext cx="549781" cy="436591"/>
          </a:xfrm>
          <a:prstGeom prst="rect">
            <a:avLst/>
          </a:prstGeom>
        </p:spPr>
      </p:pic>
      <p:pic>
        <p:nvPicPr>
          <p:cNvPr id="13" name="图片 12"/>
          <p:cNvPicPr>
            <a:picLocks noChangeAspect="1"/>
          </p:cNvPicPr>
          <p:nvPr/>
        </p:nvPicPr>
        <p:blipFill>
          <a:blip r:embed="rId9" cstate="print"/>
          <a:stretch>
            <a:fillRect/>
          </a:stretch>
        </p:blipFill>
        <p:spPr>
          <a:xfrm>
            <a:off x="3944087" y="2102397"/>
            <a:ext cx="549781" cy="436591"/>
          </a:xfrm>
          <a:prstGeom prst="rect">
            <a:avLst/>
          </a:prstGeom>
        </p:spPr>
      </p:pic>
      <p:cxnSp>
        <p:nvCxnSpPr>
          <p:cNvPr id="14" name="肘形连接符 13"/>
          <p:cNvCxnSpPr>
            <a:stCxn id="13" idx="0"/>
            <a:endCxn id="6" idx="3"/>
          </p:cNvCxnSpPr>
          <p:nvPr/>
        </p:nvCxnSpPr>
        <p:spPr bwMode="auto">
          <a:xfrm rot="16200000" flipV="1">
            <a:off x="2754549" y="637968"/>
            <a:ext cx="443411" cy="2485448"/>
          </a:xfrm>
          <a:prstGeom prst="bentConnector2">
            <a:avLst/>
          </a:prstGeom>
          <a:solidFill>
            <a:schemeClr val="accent1"/>
          </a:solidFill>
          <a:ln w="19050" cap="flat" cmpd="sng" algn="ctr">
            <a:solidFill>
              <a:schemeClr val="tx1"/>
            </a:solidFill>
            <a:prstDash val="solid"/>
            <a:round/>
            <a:headEnd type="none" w="med" len="med"/>
            <a:tailEnd type="none" w="med" len="med"/>
          </a:ln>
          <a:effectLst/>
        </p:spPr>
      </p:cxnSp>
      <p:cxnSp>
        <p:nvCxnSpPr>
          <p:cNvPr id="15" name="肘形连接符 14"/>
          <p:cNvCxnSpPr>
            <a:stCxn id="13" idx="2"/>
            <a:endCxn id="8" idx="3"/>
          </p:cNvCxnSpPr>
          <p:nvPr/>
        </p:nvCxnSpPr>
        <p:spPr bwMode="auto">
          <a:xfrm rot="5400000">
            <a:off x="3814841" y="2425929"/>
            <a:ext cx="291078" cy="517197"/>
          </a:xfrm>
          <a:prstGeom prst="bentConnector2">
            <a:avLst/>
          </a:prstGeom>
          <a:solidFill>
            <a:schemeClr val="accent1"/>
          </a:solidFill>
          <a:ln w="19050" cap="flat" cmpd="sng" algn="ctr">
            <a:solidFill>
              <a:schemeClr val="tx1"/>
            </a:solidFill>
            <a:prstDash val="solid"/>
            <a:round/>
            <a:headEnd type="none" w="med" len="med"/>
            <a:tailEnd type="none" w="med" len="med"/>
          </a:ln>
          <a:effectLst/>
        </p:spPr>
      </p:cxnSp>
      <p:cxnSp>
        <p:nvCxnSpPr>
          <p:cNvPr id="16" name="直接连接符 15"/>
          <p:cNvCxnSpPr>
            <a:stCxn id="8" idx="1"/>
            <a:endCxn id="7" idx="3"/>
          </p:cNvCxnSpPr>
          <p:nvPr/>
        </p:nvCxnSpPr>
        <p:spPr bwMode="auto">
          <a:xfrm flipH="1">
            <a:off x="1813493" y="2830066"/>
            <a:ext cx="1096199"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7" name="肘形连接符 16"/>
          <p:cNvCxnSpPr>
            <a:stCxn id="12" idx="0"/>
            <a:endCxn id="10" idx="1"/>
          </p:cNvCxnSpPr>
          <p:nvPr/>
        </p:nvCxnSpPr>
        <p:spPr bwMode="auto">
          <a:xfrm rot="5400000" flipH="1" flipV="1">
            <a:off x="8225332" y="460876"/>
            <a:ext cx="443412" cy="2839630"/>
          </a:xfrm>
          <a:prstGeom prst="bentConnector2">
            <a:avLst/>
          </a:prstGeom>
          <a:solidFill>
            <a:schemeClr val="accent1"/>
          </a:solidFill>
          <a:ln w="19050" cap="flat" cmpd="sng" algn="ctr">
            <a:solidFill>
              <a:schemeClr val="tx1"/>
            </a:solidFill>
            <a:prstDash val="solid"/>
            <a:round/>
            <a:headEnd type="none" w="med" len="med"/>
            <a:tailEnd type="none" w="med" len="med"/>
          </a:ln>
          <a:effectLst/>
        </p:spPr>
      </p:cxnSp>
      <p:cxnSp>
        <p:nvCxnSpPr>
          <p:cNvPr id="18" name="肘形连接符 17"/>
          <p:cNvCxnSpPr>
            <a:stCxn id="12" idx="2"/>
            <a:endCxn id="11" idx="1"/>
          </p:cNvCxnSpPr>
          <p:nvPr/>
        </p:nvCxnSpPr>
        <p:spPr bwMode="auto">
          <a:xfrm rot="16200000" flipH="1">
            <a:off x="7667234" y="1898976"/>
            <a:ext cx="291079" cy="1571101"/>
          </a:xfrm>
          <a:prstGeom prst="bentConnector2">
            <a:avLst/>
          </a:prstGeom>
          <a:solidFill>
            <a:schemeClr val="accent1"/>
          </a:solidFill>
          <a:ln w="19050" cap="flat" cmpd="sng" algn="ctr">
            <a:solidFill>
              <a:schemeClr val="tx1"/>
            </a:solidFill>
            <a:prstDash val="solid"/>
            <a:round/>
            <a:headEnd type="none" w="med" len="med"/>
            <a:tailEnd type="none" w="med" len="med"/>
          </a:ln>
          <a:effectLst/>
        </p:spPr>
      </p:cxnSp>
      <p:cxnSp>
        <p:nvCxnSpPr>
          <p:cNvPr id="19" name="直接连接符 18"/>
          <p:cNvCxnSpPr>
            <a:stCxn id="11" idx="3"/>
            <a:endCxn id="9" idx="1"/>
          </p:cNvCxnSpPr>
          <p:nvPr/>
        </p:nvCxnSpPr>
        <p:spPr bwMode="auto">
          <a:xfrm flipV="1">
            <a:off x="9154371" y="2830066"/>
            <a:ext cx="704185" cy="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0" name="Rectangle 339"/>
          <p:cNvSpPr>
            <a:spLocks noChangeArrowheads="1"/>
          </p:cNvSpPr>
          <p:nvPr/>
        </p:nvSpPr>
        <p:spPr bwMode="auto">
          <a:xfrm flipH="1">
            <a:off x="4546911" y="2445112"/>
            <a:ext cx="1037717" cy="240812"/>
          </a:xfrm>
          <a:prstGeom prst="rect">
            <a:avLst/>
          </a:prstGeom>
          <a:noFill/>
          <a:ln w="12700" algn="ctr">
            <a:noFill/>
            <a:miter lim="800000"/>
            <a:headEnd/>
            <a:tailEnd/>
          </a:ln>
        </p:spPr>
        <p:txBody>
          <a:bodyPr wrap="none" lIns="0" tIns="0" rIns="0" bIns="0" anchor="ctr"/>
          <a:lstStyle/>
          <a:p>
            <a:pPr defTabSz="2647950" eaLnBrk="0" hangingPunct="0"/>
            <a:r>
              <a:rPr lang="en-US" altLang="zh-CN" sz="1400" dirty="0"/>
              <a:t>Divisor</a:t>
            </a:r>
            <a:endParaRPr kumimoji="0" lang="en-US" altLang="zh-CN" sz="1400" dirty="0">
              <a:ea typeface="方正兰亭黑简体" panose="02000000000000000000" pitchFamily="2" charset="-122"/>
            </a:endParaRPr>
          </a:p>
        </p:txBody>
      </p:sp>
      <p:sp>
        <p:nvSpPr>
          <p:cNvPr id="21" name="Rectangle 339"/>
          <p:cNvSpPr>
            <a:spLocks noChangeArrowheads="1"/>
          </p:cNvSpPr>
          <p:nvPr/>
        </p:nvSpPr>
        <p:spPr bwMode="auto">
          <a:xfrm flipH="1">
            <a:off x="7358168" y="2445112"/>
            <a:ext cx="1037717" cy="240812"/>
          </a:xfrm>
          <a:prstGeom prst="rect">
            <a:avLst/>
          </a:prstGeom>
          <a:noFill/>
          <a:ln w="12700" algn="ctr">
            <a:noFill/>
            <a:miter lim="800000"/>
            <a:headEnd/>
            <a:tailEnd/>
          </a:ln>
        </p:spPr>
        <p:txBody>
          <a:bodyPr wrap="none" lIns="0" tIns="0" rIns="0" bIns="0" anchor="ctr"/>
          <a:lstStyle/>
          <a:p>
            <a:pPr defTabSz="2647950" eaLnBrk="0" hangingPunct="0"/>
            <a:r>
              <a:rPr lang="en-US" altLang="zh-CN" sz="1400" dirty="0"/>
              <a:t>Divisor</a:t>
            </a:r>
            <a:endParaRPr lang="en-US" altLang="zh-CN" sz="1400" dirty="0">
              <a:ea typeface="方正兰亭黑简体" panose="02000000000000000000" pitchFamily="2" charset="-122"/>
            </a:endParaRPr>
          </a:p>
        </p:txBody>
      </p:sp>
      <p:sp>
        <p:nvSpPr>
          <p:cNvPr id="22" name="Rectangle 339"/>
          <p:cNvSpPr>
            <a:spLocks noChangeArrowheads="1"/>
          </p:cNvSpPr>
          <p:nvPr/>
        </p:nvSpPr>
        <p:spPr bwMode="auto">
          <a:xfrm flipH="1">
            <a:off x="3701781" y="2962827"/>
            <a:ext cx="1037717" cy="240812"/>
          </a:xfrm>
          <a:prstGeom prst="rect">
            <a:avLst/>
          </a:prstGeom>
          <a:noFill/>
          <a:ln w="12700" algn="ctr">
            <a:noFill/>
            <a:miter lim="800000"/>
            <a:headEnd/>
            <a:tailEnd/>
          </a:ln>
        </p:spPr>
        <p:txBody>
          <a:bodyPr wrap="none" lIns="0" tIns="0" rIns="0" bIns="0" anchor="ctr"/>
          <a:lstStyle/>
          <a:p>
            <a:pPr defTabSz="2647950" eaLnBrk="0" hangingPunct="0"/>
            <a:r>
              <a:rPr lang="en-US" altLang="zh-CN" sz="1400" dirty="0">
                <a:ea typeface="方正兰亭黑简体" panose="02000000000000000000" pitchFamily="2" charset="-122"/>
                <a:cs typeface="Huawei Sans" panose="020C0503030203020204" pitchFamily="34" charset="0"/>
              </a:rPr>
              <a:t>Modem</a:t>
            </a:r>
            <a:endParaRPr kumimoji="0" lang="en-US" altLang="zh-CN" sz="1400" dirty="0">
              <a:ea typeface="方正兰亭黑简体" panose="02000000000000000000" pitchFamily="2" charset="-122"/>
              <a:cs typeface="Huawei Sans" panose="020C0503030203020204" pitchFamily="34" charset="0"/>
            </a:endParaRPr>
          </a:p>
        </p:txBody>
      </p:sp>
      <p:sp>
        <p:nvSpPr>
          <p:cNvPr id="23" name="Rectangle 339"/>
          <p:cNvSpPr>
            <a:spLocks noChangeArrowheads="1"/>
          </p:cNvSpPr>
          <p:nvPr/>
        </p:nvSpPr>
        <p:spPr bwMode="auto">
          <a:xfrm flipH="1">
            <a:off x="9181070" y="2962827"/>
            <a:ext cx="1037717" cy="240812"/>
          </a:xfrm>
          <a:prstGeom prst="rect">
            <a:avLst/>
          </a:prstGeom>
          <a:noFill/>
          <a:ln w="12700" algn="ctr">
            <a:noFill/>
            <a:miter lim="800000"/>
            <a:headEnd/>
            <a:tailEnd/>
          </a:ln>
        </p:spPr>
        <p:txBody>
          <a:bodyPr wrap="none" lIns="0" tIns="0" rIns="0" bIns="0" anchor="ctr"/>
          <a:lstStyle/>
          <a:p>
            <a:pPr defTabSz="2647950" eaLnBrk="0" hangingPunct="0"/>
            <a:r>
              <a:rPr lang="en-US" altLang="zh-CN" sz="1400" dirty="0">
                <a:ea typeface="方正兰亭黑简体" panose="02000000000000000000" pitchFamily="2" charset="-122"/>
                <a:cs typeface="Huawei Sans" panose="020C0503030203020204" pitchFamily="34" charset="0"/>
              </a:rPr>
              <a:t>DSLAM</a:t>
            </a:r>
            <a:endParaRPr kumimoji="0" lang="en-US" altLang="zh-CN" sz="1400" dirty="0">
              <a:ea typeface="方正兰亭黑简体" panose="02000000000000000000" pitchFamily="2" charset="-122"/>
              <a:cs typeface="Huawei Sans" panose="020C0503030203020204" pitchFamily="34" charset="0"/>
            </a:endParaRPr>
          </a:p>
        </p:txBody>
      </p:sp>
      <p:pic>
        <p:nvPicPr>
          <p:cNvPr id="24" name="图片 23"/>
          <p:cNvPicPr>
            <a:picLocks noChangeAspect="1"/>
          </p:cNvPicPr>
          <p:nvPr/>
        </p:nvPicPr>
        <p:blipFill>
          <a:blip r:embed="rId3"/>
          <a:stretch>
            <a:fillRect/>
          </a:stretch>
        </p:blipFill>
        <p:spPr>
          <a:xfrm>
            <a:off x="1355105" y="3942609"/>
            <a:ext cx="378425" cy="401177"/>
          </a:xfrm>
          <a:prstGeom prst="rect">
            <a:avLst/>
          </a:prstGeom>
        </p:spPr>
      </p:pic>
      <p:pic>
        <p:nvPicPr>
          <p:cNvPr id="25" name="图片 24"/>
          <p:cNvPicPr>
            <a:picLocks noChangeAspect="1"/>
          </p:cNvPicPr>
          <p:nvPr/>
        </p:nvPicPr>
        <p:blipFill>
          <a:blip r:embed="rId4" cstate="print"/>
          <a:stretch>
            <a:fillRect/>
          </a:stretch>
        </p:blipFill>
        <p:spPr>
          <a:xfrm>
            <a:off x="1275144" y="5105668"/>
            <a:ext cx="538349" cy="417220"/>
          </a:xfrm>
          <a:prstGeom prst="rect">
            <a:avLst/>
          </a:prstGeom>
        </p:spPr>
      </p:pic>
      <p:sp>
        <p:nvSpPr>
          <p:cNvPr id="26" name="Rectangle 60"/>
          <p:cNvSpPr>
            <a:spLocks noChangeArrowheads="1"/>
          </p:cNvSpPr>
          <p:nvPr/>
        </p:nvSpPr>
        <p:spPr bwMode="auto">
          <a:xfrm>
            <a:off x="3603812" y="3964603"/>
            <a:ext cx="1358108" cy="357188"/>
          </a:xfrm>
          <a:prstGeom prst="rect">
            <a:avLst/>
          </a:prstGeom>
          <a:gradFill>
            <a:gsLst>
              <a:gs pos="0">
                <a:srgbClr val="00B0F0"/>
              </a:gs>
              <a:gs pos="100000">
                <a:srgbClr val="0070C0"/>
              </a:gs>
            </a:gsLst>
            <a:lin ang="5400000" scaled="1"/>
          </a:gradFill>
        </p:spPr>
        <p:txBody>
          <a:bodyPr wrap="none" rtlCol="0" anchor="ctr" anchorCtr="0">
            <a:noAutofit/>
          </a:bodyPr>
          <a:lstStyle/>
          <a:p>
            <a:r>
              <a:rPr lang="en-US" altLang="zh-CN" sz="1400" b="1" dirty="0">
                <a:solidFill>
                  <a:prstClr val="white"/>
                </a:solidFill>
                <a:latin typeface="Huawei Sans" panose="020C0503030203020204" pitchFamily="34" charset="0"/>
                <a:ea typeface="方正兰亭黑简体" panose="02000000000000000000" pitchFamily="2" charset="-122"/>
              </a:rPr>
              <a:t>Filtro passa-baixo</a:t>
            </a:r>
            <a:endParaRPr lang="zh-CN" altLang="en-US" sz="1400" b="1" dirty="0">
              <a:solidFill>
                <a:prstClr val="white"/>
              </a:solidFill>
              <a:latin typeface="Huawei Sans" panose="020C0503030203020204" pitchFamily="34" charset="0"/>
              <a:ea typeface="方正兰亭黑简体" panose="02000000000000000000" pitchFamily="2" charset="-122"/>
            </a:endParaRPr>
          </a:p>
        </p:txBody>
      </p:sp>
      <p:sp>
        <p:nvSpPr>
          <p:cNvPr id="27" name="Rectangle 61"/>
          <p:cNvSpPr>
            <a:spLocks noChangeArrowheads="1"/>
          </p:cNvSpPr>
          <p:nvPr/>
        </p:nvSpPr>
        <p:spPr bwMode="auto">
          <a:xfrm>
            <a:off x="3603812" y="5135685"/>
            <a:ext cx="1358108" cy="357187"/>
          </a:xfrm>
          <a:prstGeom prst="rect">
            <a:avLst/>
          </a:prstGeom>
          <a:gradFill>
            <a:gsLst>
              <a:gs pos="0">
                <a:srgbClr val="00B0F0"/>
              </a:gs>
              <a:gs pos="100000">
                <a:srgbClr val="0070C0"/>
              </a:gs>
            </a:gsLst>
            <a:lin ang="5400000" scaled="1"/>
          </a:gradFill>
        </p:spPr>
        <p:txBody>
          <a:bodyPr wrap="none" rtlCol="0" anchor="ctr" anchorCtr="0">
            <a:noAutofit/>
          </a:bodyPr>
          <a:lstStyle/>
          <a:p>
            <a:r>
              <a:rPr lang="en-US" altLang="zh-CN" sz="1400" b="1" dirty="0">
                <a:solidFill>
                  <a:prstClr val="white"/>
                </a:solidFill>
                <a:latin typeface="Huawei Sans" panose="020C0503030203020204" pitchFamily="34" charset="0"/>
                <a:ea typeface="方正兰亭黑简体" panose="02000000000000000000" pitchFamily="2" charset="-122"/>
              </a:rPr>
              <a:t>Filtro passa-baixo</a:t>
            </a:r>
            <a:endParaRPr lang="zh-CN" altLang="en-US" sz="1400" b="1" dirty="0">
              <a:solidFill>
                <a:prstClr val="white"/>
              </a:solidFill>
              <a:latin typeface="Huawei Sans" panose="020C0503030203020204" pitchFamily="34" charset="0"/>
              <a:ea typeface="方正兰亭黑简体" panose="02000000000000000000" pitchFamily="2" charset="-122"/>
            </a:endParaRPr>
          </a:p>
        </p:txBody>
      </p:sp>
      <p:sp>
        <p:nvSpPr>
          <p:cNvPr id="28" name="Rectangle 62"/>
          <p:cNvSpPr>
            <a:spLocks noChangeArrowheads="1"/>
          </p:cNvSpPr>
          <p:nvPr/>
        </p:nvSpPr>
        <p:spPr bwMode="auto">
          <a:xfrm>
            <a:off x="6709906" y="3964604"/>
            <a:ext cx="1379844" cy="357187"/>
          </a:xfrm>
          <a:prstGeom prst="rect">
            <a:avLst/>
          </a:prstGeom>
          <a:gradFill>
            <a:gsLst>
              <a:gs pos="0">
                <a:srgbClr val="00B0F0"/>
              </a:gs>
              <a:gs pos="100000">
                <a:srgbClr val="0070C0"/>
              </a:gs>
            </a:gsLst>
            <a:lin ang="5400000" scaled="1"/>
          </a:gradFill>
        </p:spPr>
        <p:txBody>
          <a:bodyPr wrap="none" rtlCol="0" anchor="ctr" anchorCtr="0">
            <a:noAutofit/>
          </a:bodyPr>
          <a:lstStyle/>
          <a:p>
            <a:r>
              <a:rPr lang="en-US" altLang="zh-CN" sz="1400" b="1" dirty="0">
                <a:solidFill>
                  <a:prstClr val="white"/>
                </a:solidFill>
                <a:latin typeface="Huawei Sans" panose="020C0503030203020204" pitchFamily="34" charset="0"/>
                <a:ea typeface="方正兰亭黑简体" panose="02000000000000000000" pitchFamily="2" charset="-122"/>
              </a:rPr>
              <a:t>Filtro passa-baixo</a:t>
            </a:r>
            <a:endParaRPr lang="zh-CN" altLang="en-US" sz="1400" b="1" dirty="0">
              <a:solidFill>
                <a:prstClr val="white"/>
              </a:solidFill>
              <a:latin typeface="Huawei Sans" panose="020C0503030203020204" pitchFamily="34" charset="0"/>
              <a:ea typeface="方正兰亭黑简体" panose="02000000000000000000" pitchFamily="2" charset="-122"/>
            </a:endParaRPr>
          </a:p>
        </p:txBody>
      </p:sp>
      <p:sp>
        <p:nvSpPr>
          <p:cNvPr id="29" name="Rectangle 63"/>
          <p:cNvSpPr>
            <a:spLocks noChangeArrowheads="1"/>
          </p:cNvSpPr>
          <p:nvPr/>
        </p:nvSpPr>
        <p:spPr bwMode="auto">
          <a:xfrm>
            <a:off x="6709905" y="5134891"/>
            <a:ext cx="1379845" cy="358775"/>
          </a:xfrm>
          <a:prstGeom prst="rect">
            <a:avLst/>
          </a:prstGeom>
          <a:gradFill>
            <a:gsLst>
              <a:gs pos="0">
                <a:srgbClr val="00B0F0"/>
              </a:gs>
              <a:gs pos="100000">
                <a:srgbClr val="0070C0"/>
              </a:gs>
            </a:gsLst>
            <a:lin ang="5400000" scaled="1"/>
          </a:gradFill>
        </p:spPr>
        <p:txBody>
          <a:bodyPr wrap="none" rtlCol="0" anchor="ctr" anchorCtr="0">
            <a:noAutofit/>
          </a:bodyPr>
          <a:lstStyle/>
          <a:p>
            <a:r>
              <a:rPr lang="en-US" altLang="zh-CN" sz="1400" b="1" dirty="0">
                <a:solidFill>
                  <a:prstClr val="white"/>
                </a:solidFill>
                <a:latin typeface="Huawei Sans" panose="020C0503030203020204" pitchFamily="34" charset="0"/>
                <a:ea typeface="方正兰亭黑简体" panose="02000000000000000000" pitchFamily="2" charset="-122"/>
              </a:rPr>
              <a:t>Filtro passa-baixo</a:t>
            </a:r>
            <a:endParaRPr lang="zh-CN" altLang="en-US" sz="1400" b="1" dirty="0">
              <a:solidFill>
                <a:prstClr val="white"/>
              </a:solidFill>
              <a:latin typeface="Huawei Sans" panose="020C0503030203020204" pitchFamily="34" charset="0"/>
              <a:ea typeface="方正兰亭黑简体" panose="02000000000000000000" pitchFamily="2" charset="-122"/>
            </a:endParaRPr>
          </a:p>
        </p:txBody>
      </p:sp>
      <p:pic>
        <p:nvPicPr>
          <p:cNvPr id="30" name="图片 29"/>
          <p:cNvPicPr>
            <a:picLocks noChangeAspect="1"/>
          </p:cNvPicPr>
          <p:nvPr/>
        </p:nvPicPr>
        <p:blipFill>
          <a:blip r:embed="rId6" cstate="print"/>
          <a:stretch>
            <a:fillRect/>
          </a:stretch>
        </p:blipFill>
        <p:spPr>
          <a:xfrm>
            <a:off x="9858556" y="5062278"/>
            <a:ext cx="828000" cy="504000"/>
          </a:xfrm>
          <a:prstGeom prst="rect">
            <a:avLst/>
          </a:prstGeom>
        </p:spPr>
      </p:pic>
      <p:pic>
        <p:nvPicPr>
          <p:cNvPr id="31" name="图片 30"/>
          <p:cNvPicPr>
            <a:picLocks noChangeAspect="1"/>
          </p:cNvPicPr>
          <p:nvPr/>
        </p:nvPicPr>
        <p:blipFill>
          <a:blip r:embed="rId7" cstate="print"/>
          <a:stretch>
            <a:fillRect/>
          </a:stretch>
        </p:blipFill>
        <p:spPr>
          <a:xfrm>
            <a:off x="9866853" y="3895649"/>
            <a:ext cx="811407" cy="495096"/>
          </a:xfrm>
          <a:prstGeom prst="rect">
            <a:avLst/>
          </a:prstGeom>
        </p:spPr>
      </p:pic>
      <p:sp>
        <p:nvSpPr>
          <p:cNvPr id="32" name="Freeform 30"/>
          <p:cNvSpPr>
            <a:spLocks noEditPoints="1"/>
          </p:cNvSpPr>
          <p:nvPr/>
        </p:nvSpPr>
        <p:spPr bwMode="auto">
          <a:xfrm>
            <a:off x="5213948" y="4623079"/>
            <a:ext cx="1260139" cy="93109"/>
          </a:xfrm>
          <a:custGeom>
            <a:avLst/>
            <a:gdLst>
              <a:gd name="T0" fmla="*/ 2147483646 w 4867"/>
              <a:gd name="T1" fmla="*/ 2147483646 h 162"/>
              <a:gd name="T2" fmla="*/ 2147483646 w 4867"/>
              <a:gd name="T3" fmla="*/ 2147483646 h 162"/>
              <a:gd name="T4" fmla="*/ 2147483646 w 4867"/>
              <a:gd name="T5" fmla="*/ 2147483646 h 162"/>
              <a:gd name="T6" fmla="*/ 2147483646 w 4867"/>
              <a:gd name="T7" fmla="*/ 2147483646 h 162"/>
              <a:gd name="T8" fmla="*/ 2147483646 w 4867"/>
              <a:gd name="T9" fmla="*/ 2147483646 h 162"/>
              <a:gd name="T10" fmla="*/ 2147483646 w 4867"/>
              <a:gd name="T11" fmla="*/ 2147483646 h 162"/>
              <a:gd name="T12" fmla="*/ 2147483646 w 4867"/>
              <a:gd name="T13" fmla="*/ 2147483646 h 162"/>
              <a:gd name="T14" fmla="*/ 2147483646 w 4867"/>
              <a:gd name="T15" fmla="*/ 2147483646 h 162"/>
              <a:gd name="T16" fmla="*/ 2147483646 w 4867"/>
              <a:gd name="T17" fmla="*/ 2147483646 h 162"/>
              <a:gd name="T18" fmla="*/ 2147483646 w 4867"/>
              <a:gd name="T19" fmla="*/ 2147483646 h 162"/>
              <a:gd name="T20" fmla="*/ 2147483646 w 4867"/>
              <a:gd name="T21" fmla="*/ 2147483646 h 162"/>
              <a:gd name="T22" fmla="*/ 2147483646 w 4867"/>
              <a:gd name="T23" fmla="*/ 2147483646 h 162"/>
              <a:gd name="T24" fmla="*/ 2147483646 w 4867"/>
              <a:gd name="T25" fmla="*/ 2147483646 h 162"/>
              <a:gd name="T26" fmla="*/ 2147483646 w 4867"/>
              <a:gd name="T27" fmla="*/ 2147483646 h 162"/>
              <a:gd name="T28" fmla="*/ 2147483646 w 4867"/>
              <a:gd name="T29" fmla="*/ 2147483646 h 162"/>
              <a:gd name="T30" fmla="*/ 2147483646 w 4867"/>
              <a:gd name="T31" fmla="*/ 2147483646 h 162"/>
              <a:gd name="T32" fmla="*/ 2147483646 w 4867"/>
              <a:gd name="T33" fmla="*/ 2147483646 h 162"/>
              <a:gd name="T34" fmla="*/ 2147483646 w 4867"/>
              <a:gd name="T35" fmla="*/ 0 h 162"/>
              <a:gd name="T36" fmla="*/ 2147483646 w 4867"/>
              <a:gd name="T37" fmla="*/ 0 h 162"/>
              <a:gd name="T38" fmla="*/ 2147483646 w 4867"/>
              <a:gd name="T39" fmla="*/ 2147483646 h 162"/>
              <a:gd name="T40" fmla="*/ 2147483646 w 4867"/>
              <a:gd name="T41" fmla="*/ 0 h 162"/>
              <a:gd name="T42" fmla="*/ 2147483646 w 4867"/>
              <a:gd name="T43" fmla="*/ 0 h 162"/>
              <a:gd name="T44" fmla="*/ 2147483646 w 4867"/>
              <a:gd name="T45" fmla="*/ 2147483646 h 162"/>
              <a:gd name="T46" fmla="*/ 2147483646 w 4867"/>
              <a:gd name="T47" fmla="*/ 0 h 162"/>
              <a:gd name="T48" fmla="*/ 2147483646 w 4867"/>
              <a:gd name="T49" fmla="*/ 0 h 162"/>
              <a:gd name="T50" fmla="*/ 2147483646 w 4867"/>
              <a:gd name="T51" fmla="*/ 2147483646 h 162"/>
              <a:gd name="T52" fmla="*/ 2147483646 w 4867"/>
              <a:gd name="T53" fmla="*/ 0 h 162"/>
              <a:gd name="T54" fmla="*/ 2147483646 w 4867"/>
              <a:gd name="T55" fmla="*/ 0 h 162"/>
              <a:gd name="T56" fmla="*/ 2147483646 w 4867"/>
              <a:gd name="T57" fmla="*/ 2147483646 h 162"/>
              <a:gd name="T58" fmla="*/ 2147483646 w 4867"/>
              <a:gd name="T59" fmla="*/ 0 h 162"/>
              <a:gd name="T60" fmla="*/ 2147483646 w 4867"/>
              <a:gd name="T61" fmla="*/ 0 h 162"/>
              <a:gd name="T62" fmla="*/ 2147483646 w 4867"/>
              <a:gd name="T63" fmla="*/ 2147483646 h 162"/>
              <a:gd name="T64" fmla="*/ 2147483646 w 4867"/>
              <a:gd name="T65" fmla="*/ 2147483646 h 162"/>
              <a:gd name="T66" fmla="*/ 2147483646 w 4867"/>
              <a:gd name="T67" fmla="*/ 2147483646 h 162"/>
              <a:gd name="T68" fmla="*/ 2147483646 w 4867"/>
              <a:gd name="T69" fmla="*/ 2147483646 h 162"/>
              <a:gd name="T70" fmla="*/ 2147483646 w 4867"/>
              <a:gd name="T71" fmla="*/ 2147483646 h 162"/>
              <a:gd name="T72" fmla="*/ 2147483646 w 4867"/>
              <a:gd name="T73" fmla="*/ 2147483646 h 162"/>
              <a:gd name="T74" fmla="*/ 2147483646 w 4867"/>
              <a:gd name="T75" fmla="*/ 2147483646 h 162"/>
              <a:gd name="T76" fmla="*/ 2147483646 w 4867"/>
              <a:gd name="T77" fmla="*/ 2147483646 h 162"/>
              <a:gd name="T78" fmla="*/ 2147483646 w 4867"/>
              <a:gd name="T79" fmla="*/ 2147483646 h 162"/>
              <a:gd name="T80" fmla="*/ 2147483646 w 4867"/>
              <a:gd name="T81" fmla="*/ 2147483646 h 162"/>
              <a:gd name="T82" fmla="*/ 2147483646 w 4867"/>
              <a:gd name="T83" fmla="*/ 2147483646 h 162"/>
              <a:gd name="T84" fmla="*/ 2147483646 w 4867"/>
              <a:gd name="T85" fmla="*/ 2147483646 h 162"/>
              <a:gd name="T86" fmla="*/ 2147483646 w 4867"/>
              <a:gd name="T87" fmla="*/ 2147483646 h 162"/>
              <a:gd name="T88" fmla="*/ 2147483646 w 4867"/>
              <a:gd name="T89" fmla="*/ 2147483646 h 162"/>
              <a:gd name="T90" fmla="*/ 2147483646 w 4867"/>
              <a:gd name="T91" fmla="*/ 2147483646 h 162"/>
              <a:gd name="T92" fmla="*/ 2147483646 w 4867"/>
              <a:gd name="T93" fmla="*/ 2147483646 h 162"/>
              <a:gd name="T94" fmla="*/ 2147483646 w 4867"/>
              <a:gd name="T95" fmla="*/ 2147483646 h 16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4867" h="162">
                <a:moveTo>
                  <a:pt x="467" y="108"/>
                </a:moveTo>
                <a:lnTo>
                  <a:pt x="467" y="108"/>
                </a:lnTo>
                <a:cubicBezTo>
                  <a:pt x="396" y="108"/>
                  <a:pt x="359" y="97"/>
                  <a:pt x="329" y="81"/>
                </a:cubicBezTo>
                <a:cubicBezTo>
                  <a:pt x="359" y="65"/>
                  <a:pt x="396" y="53"/>
                  <a:pt x="466" y="53"/>
                </a:cubicBezTo>
                <a:cubicBezTo>
                  <a:pt x="466" y="53"/>
                  <a:pt x="466" y="53"/>
                  <a:pt x="467" y="53"/>
                </a:cubicBezTo>
                <a:cubicBezTo>
                  <a:pt x="564" y="53"/>
                  <a:pt x="618" y="65"/>
                  <a:pt x="657" y="81"/>
                </a:cubicBezTo>
                <a:cubicBezTo>
                  <a:pt x="618" y="97"/>
                  <a:pt x="564" y="108"/>
                  <a:pt x="467" y="108"/>
                </a:cubicBezTo>
                <a:close/>
                <a:moveTo>
                  <a:pt x="905" y="108"/>
                </a:moveTo>
                <a:lnTo>
                  <a:pt x="905" y="108"/>
                </a:lnTo>
                <a:cubicBezTo>
                  <a:pt x="835" y="108"/>
                  <a:pt x="799" y="97"/>
                  <a:pt x="769" y="81"/>
                </a:cubicBezTo>
                <a:cubicBezTo>
                  <a:pt x="799" y="65"/>
                  <a:pt x="835" y="53"/>
                  <a:pt x="905" y="53"/>
                </a:cubicBezTo>
                <a:cubicBezTo>
                  <a:pt x="1001" y="53"/>
                  <a:pt x="1055" y="65"/>
                  <a:pt x="1094" y="81"/>
                </a:cubicBezTo>
                <a:cubicBezTo>
                  <a:pt x="1056" y="96"/>
                  <a:pt x="1001" y="108"/>
                  <a:pt x="905" y="108"/>
                </a:cubicBezTo>
                <a:close/>
                <a:moveTo>
                  <a:pt x="1342" y="108"/>
                </a:moveTo>
                <a:lnTo>
                  <a:pt x="1342" y="108"/>
                </a:lnTo>
                <a:cubicBezTo>
                  <a:pt x="1273" y="108"/>
                  <a:pt x="1236" y="97"/>
                  <a:pt x="1206" y="81"/>
                </a:cubicBezTo>
                <a:cubicBezTo>
                  <a:pt x="1236" y="65"/>
                  <a:pt x="1272" y="53"/>
                  <a:pt x="1342" y="53"/>
                </a:cubicBezTo>
                <a:cubicBezTo>
                  <a:pt x="1438" y="53"/>
                  <a:pt x="1493" y="65"/>
                  <a:pt x="1531" y="81"/>
                </a:cubicBezTo>
                <a:cubicBezTo>
                  <a:pt x="1493" y="96"/>
                  <a:pt x="1439" y="108"/>
                  <a:pt x="1342" y="108"/>
                </a:cubicBezTo>
                <a:close/>
                <a:moveTo>
                  <a:pt x="1779" y="108"/>
                </a:moveTo>
                <a:lnTo>
                  <a:pt x="1779" y="108"/>
                </a:lnTo>
                <a:cubicBezTo>
                  <a:pt x="1710" y="108"/>
                  <a:pt x="1673" y="97"/>
                  <a:pt x="1643" y="81"/>
                </a:cubicBezTo>
                <a:cubicBezTo>
                  <a:pt x="1673" y="65"/>
                  <a:pt x="1709" y="53"/>
                  <a:pt x="1779" y="53"/>
                </a:cubicBezTo>
                <a:cubicBezTo>
                  <a:pt x="1875" y="53"/>
                  <a:pt x="1930" y="65"/>
                  <a:pt x="1968" y="81"/>
                </a:cubicBezTo>
                <a:cubicBezTo>
                  <a:pt x="1930" y="96"/>
                  <a:pt x="1876" y="108"/>
                  <a:pt x="1779" y="108"/>
                </a:cubicBezTo>
                <a:close/>
                <a:moveTo>
                  <a:pt x="2216" y="108"/>
                </a:moveTo>
                <a:lnTo>
                  <a:pt x="2216" y="108"/>
                </a:lnTo>
                <a:cubicBezTo>
                  <a:pt x="2147" y="108"/>
                  <a:pt x="2110" y="97"/>
                  <a:pt x="2080" y="81"/>
                </a:cubicBezTo>
                <a:cubicBezTo>
                  <a:pt x="2110" y="65"/>
                  <a:pt x="2147" y="53"/>
                  <a:pt x="2216" y="53"/>
                </a:cubicBezTo>
                <a:cubicBezTo>
                  <a:pt x="2313" y="53"/>
                  <a:pt x="2367" y="65"/>
                  <a:pt x="2405" y="81"/>
                </a:cubicBezTo>
                <a:cubicBezTo>
                  <a:pt x="2367" y="96"/>
                  <a:pt x="2313" y="108"/>
                  <a:pt x="2216" y="108"/>
                </a:cubicBezTo>
                <a:close/>
                <a:moveTo>
                  <a:pt x="2653" y="108"/>
                </a:moveTo>
                <a:lnTo>
                  <a:pt x="2653" y="108"/>
                </a:lnTo>
                <a:cubicBezTo>
                  <a:pt x="2584" y="108"/>
                  <a:pt x="2547" y="97"/>
                  <a:pt x="2517" y="81"/>
                </a:cubicBezTo>
                <a:cubicBezTo>
                  <a:pt x="2547" y="65"/>
                  <a:pt x="2584" y="53"/>
                  <a:pt x="2653" y="53"/>
                </a:cubicBezTo>
                <a:cubicBezTo>
                  <a:pt x="2750" y="53"/>
                  <a:pt x="2804" y="65"/>
                  <a:pt x="2842" y="81"/>
                </a:cubicBezTo>
                <a:cubicBezTo>
                  <a:pt x="2804" y="96"/>
                  <a:pt x="2750" y="108"/>
                  <a:pt x="2653" y="108"/>
                </a:cubicBezTo>
                <a:close/>
                <a:moveTo>
                  <a:pt x="3091" y="108"/>
                </a:moveTo>
                <a:lnTo>
                  <a:pt x="3091" y="108"/>
                </a:lnTo>
                <a:cubicBezTo>
                  <a:pt x="3021" y="108"/>
                  <a:pt x="2984" y="97"/>
                  <a:pt x="2954" y="81"/>
                </a:cubicBezTo>
                <a:cubicBezTo>
                  <a:pt x="2984" y="65"/>
                  <a:pt x="3021" y="53"/>
                  <a:pt x="3090" y="53"/>
                </a:cubicBezTo>
                <a:cubicBezTo>
                  <a:pt x="3187" y="53"/>
                  <a:pt x="3241" y="65"/>
                  <a:pt x="3279" y="81"/>
                </a:cubicBezTo>
                <a:cubicBezTo>
                  <a:pt x="3241" y="96"/>
                  <a:pt x="3187" y="108"/>
                  <a:pt x="3091" y="108"/>
                </a:cubicBezTo>
                <a:close/>
                <a:moveTo>
                  <a:pt x="3528" y="108"/>
                </a:moveTo>
                <a:lnTo>
                  <a:pt x="3528" y="108"/>
                </a:lnTo>
                <a:cubicBezTo>
                  <a:pt x="3458" y="108"/>
                  <a:pt x="3422" y="97"/>
                  <a:pt x="3391" y="81"/>
                </a:cubicBezTo>
                <a:cubicBezTo>
                  <a:pt x="3422" y="65"/>
                  <a:pt x="3458" y="53"/>
                  <a:pt x="3527" y="53"/>
                </a:cubicBezTo>
                <a:cubicBezTo>
                  <a:pt x="3624" y="53"/>
                  <a:pt x="3678" y="65"/>
                  <a:pt x="3717" y="81"/>
                </a:cubicBezTo>
                <a:cubicBezTo>
                  <a:pt x="3678" y="96"/>
                  <a:pt x="3624" y="108"/>
                  <a:pt x="3528" y="108"/>
                </a:cubicBezTo>
                <a:close/>
                <a:moveTo>
                  <a:pt x="3965" y="108"/>
                </a:moveTo>
                <a:lnTo>
                  <a:pt x="3965" y="108"/>
                </a:lnTo>
                <a:cubicBezTo>
                  <a:pt x="3895" y="108"/>
                  <a:pt x="3859" y="97"/>
                  <a:pt x="3828" y="81"/>
                </a:cubicBezTo>
                <a:cubicBezTo>
                  <a:pt x="3859" y="65"/>
                  <a:pt x="3895" y="53"/>
                  <a:pt x="3964" y="53"/>
                </a:cubicBezTo>
                <a:cubicBezTo>
                  <a:pt x="4061" y="53"/>
                  <a:pt x="4115" y="65"/>
                  <a:pt x="4154" y="81"/>
                </a:cubicBezTo>
                <a:cubicBezTo>
                  <a:pt x="4115" y="96"/>
                  <a:pt x="4061" y="108"/>
                  <a:pt x="3965" y="108"/>
                </a:cubicBezTo>
                <a:close/>
                <a:moveTo>
                  <a:pt x="4402" y="108"/>
                </a:moveTo>
                <a:lnTo>
                  <a:pt x="4402" y="108"/>
                </a:lnTo>
                <a:cubicBezTo>
                  <a:pt x="4332" y="108"/>
                  <a:pt x="4296" y="97"/>
                  <a:pt x="4265" y="81"/>
                </a:cubicBezTo>
                <a:cubicBezTo>
                  <a:pt x="4296" y="65"/>
                  <a:pt x="4332" y="53"/>
                  <a:pt x="4401" y="53"/>
                </a:cubicBezTo>
                <a:cubicBezTo>
                  <a:pt x="4498" y="53"/>
                  <a:pt x="4552" y="65"/>
                  <a:pt x="4591" y="81"/>
                </a:cubicBezTo>
                <a:cubicBezTo>
                  <a:pt x="4552" y="96"/>
                  <a:pt x="4498" y="108"/>
                  <a:pt x="4402" y="108"/>
                </a:cubicBezTo>
                <a:close/>
                <a:moveTo>
                  <a:pt x="4840" y="108"/>
                </a:moveTo>
                <a:lnTo>
                  <a:pt x="4840" y="108"/>
                </a:lnTo>
                <a:cubicBezTo>
                  <a:pt x="4770" y="108"/>
                  <a:pt x="4733" y="97"/>
                  <a:pt x="4702" y="81"/>
                </a:cubicBezTo>
                <a:cubicBezTo>
                  <a:pt x="4733" y="65"/>
                  <a:pt x="4770" y="53"/>
                  <a:pt x="4840" y="53"/>
                </a:cubicBezTo>
                <a:cubicBezTo>
                  <a:pt x="4855" y="53"/>
                  <a:pt x="4867" y="41"/>
                  <a:pt x="4867" y="27"/>
                </a:cubicBezTo>
                <a:cubicBezTo>
                  <a:pt x="4867" y="12"/>
                  <a:pt x="4855" y="0"/>
                  <a:pt x="4840" y="0"/>
                </a:cubicBezTo>
                <a:cubicBezTo>
                  <a:pt x="4735" y="0"/>
                  <a:pt x="4690" y="25"/>
                  <a:pt x="4649" y="50"/>
                </a:cubicBezTo>
                <a:cubicBezTo>
                  <a:pt x="4604" y="24"/>
                  <a:pt x="4542" y="0"/>
                  <a:pt x="4404" y="0"/>
                </a:cubicBezTo>
                <a:cubicBezTo>
                  <a:pt x="4403" y="0"/>
                  <a:pt x="4403" y="0"/>
                  <a:pt x="4403" y="0"/>
                </a:cubicBezTo>
                <a:cubicBezTo>
                  <a:pt x="4402" y="0"/>
                  <a:pt x="4402" y="0"/>
                  <a:pt x="4401" y="0"/>
                </a:cubicBezTo>
                <a:cubicBezTo>
                  <a:pt x="4401" y="0"/>
                  <a:pt x="4401" y="0"/>
                  <a:pt x="4400" y="0"/>
                </a:cubicBezTo>
                <a:cubicBezTo>
                  <a:pt x="4400" y="0"/>
                  <a:pt x="4400" y="0"/>
                  <a:pt x="4400" y="0"/>
                </a:cubicBezTo>
                <a:cubicBezTo>
                  <a:pt x="4297" y="0"/>
                  <a:pt x="4253" y="25"/>
                  <a:pt x="4212" y="50"/>
                </a:cubicBezTo>
                <a:cubicBezTo>
                  <a:pt x="4167" y="24"/>
                  <a:pt x="4105" y="0"/>
                  <a:pt x="3967" y="0"/>
                </a:cubicBezTo>
                <a:cubicBezTo>
                  <a:pt x="3966" y="0"/>
                  <a:pt x="3966" y="0"/>
                  <a:pt x="3966" y="0"/>
                </a:cubicBezTo>
                <a:cubicBezTo>
                  <a:pt x="3965" y="0"/>
                  <a:pt x="3965" y="0"/>
                  <a:pt x="3964" y="0"/>
                </a:cubicBezTo>
                <a:cubicBezTo>
                  <a:pt x="3964" y="0"/>
                  <a:pt x="3964" y="0"/>
                  <a:pt x="3963" y="0"/>
                </a:cubicBezTo>
                <a:cubicBezTo>
                  <a:pt x="3963" y="0"/>
                  <a:pt x="3963" y="0"/>
                  <a:pt x="3963" y="0"/>
                </a:cubicBezTo>
                <a:cubicBezTo>
                  <a:pt x="3860" y="0"/>
                  <a:pt x="3816" y="25"/>
                  <a:pt x="3775" y="50"/>
                </a:cubicBezTo>
                <a:cubicBezTo>
                  <a:pt x="3729" y="24"/>
                  <a:pt x="3668" y="0"/>
                  <a:pt x="3529" y="0"/>
                </a:cubicBezTo>
                <a:cubicBezTo>
                  <a:pt x="3529" y="0"/>
                  <a:pt x="3529" y="0"/>
                  <a:pt x="3529" y="0"/>
                </a:cubicBezTo>
                <a:cubicBezTo>
                  <a:pt x="3528" y="0"/>
                  <a:pt x="3528" y="0"/>
                  <a:pt x="3527" y="0"/>
                </a:cubicBezTo>
                <a:cubicBezTo>
                  <a:pt x="3527" y="0"/>
                  <a:pt x="3526" y="0"/>
                  <a:pt x="3526" y="0"/>
                </a:cubicBezTo>
                <a:cubicBezTo>
                  <a:pt x="3526" y="0"/>
                  <a:pt x="3526" y="0"/>
                  <a:pt x="3526" y="0"/>
                </a:cubicBezTo>
                <a:cubicBezTo>
                  <a:pt x="3422" y="0"/>
                  <a:pt x="3379" y="25"/>
                  <a:pt x="3338" y="50"/>
                </a:cubicBezTo>
                <a:cubicBezTo>
                  <a:pt x="3292" y="24"/>
                  <a:pt x="3231" y="0"/>
                  <a:pt x="3092" y="0"/>
                </a:cubicBezTo>
                <a:cubicBezTo>
                  <a:pt x="3092" y="0"/>
                  <a:pt x="3092" y="0"/>
                  <a:pt x="3092" y="0"/>
                </a:cubicBezTo>
                <a:cubicBezTo>
                  <a:pt x="3091" y="0"/>
                  <a:pt x="3091" y="0"/>
                  <a:pt x="3090" y="0"/>
                </a:cubicBezTo>
                <a:cubicBezTo>
                  <a:pt x="3090" y="0"/>
                  <a:pt x="3089" y="0"/>
                  <a:pt x="3089" y="0"/>
                </a:cubicBezTo>
                <a:cubicBezTo>
                  <a:pt x="3089" y="0"/>
                  <a:pt x="3089" y="0"/>
                  <a:pt x="3089" y="0"/>
                </a:cubicBezTo>
                <a:cubicBezTo>
                  <a:pt x="2985" y="0"/>
                  <a:pt x="2942" y="25"/>
                  <a:pt x="2901" y="50"/>
                </a:cubicBezTo>
                <a:cubicBezTo>
                  <a:pt x="2855" y="24"/>
                  <a:pt x="2794" y="0"/>
                  <a:pt x="2655" y="0"/>
                </a:cubicBezTo>
                <a:cubicBezTo>
                  <a:pt x="2655" y="0"/>
                  <a:pt x="2655" y="0"/>
                  <a:pt x="2655" y="0"/>
                </a:cubicBezTo>
                <a:cubicBezTo>
                  <a:pt x="2654" y="0"/>
                  <a:pt x="2654" y="0"/>
                  <a:pt x="2653" y="0"/>
                </a:cubicBezTo>
                <a:cubicBezTo>
                  <a:pt x="2653" y="0"/>
                  <a:pt x="2652" y="0"/>
                  <a:pt x="2652" y="0"/>
                </a:cubicBezTo>
                <a:cubicBezTo>
                  <a:pt x="2652" y="0"/>
                  <a:pt x="2652" y="0"/>
                  <a:pt x="2652" y="0"/>
                </a:cubicBezTo>
                <a:cubicBezTo>
                  <a:pt x="2548" y="0"/>
                  <a:pt x="2505" y="25"/>
                  <a:pt x="2464" y="50"/>
                </a:cubicBezTo>
                <a:cubicBezTo>
                  <a:pt x="2418" y="24"/>
                  <a:pt x="2357" y="0"/>
                  <a:pt x="2218" y="0"/>
                </a:cubicBezTo>
                <a:cubicBezTo>
                  <a:pt x="2218" y="0"/>
                  <a:pt x="2218" y="0"/>
                  <a:pt x="2218" y="0"/>
                </a:cubicBezTo>
                <a:cubicBezTo>
                  <a:pt x="2217" y="0"/>
                  <a:pt x="2217" y="0"/>
                  <a:pt x="2216" y="0"/>
                </a:cubicBezTo>
                <a:cubicBezTo>
                  <a:pt x="2216" y="0"/>
                  <a:pt x="2215" y="0"/>
                  <a:pt x="2215" y="0"/>
                </a:cubicBezTo>
                <a:cubicBezTo>
                  <a:pt x="2215" y="0"/>
                  <a:pt x="2215" y="0"/>
                  <a:pt x="2215" y="0"/>
                </a:cubicBezTo>
                <a:cubicBezTo>
                  <a:pt x="2111" y="0"/>
                  <a:pt x="2067" y="25"/>
                  <a:pt x="2027" y="50"/>
                </a:cubicBezTo>
                <a:cubicBezTo>
                  <a:pt x="1981" y="24"/>
                  <a:pt x="1919" y="0"/>
                  <a:pt x="1781" y="0"/>
                </a:cubicBezTo>
                <a:cubicBezTo>
                  <a:pt x="1781" y="0"/>
                  <a:pt x="1781" y="0"/>
                  <a:pt x="1781" y="0"/>
                </a:cubicBezTo>
                <a:cubicBezTo>
                  <a:pt x="1780" y="0"/>
                  <a:pt x="1779" y="0"/>
                  <a:pt x="1779" y="0"/>
                </a:cubicBezTo>
                <a:cubicBezTo>
                  <a:pt x="1778" y="0"/>
                  <a:pt x="1778" y="0"/>
                  <a:pt x="1778" y="0"/>
                </a:cubicBezTo>
                <a:cubicBezTo>
                  <a:pt x="1778" y="0"/>
                  <a:pt x="1778" y="0"/>
                  <a:pt x="1777" y="0"/>
                </a:cubicBezTo>
                <a:cubicBezTo>
                  <a:pt x="1674" y="0"/>
                  <a:pt x="1630" y="25"/>
                  <a:pt x="1590" y="50"/>
                </a:cubicBezTo>
                <a:cubicBezTo>
                  <a:pt x="1544" y="24"/>
                  <a:pt x="1482" y="0"/>
                  <a:pt x="1344" y="0"/>
                </a:cubicBezTo>
                <a:cubicBezTo>
                  <a:pt x="1344" y="0"/>
                  <a:pt x="1344" y="0"/>
                  <a:pt x="1344" y="0"/>
                </a:cubicBezTo>
                <a:cubicBezTo>
                  <a:pt x="1343" y="0"/>
                  <a:pt x="1342" y="0"/>
                  <a:pt x="1342" y="0"/>
                </a:cubicBezTo>
                <a:cubicBezTo>
                  <a:pt x="1341" y="0"/>
                  <a:pt x="1341" y="0"/>
                  <a:pt x="1341" y="0"/>
                </a:cubicBezTo>
                <a:cubicBezTo>
                  <a:pt x="1341" y="0"/>
                  <a:pt x="1340" y="0"/>
                  <a:pt x="1340" y="0"/>
                </a:cubicBezTo>
                <a:cubicBezTo>
                  <a:pt x="1237" y="0"/>
                  <a:pt x="1193" y="25"/>
                  <a:pt x="1152" y="50"/>
                </a:cubicBezTo>
                <a:cubicBezTo>
                  <a:pt x="1107" y="24"/>
                  <a:pt x="1045" y="0"/>
                  <a:pt x="907" y="0"/>
                </a:cubicBezTo>
                <a:cubicBezTo>
                  <a:pt x="907" y="0"/>
                  <a:pt x="907" y="0"/>
                  <a:pt x="906" y="0"/>
                </a:cubicBezTo>
                <a:cubicBezTo>
                  <a:pt x="906" y="0"/>
                  <a:pt x="905" y="0"/>
                  <a:pt x="905" y="0"/>
                </a:cubicBezTo>
                <a:cubicBezTo>
                  <a:pt x="904" y="0"/>
                  <a:pt x="904" y="0"/>
                  <a:pt x="904" y="0"/>
                </a:cubicBezTo>
                <a:cubicBezTo>
                  <a:pt x="903" y="0"/>
                  <a:pt x="903" y="0"/>
                  <a:pt x="903" y="0"/>
                </a:cubicBezTo>
                <a:cubicBezTo>
                  <a:pt x="800" y="0"/>
                  <a:pt x="756" y="25"/>
                  <a:pt x="715" y="50"/>
                </a:cubicBezTo>
                <a:cubicBezTo>
                  <a:pt x="669" y="24"/>
                  <a:pt x="607" y="0"/>
                  <a:pt x="467" y="0"/>
                </a:cubicBezTo>
                <a:cubicBezTo>
                  <a:pt x="467" y="0"/>
                  <a:pt x="467" y="0"/>
                  <a:pt x="467" y="0"/>
                </a:cubicBezTo>
                <a:cubicBezTo>
                  <a:pt x="361" y="0"/>
                  <a:pt x="317" y="25"/>
                  <a:pt x="275" y="50"/>
                </a:cubicBezTo>
                <a:cubicBezTo>
                  <a:pt x="230" y="24"/>
                  <a:pt x="167" y="0"/>
                  <a:pt x="27" y="0"/>
                </a:cubicBezTo>
                <a:cubicBezTo>
                  <a:pt x="12" y="0"/>
                  <a:pt x="0" y="12"/>
                  <a:pt x="0" y="27"/>
                </a:cubicBezTo>
                <a:cubicBezTo>
                  <a:pt x="0" y="41"/>
                  <a:pt x="12" y="53"/>
                  <a:pt x="27" y="53"/>
                </a:cubicBezTo>
                <a:cubicBezTo>
                  <a:pt x="124" y="53"/>
                  <a:pt x="178" y="65"/>
                  <a:pt x="217" y="81"/>
                </a:cubicBezTo>
                <a:cubicBezTo>
                  <a:pt x="178" y="97"/>
                  <a:pt x="124" y="108"/>
                  <a:pt x="27" y="108"/>
                </a:cubicBezTo>
                <a:cubicBezTo>
                  <a:pt x="12" y="108"/>
                  <a:pt x="0" y="120"/>
                  <a:pt x="0" y="135"/>
                </a:cubicBezTo>
                <a:cubicBezTo>
                  <a:pt x="0" y="150"/>
                  <a:pt x="12" y="162"/>
                  <a:pt x="27" y="162"/>
                </a:cubicBezTo>
                <a:cubicBezTo>
                  <a:pt x="167" y="162"/>
                  <a:pt x="230" y="137"/>
                  <a:pt x="275" y="112"/>
                </a:cubicBezTo>
                <a:cubicBezTo>
                  <a:pt x="317" y="137"/>
                  <a:pt x="361" y="162"/>
                  <a:pt x="467" y="162"/>
                </a:cubicBezTo>
                <a:cubicBezTo>
                  <a:pt x="607" y="162"/>
                  <a:pt x="669" y="137"/>
                  <a:pt x="715" y="112"/>
                </a:cubicBezTo>
                <a:cubicBezTo>
                  <a:pt x="756" y="136"/>
                  <a:pt x="800" y="161"/>
                  <a:pt x="903" y="162"/>
                </a:cubicBezTo>
                <a:cubicBezTo>
                  <a:pt x="903" y="162"/>
                  <a:pt x="903" y="162"/>
                  <a:pt x="904" y="162"/>
                </a:cubicBezTo>
                <a:cubicBezTo>
                  <a:pt x="904" y="162"/>
                  <a:pt x="905" y="162"/>
                  <a:pt x="905" y="162"/>
                </a:cubicBezTo>
                <a:cubicBezTo>
                  <a:pt x="906" y="162"/>
                  <a:pt x="906" y="162"/>
                  <a:pt x="906" y="162"/>
                </a:cubicBezTo>
                <a:cubicBezTo>
                  <a:pt x="907" y="162"/>
                  <a:pt x="907" y="162"/>
                  <a:pt x="907" y="162"/>
                </a:cubicBezTo>
                <a:cubicBezTo>
                  <a:pt x="1045" y="161"/>
                  <a:pt x="1107" y="137"/>
                  <a:pt x="1152" y="112"/>
                </a:cubicBezTo>
                <a:cubicBezTo>
                  <a:pt x="1193" y="136"/>
                  <a:pt x="1237" y="161"/>
                  <a:pt x="1340" y="162"/>
                </a:cubicBezTo>
                <a:cubicBezTo>
                  <a:pt x="1340" y="162"/>
                  <a:pt x="1341" y="162"/>
                  <a:pt x="1341" y="162"/>
                </a:cubicBezTo>
                <a:cubicBezTo>
                  <a:pt x="1341" y="162"/>
                  <a:pt x="1342" y="162"/>
                  <a:pt x="1342" y="162"/>
                </a:cubicBezTo>
                <a:cubicBezTo>
                  <a:pt x="1343" y="162"/>
                  <a:pt x="1343" y="162"/>
                  <a:pt x="1344" y="162"/>
                </a:cubicBezTo>
                <a:cubicBezTo>
                  <a:pt x="1344" y="162"/>
                  <a:pt x="1344" y="162"/>
                  <a:pt x="1344" y="162"/>
                </a:cubicBezTo>
                <a:cubicBezTo>
                  <a:pt x="1482" y="161"/>
                  <a:pt x="1544" y="137"/>
                  <a:pt x="1590" y="112"/>
                </a:cubicBezTo>
                <a:cubicBezTo>
                  <a:pt x="1630" y="136"/>
                  <a:pt x="1674" y="161"/>
                  <a:pt x="1777" y="162"/>
                </a:cubicBezTo>
                <a:cubicBezTo>
                  <a:pt x="1777" y="162"/>
                  <a:pt x="1778" y="162"/>
                  <a:pt x="1778" y="162"/>
                </a:cubicBezTo>
                <a:cubicBezTo>
                  <a:pt x="1778" y="162"/>
                  <a:pt x="1779" y="162"/>
                  <a:pt x="1779" y="162"/>
                </a:cubicBezTo>
                <a:cubicBezTo>
                  <a:pt x="1780" y="162"/>
                  <a:pt x="1780" y="162"/>
                  <a:pt x="1781" y="162"/>
                </a:cubicBezTo>
                <a:cubicBezTo>
                  <a:pt x="1781" y="162"/>
                  <a:pt x="1781" y="162"/>
                  <a:pt x="1781" y="162"/>
                </a:cubicBezTo>
                <a:cubicBezTo>
                  <a:pt x="1919" y="161"/>
                  <a:pt x="1981" y="137"/>
                  <a:pt x="2027" y="112"/>
                </a:cubicBezTo>
                <a:cubicBezTo>
                  <a:pt x="2067" y="136"/>
                  <a:pt x="2111" y="161"/>
                  <a:pt x="2214" y="162"/>
                </a:cubicBezTo>
                <a:cubicBezTo>
                  <a:pt x="2215" y="162"/>
                  <a:pt x="2215" y="162"/>
                  <a:pt x="2215" y="162"/>
                </a:cubicBezTo>
                <a:cubicBezTo>
                  <a:pt x="2215" y="162"/>
                  <a:pt x="2216" y="162"/>
                  <a:pt x="2216" y="162"/>
                </a:cubicBezTo>
                <a:cubicBezTo>
                  <a:pt x="2217" y="162"/>
                  <a:pt x="2217" y="162"/>
                  <a:pt x="2218" y="162"/>
                </a:cubicBezTo>
                <a:cubicBezTo>
                  <a:pt x="2218" y="162"/>
                  <a:pt x="2218" y="162"/>
                  <a:pt x="2218" y="162"/>
                </a:cubicBezTo>
                <a:cubicBezTo>
                  <a:pt x="2357" y="161"/>
                  <a:pt x="2418" y="137"/>
                  <a:pt x="2464" y="112"/>
                </a:cubicBezTo>
                <a:cubicBezTo>
                  <a:pt x="2505" y="136"/>
                  <a:pt x="2548" y="161"/>
                  <a:pt x="2651" y="162"/>
                </a:cubicBezTo>
                <a:cubicBezTo>
                  <a:pt x="2652" y="162"/>
                  <a:pt x="2652" y="162"/>
                  <a:pt x="2652" y="162"/>
                </a:cubicBezTo>
                <a:cubicBezTo>
                  <a:pt x="2652" y="162"/>
                  <a:pt x="2653" y="162"/>
                  <a:pt x="2653" y="162"/>
                </a:cubicBezTo>
                <a:cubicBezTo>
                  <a:pt x="2654" y="162"/>
                  <a:pt x="2654" y="162"/>
                  <a:pt x="2655" y="162"/>
                </a:cubicBezTo>
                <a:cubicBezTo>
                  <a:pt x="2655" y="162"/>
                  <a:pt x="2655" y="162"/>
                  <a:pt x="2655" y="162"/>
                </a:cubicBezTo>
                <a:cubicBezTo>
                  <a:pt x="2794" y="161"/>
                  <a:pt x="2855" y="137"/>
                  <a:pt x="2901" y="112"/>
                </a:cubicBezTo>
                <a:cubicBezTo>
                  <a:pt x="2942" y="136"/>
                  <a:pt x="2985" y="161"/>
                  <a:pt x="3089" y="162"/>
                </a:cubicBezTo>
                <a:cubicBezTo>
                  <a:pt x="3089" y="162"/>
                  <a:pt x="3089" y="162"/>
                  <a:pt x="3089" y="162"/>
                </a:cubicBezTo>
                <a:cubicBezTo>
                  <a:pt x="3090" y="162"/>
                  <a:pt x="3090" y="162"/>
                  <a:pt x="3091" y="162"/>
                </a:cubicBezTo>
                <a:cubicBezTo>
                  <a:pt x="3091" y="162"/>
                  <a:pt x="3091" y="162"/>
                  <a:pt x="3092" y="162"/>
                </a:cubicBezTo>
                <a:cubicBezTo>
                  <a:pt x="3092" y="162"/>
                  <a:pt x="3092" y="162"/>
                  <a:pt x="3092" y="162"/>
                </a:cubicBezTo>
                <a:cubicBezTo>
                  <a:pt x="3231" y="161"/>
                  <a:pt x="3292" y="137"/>
                  <a:pt x="3338" y="112"/>
                </a:cubicBezTo>
                <a:cubicBezTo>
                  <a:pt x="3379" y="136"/>
                  <a:pt x="3422" y="161"/>
                  <a:pt x="3526" y="162"/>
                </a:cubicBezTo>
                <a:cubicBezTo>
                  <a:pt x="3526" y="162"/>
                  <a:pt x="3526" y="162"/>
                  <a:pt x="3526" y="162"/>
                </a:cubicBezTo>
                <a:cubicBezTo>
                  <a:pt x="3527" y="162"/>
                  <a:pt x="3527" y="162"/>
                  <a:pt x="3528" y="162"/>
                </a:cubicBezTo>
                <a:cubicBezTo>
                  <a:pt x="3528" y="162"/>
                  <a:pt x="3528" y="162"/>
                  <a:pt x="3529" y="162"/>
                </a:cubicBezTo>
                <a:cubicBezTo>
                  <a:pt x="3529" y="162"/>
                  <a:pt x="3529" y="162"/>
                  <a:pt x="3529" y="162"/>
                </a:cubicBezTo>
                <a:cubicBezTo>
                  <a:pt x="3668" y="161"/>
                  <a:pt x="3729" y="137"/>
                  <a:pt x="3775" y="112"/>
                </a:cubicBezTo>
                <a:cubicBezTo>
                  <a:pt x="3816" y="136"/>
                  <a:pt x="3860" y="161"/>
                  <a:pt x="3963" y="162"/>
                </a:cubicBezTo>
                <a:cubicBezTo>
                  <a:pt x="3963" y="162"/>
                  <a:pt x="3963" y="162"/>
                  <a:pt x="3963" y="162"/>
                </a:cubicBezTo>
                <a:cubicBezTo>
                  <a:pt x="3964" y="162"/>
                  <a:pt x="3964" y="162"/>
                  <a:pt x="3965" y="162"/>
                </a:cubicBezTo>
                <a:cubicBezTo>
                  <a:pt x="3965" y="162"/>
                  <a:pt x="3966" y="162"/>
                  <a:pt x="3966" y="162"/>
                </a:cubicBezTo>
                <a:cubicBezTo>
                  <a:pt x="3966" y="162"/>
                  <a:pt x="3966" y="162"/>
                  <a:pt x="3966" y="162"/>
                </a:cubicBezTo>
                <a:cubicBezTo>
                  <a:pt x="4105" y="161"/>
                  <a:pt x="4167" y="137"/>
                  <a:pt x="4212" y="112"/>
                </a:cubicBezTo>
                <a:cubicBezTo>
                  <a:pt x="4253" y="136"/>
                  <a:pt x="4297" y="161"/>
                  <a:pt x="4400" y="162"/>
                </a:cubicBezTo>
                <a:cubicBezTo>
                  <a:pt x="4400" y="162"/>
                  <a:pt x="4400" y="162"/>
                  <a:pt x="4400" y="162"/>
                </a:cubicBezTo>
                <a:cubicBezTo>
                  <a:pt x="4401" y="162"/>
                  <a:pt x="4401" y="162"/>
                  <a:pt x="4402" y="162"/>
                </a:cubicBezTo>
                <a:cubicBezTo>
                  <a:pt x="4402" y="162"/>
                  <a:pt x="4403" y="162"/>
                  <a:pt x="4403" y="162"/>
                </a:cubicBezTo>
                <a:cubicBezTo>
                  <a:pt x="4403" y="162"/>
                  <a:pt x="4403" y="162"/>
                  <a:pt x="4404" y="162"/>
                </a:cubicBezTo>
                <a:cubicBezTo>
                  <a:pt x="4542" y="161"/>
                  <a:pt x="4604" y="137"/>
                  <a:pt x="4649" y="112"/>
                </a:cubicBezTo>
                <a:cubicBezTo>
                  <a:pt x="4690" y="137"/>
                  <a:pt x="4735" y="162"/>
                  <a:pt x="4840" y="162"/>
                </a:cubicBezTo>
                <a:cubicBezTo>
                  <a:pt x="4855" y="162"/>
                  <a:pt x="4867" y="150"/>
                  <a:pt x="4867" y="135"/>
                </a:cubicBezTo>
                <a:cubicBezTo>
                  <a:pt x="4867" y="120"/>
                  <a:pt x="4855" y="108"/>
                  <a:pt x="4840" y="108"/>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lIns="91303" tIns="45650" rIns="91303" bIns="45650"/>
          <a:lstStyle/>
          <a:p>
            <a:endParaRPr lang="zh-CN" altLang="en-US">
              <a:latin typeface="+mn-lt"/>
              <a:ea typeface="+mn-ea"/>
            </a:endParaRPr>
          </a:p>
        </p:txBody>
      </p:sp>
      <p:sp>
        <p:nvSpPr>
          <p:cNvPr id="33" name="Rectangle 54"/>
          <p:cNvSpPr>
            <a:spLocks noChangeArrowheads="1"/>
          </p:cNvSpPr>
          <p:nvPr/>
        </p:nvSpPr>
        <p:spPr bwMode="auto">
          <a:xfrm>
            <a:off x="6426606" y="3739964"/>
            <a:ext cx="1751013" cy="1949901"/>
          </a:xfrm>
          <a:prstGeom prst="rect">
            <a:avLst/>
          </a:prstGeom>
          <a:noFill/>
          <a:ln>
            <a:headEnd/>
            <a:tailEnd/>
          </a:ln>
        </p:spPr>
        <p:style>
          <a:lnRef idx="2">
            <a:schemeClr val="dk1"/>
          </a:lnRef>
          <a:fillRef idx="1">
            <a:schemeClr val="lt1"/>
          </a:fillRef>
          <a:effectRef idx="0">
            <a:schemeClr val="dk1"/>
          </a:effectRef>
          <a:fontRef idx="minor">
            <a:schemeClr val="dk1"/>
          </a:fontRef>
        </p:style>
        <p:txBody>
          <a:bodyPr wrap="none" anchor="ctr"/>
          <a:lstStyle/>
          <a:p>
            <a:endParaRPr lang="zh-CN" altLang="en-US">
              <a:latin typeface="+mn-lt"/>
              <a:ea typeface="+mn-ea"/>
            </a:endParaRPr>
          </a:p>
        </p:txBody>
      </p:sp>
      <p:sp>
        <p:nvSpPr>
          <p:cNvPr id="34" name="Rectangle 55"/>
          <p:cNvSpPr>
            <a:spLocks noChangeArrowheads="1"/>
          </p:cNvSpPr>
          <p:nvPr/>
        </p:nvSpPr>
        <p:spPr bwMode="auto">
          <a:xfrm>
            <a:off x="3511969" y="3739964"/>
            <a:ext cx="1751012" cy="1949901"/>
          </a:xfrm>
          <a:prstGeom prst="rect">
            <a:avLst/>
          </a:prstGeom>
          <a:noFill/>
          <a:ln>
            <a:headEnd/>
            <a:tailEnd/>
          </a:ln>
        </p:spPr>
        <p:style>
          <a:lnRef idx="2">
            <a:schemeClr val="dk1"/>
          </a:lnRef>
          <a:fillRef idx="1">
            <a:schemeClr val="lt1"/>
          </a:fillRef>
          <a:effectRef idx="0">
            <a:schemeClr val="dk1"/>
          </a:effectRef>
          <a:fontRef idx="minor">
            <a:schemeClr val="dk1"/>
          </a:fontRef>
        </p:style>
        <p:txBody>
          <a:bodyPr wrap="none" anchor="ctr"/>
          <a:lstStyle/>
          <a:p>
            <a:endParaRPr lang="zh-CN" altLang="en-US">
              <a:latin typeface="+mn-lt"/>
              <a:ea typeface="+mn-ea"/>
            </a:endParaRPr>
          </a:p>
        </p:txBody>
      </p:sp>
      <p:cxnSp>
        <p:nvCxnSpPr>
          <p:cNvPr id="35" name="直接箭头连接符 34"/>
          <p:cNvCxnSpPr>
            <a:stCxn id="24" idx="3"/>
            <a:endCxn id="26" idx="1"/>
          </p:cNvCxnSpPr>
          <p:nvPr/>
        </p:nvCxnSpPr>
        <p:spPr bwMode="auto">
          <a:xfrm flipV="1">
            <a:off x="1733530" y="4143197"/>
            <a:ext cx="1870282" cy="1"/>
          </a:xfrm>
          <a:prstGeom prst="straightConnector1">
            <a:avLst/>
          </a:prstGeom>
          <a:solidFill>
            <a:schemeClr val="accent1"/>
          </a:solidFill>
          <a:ln w="19050" cap="flat" cmpd="sng" algn="ctr">
            <a:solidFill>
              <a:schemeClr val="accent1">
                <a:lumMod val="50000"/>
              </a:schemeClr>
            </a:solidFill>
            <a:prstDash val="dash"/>
            <a:round/>
            <a:headEnd type="arrow" w="med" len="med"/>
            <a:tailEnd type="arrow"/>
          </a:ln>
          <a:effectLst/>
        </p:spPr>
      </p:cxnSp>
      <p:cxnSp>
        <p:nvCxnSpPr>
          <p:cNvPr id="36" name="直接箭头连接符 35"/>
          <p:cNvCxnSpPr>
            <a:stCxn id="25" idx="3"/>
            <a:endCxn id="27" idx="1"/>
          </p:cNvCxnSpPr>
          <p:nvPr/>
        </p:nvCxnSpPr>
        <p:spPr bwMode="auto">
          <a:xfrm>
            <a:off x="1813493" y="5314278"/>
            <a:ext cx="1790319" cy="1"/>
          </a:xfrm>
          <a:prstGeom prst="straightConnector1">
            <a:avLst/>
          </a:prstGeom>
          <a:solidFill>
            <a:schemeClr val="accent1"/>
          </a:solidFill>
          <a:ln w="19050" cap="flat" cmpd="sng" algn="ctr">
            <a:solidFill>
              <a:schemeClr val="tx2"/>
            </a:solidFill>
            <a:prstDash val="dash"/>
            <a:round/>
            <a:headEnd type="arrow" w="med" len="med"/>
            <a:tailEnd type="arrow"/>
          </a:ln>
          <a:effectLst/>
        </p:spPr>
      </p:cxnSp>
      <p:cxnSp>
        <p:nvCxnSpPr>
          <p:cNvPr id="37" name="直接箭头连接符 36"/>
          <p:cNvCxnSpPr>
            <a:stCxn id="28" idx="3"/>
            <a:endCxn id="31" idx="1"/>
          </p:cNvCxnSpPr>
          <p:nvPr/>
        </p:nvCxnSpPr>
        <p:spPr bwMode="auto">
          <a:xfrm flipV="1">
            <a:off x="8089750" y="4143197"/>
            <a:ext cx="1777103" cy="1"/>
          </a:xfrm>
          <a:prstGeom prst="straightConnector1">
            <a:avLst/>
          </a:prstGeom>
          <a:solidFill>
            <a:schemeClr val="accent1"/>
          </a:solidFill>
          <a:ln w="19050" cap="flat" cmpd="sng" algn="ctr">
            <a:solidFill>
              <a:schemeClr val="accent1">
                <a:lumMod val="50000"/>
              </a:schemeClr>
            </a:solidFill>
            <a:prstDash val="dash"/>
            <a:round/>
            <a:headEnd type="arrow" w="med" len="med"/>
            <a:tailEnd type="arrow"/>
          </a:ln>
          <a:effectLst/>
        </p:spPr>
      </p:cxnSp>
      <p:cxnSp>
        <p:nvCxnSpPr>
          <p:cNvPr id="38" name="直接箭头连接符 37"/>
          <p:cNvCxnSpPr>
            <a:stCxn id="29" idx="3"/>
            <a:endCxn id="30" idx="1"/>
          </p:cNvCxnSpPr>
          <p:nvPr/>
        </p:nvCxnSpPr>
        <p:spPr bwMode="auto">
          <a:xfrm flipV="1">
            <a:off x="8089750" y="5314278"/>
            <a:ext cx="1768806" cy="1"/>
          </a:xfrm>
          <a:prstGeom prst="straightConnector1">
            <a:avLst/>
          </a:prstGeom>
          <a:solidFill>
            <a:schemeClr val="accent1"/>
          </a:solidFill>
          <a:ln w="19050" cap="flat" cmpd="sng" algn="ctr">
            <a:solidFill>
              <a:schemeClr val="tx2"/>
            </a:solidFill>
            <a:prstDash val="dash"/>
            <a:round/>
            <a:headEnd type="arrow" w="med" len="med"/>
            <a:tailEnd type="arrow"/>
          </a:ln>
          <a:effectLst/>
        </p:spPr>
      </p:cxnSp>
      <p:cxnSp>
        <p:nvCxnSpPr>
          <p:cNvPr id="39" name="直接箭头连接符 38"/>
          <p:cNvCxnSpPr>
            <a:stCxn id="26" idx="3"/>
          </p:cNvCxnSpPr>
          <p:nvPr/>
        </p:nvCxnSpPr>
        <p:spPr bwMode="auto">
          <a:xfrm>
            <a:off x="4961920" y="4143197"/>
            <a:ext cx="252028" cy="502553"/>
          </a:xfrm>
          <a:prstGeom prst="straightConnector1">
            <a:avLst/>
          </a:prstGeom>
          <a:solidFill>
            <a:schemeClr val="accent1"/>
          </a:solidFill>
          <a:ln w="19050" cap="flat" cmpd="sng" algn="ctr">
            <a:solidFill>
              <a:schemeClr val="accent1">
                <a:lumMod val="50000"/>
              </a:schemeClr>
            </a:solidFill>
            <a:prstDash val="dash"/>
            <a:round/>
            <a:headEnd type="arrow" w="med" len="med"/>
            <a:tailEnd type="arrow"/>
          </a:ln>
          <a:effectLst/>
        </p:spPr>
      </p:cxnSp>
      <p:cxnSp>
        <p:nvCxnSpPr>
          <p:cNvPr id="40" name="直接箭头连接符 39"/>
          <p:cNvCxnSpPr>
            <a:stCxn id="27" idx="3"/>
          </p:cNvCxnSpPr>
          <p:nvPr/>
        </p:nvCxnSpPr>
        <p:spPr bwMode="auto">
          <a:xfrm flipV="1">
            <a:off x="4961920" y="4716189"/>
            <a:ext cx="252028" cy="598090"/>
          </a:xfrm>
          <a:prstGeom prst="straightConnector1">
            <a:avLst/>
          </a:prstGeom>
          <a:solidFill>
            <a:schemeClr val="accent1"/>
          </a:solidFill>
          <a:ln w="19050" cap="flat" cmpd="sng" algn="ctr">
            <a:solidFill>
              <a:schemeClr val="tx2"/>
            </a:solidFill>
            <a:prstDash val="dash"/>
            <a:round/>
            <a:headEnd type="arrow" w="med" len="med"/>
            <a:tailEnd type="arrow"/>
          </a:ln>
          <a:effectLst/>
        </p:spPr>
      </p:cxnSp>
      <p:cxnSp>
        <p:nvCxnSpPr>
          <p:cNvPr id="41" name="直接箭头连接符 40"/>
          <p:cNvCxnSpPr>
            <a:stCxn id="28" idx="1"/>
          </p:cNvCxnSpPr>
          <p:nvPr/>
        </p:nvCxnSpPr>
        <p:spPr bwMode="auto">
          <a:xfrm flipH="1">
            <a:off x="6474088" y="4143198"/>
            <a:ext cx="235818" cy="479881"/>
          </a:xfrm>
          <a:prstGeom prst="straightConnector1">
            <a:avLst/>
          </a:prstGeom>
          <a:solidFill>
            <a:schemeClr val="accent1"/>
          </a:solidFill>
          <a:ln w="19050" cap="flat" cmpd="sng" algn="ctr">
            <a:solidFill>
              <a:schemeClr val="accent1">
                <a:lumMod val="50000"/>
              </a:schemeClr>
            </a:solidFill>
            <a:prstDash val="dash"/>
            <a:round/>
            <a:headEnd type="arrow" w="med" len="med"/>
            <a:tailEnd type="arrow"/>
          </a:ln>
          <a:effectLst/>
        </p:spPr>
      </p:cxnSp>
      <p:cxnSp>
        <p:nvCxnSpPr>
          <p:cNvPr id="42" name="直接箭头连接符 41"/>
          <p:cNvCxnSpPr>
            <a:stCxn id="29" idx="1"/>
          </p:cNvCxnSpPr>
          <p:nvPr/>
        </p:nvCxnSpPr>
        <p:spPr bwMode="auto">
          <a:xfrm flipH="1" flipV="1">
            <a:off x="6474089" y="4681755"/>
            <a:ext cx="235816" cy="632524"/>
          </a:xfrm>
          <a:prstGeom prst="straightConnector1">
            <a:avLst/>
          </a:prstGeom>
          <a:solidFill>
            <a:schemeClr val="accent1"/>
          </a:solidFill>
          <a:ln w="19050" cap="flat" cmpd="sng" algn="ctr">
            <a:solidFill>
              <a:schemeClr val="tx2"/>
            </a:solidFill>
            <a:prstDash val="dash"/>
            <a:round/>
            <a:headEnd type="arrow" w="med" len="med"/>
            <a:tailEnd type="arrow"/>
          </a:ln>
          <a:effectLst/>
        </p:spPr>
      </p:cxnSp>
      <p:sp>
        <p:nvSpPr>
          <p:cNvPr id="43" name="Oval 84"/>
          <p:cNvSpPr>
            <a:spLocks noChangeArrowheads="1"/>
          </p:cNvSpPr>
          <p:nvPr/>
        </p:nvSpPr>
        <p:spPr bwMode="auto">
          <a:xfrm>
            <a:off x="1866622" y="4035247"/>
            <a:ext cx="215900" cy="215900"/>
          </a:xfrm>
          <a:prstGeom prst="ellipse">
            <a:avLst/>
          </a:prstGeom>
          <a:solidFill>
            <a:schemeClr val="accent1">
              <a:lumMod val="50000"/>
            </a:schemeClr>
          </a:solidFill>
          <a:ln w="12700">
            <a:noFill/>
            <a:round/>
            <a:headEnd/>
            <a:tailEnd/>
          </a:ln>
        </p:spPr>
        <p:txBody>
          <a:bodyPr wrap="none" anchor="ctr"/>
          <a:lstStyle/>
          <a:p>
            <a:pPr>
              <a:lnSpc>
                <a:spcPct val="100000"/>
              </a:lnSpc>
              <a:spcBef>
                <a:spcPct val="0"/>
              </a:spcBef>
              <a:buClrTx/>
              <a:buSzTx/>
              <a:buFontTx/>
              <a:buNone/>
            </a:pPr>
            <a:endParaRPr kumimoji="1" lang="zh-CN" altLang="zh-CN" b="1">
              <a:solidFill>
                <a:srgbClr val="CC3300"/>
              </a:solidFill>
              <a:latin typeface="+mn-lt"/>
              <a:ea typeface="+mn-ea"/>
            </a:endParaRPr>
          </a:p>
        </p:txBody>
      </p:sp>
      <p:sp>
        <p:nvSpPr>
          <p:cNvPr id="44" name="Oval 79"/>
          <p:cNvSpPr>
            <a:spLocks noChangeArrowheads="1"/>
          </p:cNvSpPr>
          <p:nvPr/>
        </p:nvSpPr>
        <p:spPr bwMode="auto">
          <a:xfrm>
            <a:off x="1866572" y="5206278"/>
            <a:ext cx="216000" cy="216000"/>
          </a:xfrm>
          <a:prstGeom prst="ellipse">
            <a:avLst/>
          </a:prstGeom>
          <a:solidFill>
            <a:srgbClr val="CC3300"/>
          </a:solidFill>
          <a:ln w="9525">
            <a:noFill/>
            <a:round/>
            <a:headEnd/>
            <a:tailEnd/>
          </a:ln>
        </p:spPr>
        <p:txBody>
          <a:bodyPr wrap="none" anchor="ctr"/>
          <a:lstStyle/>
          <a:p>
            <a:pPr>
              <a:lnSpc>
                <a:spcPct val="100000"/>
              </a:lnSpc>
              <a:spcBef>
                <a:spcPct val="0"/>
              </a:spcBef>
              <a:buClrTx/>
              <a:buSzTx/>
              <a:buFontTx/>
              <a:buNone/>
            </a:pPr>
            <a:endParaRPr kumimoji="1" lang="zh-CN" altLang="zh-CN" b="1">
              <a:solidFill>
                <a:srgbClr val="CC3300"/>
              </a:solidFill>
              <a:latin typeface="+mn-lt"/>
              <a:ea typeface="+mn-ea"/>
            </a:endParaRPr>
          </a:p>
        </p:txBody>
      </p:sp>
      <p:sp>
        <p:nvSpPr>
          <p:cNvPr id="45" name="Text Box 68"/>
          <p:cNvSpPr txBox="1">
            <a:spLocks noChangeArrowheads="1"/>
          </p:cNvSpPr>
          <p:nvPr/>
        </p:nvSpPr>
        <p:spPr bwMode="auto">
          <a:xfrm>
            <a:off x="8409410" y="3893139"/>
            <a:ext cx="1289050" cy="307777"/>
          </a:xfrm>
          <a:prstGeom prst="rect">
            <a:avLst/>
          </a:prstGeom>
          <a:noFill/>
          <a:ln w="9525">
            <a:noFill/>
            <a:miter lim="800000"/>
            <a:headEnd/>
            <a:tailEnd/>
          </a:ln>
        </p:spPr>
        <p:txBody>
          <a:bodyPr>
            <a:spAutoFit/>
          </a:bodyPr>
          <a:lstStyle/>
          <a:p>
            <a:pPr algn="ctr">
              <a:lnSpc>
                <a:spcPct val="100000"/>
              </a:lnSpc>
              <a:buClrTx/>
              <a:buSzTx/>
              <a:buFontTx/>
              <a:buNone/>
            </a:pPr>
            <a:r>
              <a:rPr kumimoji="1" lang="en-US" altLang="zh-CN" sz="1400" dirty="0">
                <a:ea typeface="方正兰亭黑简体" panose="02000000000000000000" pitchFamily="2" charset="-122"/>
              </a:rPr>
              <a:t>Voz</a:t>
            </a:r>
            <a:endParaRPr kumimoji="1" lang="en-US" altLang="zh-CN" sz="1400" dirty="0">
              <a:ea typeface="方正兰亭黑简体" panose="02000000000000000000" pitchFamily="2" charset="-122"/>
              <a:cs typeface="Huawei Sans" panose="020C0503030203020204" pitchFamily="34" charset="0"/>
            </a:endParaRPr>
          </a:p>
        </p:txBody>
      </p:sp>
      <p:sp>
        <p:nvSpPr>
          <p:cNvPr id="46" name="Text Box 68"/>
          <p:cNvSpPr txBox="1">
            <a:spLocks noChangeArrowheads="1"/>
          </p:cNvSpPr>
          <p:nvPr/>
        </p:nvSpPr>
        <p:spPr bwMode="auto">
          <a:xfrm>
            <a:off x="8416535" y="5043199"/>
            <a:ext cx="1289050" cy="307777"/>
          </a:xfrm>
          <a:prstGeom prst="rect">
            <a:avLst/>
          </a:prstGeom>
          <a:noFill/>
          <a:ln w="9525">
            <a:noFill/>
            <a:miter lim="800000"/>
            <a:headEnd/>
            <a:tailEnd/>
          </a:ln>
        </p:spPr>
        <p:txBody>
          <a:bodyPr>
            <a:spAutoFit/>
          </a:bodyPr>
          <a:lstStyle/>
          <a:p>
            <a:pPr algn="ctr">
              <a:lnSpc>
                <a:spcPct val="100000"/>
              </a:lnSpc>
              <a:buClrTx/>
              <a:buSzTx/>
              <a:buFontTx/>
              <a:buNone/>
            </a:pPr>
            <a:r>
              <a:rPr kumimoji="1" lang="en-US" altLang="zh-CN" sz="1400" dirty="0">
                <a:ea typeface="方正兰亭黑简体" panose="02000000000000000000" pitchFamily="2" charset="-122"/>
              </a:rPr>
              <a:t>Dados</a:t>
            </a:r>
            <a:endParaRPr kumimoji="1" lang="en-US" altLang="zh-CN" sz="1400" dirty="0">
              <a:ea typeface="方正兰亭黑简体" panose="02000000000000000000" pitchFamily="2" charset="-122"/>
              <a:cs typeface="Huawei Sans" panose="020C0503030203020204" pitchFamily="34" charset="0"/>
            </a:endParaRPr>
          </a:p>
        </p:txBody>
      </p:sp>
      <p:sp>
        <p:nvSpPr>
          <p:cNvPr id="47" name="矩形 46"/>
          <p:cNvSpPr/>
          <p:nvPr/>
        </p:nvSpPr>
        <p:spPr>
          <a:xfrm>
            <a:off x="3967610" y="3477855"/>
            <a:ext cx="814647" cy="307777"/>
          </a:xfrm>
          <a:prstGeom prst="rect">
            <a:avLst/>
          </a:prstGeom>
        </p:spPr>
        <p:txBody>
          <a:bodyPr wrap="none">
            <a:spAutoFit/>
          </a:bodyPr>
          <a:lstStyle/>
          <a:p>
            <a:pPr algn="ctr"/>
            <a:r>
              <a:rPr kumimoji="1" lang="en-US" altLang="zh-CN" sz="1400" dirty="0">
                <a:ea typeface="方正兰亭黑简体" panose="02000000000000000000" pitchFamily="2" charset="-122"/>
                <a:cs typeface="Huawei Sans" panose="020C0503030203020204" pitchFamily="34" charset="0"/>
              </a:rPr>
              <a:t>Modem</a:t>
            </a:r>
          </a:p>
        </p:txBody>
      </p:sp>
      <p:sp>
        <p:nvSpPr>
          <p:cNvPr id="48" name="矩形 47"/>
          <p:cNvSpPr/>
          <p:nvPr/>
        </p:nvSpPr>
        <p:spPr>
          <a:xfrm>
            <a:off x="6918976" y="3492650"/>
            <a:ext cx="785792" cy="307777"/>
          </a:xfrm>
          <a:prstGeom prst="rect">
            <a:avLst/>
          </a:prstGeom>
        </p:spPr>
        <p:txBody>
          <a:bodyPr wrap="none">
            <a:spAutoFit/>
          </a:bodyPr>
          <a:lstStyle/>
          <a:p>
            <a:pPr algn="ctr">
              <a:lnSpc>
                <a:spcPct val="100000"/>
              </a:lnSpc>
              <a:buClrTx/>
              <a:buSzTx/>
              <a:buFontTx/>
              <a:buNone/>
            </a:pPr>
            <a:r>
              <a:rPr kumimoji="1" lang="en-US" altLang="zh-CN" sz="1400" dirty="0">
                <a:ea typeface="方正兰亭黑简体" panose="02000000000000000000" pitchFamily="2" charset="-122"/>
                <a:cs typeface="Huawei Sans" panose="020C0503030203020204" pitchFamily="34" charset="0"/>
              </a:rPr>
              <a:t>DSLAM</a:t>
            </a:r>
          </a:p>
        </p:txBody>
      </p:sp>
    </p:spTree>
    <p:extLst>
      <p:ext uri="{BB962C8B-B14F-4D97-AF65-F5344CB8AC3E}">
        <p14:creationId xmlns:p14="http://schemas.microsoft.com/office/powerpoint/2010/main" val="1456874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54167E-6 3.33333E-6 L 0.24688 0.00162 L 0.2823 0.05208 L 0.41042 0.05208 L 0.44076 -0.00301 L 0.71407 3.33333E-6 L 0.71407 0.00023 " pathEditMode="relative" rAng="0" ptsTypes="AAAAAAA">
                                      <p:cBhvr>
                                        <p:cTn id="6" dur="5000" fill="hold"/>
                                        <p:tgtEl>
                                          <p:spTgt spid="43"/>
                                        </p:tgtEl>
                                        <p:attrNameLst>
                                          <p:attrName>ppt_x</p:attrName>
                                          <p:attrName>ppt_y</p:attrName>
                                        </p:attrNameLst>
                                      </p:cBhvr>
                                      <p:rCtr x="35703" y="2454"/>
                                    </p:animMotion>
                                  </p:childTnLst>
                                </p:cTn>
                              </p:par>
                              <p:par>
                                <p:cTn id="7" presetID="0" presetClass="path" presetSubtype="0" accel="50000" decel="50000" fill="hold" grpId="0" nodeType="withEffect">
                                  <p:stCondLst>
                                    <p:cond delay="0"/>
                                  </p:stCondLst>
                                  <p:childTnLst>
                                    <p:animMotion origin="layout" path="M -3.54167E-6 0 L 0.24688 -0.00301 L 0.27982 -0.05023 L 0.40938 -0.05162 L 0.44219 0.01273 L 0.71407 0.01111 " pathEditMode="relative" rAng="0" ptsTypes="AAAAAA">
                                      <p:cBhvr>
                                        <p:cTn id="8" dur="5000" fill="hold"/>
                                        <p:tgtEl>
                                          <p:spTgt spid="44"/>
                                        </p:tgtEl>
                                        <p:attrNameLst>
                                          <p:attrName>ppt_x</p:attrName>
                                          <p:attrName>ppt_y</p:attrName>
                                        </p:attrNameLst>
                                      </p:cBhvr>
                                      <p:rCtr x="35703" y="-19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err="1"/>
              <a:t>xDSL</a:t>
            </a:r>
            <a:r>
              <a:rPr lang="en-US" altLang="zh-CN" dirty="0"/>
              <a:t>: contradição entre largura de banda e distância efetiva de transmissão</a:t>
            </a:r>
            <a:endParaRPr lang="zh-CN" altLang="en-US" dirty="0"/>
          </a:p>
        </p:txBody>
      </p:sp>
      <p:grpSp>
        <p:nvGrpSpPr>
          <p:cNvPr id="5" name="组合 4"/>
          <p:cNvGrpSpPr/>
          <p:nvPr/>
        </p:nvGrpSpPr>
        <p:grpSpPr>
          <a:xfrm>
            <a:off x="893422" y="1531088"/>
            <a:ext cx="10405156" cy="4382399"/>
            <a:chOff x="717550" y="3644239"/>
            <a:chExt cx="6355112" cy="2560932"/>
          </a:xfrm>
          <a:effectLst>
            <a:glow rad="63500">
              <a:schemeClr val="accent1">
                <a:satMod val="175000"/>
                <a:alpha val="40000"/>
              </a:schemeClr>
            </a:glow>
          </a:effectLst>
        </p:grpSpPr>
        <p:sp>
          <p:nvSpPr>
            <p:cNvPr id="6" name="圆角矩形 5"/>
            <p:cNvSpPr/>
            <p:nvPr/>
          </p:nvSpPr>
          <p:spPr>
            <a:xfrm>
              <a:off x="717550" y="3644239"/>
              <a:ext cx="6355112" cy="2560932"/>
            </a:xfrm>
            <a:prstGeom prst="roundRect">
              <a:avLst>
                <a:gd name="adj" fmla="val 2533"/>
              </a:avLst>
            </a:prstGeom>
            <a:solidFill>
              <a:srgbClr val="F2F2F2">
                <a:alpha val="69804"/>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7" name="矩形 6"/>
            <p:cNvSpPr/>
            <p:nvPr/>
          </p:nvSpPr>
          <p:spPr>
            <a:xfrm>
              <a:off x="947627" y="5637693"/>
              <a:ext cx="5543550" cy="133350"/>
            </a:xfrm>
            <a:prstGeom prst="rect">
              <a:avLst/>
            </a:prstGeom>
            <a:solidFill>
              <a:srgbClr val="7F7F7F"/>
            </a:solid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 name="矩形 7"/>
            <p:cNvSpPr/>
            <p:nvPr/>
          </p:nvSpPr>
          <p:spPr>
            <a:xfrm>
              <a:off x="3052652" y="5400751"/>
              <a:ext cx="3438525" cy="229322"/>
            </a:xfrm>
            <a:prstGeom prst="rect">
              <a:avLst/>
            </a:prstGeom>
            <a:solidFill>
              <a:srgbClr val="CC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9" name="矩形 8"/>
            <p:cNvSpPr/>
            <p:nvPr/>
          </p:nvSpPr>
          <p:spPr>
            <a:xfrm>
              <a:off x="4107716" y="5101558"/>
              <a:ext cx="2383461" cy="296934"/>
            </a:xfrm>
            <a:prstGeom prst="rect">
              <a:avLst/>
            </a:prstGeom>
            <a:solidFill>
              <a:srgbClr val="66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0" name="矩形 9"/>
            <p:cNvSpPr/>
            <p:nvPr/>
          </p:nvSpPr>
          <p:spPr>
            <a:xfrm>
              <a:off x="4936391" y="4864825"/>
              <a:ext cx="1554786" cy="23797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 name="矩形 10"/>
            <p:cNvSpPr/>
            <p:nvPr/>
          </p:nvSpPr>
          <p:spPr>
            <a:xfrm>
              <a:off x="5215932" y="4654862"/>
              <a:ext cx="1275245" cy="21046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2" name="矩形 11"/>
            <p:cNvSpPr/>
            <p:nvPr/>
          </p:nvSpPr>
          <p:spPr>
            <a:xfrm>
              <a:off x="5548202" y="4466880"/>
              <a:ext cx="942975" cy="193798"/>
            </a:xfrm>
            <a:prstGeom prst="rect">
              <a:avLst/>
            </a:prstGeom>
            <a:solidFill>
              <a:srgbClr val="00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3" name="矩形 12"/>
            <p:cNvSpPr/>
            <p:nvPr/>
          </p:nvSpPr>
          <p:spPr>
            <a:xfrm>
              <a:off x="5915984" y="4254989"/>
              <a:ext cx="575193" cy="214313"/>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4" name="任意多边形 13"/>
            <p:cNvSpPr/>
            <p:nvPr/>
          </p:nvSpPr>
          <p:spPr>
            <a:xfrm>
              <a:off x="945416" y="4207879"/>
              <a:ext cx="5127662" cy="1433624"/>
            </a:xfrm>
            <a:custGeom>
              <a:avLst/>
              <a:gdLst>
                <a:gd name="connsiteX0" fmla="*/ 0 w 5196840"/>
                <a:gd name="connsiteY0" fmla="*/ 1432560 h 1432560"/>
                <a:gd name="connsiteX1" fmla="*/ 2118360 w 5196840"/>
                <a:gd name="connsiteY1" fmla="*/ 1211580 h 1432560"/>
                <a:gd name="connsiteX2" fmla="*/ 3177540 w 5196840"/>
                <a:gd name="connsiteY2" fmla="*/ 899160 h 1432560"/>
                <a:gd name="connsiteX3" fmla="*/ 4000500 w 5196840"/>
                <a:gd name="connsiteY3" fmla="*/ 662940 h 1432560"/>
                <a:gd name="connsiteX4" fmla="*/ 4282440 w 5196840"/>
                <a:gd name="connsiteY4" fmla="*/ 472440 h 1432560"/>
                <a:gd name="connsiteX5" fmla="*/ 4602480 w 5196840"/>
                <a:gd name="connsiteY5" fmla="*/ 274320 h 1432560"/>
                <a:gd name="connsiteX6" fmla="*/ 5196840 w 5196840"/>
                <a:gd name="connsiteY6" fmla="*/ 0 h 1432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6840" h="1432560">
                  <a:moveTo>
                    <a:pt x="0" y="1432560"/>
                  </a:moveTo>
                  <a:cubicBezTo>
                    <a:pt x="794385" y="1366520"/>
                    <a:pt x="1588770" y="1300480"/>
                    <a:pt x="2118360" y="1211580"/>
                  </a:cubicBezTo>
                  <a:cubicBezTo>
                    <a:pt x="2647950" y="1122680"/>
                    <a:pt x="3177540" y="899160"/>
                    <a:pt x="3177540" y="899160"/>
                  </a:cubicBezTo>
                  <a:cubicBezTo>
                    <a:pt x="3491230" y="807720"/>
                    <a:pt x="3816350" y="734060"/>
                    <a:pt x="4000500" y="662940"/>
                  </a:cubicBezTo>
                  <a:cubicBezTo>
                    <a:pt x="4184650" y="591820"/>
                    <a:pt x="4182110" y="537210"/>
                    <a:pt x="4282440" y="472440"/>
                  </a:cubicBezTo>
                  <a:cubicBezTo>
                    <a:pt x="4382770" y="407670"/>
                    <a:pt x="4450080" y="353060"/>
                    <a:pt x="4602480" y="274320"/>
                  </a:cubicBezTo>
                  <a:cubicBezTo>
                    <a:pt x="4754880" y="195580"/>
                    <a:pt x="4975860" y="97790"/>
                    <a:pt x="5196840" y="0"/>
                  </a:cubicBezTo>
                </a:path>
              </a:pathLst>
            </a:custGeom>
            <a:noFill/>
            <a:ln w="19050">
              <a:solidFill>
                <a:srgbClr val="D380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5" name="椭圆 14"/>
            <p:cNvSpPr/>
            <p:nvPr/>
          </p:nvSpPr>
          <p:spPr>
            <a:xfrm>
              <a:off x="903506" y="5608602"/>
              <a:ext cx="83820" cy="8382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6" name="椭圆 15"/>
            <p:cNvSpPr/>
            <p:nvPr/>
          </p:nvSpPr>
          <p:spPr>
            <a:xfrm>
              <a:off x="3033143" y="5376466"/>
              <a:ext cx="83820" cy="8382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7" name="椭圆 16"/>
            <p:cNvSpPr/>
            <p:nvPr/>
          </p:nvSpPr>
          <p:spPr>
            <a:xfrm>
              <a:off x="4073097" y="5055838"/>
              <a:ext cx="83820" cy="8382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8" name="椭圆 17"/>
            <p:cNvSpPr/>
            <p:nvPr/>
          </p:nvSpPr>
          <p:spPr>
            <a:xfrm>
              <a:off x="4894481" y="4830521"/>
              <a:ext cx="83820" cy="8382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9" name="椭圆 18"/>
            <p:cNvSpPr/>
            <p:nvPr/>
          </p:nvSpPr>
          <p:spPr>
            <a:xfrm>
              <a:off x="5192726" y="4617603"/>
              <a:ext cx="83820" cy="8382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0" name="椭圆 19"/>
            <p:cNvSpPr/>
            <p:nvPr/>
          </p:nvSpPr>
          <p:spPr>
            <a:xfrm>
              <a:off x="5518952" y="4419222"/>
              <a:ext cx="83820" cy="8382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1" name="椭圆 20"/>
            <p:cNvSpPr/>
            <p:nvPr/>
          </p:nvSpPr>
          <p:spPr>
            <a:xfrm>
              <a:off x="5891616" y="4219708"/>
              <a:ext cx="83820" cy="8382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2" name="矩形 21"/>
            <p:cNvSpPr/>
            <p:nvPr/>
          </p:nvSpPr>
          <p:spPr>
            <a:xfrm>
              <a:off x="1949393" y="5516923"/>
              <a:ext cx="588610" cy="153920"/>
            </a:xfrm>
            <a:prstGeom prst="rect">
              <a:avLst/>
            </a:prstGeom>
          </p:spPr>
          <p:txBody>
            <a:bodyPr wrap="none">
              <a:spAutoFit/>
            </a:bodyPr>
            <a:lstStyle/>
            <a:p>
              <a:r>
                <a:rPr lang="en-US" altLang="zh-CN" sz="1200" b="1" dirty="0">
                  <a:cs typeface="Huawei Sans" panose="020C0503030203020204" pitchFamily="34" charset="0"/>
                </a:rPr>
                <a:t>Telefone</a:t>
              </a:r>
              <a:endParaRPr lang="en-US" sz="1200" b="1" dirty="0">
                <a:cs typeface="Huawei Sans" panose="020C0503030203020204" pitchFamily="34" charset="0"/>
              </a:endParaRPr>
            </a:p>
          </p:txBody>
        </p:sp>
        <p:sp>
          <p:nvSpPr>
            <p:cNvPr id="23" name="矩形 22"/>
            <p:cNvSpPr/>
            <p:nvPr/>
          </p:nvSpPr>
          <p:spPr>
            <a:xfrm>
              <a:off x="3094562" y="5385484"/>
              <a:ext cx="731553" cy="153920"/>
            </a:xfrm>
            <a:prstGeom prst="rect">
              <a:avLst/>
            </a:prstGeom>
          </p:spPr>
          <p:txBody>
            <a:bodyPr wrap="none">
              <a:spAutoFit/>
            </a:bodyPr>
            <a:lstStyle/>
            <a:p>
              <a:r>
                <a:rPr lang="en-US" altLang="zh-CN" sz="1200" b="1" dirty="0">
                  <a:cs typeface="Huawei Sans" panose="020C0503030203020204" pitchFamily="34" charset="0"/>
                </a:rPr>
                <a:t>ADSL/ADSL2+</a:t>
              </a:r>
              <a:endParaRPr lang="en-US" sz="1200" b="1" dirty="0">
                <a:cs typeface="Huawei Sans" panose="020C0503030203020204" pitchFamily="34" charset="0"/>
              </a:endParaRPr>
            </a:p>
          </p:txBody>
        </p:sp>
        <p:sp>
          <p:nvSpPr>
            <p:cNvPr id="24" name="矩形 23"/>
            <p:cNvSpPr/>
            <p:nvPr/>
          </p:nvSpPr>
          <p:spPr>
            <a:xfrm>
              <a:off x="4067144" y="5127085"/>
              <a:ext cx="402589" cy="153920"/>
            </a:xfrm>
            <a:prstGeom prst="rect">
              <a:avLst/>
            </a:prstGeom>
          </p:spPr>
          <p:txBody>
            <a:bodyPr wrap="none">
              <a:spAutoFit/>
            </a:bodyPr>
            <a:lstStyle/>
            <a:p>
              <a:r>
                <a:rPr lang="en-US" sz="1200" b="1" dirty="0">
                  <a:cs typeface="Huawei Sans" panose="020C0503030203020204" pitchFamily="34" charset="0"/>
                </a:rPr>
                <a:t>VDSL2</a:t>
              </a:r>
            </a:p>
          </p:txBody>
        </p:sp>
        <p:sp>
          <p:nvSpPr>
            <p:cNvPr id="25" name="矩形 24"/>
            <p:cNvSpPr/>
            <p:nvPr/>
          </p:nvSpPr>
          <p:spPr>
            <a:xfrm>
              <a:off x="4918418" y="4853209"/>
              <a:ext cx="551406" cy="153920"/>
            </a:xfrm>
            <a:prstGeom prst="rect">
              <a:avLst/>
            </a:prstGeom>
          </p:spPr>
          <p:txBody>
            <a:bodyPr wrap="none">
              <a:spAutoFit/>
            </a:bodyPr>
            <a:lstStyle/>
            <a:p>
              <a:r>
                <a:rPr lang="en-US" altLang="zh-CN" sz="1200" b="1" dirty="0">
                  <a:cs typeface="Huawei Sans" panose="020C0503030203020204" pitchFamily="34" charset="0"/>
                </a:rPr>
                <a:t>Vetorização</a:t>
              </a:r>
              <a:endParaRPr lang="en-US" sz="1200" b="1" dirty="0">
                <a:cs typeface="Huawei Sans" panose="020C0503030203020204" pitchFamily="34" charset="0"/>
              </a:endParaRPr>
            </a:p>
          </p:txBody>
        </p:sp>
        <p:sp>
          <p:nvSpPr>
            <p:cNvPr id="26" name="矩形 25"/>
            <p:cNvSpPr/>
            <p:nvPr/>
          </p:nvSpPr>
          <p:spPr>
            <a:xfrm>
              <a:off x="5205740" y="4624685"/>
              <a:ext cx="666935" cy="153920"/>
            </a:xfrm>
            <a:prstGeom prst="rect">
              <a:avLst/>
            </a:prstGeom>
          </p:spPr>
          <p:txBody>
            <a:bodyPr wrap="none">
              <a:spAutoFit/>
            </a:bodyPr>
            <a:lstStyle/>
            <a:p>
              <a:r>
                <a:rPr lang="en-US" altLang="zh-CN" sz="1200" b="1" dirty="0" err="1">
                  <a:solidFill>
                    <a:schemeClr val="bg1"/>
                  </a:solidFill>
                  <a:cs typeface="Huawei Sans" panose="020C0503030203020204" pitchFamily="34" charset="0"/>
                </a:rPr>
                <a:t>SuperVetor</a:t>
              </a:r>
              <a:endParaRPr lang="en-US" sz="1200" b="1" dirty="0">
                <a:solidFill>
                  <a:schemeClr val="bg1"/>
                </a:solidFill>
                <a:cs typeface="Huawei Sans" panose="020C0503030203020204" pitchFamily="34" charset="0"/>
              </a:endParaRPr>
            </a:p>
          </p:txBody>
        </p:sp>
        <p:sp>
          <p:nvSpPr>
            <p:cNvPr id="27" name="矩形 26"/>
            <p:cNvSpPr/>
            <p:nvPr/>
          </p:nvSpPr>
          <p:spPr>
            <a:xfrm>
              <a:off x="5518952" y="4441646"/>
              <a:ext cx="360490" cy="161869"/>
            </a:xfrm>
            <a:prstGeom prst="rect">
              <a:avLst/>
            </a:prstGeom>
          </p:spPr>
          <p:txBody>
            <a:bodyPr wrap="none">
              <a:spAutoFit/>
            </a:bodyPr>
            <a:lstStyle/>
            <a:p>
              <a:r>
                <a:rPr lang="en-US" altLang="zh-CN" sz="1200" b="1" dirty="0" err="1">
                  <a:solidFill>
                    <a:schemeClr val="bg1"/>
                  </a:solidFill>
                  <a:cs typeface="Huawei Sans" panose="020C0503030203020204" pitchFamily="34" charset="0"/>
                </a:rPr>
                <a:t>G.fast</a:t>
              </a:r>
              <a:endParaRPr lang="en-US" sz="1200" b="1" dirty="0">
                <a:solidFill>
                  <a:schemeClr val="bg1"/>
                </a:solidFill>
                <a:cs typeface="Huawei Sans" panose="020C0503030203020204" pitchFamily="34" charset="0"/>
              </a:endParaRPr>
            </a:p>
          </p:txBody>
        </p:sp>
        <p:sp>
          <p:nvSpPr>
            <p:cNvPr id="28" name="矩形 27"/>
            <p:cNvSpPr/>
            <p:nvPr/>
          </p:nvSpPr>
          <p:spPr>
            <a:xfrm>
              <a:off x="5876022" y="4239450"/>
              <a:ext cx="452521" cy="153920"/>
            </a:xfrm>
            <a:prstGeom prst="rect">
              <a:avLst/>
            </a:prstGeom>
          </p:spPr>
          <p:txBody>
            <a:bodyPr wrap="none">
              <a:spAutoFit/>
            </a:bodyPr>
            <a:lstStyle/>
            <a:p>
              <a:r>
                <a:rPr lang="en-US" altLang="zh-CN" sz="1200" b="1" dirty="0" err="1">
                  <a:solidFill>
                    <a:schemeClr val="bg1"/>
                  </a:solidFill>
                  <a:cs typeface="Huawei Sans" panose="020C0503030203020204" pitchFamily="34" charset="0"/>
                </a:rPr>
                <a:t>NG.fast</a:t>
              </a:r>
              <a:endParaRPr lang="en-US" sz="1200" b="1" dirty="0">
                <a:solidFill>
                  <a:schemeClr val="bg1"/>
                </a:solidFill>
                <a:cs typeface="Huawei Sans" panose="020C0503030203020204" pitchFamily="34" charset="0"/>
              </a:endParaRPr>
            </a:p>
          </p:txBody>
        </p:sp>
        <p:sp>
          <p:nvSpPr>
            <p:cNvPr id="29" name="矩形 28"/>
            <p:cNvSpPr/>
            <p:nvPr/>
          </p:nvSpPr>
          <p:spPr>
            <a:xfrm>
              <a:off x="809748" y="5958950"/>
              <a:ext cx="781485" cy="161869"/>
            </a:xfrm>
            <a:prstGeom prst="rect">
              <a:avLst/>
            </a:prstGeom>
          </p:spPr>
          <p:txBody>
            <a:bodyPr wrap="none">
              <a:spAutoFit/>
            </a:bodyPr>
            <a:lstStyle/>
            <a:p>
              <a:r>
                <a:rPr lang="en-US" altLang="zh-CN" sz="1200" dirty="0"/>
                <a:t>Distância </a:t>
              </a:r>
              <a:r>
                <a:rPr lang="zh-CN" altLang="en-US" sz="1200" dirty="0">
                  <a:ea typeface="方正兰亭黑简体" panose="02000000000000000000" pitchFamily="2" charset="-122"/>
                </a:rPr>
                <a:t>(</a:t>
              </a:r>
              <a:r>
                <a:rPr lang="en-US" altLang="zh-CN" sz="1200" dirty="0">
                  <a:ea typeface="方正兰亭黑简体" panose="02000000000000000000" pitchFamily="2" charset="-122"/>
                </a:rPr>
                <a:t>m</a:t>
              </a:r>
              <a:r>
                <a:rPr lang="zh-CN" altLang="en-US" sz="1200" dirty="0">
                  <a:ea typeface="方正兰亭黑简体" panose="02000000000000000000" pitchFamily="2" charset="-122"/>
                </a:rPr>
                <a:t>)</a:t>
              </a:r>
              <a:endParaRPr lang="en-US" sz="1200" dirty="0">
                <a:ea typeface="方正兰亭黑简体" panose="02000000000000000000" pitchFamily="2" charset="-122"/>
              </a:endParaRPr>
            </a:p>
          </p:txBody>
        </p:sp>
        <p:sp>
          <p:nvSpPr>
            <p:cNvPr id="30" name="矩形 29"/>
            <p:cNvSpPr/>
            <p:nvPr/>
          </p:nvSpPr>
          <p:spPr>
            <a:xfrm>
              <a:off x="6180634" y="3761104"/>
              <a:ext cx="873517" cy="161869"/>
            </a:xfrm>
            <a:prstGeom prst="rect">
              <a:avLst/>
            </a:prstGeom>
          </p:spPr>
          <p:txBody>
            <a:bodyPr wrap="none">
              <a:spAutoFit/>
            </a:bodyPr>
            <a:lstStyle/>
            <a:p>
              <a:r>
                <a:rPr lang="en-US" altLang="zh-CN" sz="1200" dirty="0"/>
                <a:t>Taxa De Bits</a:t>
              </a:r>
              <a:r>
                <a:rPr lang="zh-CN" altLang="en-US" sz="1200" dirty="0">
                  <a:ea typeface="方正兰亭黑简体" panose="02000000000000000000" pitchFamily="2" charset="-122"/>
                </a:rPr>
                <a:t>(</a:t>
              </a:r>
              <a:r>
                <a:rPr lang="en-US" altLang="zh-CN" sz="1200" dirty="0">
                  <a:ea typeface="方正兰亭黑简体" panose="02000000000000000000" pitchFamily="2" charset="-122"/>
                </a:rPr>
                <a:t>Mbps</a:t>
              </a:r>
              <a:r>
                <a:rPr lang="zh-CN" altLang="en-US" sz="1200" dirty="0">
                  <a:ea typeface="方正兰亭黑简体" panose="02000000000000000000" pitchFamily="2" charset="-122"/>
                </a:rPr>
                <a:t>)</a:t>
              </a:r>
              <a:endParaRPr lang="en-US" sz="1200" dirty="0">
                <a:ea typeface="方正兰亭黑简体" panose="02000000000000000000" pitchFamily="2" charset="-122"/>
              </a:endParaRPr>
            </a:p>
          </p:txBody>
        </p:sp>
        <p:cxnSp>
          <p:nvCxnSpPr>
            <p:cNvPr id="31" name="直接箭头连接符 30"/>
            <p:cNvCxnSpPr/>
            <p:nvPr/>
          </p:nvCxnSpPr>
          <p:spPr>
            <a:xfrm flipV="1">
              <a:off x="6491177" y="4018756"/>
              <a:ext cx="0" cy="1905731"/>
            </a:xfrm>
            <a:prstGeom prst="straightConnector1">
              <a:avLst/>
            </a:prstGeom>
            <a:ln w="28575">
              <a:solidFill>
                <a:srgbClr val="660033"/>
              </a:solidFill>
              <a:tailEnd type="triangle"/>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811518" y="5752006"/>
              <a:ext cx="324265" cy="161869"/>
            </a:xfrm>
            <a:prstGeom prst="rect">
              <a:avLst/>
            </a:prstGeom>
          </p:spPr>
          <p:txBody>
            <a:bodyPr wrap="none">
              <a:spAutoFit/>
            </a:bodyPr>
            <a:lstStyle/>
            <a:p>
              <a:r>
                <a:rPr lang="en-US" altLang="zh-CN" sz="1200" b="1" dirty="0">
                  <a:solidFill>
                    <a:schemeClr val="tx1">
                      <a:lumMod val="75000"/>
                      <a:lumOff val="25000"/>
                    </a:schemeClr>
                  </a:solidFill>
                </a:rPr>
                <a:t>5000</a:t>
              </a:r>
              <a:endParaRPr lang="en-US" sz="1200" b="1" dirty="0">
                <a:solidFill>
                  <a:schemeClr val="tx1">
                    <a:lumMod val="75000"/>
                    <a:lumOff val="25000"/>
                  </a:schemeClr>
                </a:solidFill>
              </a:endParaRPr>
            </a:p>
          </p:txBody>
        </p:sp>
        <p:sp>
          <p:nvSpPr>
            <p:cNvPr id="33" name="矩形 32"/>
            <p:cNvSpPr/>
            <p:nvPr/>
          </p:nvSpPr>
          <p:spPr>
            <a:xfrm>
              <a:off x="2844962" y="5752006"/>
              <a:ext cx="324265" cy="161869"/>
            </a:xfrm>
            <a:prstGeom prst="rect">
              <a:avLst/>
            </a:prstGeom>
          </p:spPr>
          <p:txBody>
            <a:bodyPr wrap="none">
              <a:spAutoFit/>
            </a:bodyPr>
            <a:lstStyle/>
            <a:p>
              <a:r>
                <a:rPr lang="en-US" altLang="zh-CN" sz="1200" b="1" dirty="0">
                  <a:solidFill>
                    <a:schemeClr val="tx1">
                      <a:lumMod val="75000"/>
                      <a:lumOff val="25000"/>
                    </a:schemeClr>
                  </a:solidFill>
                </a:rPr>
                <a:t>2000</a:t>
              </a:r>
              <a:endParaRPr lang="en-US" sz="1200" b="1" dirty="0">
                <a:solidFill>
                  <a:schemeClr val="tx1">
                    <a:lumMod val="75000"/>
                    <a:lumOff val="25000"/>
                  </a:schemeClr>
                </a:solidFill>
              </a:endParaRPr>
            </a:p>
          </p:txBody>
        </p:sp>
        <p:sp>
          <p:nvSpPr>
            <p:cNvPr id="34" name="矩形 33"/>
            <p:cNvSpPr/>
            <p:nvPr/>
          </p:nvSpPr>
          <p:spPr>
            <a:xfrm>
              <a:off x="3920750" y="5752006"/>
              <a:ext cx="324265" cy="161869"/>
            </a:xfrm>
            <a:prstGeom prst="rect">
              <a:avLst/>
            </a:prstGeom>
          </p:spPr>
          <p:txBody>
            <a:bodyPr wrap="none">
              <a:spAutoFit/>
            </a:bodyPr>
            <a:lstStyle/>
            <a:p>
              <a:r>
                <a:rPr lang="en-US" altLang="zh-CN" sz="1200" b="1" dirty="0">
                  <a:solidFill>
                    <a:schemeClr val="tx1">
                      <a:lumMod val="75000"/>
                      <a:lumOff val="25000"/>
                    </a:schemeClr>
                  </a:solidFill>
                </a:rPr>
                <a:t>1000</a:t>
              </a:r>
              <a:endParaRPr lang="en-US" sz="1200" b="1" dirty="0">
                <a:solidFill>
                  <a:schemeClr val="tx1">
                    <a:lumMod val="75000"/>
                    <a:lumOff val="25000"/>
                  </a:schemeClr>
                </a:solidFill>
              </a:endParaRPr>
            </a:p>
          </p:txBody>
        </p:sp>
        <p:sp>
          <p:nvSpPr>
            <p:cNvPr id="35" name="矩形 34"/>
            <p:cNvSpPr/>
            <p:nvPr/>
          </p:nvSpPr>
          <p:spPr>
            <a:xfrm>
              <a:off x="4752074" y="5752006"/>
              <a:ext cx="271395" cy="161869"/>
            </a:xfrm>
            <a:prstGeom prst="rect">
              <a:avLst/>
            </a:prstGeom>
          </p:spPr>
          <p:txBody>
            <a:bodyPr wrap="none">
              <a:spAutoFit/>
            </a:bodyPr>
            <a:lstStyle/>
            <a:p>
              <a:r>
                <a:rPr lang="en-US" altLang="zh-CN" sz="1200" b="1" dirty="0">
                  <a:solidFill>
                    <a:schemeClr val="tx1">
                      <a:lumMod val="75000"/>
                      <a:lumOff val="25000"/>
                    </a:schemeClr>
                  </a:solidFill>
                </a:rPr>
                <a:t>500</a:t>
              </a:r>
              <a:endParaRPr lang="en-US" sz="1200" b="1" dirty="0">
                <a:solidFill>
                  <a:schemeClr val="tx1">
                    <a:lumMod val="75000"/>
                    <a:lumOff val="25000"/>
                  </a:schemeClr>
                </a:solidFill>
              </a:endParaRPr>
            </a:p>
          </p:txBody>
        </p:sp>
        <p:sp>
          <p:nvSpPr>
            <p:cNvPr id="36" name="矩形 35"/>
            <p:cNvSpPr/>
            <p:nvPr/>
          </p:nvSpPr>
          <p:spPr>
            <a:xfrm>
              <a:off x="5422719" y="5752006"/>
              <a:ext cx="271395" cy="161869"/>
            </a:xfrm>
            <a:prstGeom prst="rect">
              <a:avLst/>
            </a:prstGeom>
          </p:spPr>
          <p:txBody>
            <a:bodyPr wrap="none">
              <a:spAutoFit/>
            </a:bodyPr>
            <a:lstStyle/>
            <a:p>
              <a:r>
                <a:rPr lang="en-US" altLang="zh-CN" sz="1200" b="1" dirty="0">
                  <a:solidFill>
                    <a:schemeClr val="tx1">
                      <a:lumMod val="75000"/>
                      <a:lumOff val="25000"/>
                    </a:schemeClr>
                  </a:solidFill>
                </a:rPr>
                <a:t>100</a:t>
              </a:r>
              <a:endParaRPr lang="en-US" sz="1200" b="1" dirty="0">
                <a:solidFill>
                  <a:schemeClr val="tx1">
                    <a:lumMod val="75000"/>
                    <a:lumOff val="25000"/>
                  </a:schemeClr>
                </a:solidFill>
              </a:endParaRPr>
            </a:p>
          </p:txBody>
        </p:sp>
        <p:sp>
          <p:nvSpPr>
            <p:cNvPr id="37" name="矩形 36"/>
            <p:cNvSpPr/>
            <p:nvPr/>
          </p:nvSpPr>
          <p:spPr>
            <a:xfrm>
              <a:off x="5814174" y="5752006"/>
              <a:ext cx="218526" cy="161869"/>
            </a:xfrm>
            <a:prstGeom prst="rect">
              <a:avLst/>
            </a:prstGeom>
          </p:spPr>
          <p:txBody>
            <a:bodyPr wrap="none">
              <a:spAutoFit/>
            </a:bodyPr>
            <a:lstStyle/>
            <a:p>
              <a:r>
                <a:rPr lang="en-US" altLang="zh-CN" sz="1200" b="1" dirty="0">
                  <a:solidFill>
                    <a:schemeClr val="tx1">
                      <a:lumMod val="75000"/>
                      <a:lumOff val="25000"/>
                    </a:schemeClr>
                  </a:solidFill>
                </a:rPr>
                <a:t>50</a:t>
              </a:r>
              <a:endParaRPr lang="en-US" sz="1200" b="1" dirty="0">
                <a:solidFill>
                  <a:schemeClr val="tx1">
                    <a:lumMod val="75000"/>
                    <a:lumOff val="25000"/>
                  </a:schemeClr>
                </a:solidFill>
              </a:endParaRPr>
            </a:p>
          </p:txBody>
        </p:sp>
        <p:sp>
          <p:nvSpPr>
            <p:cNvPr id="38" name="矩形 37"/>
            <p:cNvSpPr/>
            <p:nvPr/>
          </p:nvSpPr>
          <p:spPr>
            <a:xfrm>
              <a:off x="2824722" y="5138431"/>
              <a:ext cx="324265" cy="161869"/>
            </a:xfrm>
            <a:prstGeom prst="rect">
              <a:avLst/>
            </a:prstGeom>
          </p:spPr>
          <p:txBody>
            <a:bodyPr wrap="none">
              <a:spAutoFit/>
            </a:bodyPr>
            <a:lstStyle/>
            <a:p>
              <a:r>
                <a:rPr lang="en-US" altLang="zh-CN" sz="1200" b="1" dirty="0">
                  <a:solidFill>
                    <a:schemeClr val="tx1">
                      <a:lumMod val="75000"/>
                      <a:lumOff val="25000"/>
                    </a:schemeClr>
                  </a:solidFill>
                </a:rPr>
                <a:t>2002</a:t>
              </a:r>
              <a:endParaRPr lang="en-US" sz="1200" b="1" dirty="0">
                <a:solidFill>
                  <a:schemeClr val="tx1">
                    <a:lumMod val="75000"/>
                    <a:lumOff val="25000"/>
                  </a:schemeClr>
                </a:solidFill>
              </a:endParaRPr>
            </a:p>
          </p:txBody>
        </p:sp>
        <p:sp>
          <p:nvSpPr>
            <p:cNvPr id="39" name="矩形 38"/>
            <p:cNvSpPr/>
            <p:nvPr/>
          </p:nvSpPr>
          <p:spPr>
            <a:xfrm>
              <a:off x="3865406" y="4843832"/>
              <a:ext cx="324265" cy="161869"/>
            </a:xfrm>
            <a:prstGeom prst="rect">
              <a:avLst/>
            </a:prstGeom>
          </p:spPr>
          <p:txBody>
            <a:bodyPr wrap="none">
              <a:spAutoFit/>
            </a:bodyPr>
            <a:lstStyle/>
            <a:p>
              <a:r>
                <a:rPr lang="en-US" altLang="zh-CN" sz="1200" b="1" dirty="0">
                  <a:solidFill>
                    <a:schemeClr val="tx1">
                      <a:lumMod val="75000"/>
                      <a:lumOff val="25000"/>
                    </a:schemeClr>
                  </a:solidFill>
                </a:rPr>
                <a:t>2004</a:t>
              </a:r>
              <a:endParaRPr lang="en-US" sz="1200" b="1" dirty="0">
                <a:solidFill>
                  <a:schemeClr val="tx1">
                    <a:lumMod val="75000"/>
                    <a:lumOff val="25000"/>
                  </a:schemeClr>
                </a:solidFill>
              </a:endParaRPr>
            </a:p>
          </p:txBody>
        </p:sp>
        <p:sp>
          <p:nvSpPr>
            <p:cNvPr id="40" name="矩形 39"/>
            <p:cNvSpPr/>
            <p:nvPr/>
          </p:nvSpPr>
          <p:spPr>
            <a:xfrm>
              <a:off x="800289" y="5329946"/>
              <a:ext cx="324265" cy="161869"/>
            </a:xfrm>
            <a:prstGeom prst="rect">
              <a:avLst/>
            </a:prstGeom>
          </p:spPr>
          <p:txBody>
            <a:bodyPr wrap="none">
              <a:spAutoFit/>
            </a:bodyPr>
            <a:lstStyle/>
            <a:p>
              <a:r>
                <a:rPr lang="en-US" altLang="zh-CN" sz="1200" b="1" dirty="0">
                  <a:solidFill>
                    <a:schemeClr val="tx1">
                      <a:lumMod val="75000"/>
                      <a:lumOff val="25000"/>
                    </a:schemeClr>
                  </a:solidFill>
                </a:rPr>
                <a:t>1876</a:t>
              </a:r>
              <a:endParaRPr lang="en-US" sz="1200" b="1" dirty="0">
                <a:solidFill>
                  <a:schemeClr val="tx1">
                    <a:lumMod val="75000"/>
                    <a:lumOff val="25000"/>
                  </a:schemeClr>
                </a:solidFill>
              </a:endParaRPr>
            </a:p>
          </p:txBody>
        </p:sp>
        <p:sp>
          <p:nvSpPr>
            <p:cNvPr id="41" name="矩形 40"/>
            <p:cNvSpPr/>
            <p:nvPr/>
          </p:nvSpPr>
          <p:spPr>
            <a:xfrm>
              <a:off x="4646905" y="4614408"/>
              <a:ext cx="324265" cy="161869"/>
            </a:xfrm>
            <a:prstGeom prst="rect">
              <a:avLst/>
            </a:prstGeom>
          </p:spPr>
          <p:txBody>
            <a:bodyPr wrap="none">
              <a:spAutoFit/>
            </a:bodyPr>
            <a:lstStyle/>
            <a:p>
              <a:r>
                <a:rPr lang="en-US" altLang="zh-CN" sz="1200" b="1" dirty="0">
                  <a:solidFill>
                    <a:schemeClr val="tx1">
                      <a:lumMod val="75000"/>
                      <a:lumOff val="25000"/>
                    </a:schemeClr>
                  </a:solidFill>
                </a:rPr>
                <a:t>2012</a:t>
              </a:r>
              <a:endParaRPr lang="en-US" sz="1200" b="1" dirty="0">
                <a:solidFill>
                  <a:schemeClr val="tx1">
                    <a:lumMod val="75000"/>
                    <a:lumOff val="25000"/>
                  </a:schemeClr>
                </a:solidFill>
              </a:endParaRPr>
            </a:p>
          </p:txBody>
        </p:sp>
        <p:sp>
          <p:nvSpPr>
            <p:cNvPr id="42" name="矩形 41"/>
            <p:cNvSpPr/>
            <p:nvPr/>
          </p:nvSpPr>
          <p:spPr>
            <a:xfrm>
              <a:off x="5314187" y="4185285"/>
              <a:ext cx="324265" cy="161869"/>
            </a:xfrm>
            <a:prstGeom prst="rect">
              <a:avLst/>
            </a:prstGeom>
          </p:spPr>
          <p:txBody>
            <a:bodyPr wrap="none">
              <a:spAutoFit/>
            </a:bodyPr>
            <a:lstStyle/>
            <a:p>
              <a:r>
                <a:rPr lang="en-US" altLang="zh-CN" sz="1200" b="1" dirty="0">
                  <a:solidFill>
                    <a:schemeClr val="tx1">
                      <a:lumMod val="75000"/>
                      <a:lumOff val="25000"/>
                    </a:schemeClr>
                  </a:solidFill>
                </a:rPr>
                <a:t>2015</a:t>
              </a:r>
              <a:endParaRPr lang="en-US" sz="1200" b="1" dirty="0">
                <a:solidFill>
                  <a:schemeClr val="tx1">
                    <a:lumMod val="75000"/>
                    <a:lumOff val="25000"/>
                  </a:schemeClr>
                </a:solidFill>
              </a:endParaRPr>
            </a:p>
          </p:txBody>
        </p:sp>
        <p:sp>
          <p:nvSpPr>
            <p:cNvPr id="43" name="矩形 42"/>
            <p:cNvSpPr/>
            <p:nvPr/>
          </p:nvSpPr>
          <p:spPr>
            <a:xfrm>
              <a:off x="5685793" y="3967047"/>
              <a:ext cx="324265" cy="161869"/>
            </a:xfrm>
            <a:prstGeom prst="rect">
              <a:avLst/>
            </a:prstGeom>
          </p:spPr>
          <p:txBody>
            <a:bodyPr wrap="none">
              <a:spAutoFit/>
            </a:bodyPr>
            <a:lstStyle/>
            <a:p>
              <a:r>
                <a:rPr lang="en-US" altLang="zh-CN" sz="1200" b="1" dirty="0">
                  <a:solidFill>
                    <a:schemeClr val="tx1">
                      <a:lumMod val="75000"/>
                      <a:lumOff val="25000"/>
                    </a:schemeClr>
                  </a:solidFill>
                </a:rPr>
                <a:t>2020</a:t>
              </a:r>
              <a:endParaRPr lang="en-US" sz="1200" b="1" dirty="0">
                <a:solidFill>
                  <a:schemeClr val="tx1">
                    <a:lumMod val="75000"/>
                    <a:lumOff val="25000"/>
                  </a:schemeClr>
                </a:solidFill>
              </a:endParaRPr>
            </a:p>
          </p:txBody>
        </p:sp>
        <p:cxnSp>
          <p:nvCxnSpPr>
            <p:cNvPr id="44" name="直接箭头连接符 43"/>
            <p:cNvCxnSpPr/>
            <p:nvPr/>
          </p:nvCxnSpPr>
          <p:spPr>
            <a:xfrm>
              <a:off x="903506" y="3902773"/>
              <a:ext cx="4240022" cy="0"/>
            </a:xfrm>
            <a:prstGeom prst="straightConnector1">
              <a:avLst/>
            </a:prstGeom>
            <a:ln w="28575">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1137821" y="3891035"/>
              <a:ext cx="0" cy="180000"/>
            </a:xfrm>
            <a:prstGeom prst="line">
              <a:avLst/>
            </a:prstGeom>
            <a:ln w="28575">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1526441" y="3891035"/>
              <a:ext cx="0" cy="180000"/>
            </a:xfrm>
            <a:prstGeom prst="line">
              <a:avLst/>
            </a:prstGeom>
            <a:ln w="28575">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2364641" y="3891035"/>
              <a:ext cx="0" cy="180000"/>
            </a:xfrm>
            <a:prstGeom prst="line">
              <a:avLst/>
            </a:prstGeom>
            <a:ln w="28575">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a:off x="3285104" y="3891035"/>
              <a:ext cx="0" cy="180000"/>
            </a:xfrm>
            <a:prstGeom prst="line">
              <a:avLst/>
            </a:prstGeom>
            <a:ln w="28575">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4789059" y="3891035"/>
              <a:ext cx="0" cy="180000"/>
            </a:xfrm>
            <a:prstGeom prst="line">
              <a:avLst/>
            </a:prstGeom>
            <a:ln w="28575">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903506" y="3908072"/>
              <a:ext cx="0" cy="1068018"/>
            </a:xfrm>
            <a:prstGeom prst="line">
              <a:avLst/>
            </a:prstGeom>
            <a:ln w="1270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1149846" y="3908072"/>
              <a:ext cx="0" cy="922449"/>
            </a:xfrm>
            <a:prstGeom prst="line">
              <a:avLst/>
            </a:prstGeom>
            <a:ln w="1270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1526441" y="3908073"/>
              <a:ext cx="0" cy="769649"/>
            </a:xfrm>
            <a:prstGeom prst="line">
              <a:avLst/>
            </a:prstGeom>
            <a:ln w="1270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2373491" y="3908073"/>
              <a:ext cx="0" cy="584089"/>
            </a:xfrm>
            <a:prstGeom prst="line">
              <a:avLst/>
            </a:prstGeom>
            <a:ln w="1270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3282485" y="3908073"/>
              <a:ext cx="0" cy="427030"/>
            </a:xfrm>
            <a:prstGeom prst="line">
              <a:avLst/>
            </a:prstGeom>
            <a:ln w="1270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4789059" y="3908073"/>
              <a:ext cx="0" cy="322666"/>
            </a:xfrm>
            <a:prstGeom prst="line">
              <a:avLst/>
            </a:prstGeom>
            <a:ln w="1270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a:off x="903506" y="4830521"/>
              <a:ext cx="234315" cy="0"/>
            </a:xfrm>
            <a:prstGeom prst="straightConnector1">
              <a:avLst/>
            </a:prstGeom>
            <a:ln w="12700">
              <a:solidFill>
                <a:schemeClr val="bg1">
                  <a:lumMod val="50000"/>
                </a:schemeClr>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a:off x="897130" y="4669439"/>
              <a:ext cx="629311" cy="0"/>
            </a:xfrm>
            <a:prstGeom prst="straightConnector1">
              <a:avLst/>
            </a:prstGeom>
            <a:ln w="12700">
              <a:solidFill>
                <a:schemeClr val="tx1">
                  <a:lumMod val="75000"/>
                  <a:lumOff val="25000"/>
                </a:schemeClr>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a:off x="907585" y="4492162"/>
              <a:ext cx="1465906" cy="0"/>
            </a:xfrm>
            <a:prstGeom prst="straightConnector1">
              <a:avLst/>
            </a:prstGeom>
            <a:ln w="12700">
              <a:solidFill>
                <a:srgbClr val="66CCFF"/>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a:off x="904018" y="4287267"/>
              <a:ext cx="2401327" cy="0"/>
            </a:xfrm>
            <a:prstGeom prst="straightConnector1">
              <a:avLst/>
            </a:prstGeom>
            <a:ln w="12700">
              <a:solidFill>
                <a:srgbClr val="007AC7"/>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a:off x="904018" y="4114786"/>
              <a:ext cx="3885041" cy="0"/>
            </a:xfrm>
            <a:prstGeom prst="straightConnector1">
              <a:avLst/>
            </a:prstGeom>
            <a:ln w="12700">
              <a:solidFill>
                <a:srgbClr val="000066"/>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sp>
          <p:nvSpPr>
            <p:cNvPr id="61" name="矩形 60"/>
            <p:cNvSpPr/>
            <p:nvPr/>
          </p:nvSpPr>
          <p:spPr>
            <a:xfrm>
              <a:off x="1101088" y="4709291"/>
              <a:ext cx="342867" cy="161869"/>
            </a:xfrm>
            <a:prstGeom prst="rect">
              <a:avLst/>
            </a:prstGeom>
          </p:spPr>
          <p:txBody>
            <a:bodyPr wrap="none">
              <a:spAutoFit/>
            </a:bodyPr>
            <a:lstStyle/>
            <a:p>
              <a:r>
                <a:rPr lang="en-US" altLang="zh-CN" sz="1200" dirty="0">
                  <a:solidFill>
                    <a:srgbClr val="7F7F7F"/>
                  </a:solidFill>
                  <a:ea typeface="方正兰亭黑简体" panose="02000000000000000000" pitchFamily="2" charset="-122"/>
                  <a:cs typeface="Huawei Sans" panose="020C0503030203020204" pitchFamily="34" charset="0"/>
                </a:rPr>
                <a:t>Voz</a:t>
              </a:r>
              <a:endParaRPr lang="en-US" sz="1200" dirty="0">
                <a:solidFill>
                  <a:srgbClr val="7F7F7F"/>
                </a:solidFill>
                <a:ea typeface="方正兰亭黑简体" panose="02000000000000000000" pitchFamily="2" charset="-122"/>
                <a:cs typeface="Huawei Sans" panose="020C0503030203020204" pitchFamily="34" charset="0"/>
              </a:endParaRPr>
            </a:p>
          </p:txBody>
        </p:sp>
        <p:sp>
          <p:nvSpPr>
            <p:cNvPr id="62" name="矩形 61"/>
            <p:cNvSpPr/>
            <p:nvPr/>
          </p:nvSpPr>
          <p:spPr>
            <a:xfrm>
              <a:off x="1480652" y="4555847"/>
              <a:ext cx="340909" cy="161869"/>
            </a:xfrm>
            <a:prstGeom prst="rect">
              <a:avLst/>
            </a:prstGeom>
          </p:spPr>
          <p:txBody>
            <a:bodyPr wrap="none">
              <a:spAutoFit/>
            </a:bodyPr>
            <a:lstStyle/>
            <a:p>
              <a:r>
                <a:rPr lang="en-US" altLang="zh-CN" sz="1200" dirty="0">
                  <a:solidFill>
                    <a:schemeClr val="tx1">
                      <a:lumMod val="75000"/>
                      <a:lumOff val="25000"/>
                    </a:schemeClr>
                  </a:solidFill>
                  <a:ea typeface="方正兰亭黑简体" panose="02000000000000000000" pitchFamily="2" charset="-122"/>
                  <a:cs typeface="Huawei Sans" panose="020C0503030203020204" pitchFamily="34" charset="0"/>
                </a:rPr>
                <a:t>ADSL</a:t>
              </a:r>
              <a:endParaRPr lang="en-US" sz="1200" dirty="0">
                <a:solidFill>
                  <a:schemeClr val="tx1">
                    <a:lumMod val="75000"/>
                    <a:lumOff val="25000"/>
                  </a:schemeClr>
                </a:solidFill>
                <a:ea typeface="方正兰亭黑简体" panose="02000000000000000000" pitchFamily="2" charset="-122"/>
                <a:cs typeface="Huawei Sans" panose="020C0503030203020204" pitchFamily="34" charset="0"/>
              </a:endParaRPr>
            </a:p>
          </p:txBody>
        </p:sp>
        <p:sp>
          <p:nvSpPr>
            <p:cNvPr id="63" name="矩形 62"/>
            <p:cNvSpPr/>
            <p:nvPr/>
          </p:nvSpPr>
          <p:spPr>
            <a:xfrm>
              <a:off x="2321048" y="4373254"/>
              <a:ext cx="836313" cy="161869"/>
            </a:xfrm>
            <a:prstGeom prst="rect">
              <a:avLst/>
            </a:prstGeom>
          </p:spPr>
          <p:txBody>
            <a:bodyPr wrap="none">
              <a:spAutoFit/>
            </a:bodyPr>
            <a:lstStyle/>
            <a:p>
              <a:r>
                <a:rPr lang="en-US" altLang="zh-CN" sz="1200" dirty="0">
                  <a:solidFill>
                    <a:srgbClr val="00B0F0"/>
                  </a:solidFill>
                  <a:ea typeface="方正兰亭黑简体" panose="02000000000000000000" pitchFamily="2" charset="-122"/>
                  <a:cs typeface="Huawei Sans" panose="020C0503030203020204" pitchFamily="34" charset="0"/>
                </a:rPr>
                <a:t>VDSL2/Vetorização</a:t>
              </a:r>
              <a:endParaRPr lang="en-US" sz="1200" dirty="0">
                <a:solidFill>
                  <a:srgbClr val="00B0F0"/>
                </a:solidFill>
                <a:ea typeface="方正兰亭黑简体" panose="02000000000000000000" pitchFamily="2" charset="-122"/>
                <a:cs typeface="Huawei Sans" panose="020C0503030203020204" pitchFamily="34" charset="0"/>
              </a:endParaRPr>
            </a:p>
          </p:txBody>
        </p:sp>
        <p:sp>
          <p:nvSpPr>
            <p:cNvPr id="64" name="矩形 63"/>
            <p:cNvSpPr/>
            <p:nvPr/>
          </p:nvSpPr>
          <p:spPr>
            <a:xfrm>
              <a:off x="3248904" y="4181722"/>
              <a:ext cx="632668" cy="161869"/>
            </a:xfrm>
            <a:prstGeom prst="rect">
              <a:avLst/>
            </a:prstGeom>
          </p:spPr>
          <p:txBody>
            <a:bodyPr wrap="none">
              <a:spAutoFit/>
            </a:bodyPr>
            <a:lstStyle/>
            <a:p>
              <a:r>
                <a:rPr lang="en-US" altLang="zh-CN" sz="1200" dirty="0" err="1">
                  <a:solidFill>
                    <a:srgbClr val="007AC7"/>
                  </a:solidFill>
                  <a:ea typeface="方正兰亭黑简体" panose="02000000000000000000" pitchFamily="2" charset="-122"/>
                  <a:cs typeface="Huawei Sans" panose="020C0503030203020204" pitchFamily="34" charset="0"/>
                </a:rPr>
                <a:t>SuperVetor</a:t>
              </a:r>
              <a:endParaRPr lang="en-US" sz="1200" dirty="0">
                <a:solidFill>
                  <a:srgbClr val="007AC7"/>
                </a:solidFill>
                <a:ea typeface="方正兰亭黑简体" panose="02000000000000000000" pitchFamily="2" charset="-122"/>
                <a:cs typeface="Huawei Sans" panose="020C0503030203020204" pitchFamily="34" charset="0"/>
              </a:endParaRPr>
            </a:p>
          </p:txBody>
        </p:sp>
        <p:sp>
          <p:nvSpPr>
            <p:cNvPr id="65" name="矩形 64"/>
            <p:cNvSpPr/>
            <p:nvPr/>
          </p:nvSpPr>
          <p:spPr>
            <a:xfrm>
              <a:off x="4757032" y="3975758"/>
              <a:ext cx="360490" cy="161869"/>
            </a:xfrm>
            <a:prstGeom prst="rect">
              <a:avLst/>
            </a:prstGeom>
          </p:spPr>
          <p:txBody>
            <a:bodyPr wrap="none">
              <a:spAutoFit/>
            </a:bodyPr>
            <a:lstStyle/>
            <a:p>
              <a:r>
                <a:rPr lang="en-US" altLang="zh-CN" sz="1200" dirty="0" err="1">
                  <a:solidFill>
                    <a:srgbClr val="000066"/>
                  </a:solidFill>
                  <a:ea typeface="方正兰亭黑简体" panose="02000000000000000000" pitchFamily="2" charset="-122"/>
                  <a:cs typeface="Huawei Sans" panose="020C0503030203020204" pitchFamily="34" charset="0"/>
                </a:rPr>
                <a:t>G.fast</a:t>
              </a:r>
              <a:endParaRPr lang="en-US" sz="1200" dirty="0">
                <a:solidFill>
                  <a:srgbClr val="000066"/>
                </a:solidFill>
                <a:ea typeface="方正兰亭黑简体" panose="02000000000000000000" pitchFamily="2" charset="-122"/>
                <a:cs typeface="Huawei Sans" panose="020C0503030203020204" pitchFamily="34" charset="0"/>
              </a:endParaRPr>
            </a:p>
          </p:txBody>
        </p:sp>
        <p:sp>
          <p:nvSpPr>
            <p:cNvPr id="66" name="矩形 65"/>
            <p:cNvSpPr/>
            <p:nvPr/>
          </p:nvSpPr>
          <p:spPr>
            <a:xfrm>
              <a:off x="946243" y="3644239"/>
              <a:ext cx="223422" cy="161869"/>
            </a:xfrm>
            <a:prstGeom prst="rect">
              <a:avLst/>
            </a:prstGeom>
          </p:spPr>
          <p:txBody>
            <a:bodyPr wrap="none">
              <a:spAutoFit/>
            </a:bodyPr>
            <a:lstStyle/>
            <a:p>
              <a:r>
                <a:rPr lang="en-US" altLang="zh-CN" sz="1200" dirty="0">
                  <a:solidFill>
                    <a:srgbClr val="7F7F7F"/>
                  </a:solidFill>
                  <a:ea typeface="方正兰亭黑简体" panose="02000000000000000000" pitchFamily="2" charset="-122"/>
                </a:rPr>
                <a:t>4 K</a:t>
              </a:r>
              <a:endParaRPr lang="en-US" sz="1200" dirty="0">
                <a:solidFill>
                  <a:srgbClr val="7F7F7F"/>
                </a:solidFill>
                <a:ea typeface="方正兰亭黑简体" panose="02000000000000000000" pitchFamily="2" charset="-122"/>
              </a:endParaRPr>
            </a:p>
          </p:txBody>
        </p:sp>
        <p:sp>
          <p:nvSpPr>
            <p:cNvPr id="67" name="矩形 66"/>
            <p:cNvSpPr/>
            <p:nvPr/>
          </p:nvSpPr>
          <p:spPr>
            <a:xfrm>
              <a:off x="1301416" y="3644239"/>
              <a:ext cx="327202" cy="161869"/>
            </a:xfrm>
            <a:prstGeom prst="rect">
              <a:avLst/>
            </a:prstGeom>
          </p:spPr>
          <p:txBody>
            <a:bodyPr wrap="none">
              <a:spAutoFit/>
            </a:bodyPr>
            <a:lstStyle/>
            <a:p>
              <a:r>
                <a:rPr lang="en-US" altLang="zh-CN" sz="1200" dirty="0">
                  <a:solidFill>
                    <a:srgbClr val="7F7F7F"/>
                  </a:solidFill>
                  <a:ea typeface="方正兰亭黑简体" panose="02000000000000000000" pitchFamily="2" charset="-122"/>
                </a:rPr>
                <a:t>2,2 M</a:t>
              </a:r>
              <a:endParaRPr lang="en-US" sz="1200" dirty="0">
                <a:solidFill>
                  <a:srgbClr val="7F7F7F"/>
                </a:solidFill>
                <a:ea typeface="方正兰亭黑简体" panose="02000000000000000000" pitchFamily="2" charset="-122"/>
              </a:endParaRPr>
            </a:p>
          </p:txBody>
        </p:sp>
        <p:sp>
          <p:nvSpPr>
            <p:cNvPr id="68" name="矩形 67"/>
            <p:cNvSpPr/>
            <p:nvPr/>
          </p:nvSpPr>
          <p:spPr>
            <a:xfrm>
              <a:off x="2101646" y="3644239"/>
              <a:ext cx="305663" cy="161869"/>
            </a:xfrm>
            <a:prstGeom prst="rect">
              <a:avLst/>
            </a:prstGeom>
          </p:spPr>
          <p:txBody>
            <a:bodyPr wrap="none">
              <a:spAutoFit/>
            </a:bodyPr>
            <a:lstStyle/>
            <a:p>
              <a:r>
                <a:rPr lang="en-US" altLang="zh-CN" sz="1200" dirty="0">
                  <a:solidFill>
                    <a:srgbClr val="7F7F7F"/>
                  </a:solidFill>
                  <a:ea typeface="方正兰亭黑简体" panose="02000000000000000000" pitchFamily="2" charset="-122"/>
                </a:rPr>
                <a:t>17 M</a:t>
              </a:r>
              <a:endParaRPr lang="en-US" sz="1200" dirty="0">
                <a:solidFill>
                  <a:srgbClr val="7F7F7F"/>
                </a:solidFill>
                <a:ea typeface="方正兰亭黑简体" panose="02000000000000000000" pitchFamily="2" charset="-122"/>
              </a:endParaRPr>
            </a:p>
          </p:txBody>
        </p:sp>
        <p:sp>
          <p:nvSpPr>
            <p:cNvPr id="69" name="矩形 68"/>
            <p:cNvSpPr/>
            <p:nvPr/>
          </p:nvSpPr>
          <p:spPr>
            <a:xfrm>
              <a:off x="3046216" y="3644239"/>
              <a:ext cx="305663" cy="161869"/>
            </a:xfrm>
            <a:prstGeom prst="rect">
              <a:avLst/>
            </a:prstGeom>
          </p:spPr>
          <p:txBody>
            <a:bodyPr wrap="none">
              <a:spAutoFit/>
            </a:bodyPr>
            <a:lstStyle/>
            <a:p>
              <a:r>
                <a:rPr lang="en-US" altLang="zh-CN" sz="1200" dirty="0">
                  <a:solidFill>
                    <a:srgbClr val="7F7F7F"/>
                  </a:solidFill>
                  <a:ea typeface="方正兰亭黑简体" panose="02000000000000000000" pitchFamily="2" charset="-122"/>
                </a:rPr>
                <a:t>35 M</a:t>
              </a:r>
              <a:endParaRPr lang="en-US" sz="1200" dirty="0">
                <a:solidFill>
                  <a:srgbClr val="7F7F7F"/>
                </a:solidFill>
                <a:ea typeface="方正兰亭黑简体" panose="02000000000000000000" pitchFamily="2" charset="-122"/>
              </a:endParaRPr>
            </a:p>
          </p:txBody>
        </p:sp>
        <p:sp>
          <p:nvSpPr>
            <p:cNvPr id="70" name="矩形 69"/>
            <p:cNvSpPr/>
            <p:nvPr/>
          </p:nvSpPr>
          <p:spPr>
            <a:xfrm>
              <a:off x="4554943" y="3644239"/>
              <a:ext cx="358532" cy="161869"/>
            </a:xfrm>
            <a:prstGeom prst="rect">
              <a:avLst/>
            </a:prstGeom>
          </p:spPr>
          <p:txBody>
            <a:bodyPr wrap="none">
              <a:spAutoFit/>
            </a:bodyPr>
            <a:lstStyle/>
            <a:p>
              <a:r>
                <a:rPr lang="en-US" altLang="zh-CN" sz="1200" dirty="0">
                  <a:solidFill>
                    <a:srgbClr val="7F7F7F"/>
                  </a:solidFill>
                  <a:ea typeface="方正兰亭黑简体" panose="02000000000000000000" pitchFamily="2" charset="-122"/>
                </a:rPr>
                <a:t>106 M</a:t>
              </a:r>
              <a:endParaRPr lang="en-US" sz="1200" dirty="0">
                <a:solidFill>
                  <a:srgbClr val="7F7F7F"/>
                </a:solidFill>
                <a:ea typeface="方正兰亭黑简体" panose="02000000000000000000" pitchFamily="2" charset="-122"/>
              </a:endParaRPr>
            </a:p>
          </p:txBody>
        </p:sp>
        <p:sp>
          <p:nvSpPr>
            <p:cNvPr id="71" name="矩形 70"/>
            <p:cNvSpPr/>
            <p:nvPr/>
          </p:nvSpPr>
          <p:spPr>
            <a:xfrm>
              <a:off x="4869276" y="3760034"/>
              <a:ext cx="1130030" cy="161869"/>
            </a:xfrm>
            <a:prstGeom prst="rect">
              <a:avLst/>
            </a:prstGeom>
          </p:spPr>
          <p:txBody>
            <a:bodyPr wrap="none">
              <a:spAutoFit/>
            </a:bodyPr>
            <a:lstStyle/>
            <a:p>
              <a:r>
                <a:rPr lang="en-US" altLang="zh-CN" sz="1200" dirty="0"/>
                <a:t>Faixa de frequência </a:t>
              </a:r>
              <a:r>
                <a:rPr lang="zh-CN" altLang="en-US" sz="1200" dirty="0">
                  <a:ea typeface="方正兰亭黑简体" panose="02000000000000000000" pitchFamily="2" charset="-122"/>
                </a:rPr>
                <a:t>(</a:t>
              </a:r>
              <a:r>
                <a:rPr lang="en-US" altLang="zh-CN" sz="1200" dirty="0">
                  <a:ea typeface="方正兰亭黑简体" panose="02000000000000000000" pitchFamily="2" charset="-122"/>
                </a:rPr>
                <a:t>Hz</a:t>
              </a:r>
              <a:r>
                <a:rPr lang="zh-CN" altLang="en-US" sz="1200" dirty="0">
                  <a:ea typeface="方正兰亭黑简体" panose="02000000000000000000" pitchFamily="2" charset="-122"/>
                </a:rPr>
                <a:t>)</a:t>
              </a:r>
              <a:endParaRPr lang="en-US" sz="1200" dirty="0">
                <a:ea typeface="方正兰亭黑简体" panose="02000000000000000000" pitchFamily="2" charset="-122"/>
              </a:endParaRPr>
            </a:p>
          </p:txBody>
        </p:sp>
        <p:sp>
          <p:nvSpPr>
            <p:cNvPr id="72" name="矩形 71"/>
            <p:cNvSpPr/>
            <p:nvPr/>
          </p:nvSpPr>
          <p:spPr>
            <a:xfrm>
              <a:off x="6480716" y="5275228"/>
              <a:ext cx="218526" cy="161869"/>
            </a:xfrm>
            <a:prstGeom prst="rect">
              <a:avLst/>
            </a:prstGeom>
          </p:spPr>
          <p:txBody>
            <a:bodyPr wrap="none">
              <a:spAutoFit/>
            </a:bodyPr>
            <a:lstStyle/>
            <a:p>
              <a:r>
                <a:rPr lang="en-US" sz="1200" dirty="0">
                  <a:ea typeface="方正兰亭黑简体" panose="02000000000000000000" pitchFamily="2" charset="-122"/>
                </a:rPr>
                <a:t>25º</a:t>
              </a:r>
            </a:p>
          </p:txBody>
        </p:sp>
        <p:sp>
          <p:nvSpPr>
            <p:cNvPr id="73" name="矩形 72"/>
            <p:cNvSpPr/>
            <p:nvPr/>
          </p:nvSpPr>
          <p:spPr>
            <a:xfrm>
              <a:off x="6480716" y="4857708"/>
              <a:ext cx="271395" cy="161869"/>
            </a:xfrm>
            <a:prstGeom prst="rect">
              <a:avLst/>
            </a:prstGeom>
          </p:spPr>
          <p:txBody>
            <a:bodyPr wrap="none">
              <a:spAutoFit/>
            </a:bodyPr>
            <a:lstStyle/>
            <a:p>
              <a:r>
                <a:rPr lang="en-US" sz="1200" dirty="0">
                  <a:ea typeface="方正兰亭黑简体" panose="02000000000000000000" pitchFamily="2" charset="-122"/>
                </a:rPr>
                <a:t>100</a:t>
              </a:r>
            </a:p>
          </p:txBody>
        </p:sp>
        <p:sp>
          <p:nvSpPr>
            <p:cNvPr id="74" name="矩形 73"/>
            <p:cNvSpPr/>
            <p:nvPr/>
          </p:nvSpPr>
          <p:spPr>
            <a:xfrm>
              <a:off x="6480597" y="4616908"/>
              <a:ext cx="271395" cy="161869"/>
            </a:xfrm>
            <a:prstGeom prst="rect">
              <a:avLst/>
            </a:prstGeom>
          </p:spPr>
          <p:txBody>
            <a:bodyPr wrap="none">
              <a:spAutoFit/>
            </a:bodyPr>
            <a:lstStyle/>
            <a:p>
              <a:r>
                <a:rPr lang="en-US" sz="1200" dirty="0">
                  <a:ea typeface="方正兰亭黑简体" panose="02000000000000000000" pitchFamily="2" charset="-122"/>
                </a:rPr>
                <a:t>300</a:t>
              </a:r>
            </a:p>
          </p:txBody>
        </p:sp>
        <p:sp>
          <p:nvSpPr>
            <p:cNvPr id="75" name="矩形 74"/>
            <p:cNvSpPr/>
            <p:nvPr/>
          </p:nvSpPr>
          <p:spPr>
            <a:xfrm>
              <a:off x="6452804" y="4419868"/>
              <a:ext cx="324265" cy="161869"/>
            </a:xfrm>
            <a:prstGeom prst="rect">
              <a:avLst/>
            </a:prstGeom>
          </p:spPr>
          <p:txBody>
            <a:bodyPr wrap="none">
              <a:spAutoFit/>
            </a:bodyPr>
            <a:lstStyle/>
            <a:p>
              <a:r>
                <a:rPr lang="en-US" sz="1200" dirty="0">
                  <a:ea typeface="方正兰亭黑简体" panose="02000000000000000000" pitchFamily="2" charset="-122"/>
                </a:rPr>
                <a:t>1000</a:t>
              </a:r>
            </a:p>
          </p:txBody>
        </p:sp>
        <p:sp>
          <p:nvSpPr>
            <p:cNvPr id="77" name="矩形 76"/>
            <p:cNvSpPr/>
            <p:nvPr/>
          </p:nvSpPr>
          <p:spPr>
            <a:xfrm>
              <a:off x="6452804" y="4218754"/>
              <a:ext cx="324265" cy="161869"/>
            </a:xfrm>
            <a:prstGeom prst="rect">
              <a:avLst/>
            </a:prstGeom>
          </p:spPr>
          <p:txBody>
            <a:bodyPr wrap="none">
              <a:spAutoFit/>
            </a:bodyPr>
            <a:lstStyle/>
            <a:p>
              <a:r>
                <a:rPr lang="en-US" sz="1200" dirty="0">
                  <a:ea typeface="方正兰亭黑简体" panose="02000000000000000000" pitchFamily="2" charset="-122"/>
                </a:rPr>
                <a:t>5000</a:t>
              </a:r>
            </a:p>
          </p:txBody>
        </p:sp>
      </p:grpSp>
    </p:spTree>
    <p:extLst>
      <p:ext uri="{BB962C8B-B14F-4D97-AF65-F5344CB8AC3E}">
        <p14:creationId xmlns:p14="http://schemas.microsoft.com/office/powerpoint/2010/main" val="990890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Acesso óptico resolve o conflito entre distância e largura de banda</a:t>
            </a:r>
            <a:endParaRPr lang="zh-CN" altLang="en-US" dirty="0"/>
          </a:p>
        </p:txBody>
      </p:sp>
      <p:grpSp>
        <p:nvGrpSpPr>
          <p:cNvPr id="177" name="组合 176"/>
          <p:cNvGrpSpPr/>
          <p:nvPr/>
        </p:nvGrpSpPr>
        <p:grpSpPr>
          <a:xfrm>
            <a:off x="996977" y="1410888"/>
            <a:ext cx="10156482" cy="4511565"/>
            <a:chOff x="1010521" y="1267759"/>
            <a:chExt cx="10156482" cy="4663866"/>
          </a:xfrm>
        </p:grpSpPr>
        <p:grpSp>
          <p:nvGrpSpPr>
            <p:cNvPr id="178" name="组合 177"/>
            <p:cNvGrpSpPr/>
            <p:nvPr/>
          </p:nvGrpSpPr>
          <p:grpSpPr>
            <a:xfrm>
              <a:off x="1010521" y="1267759"/>
              <a:ext cx="10156482" cy="4663866"/>
              <a:chOff x="567112" y="1963311"/>
              <a:chExt cx="6375920" cy="3094289"/>
            </a:xfrm>
          </p:grpSpPr>
          <p:sp>
            <p:nvSpPr>
              <p:cNvPr id="191" name="矩形 190"/>
              <p:cNvSpPr/>
              <p:nvPr/>
            </p:nvSpPr>
            <p:spPr>
              <a:xfrm>
                <a:off x="567112" y="1968131"/>
                <a:ext cx="6373812" cy="3089467"/>
              </a:xfrm>
              <a:prstGeom prst="rect">
                <a:avLst/>
              </a:prstGeom>
              <a:solidFill>
                <a:srgbClr val="5B9BD5">
                  <a:lumMod val="60000"/>
                  <a:lumOff val="40000"/>
                </a:srgb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white">
                      <a:lumMod val="95000"/>
                    </a:prstClr>
                  </a:solidFill>
                  <a:effectLst/>
                  <a:uLnTx/>
                  <a:uFillTx/>
                  <a:cs typeface="+mn-cs"/>
                </a:endParaRPr>
              </a:p>
            </p:txBody>
          </p:sp>
          <p:sp>
            <p:nvSpPr>
              <p:cNvPr id="192" name="直角三角形 191"/>
              <p:cNvSpPr/>
              <p:nvPr/>
            </p:nvSpPr>
            <p:spPr>
              <a:xfrm rot="5400000">
                <a:off x="2211391" y="325958"/>
                <a:ext cx="3089470" cy="6373813"/>
              </a:xfrm>
              <a:prstGeom prst="rtTriangle">
                <a:avLst/>
              </a:prstGeom>
              <a:solidFill>
                <a:srgbClr val="FFC000">
                  <a:lumMod val="20000"/>
                  <a:lumOff val="80000"/>
                </a:srgb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white"/>
                  </a:solidFill>
                  <a:effectLst/>
                  <a:uLnTx/>
                  <a:uFillTx/>
                  <a:cs typeface="+mn-cs"/>
                </a:endParaRPr>
              </a:p>
            </p:txBody>
          </p:sp>
          <p:sp>
            <p:nvSpPr>
              <p:cNvPr id="193" name="矩形 192"/>
              <p:cNvSpPr/>
              <p:nvPr/>
            </p:nvSpPr>
            <p:spPr>
              <a:xfrm>
                <a:off x="3829013" y="4013641"/>
                <a:ext cx="588895" cy="246483"/>
              </a:xfrm>
              <a:prstGeom prst="rect">
                <a:avLst/>
              </a:prstGeom>
            </p:spPr>
            <p:txBody>
              <a:bodyPr wrap="none">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altLang="zh-CN" sz="1814" b="1" i="0" u="none" strike="noStrike" kern="100" cap="none" spc="0" normalizeH="0" baseline="0" noProof="0" dirty="0">
                    <a:ln>
                      <a:noFill/>
                    </a:ln>
                    <a:solidFill>
                      <a:srgbClr val="FFE699"/>
                    </a:solidFill>
                    <a:effectLst/>
                    <a:uLnTx/>
                    <a:uFillTx/>
                    <a:cs typeface="Huawei Sans" panose="020C0503030203020204" pitchFamily="34" charset="0"/>
                  </a:rPr>
                  <a:t>Cobre</a:t>
                </a:r>
                <a:endParaRPr kumimoji="0" lang="en-US" sz="1633" b="1" i="0" u="none" strike="noStrike" kern="0" cap="none" spc="0" normalizeH="0" baseline="0" noProof="0" dirty="0">
                  <a:ln>
                    <a:noFill/>
                  </a:ln>
                  <a:solidFill>
                    <a:srgbClr val="FFE699"/>
                  </a:solidFill>
                  <a:effectLst/>
                  <a:uLnTx/>
                  <a:uFillTx/>
                </a:endParaRPr>
              </a:p>
            </p:txBody>
          </p:sp>
          <p:sp>
            <p:nvSpPr>
              <p:cNvPr id="194" name="矩形 193"/>
              <p:cNvSpPr/>
              <p:nvPr/>
            </p:nvSpPr>
            <p:spPr>
              <a:xfrm>
                <a:off x="1919656" y="2883930"/>
                <a:ext cx="412790" cy="227978"/>
              </a:xfrm>
              <a:prstGeom prst="rect">
                <a:avLst/>
              </a:prstGeom>
            </p:spPr>
            <p:txBody>
              <a:bodyPr wrap="none">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altLang="zh-CN" sz="1633" b="1" i="0" u="none" strike="noStrike" kern="0" cap="none" spc="0" normalizeH="0" baseline="0" noProof="0" dirty="0">
                    <a:ln>
                      <a:noFill/>
                    </a:ln>
                    <a:solidFill>
                      <a:srgbClr val="0070C0"/>
                    </a:solidFill>
                    <a:effectLst/>
                    <a:uLnTx/>
                    <a:uFillTx/>
                  </a:rPr>
                  <a:t>Fibra</a:t>
                </a:r>
                <a:endParaRPr kumimoji="0" lang="en-US" sz="1633" b="1" i="0" u="none" strike="noStrike" kern="0" cap="none" spc="0" normalizeH="0" baseline="0" noProof="0" dirty="0">
                  <a:ln>
                    <a:noFill/>
                  </a:ln>
                  <a:solidFill>
                    <a:srgbClr val="0070C0"/>
                  </a:solidFill>
                  <a:effectLst/>
                  <a:uLnTx/>
                  <a:uFillTx/>
                </a:endParaRPr>
              </a:p>
            </p:txBody>
          </p:sp>
          <p:grpSp>
            <p:nvGrpSpPr>
              <p:cNvPr id="195" name="组合 28125"/>
              <p:cNvGrpSpPr>
                <a:grpSpLocks/>
              </p:cNvGrpSpPr>
              <p:nvPr/>
            </p:nvGrpSpPr>
            <p:grpSpPr bwMode="auto">
              <a:xfrm>
                <a:off x="694621" y="4479752"/>
                <a:ext cx="721582" cy="558796"/>
                <a:chOff x="2901950" y="2338388"/>
                <a:chExt cx="652463" cy="506413"/>
              </a:xfrm>
            </p:grpSpPr>
            <p:sp>
              <p:nvSpPr>
                <p:cNvPr id="333" name="Freeform 382"/>
                <p:cNvSpPr>
                  <a:spLocks/>
                </p:cNvSpPr>
                <p:nvPr/>
              </p:nvSpPr>
              <p:spPr bwMode="auto">
                <a:xfrm>
                  <a:off x="2901950" y="2390776"/>
                  <a:ext cx="546100" cy="439738"/>
                </a:xfrm>
                <a:custGeom>
                  <a:avLst/>
                  <a:gdLst>
                    <a:gd name="T0" fmla="*/ 2147483646 w 1301"/>
                    <a:gd name="T1" fmla="*/ 2147483646 h 1048"/>
                    <a:gd name="T2" fmla="*/ 2147483646 w 1301"/>
                    <a:gd name="T3" fmla="*/ 2147483646 h 1048"/>
                    <a:gd name="T4" fmla="*/ 2147483646 w 1301"/>
                    <a:gd name="T5" fmla="*/ 2147483646 h 1048"/>
                    <a:gd name="T6" fmla="*/ 2147483646 w 1301"/>
                    <a:gd name="T7" fmla="*/ 2147483646 h 1048"/>
                    <a:gd name="T8" fmla="*/ 2147483646 w 1301"/>
                    <a:gd name="T9" fmla="*/ 2147483646 h 1048"/>
                    <a:gd name="T10" fmla="*/ 2147483646 w 1301"/>
                    <a:gd name="T11" fmla="*/ 2147483646 h 1048"/>
                    <a:gd name="T12" fmla="*/ 2147483646 w 1301"/>
                    <a:gd name="T13" fmla="*/ 2147483646 h 1048"/>
                    <a:gd name="T14" fmla="*/ 2147483646 w 1301"/>
                    <a:gd name="T15" fmla="*/ 2147483646 h 1048"/>
                    <a:gd name="T16" fmla="*/ 2147483646 w 1301"/>
                    <a:gd name="T17" fmla="*/ 2147483646 h 1048"/>
                    <a:gd name="T18" fmla="*/ 2147483646 w 1301"/>
                    <a:gd name="T19" fmla="*/ 2147483646 h 1048"/>
                    <a:gd name="T20" fmla="*/ 2147483646 w 1301"/>
                    <a:gd name="T21" fmla="*/ 2147483646 h 1048"/>
                    <a:gd name="T22" fmla="*/ 2147483646 w 1301"/>
                    <a:gd name="T23" fmla="*/ 2147483646 h 1048"/>
                    <a:gd name="T24" fmla="*/ 2147483646 w 1301"/>
                    <a:gd name="T25" fmla="*/ 2147483646 h 1048"/>
                    <a:gd name="T26" fmla="*/ 2147483646 w 1301"/>
                    <a:gd name="T27" fmla="*/ 2147483646 h 1048"/>
                    <a:gd name="T28" fmla="*/ 2147483646 w 1301"/>
                    <a:gd name="T29" fmla="*/ 2147483646 h 1048"/>
                    <a:gd name="T30" fmla="*/ 2147483646 w 1301"/>
                    <a:gd name="T31" fmla="*/ 2147483646 h 1048"/>
                    <a:gd name="T32" fmla="*/ 2147483646 w 1301"/>
                    <a:gd name="T33" fmla="*/ 2147483646 h 1048"/>
                    <a:gd name="T34" fmla="*/ 0 w 1301"/>
                    <a:gd name="T35" fmla="*/ 2147483646 h 1048"/>
                    <a:gd name="T36" fmla="*/ 0 w 1301"/>
                    <a:gd name="T37" fmla="*/ 2147483646 h 1048"/>
                    <a:gd name="T38" fmla="*/ 2147483646 w 1301"/>
                    <a:gd name="T39" fmla="*/ 0 h 1048"/>
                    <a:gd name="T40" fmla="*/ 2147483646 w 1301"/>
                    <a:gd name="T41" fmla="*/ 0 h 1048"/>
                    <a:gd name="T42" fmla="*/ 2147483646 w 1301"/>
                    <a:gd name="T43" fmla="*/ 2147483646 h 1048"/>
                    <a:gd name="T44" fmla="*/ 2147483646 w 1301"/>
                    <a:gd name="T45" fmla="*/ 2147483646 h 1048"/>
                    <a:gd name="T46" fmla="*/ 2147483646 w 1301"/>
                    <a:gd name="T47" fmla="*/ 2147483646 h 104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301"/>
                    <a:gd name="T73" fmla="*/ 0 h 1048"/>
                    <a:gd name="T74" fmla="*/ 1301 w 1301"/>
                    <a:gd name="T75" fmla="*/ 1048 h 104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301" h="1048">
                      <a:moveTo>
                        <a:pt x="1253" y="1048"/>
                      </a:moveTo>
                      <a:lnTo>
                        <a:pt x="1253" y="1048"/>
                      </a:lnTo>
                      <a:lnTo>
                        <a:pt x="894" y="1048"/>
                      </a:lnTo>
                      <a:cubicBezTo>
                        <a:pt x="883" y="1048"/>
                        <a:pt x="874" y="1039"/>
                        <a:pt x="874" y="1028"/>
                      </a:cubicBezTo>
                      <a:cubicBezTo>
                        <a:pt x="874" y="1017"/>
                        <a:pt x="883" y="1008"/>
                        <a:pt x="894" y="1008"/>
                      </a:cubicBezTo>
                      <a:lnTo>
                        <a:pt x="1253" y="1008"/>
                      </a:lnTo>
                      <a:cubicBezTo>
                        <a:pt x="1258" y="1008"/>
                        <a:pt x="1261" y="1005"/>
                        <a:pt x="1261" y="1001"/>
                      </a:cubicBezTo>
                      <a:lnTo>
                        <a:pt x="1261" y="48"/>
                      </a:lnTo>
                      <a:cubicBezTo>
                        <a:pt x="1261" y="44"/>
                        <a:pt x="1258" y="40"/>
                        <a:pt x="1253" y="40"/>
                      </a:cubicBezTo>
                      <a:lnTo>
                        <a:pt x="48" y="40"/>
                      </a:lnTo>
                      <a:cubicBezTo>
                        <a:pt x="44" y="40"/>
                        <a:pt x="40" y="44"/>
                        <a:pt x="40" y="48"/>
                      </a:cubicBezTo>
                      <a:lnTo>
                        <a:pt x="40" y="1001"/>
                      </a:lnTo>
                      <a:cubicBezTo>
                        <a:pt x="40" y="1005"/>
                        <a:pt x="44" y="1008"/>
                        <a:pt x="48" y="1008"/>
                      </a:cubicBezTo>
                      <a:lnTo>
                        <a:pt x="750" y="1008"/>
                      </a:lnTo>
                      <a:cubicBezTo>
                        <a:pt x="761" y="1008"/>
                        <a:pt x="770" y="1017"/>
                        <a:pt x="770" y="1028"/>
                      </a:cubicBezTo>
                      <a:cubicBezTo>
                        <a:pt x="770" y="1039"/>
                        <a:pt x="761" y="1048"/>
                        <a:pt x="750" y="1048"/>
                      </a:cubicBezTo>
                      <a:lnTo>
                        <a:pt x="48" y="1048"/>
                      </a:lnTo>
                      <a:cubicBezTo>
                        <a:pt x="22" y="1048"/>
                        <a:pt x="0" y="1027"/>
                        <a:pt x="0" y="1001"/>
                      </a:cubicBezTo>
                      <a:lnTo>
                        <a:pt x="0" y="48"/>
                      </a:lnTo>
                      <a:cubicBezTo>
                        <a:pt x="0" y="22"/>
                        <a:pt x="22" y="0"/>
                        <a:pt x="48" y="0"/>
                      </a:cubicBezTo>
                      <a:lnTo>
                        <a:pt x="1253" y="0"/>
                      </a:lnTo>
                      <a:cubicBezTo>
                        <a:pt x="1280" y="0"/>
                        <a:pt x="1301" y="22"/>
                        <a:pt x="1301" y="48"/>
                      </a:cubicBezTo>
                      <a:lnTo>
                        <a:pt x="1301" y="1001"/>
                      </a:lnTo>
                      <a:cubicBezTo>
                        <a:pt x="1301" y="1027"/>
                        <a:pt x="1280" y="1048"/>
                        <a:pt x="1253" y="1048"/>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334" name="Freeform 383"/>
                <p:cNvSpPr>
                  <a:spLocks/>
                </p:cNvSpPr>
                <p:nvPr/>
              </p:nvSpPr>
              <p:spPr bwMode="auto">
                <a:xfrm>
                  <a:off x="3021013" y="2339976"/>
                  <a:ext cx="533400" cy="487363"/>
                </a:xfrm>
                <a:custGeom>
                  <a:avLst/>
                  <a:gdLst>
                    <a:gd name="T0" fmla="*/ 2147483646 w 1273"/>
                    <a:gd name="T1" fmla="*/ 2147483646 h 1160"/>
                    <a:gd name="T2" fmla="*/ 2147483646 w 1273"/>
                    <a:gd name="T3" fmla="*/ 2147483646 h 1160"/>
                    <a:gd name="T4" fmla="*/ 2147483646 w 1273"/>
                    <a:gd name="T5" fmla="*/ 2147483646 h 1160"/>
                    <a:gd name="T6" fmla="*/ 2147483646 w 1273"/>
                    <a:gd name="T7" fmla="*/ 2147483646 h 1160"/>
                    <a:gd name="T8" fmla="*/ 2147483646 w 1273"/>
                    <a:gd name="T9" fmla="*/ 2147483646 h 1160"/>
                    <a:gd name="T10" fmla="*/ 2147483646 w 1273"/>
                    <a:gd name="T11" fmla="*/ 2147483646 h 1160"/>
                    <a:gd name="T12" fmla="*/ 2147483646 w 1273"/>
                    <a:gd name="T13" fmla="*/ 2147483646 h 1160"/>
                    <a:gd name="T14" fmla="*/ 2147483646 w 1273"/>
                    <a:gd name="T15" fmla="*/ 2147483646 h 1160"/>
                    <a:gd name="T16" fmla="*/ 0 w 1273"/>
                    <a:gd name="T17" fmla="*/ 2147483646 h 1160"/>
                    <a:gd name="T18" fmla="*/ 2147483646 w 1273"/>
                    <a:gd name="T19" fmla="*/ 0 h 1160"/>
                    <a:gd name="T20" fmla="*/ 2147483646 w 1273"/>
                    <a:gd name="T21" fmla="*/ 0 h 1160"/>
                    <a:gd name="T22" fmla="*/ 2147483646 w 1273"/>
                    <a:gd name="T23" fmla="*/ 2147483646 h 1160"/>
                    <a:gd name="T24" fmla="*/ 2147483646 w 1273"/>
                    <a:gd name="T25" fmla="*/ 2147483646 h 1160"/>
                    <a:gd name="T26" fmla="*/ 2147483646 w 1273"/>
                    <a:gd name="T27" fmla="*/ 2147483646 h 1160"/>
                    <a:gd name="T28" fmla="*/ 2147483646 w 1273"/>
                    <a:gd name="T29" fmla="*/ 2147483646 h 1160"/>
                    <a:gd name="T30" fmla="*/ 2147483646 w 1273"/>
                    <a:gd name="T31" fmla="*/ 2147483646 h 116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73"/>
                    <a:gd name="T49" fmla="*/ 0 h 1160"/>
                    <a:gd name="T50" fmla="*/ 1273 w 1273"/>
                    <a:gd name="T51" fmla="*/ 1160 h 116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73" h="1160">
                      <a:moveTo>
                        <a:pt x="995" y="1160"/>
                      </a:moveTo>
                      <a:lnTo>
                        <a:pt x="995" y="1160"/>
                      </a:lnTo>
                      <a:cubicBezTo>
                        <a:pt x="988" y="1160"/>
                        <a:pt x="981" y="1156"/>
                        <a:pt x="977" y="1150"/>
                      </a:cubicBezTo>
                      <a:cubicBezTo>
                        <a:pt x="972" y="1141"/>
                        <a:pt x="975" y="1128"/>
                        <a:pt x="984" y="1123"/>
                      </a:cubicBezTo>
                      <a:lnTo>
                        <a:pt x="1233" y="975"/>
                      </a:lnTo>
                      <a:lnTo>
                        <a:pt x="1233" y="47"/>
                      </a:lnTo>
                      <a:cubicBezTo>
                        <a:pt x="1233" y="43"/>
                        <a:pt x="1230" y="40"/>
                        <a:pt x="1225" y="40"/>
                      </a:cubicBezTo>
                      <a:lnTo>
                        <a:pt x="20" y="40"/>
                      </a:lnTo>
                      <a:cubicBezTo>
                        <a:pt x="9" y="40"/>
                        <a:pt x="0" y="31"/>
                        <a:pt x="0" y="20"/>
                      </a:cubicBezTo>
                      <a:cubicBezTo>
                        <a:pt x="0" y="9"/>
                        <a:pt x="9" y="0"/>
                        <a:pt x="20" y="0"/>
                      </a:cubicBezTo>
                      <a:lnTo>
                        <a:pt x="1225" y="0"/>
                      </a:lnTo>
                      <a:cubicBezTo>
                        <a:pt x="1252" y="0"/>
                        <a:pt x="1273" y="21"/>
                        <a:pt x="1273" y="47"/>
                      </a:cubicBezTo>
                      <a:lnTo>
                        <a:pt x="1273" y="985"/>
                      </a:lnTo>
                      <a:cubicBezTo>
                        <a:pt x="1273" y="992"/>
                        <a:pt x="1270" y="999"/>
                        <a:pt x="1263" y="1003"/>
                      </a:cubicBezTo>
                      <a:lnTo>
                        <a:pt x="1005" y="1157"/>
                      </a:lnTo>
                      <a:cubicBezTo>
                        <a:pt x="1002" y="1159"/>
                        <a:pt x="998" y="1160"/>
                        <a:pt x="995" y="1160"/>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335" name="Freeform 384"/>
                <p:cNvSpPr>
                  <a:spLocks/>
                </p:cNvSpPr>
                <p:nvPr/>
              </p:nvSpPr>
              <p:spPr bwMode="auto">
                <a:xfrm>
                  <a:off x="3429000" y="2343151"/>
                  <a:ext cx="123825" cy="63500"/>
                </a:xfrm>
                <a:custGeom>
                  <a:avLst/>
                  <a:gdLst>
                    <a:gd name="T0" fmla="*/ 2147483646 w 294"/>
                    <a:gd name="T1" fmla="*/ 2147483646 h 153"/>
                    <a:gd name="T2" fmla="*/ 2147483646 w 294"/>
                    <a:gd name="T3" fmla="*/ 2147483646 h 153"/>
                    <a:gd name="T4" fmla="*/ 2147483646 w 294"/>
                    <a:gd name="T5" fmla="*/ 2147483646 h 153"/>
                    <a:gd name="T6" fmla="*/ 2147483646 w 294"/>
                    <a:gd name="T7" fmla="*/ 2147483646 h 153"/>
                    <a:gd name="T8" fmla="*/ 2147483646 w 294"/>
                    <a:gd name="T9" fmla="*/ 2147483646 h 153"/>
                    <a:gd name="T10" fmla="*/ 2147483646 w 294"/>
                    <a:gd name="T11" fmla="*/ 2147483646 h 153"/>
                    <a:gd name="T12" fmla="*/ 2147483646 w 294"/>
                    <a:gd name="T13" fmla="*/ 2147483646 h 153"/>
                    <a:gd name="T14" fmla="*/ 2147483646 w 294"/>
                    <a:gd name="T15" fmla="*/ 2147483646 h 153"/>
                    <a:gd name="T16" fmla="*/ 2147483646 w 294"/>
                    <a:gd name="T17" fmla="*/ 2147483646 h 1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4"/>
                    <a:gd name="T28" fmla="*/ 0 h 153"/>
                    <a:gd name="T29" fmla="*/ 294 w 294"/>
                    <a:gd name="T30" fmla="*/ 153 h 1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4" h="153">
                      <a:moveTo>
                        <a:pt x="23" y="153"/>
                      </a:moveTo>
                      <a:lnTo>
                        <a:pt x="23" y="153"/>
                      </a:lnTo>
                      <a:cubicBezTo>
                        <a:pt x="16" y="153"/>
                        <a:pt x="8" y="149"/>
                        <a:pt x="5" y="141"/>
                      </a:cubicBezTo>
                      <a:cubicBezTo>
                        <a:pt x="0" y="131"/>
                        <a:pt x="5" y="120"/>
                        <a:pt x="15" y="115"/>
                      </a:cubicBezTo>
                      <a:lnTo>
                        <a:pt x="263" y="5"/>
                      </a:lnTo>
                      <a:cubicBezTo>
                        <a:pt x="273" y="0"/>
                        <a:pt x="285" y="5"/>
                        <a:pt x="289" y="15"/>
                      </a:cubicBezTo>
                      <a:cubicBezTo>
                        <a:pt x="294" y="25"/>
                        <a:pt x="289" y="37"/>
                        <a:pt x="279" y="41"/>
                      </a:cubicBezTo>
                      <a:lnTo>
                        <a:pt x="31" y="152"/>
                      </a:lnTo>
                      <a:cubicBezTo>
                        <a:pt x="29" y="153"/>
                        <a:pt x="26" y="153"/>
                        <a:pt x="23" y="15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336" name="Freeform 385"/>
                <p:cNvSpPr>
                  <a:spLocks/>
                </p:cNvSpPr>
                <p:nvPr/>
              </p:nvSpPr>
              <p:spPr bwMode="auto">
                <a:xfrm>
                  <a:off x="2905125" y="2338388"/>
                  <a:ext cx="130175" cy="71438"/>
                </a:xfrm>
                <a:custGeom>
                  <a:avLst/>
                  <a:gdLst>
                    <a:gd name="T0" fmla="*/ 2147483646 w 311"/>
                    <a:gd name="T1" fmla="*/ 2147483646 h 168"/>
                    <a:gd name="T2" fmla="*/ 2147483646 w 311"/>
                    <a:gd name="T3" fmla="*/ 2147483646 h 168"/>
                    <a:gd name="T4" fmla="*/ 2147483646 w 311"/>
                    <a:gd name="T5" fmla="*/ 2147483646 h 168"/>
                    <a:gd name="T6" fmla="*/ 2147483646 w 311"/>
                    <a:gd name="T7" fmla="*/ 2147483646 h 168"/>
                    <a:gd name="T8" fmla="*/ 2147483646 w 311"/>
                    <a:gd name="T9" fmla="*/ 2147483646 h 168"/>
                    <a:gd name="T10" fmla="*/ 2147483646 w 311"/>
                    <a:gd name="T11" fmla="*/ 2147483646 h 168"/>
                    <a:gd name="T12" fmla="*/ 2147483646 w 311"/>
                    <a:gd name="T13" fmla="*/ 2147483646 h 168"/>
                    <a:gd name="T14" fmla="*/ 2147483646 w 311"/>
                    <a:gd name="T15" fmla="*/ 2147483646 h 168"/>
                    <a:gd name="T16" fmla="*/ 2147483646 w 311"/>
                    <a:gd name="T17" fmla="*/ 2147483646 h 16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1"/>
                    <a:gd name="T28" fmla="*/ 0 h 168"/>
                    <a:gd name="T29" fmla="*/ 311 w 311"/>
                    <a:gd name="T30" fmla="*/ 168 h 16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1" h="168">
                      <a:moveTo>
                        <a:pt x="23" y="168"/>
                      </a:moveTo>
                      <a:lnTo>
                        <a:pt x="23" y="168"/>
                      </a:lnTo>
                      <a:cubicBezTo>
                        <a:pt x="16" y="168"/>
                        <a:pt x="8" y="163"/>
                        <a:pt x="5" y="156"/>
                      </a:cubicBezTo>
                      <a:cubicBezTo>
                        <a:pt x="0" y="146"/>
                        <a:pt x="5" y="134"/>
                        <a:pt x="15" y="129"/>
                      </a:cubicBezTo>
                      <a:lnTo>
                        <a:pt x="280" y="5"/>
                      </a:lnTo>
                      <a:cubicBezTo>
                        <a:pt x="290" y="0"/>
                        <a:pt x="302" y="4"/>
                        <a:pt x="306" y="14"/>
                      </a:cubicBezTo>
                      <a:cubicBezTo>
                        <a:pt x="311" y="24"/>
                        <a:pt x="307" y="36"/>
                        <a:pt x="297" y="41"/>
                      </a:cubicBezTo>
                      <a:lnTo>
                        <a:pt x="32" y="166"/>
                      </a:lnTo>
                      <a:cubicBezTo>
                        <a:pt x="29" y="167"/>
                        <a:pt x="26" y="168"/>
                        <a:pt x="23" y="168"/>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337" name="Freeform 386"/>
                <p:cNvSpPr>
                  <a:spLocks/>
                </p:cNvSpPr>
                <p:nvPr/>
              </p:nvSpPr>
              <p:spPr bwMode="auto">
                <a:xfrm>
                  <a:off x="2909888" y="2384426"/>
                  <a:ext cx="639763" cy="66675"/>
                </a:xfrm>
                <a:custGeom>
                  <a:avLst/>
                  <a:gdLst>
                    <a:gd name="T0" fmla="*/ 2147483646 w 1524"/>
                    <a:gd name="T1" fmla="*/ 2147483646 h 157"/>
                    <a:gd name="T2" fmla="*/ 2147483646 w 1524"/>
                    <a:gd name="T3" fmla="*/ 2147483646 h 157"/>
                    <a:gd name="T4" fmla="*/ 0 w 1524"/>
                    <a:gd name="T5" fmla="*/ 2147483646 h 157"/>
                    <a:gd name="T6" fmla="*/ 0 w 1524"/>
                    <a:gd name="T7" fmla="*/ 2147483646 h 157"/>
                    <a:gd name="T8" fmla="*/ 2147483646 w 1524"/>
                    <a:gd name="T9" fmla="*/ 2147483646 h 157"/>
                    <a:gd name="T10" fmla="*/ 2147483646 w 1524"/>
                    <a:gd name="T11" fmla="*/ 0 h 157"/>
                    <a:gd name="T12" fmla="*/ 2147483646 w 1524"/>
                    <a:gd name="T13" fmla="*/ 2147483646 h 157"/>
                    <a:gd name="T14" fmla="*/ 2147483646 w 1524"/>
                    <a:gd name="T15" fmla="*/ 2147483646 h 157"/>
                    <a:gd name="T16" fmla="*/ 0 60000 65536"/>
                    <a:gd name="T17" fmla="*/ 0 60000 65536"/>
                    <a:gd name="T18" fmla="*/ 0 60000 65536"/>
                    <a:gd name="T19" fmla="*/ 0 60000 65536"/>
                    <a:gd name="T20" fmla="*/ 0 60000 65536"/>
                    <a:gd name="T21" fmla="*/ 0 60000 65536"/>
                    <a:gd name="T22" fmla="*/ 0 60000 65536"/>
                    <a:gd name="T23" fmla="*/ 0 60000 65536"/>
                    <a:gd name="T24" fmla="*/ 0 w 1524"/>
                    <a:gd name="T25" fmla="*/ 0 h 157"/>
                    <a:gd name="T26" fmla="*/ 1524 w 1524"/>
                    <a:gd name="T27" fmla="*/ 157 h 1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24" h="157">
                      <a:moveTo>
                        <a:pt x="1261" y="157"/>
                      </a:moveTo>
                      <a:lnTo>
                        <a:pt x="1261" y="157"/>
                      </a:lnTo>
                      <a:lnTo>
                        <a:pt x="0" y="157"/>
                      </a:lnTo>
                      <a:lnTo>
                        <a:pt x="0" y="117"/>
                      </a:lnTo>
                      <a:lnTo>
                        <a:pt x="1252" y="117"/>
                      </a:lnTo>
                      <a:lnTo>
                        <a:pt x="1508" y="0"/>
                      </a:lnTo>
                      <a:lnTo>
                        <a:pt x="1524" y="37"/>
                      </a:lnTo>
                      <a:lnTo>
                        <a:pt x="1261" y="157"/>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338" name="Freeform 387"/>
                <p:cNvSpPr>
                  <a:spLocks/>
                </p:cNvSpPr>
                <p:nvPr/>
              </p:nvSpPr>
              <p:spPr bwMode="auto">
                <a:xfrm>
                  <a:off x="3016250" y="2341563"/>
                  <a:ext cx="111125" cy="65088"/>
                </a:xfrm>
                <a:custGeom>
                  <a:avLst/>
                  <a:gdLst>
                    <a:gd name="T0" fmla="*/ 2147483646 w 264"/>
                    <a:gd name="T1" fmla="*/ 2147483646 h 155"/>
                    <a:gd name="T2" fmla="*/ 2147483646 w 264"/>
                    <a:gd name="T3" fmla="*/ 2147483646 h 155"/>
                    <a:gd name="T4" fmla="*/ 0 w 264"/>
                    <a:gd name="T5" fmla="*/ 2147483646 h 155"/>
                    <a:gd name="T6" fmla="*/ 2147483646 w 264"/>
                    <a:gd name="T7" fmla="*/ 0 h 155"/>
                    <a:gd name="T8" fmla="*/ 2147483646 w 264"/>
                    <a:gd name="T9" fmla="*/ 2147483646 h 155"/>
                    <a:gd name="T10" fmla="*/ 2147483646 w 264"/>
                    <a:gd name="T11" fmla="*/ 2147483646 h 155"/>
                    <a:gd name="T12" fmla="*/ 0 60000 65536"/>
                    <a:gd name="T13" fmla="*/ 0 60000 65536"/>
                    <a:gd name="T14" fmla="*/ 0 60000 65536"/>
                    <a:gd name="T15" fmla="*/ 0 60000 65536"/>
                    <a:gd name="T16" fmla="*/ 0 60000 65536"/>
                    <a:gd name="T17" fmla="*/ 0 60000 65536"/>
                    <a:gd name="T18" fmla="*/ 0 w 264"/>
                    <a:gd name="T19" fmla="*/ 0 h 155"/>
                    <a:gd name="T20" fmla="*/ 264 w 264"/>
                    <a:gd name="T21" fmla="*/ 155 h 155"/>
                  </a:gdLst>
                  <a:ahLst/>
                  <a:cxnLst>
                    <a:cxn ang="T12">
                      <a:pos x="T0" y="T1"/>
                    </a:cxn>
                    <a:cxn ang="T13">
                      <a:pos x="T2" y="T3"/>
                    </a:cxn>
                    <a:cxn ang="T14">
                      <a:pos x="T4" y="T5"/>
                    </a:cxn>
                    <a:cxn ang="T15">
                      <a:pos x="T6" y="T7"/>
                    </a:cxn>
                    <a:cxn ang="T16">
                      <a:pos x="T8" y="T9"/>
                    </a:cxn>
                    <a:cxn ang="T17">
                      <a:pos x="T10" y="T11"/>
                    </a:cxn>
                  </a:cxnLst>
                  <a:rect l="T18" t="T19" r="T20" b="T21"/>
                  <a:pathLst>
                    <a:path w="264" h="155">
                      <a:moveTo>
                        <a:pt x="18" y="155"/>
                      </a:moveTo>
                      <a:lnTo>
                        <a:pt x="18" y="155"/>
                      </a:lnTo>
                      <a:lnTo>
                        <a:pt x="0" y="119"/>
                      </a:lnTo>
                      <a:lnTo>
                        <a:pt x="246" y="0"/>
                      </a:lnTo>
                      <a:lnTo>
                        <a:pt x="264" y="36"/>
                      </a:lnTo>
                      <a:lnTo>
                        <a:pt x="18" y="155"/>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339" name="Freeform 388"/>
                <p:cNvSpPr>
                  <a:spLocks/>
                </p:cNvSpPr>
                <p:nvPr/>
              </p:nvSpPr>
              <p:spPr bwMode="auto">
                <a:xfrm>
                  <a:off x="3122613" y="2341563"/>
                  <a:ext cx="101600" cy="65088"/>
                </a:xfrm>
                <a:custGeom>
                  <a:avLst/>
                  <a:gdLst>
                    <a:gd name="T0" fmla="*/ 2147483646 w 242"/>
                    <a:gd name="T1" fmla="*/ 2147483646 h 155"/>
                    <a:gd name="T2" fmla="*/ 2147483646 w 242"/>
                    <a:gd name="T3" fmla="*/ 2147483646 h 155"/>
                    <a:gd name="T4" fmla="*/ 0 w 242"/>
                    <a:gd name="T5" fmla="*/ 2147483646 h 155"/>
                    <a:gd name="T6" fmla="*/ 2147483646 w 242"/>
                    <a:gd name="T7" fmla="*/ 0 h 155"/>
                    <a:gd name="T8" fmla="*/ 2147483646 w 242"/>
                    <a:gd name="T9" fmla="*/ 2147483646 h 155"/>
                    <a:gd name="T10" fmla="*/ 2147483646 w 242"/>
                    <a:gd name="T11" fmla="*/ 2147483646 h 155"/>
                    <a:gd name="T12" fmla="*/ 0 60000 65536"/>
                    <a:gd name="T13" fmla="*/ 0 60000 65536"/>
                    <a:gd name="T14" fmla="*/ 0 60000 65536"/>
                    <a:gd name="T15" fmla="*/ 0 60000 65536"/>
                    <a:gd name="T16" fmla="*/ 0 60000 65536"/>
                    <a:gd name="T17" fmla="*/ 0 60000 65536"/>
                    <a:gd name="T18" fmla="*/ 0 w 242"/>
                    <a:gd name="T19" fmla="*/ 0 h 155"/>
                    <a:gd name="T20" fmla="*/ 242 w 242"/>
                    <a:gd name="T21" fmla="*/ 155 h 155"/>
                  </a:gdLst>
                  <a:ahLst/>
                  <a:cxnLst>
                    <a:cxn ang="T12">
                      <a:pos x="T0" y="T1"/>
                    </a:cxn>
                    <a:cxn ang="T13">
                      <a:pos x="T2" y="T3"/>
                    </a:cxn>
                    <a:cxn ang="T14">
                      <a:pos x="T4" y="T5"/>
                    </a:cxn>
                    <a:cxn ang="T15">
                      <a:pos x="T6" y="T7"/>
                    </a:cxn>
                    <a:cxn ang="T16">
                      <a:pos x="T8" y="T9"/>
                    </a:cxn>
                    <a:cxn ang="T17">
                      <a:pos x="T10" y="T11"/>
                    </a:cxn>
                  </a:cxnLst>
                  <a:rect l="T18" t="T19" r="T20" b="T21"/>
                  <a:pathLst>
                    <a:path w="242" h="155">
                      <a:moveTo>
                        <a:pt x="19" y="155"/>
                      </a:moveTo>
                      <a:lnTo>
                        <a:pt x="19" y="155"/>
                      </a:lnTo>
                      <a:lnTo>
                        <a:pt x="0" y="120"/>
                      </a:lnTo>
                      <a:lnTo>
                        <a:pt x="223" y="0"/>
                      </a:lnTo>
                      <a:lnTo>
                        <a:pt x="242" y="35"/>
                      </a:lnTo>
                      <a:lnTo>
                        <a:pt x="19" y="155"/>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340" name="Freeform 389"/>
                <p:cNvSpPr>
                  <a:spLocks/>
                </p:cNvSpPr>
                <p:nvPr/>
              </p:nvSpPr>
              <p:spPr bwMode="auto">
                <a:xfrm>
                  <a:off x="3221038" y="2341563"/>
                  <a:ext cx="112713" cy="65088"/>
                </a:xfrm>
                <a:custGeom>
                  <a:avLst/>
                  <a:gdLst>
                    <a:gd name="T0" fmla="*/ 2147483646 w 269"/>
                    <a:gd name="T1" fmla="*/ 2147483646 h 155"/>
                    <a:gd name="T2" fmla="*/ 2147483646 w 269"/>
                    <a:gd name="T3" fmla="*/ 2147483646 h 155"/>
                    <a:gd name="T4" fmla="*/ 0 w 269"/>
                    <a:gd name="T5" fmla="*/ 2147483646 h 155"/>
                    <a:gd name="T6" fmla="*/ 2147483646 w 269"/>
                    <a:gd name="T7" fmla="*/ 0 h 155"/>
                    <a:gd name="T8" fmla="*/ 2147483646 w 269"/>
                    <a:gd name="T9" fmla="*/ 2147483646 h 155"/>
                    <a:gd name="T10" fmla="*/ 2147483646 w 269"/>
                    <a:gd name="T11" fmla="*/ 2147483646 h 155"/>
                    <a:gd name="T12" fmla="*/ 0 60000 65536"/>
                    <a:gd name="T13" fmla="*/ 0 60000 65536"/>
                    <a:gd name="T14" fmla="*/ 0 60000 65536"/>
                    <a:gd name="T15" fmla="*/ 0 60000 65536"/>
                    <a:gd name="T16" fmla="*/ 0 60000 65536"/>
                    <a:gd name="T17" fmla="*/ 0 60000 65536"/>
                    <a:gd name="T18" fmla="*/ 0 w 269"/>
                    <a:gd name="T19" fmla="*/ 0 h 155"/>
                    <a:gd name="T20" fmla="*/ 269 w 269"/>
                    <a:gd name="T21" fmla="*/ 155 h 155"/>
                  </a:gdLst>
                  <a:ahLst/>
                  <a:cxnLst>
                    <a:cxn ang="T12">
                      <a:pos x="T0" y="T1"/>
                    </a:cxn>
                    <a:cxn ang="T13">
                      <a:pos x="T2" y="T3"/>
                    </a:cxn>
                    <a:cxn ang="T14">
                      <a:pos x="T4" y="T5"/>
                    </a:cxn>
                    <a:cxn ang="T15">
                      <a:pos x="T6" y="T7"/>
                    </a:cxn>
                    <a:cxn ang="T16">
                      <a:pos x="T8" y="T9"/>
                    </a:cxn>
                    <a:cxn ang="T17">
                      <a:pos x="T10" y="T11"/>
                    </a:cxn>
                  </a:cxnLst>
                  <a:rect l="T18" t="T19" r="T20" b="T21"/>
                  <a:pathLst>
                    <a:path w="269" h="155">
                      <a:moveTo>
                        <a:pt x="17" y="155"/>
                      </a:moveTo>
                      <a:lnTo>
                        <a:pt x="17" y="155"/>
                      </a:lnTo>
                      <a:lnTo>
                        <a:pt x="0" y="119"/>
                      </a:lnTo>
                      <a:lnTo>
                        <a:pt x="251" y="0"/>
                      </a:lnTo>
                      <a:lnTo>
                        <a:pt x="269" y="36"/>
                      </a:lnTo>
                      <a:lnTo>
                        <a:pt x="17" y="155"/>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341" name="Freeform 390"/>
                <p:cNvSpPr>
                  <a:spLocks/>
                </p:cNvSpPr>
                <p:nvPr/>
              </p:nvSpPr>
              <p:spPr bwMode="auto">
                <a:xfrm>
                  <a:off x="3322638" y="2339976"/>
                  <a:ext cx="115888" cy="66675"/>
                </a:xfrm>
                <a:custGeom>
                  <a:avLst/>
                  <a:gdLst>
                    <a:gd name="T0" fmla="*/ 2147483646 w 277"/>
                    <a:gd name="T1" fmla="*/ 2147483646 h 157"/>
                    <a:gd name="T2" fmla="*/ 2147483646 w 277"/>
                    <a:gd name="T3" fmla="*/ 2147483646 h 157"/>
                    <a:gd name="T4" fmla="*/ 0 w 277"/>
                    <a:gd name="T5" fmla="*/ 2147483646 h 157"/>
                    <a:gd name="T6" fmla="*/ 2147483646 w 277"/>
                    <a:gd name="T7" fmla="*/ 0 h 157"/>
                    <a:gd name="T8" fmla="*/ 2147483646 w 277"/>
                    <a:gd name="T9" fmla="*/ 2147483646 h 157"/>
                    <a:gd name="T10" fmla="*/ 2147483646 w 277"/>
                    <a:gd name="T11" fmla="*/ 2147483646 h 157"/>
                    <a:gd name="T12" fmla="*/ 0 60000 65536"/>
                    <a:gd name="T13" fmla="*/ 0 60000 65536"/>
                    <a:gd name="T14" fmla="*/ 0 60000 65536"/>
                    <a:gd name="T15" fmla="*/ 0 60000 65536"/>
                    <a:gd name="T16" fmla="*/ 0 60000 65536"/>
                    <a:gd name="T17" fmla="*/ 0 60000 65536"/>
                    <a:gd name="T18" fmla="*/ 0 w 277"/>
                    <a:gd name="T19" fmla="*/ 0 h 157"/>
                    <a:gd name="T20" fmla="*/ 277 w 277"/>
                    <a:gd name="T21" fmla="*/ 157 h 157"/>
                  </a:gdLst>
                  <a:ahLst/>
                  <a:cxnLst>
                    <a:cxn ang="T12">
                      <a:pos x="T0" y="T1"/>
                    </a:cxn>
                    <a:cxn ang="T13">
                      <a:pos x="T2" y="T3"/>
                    </a:cxn>
                    <a:cxn ang="T14">
                      <a:pos x="T4" y="T5"/>
                    </a:cxn>
                    <a:cxn ang="T15">
                      <a:pos x="T6" y="T7"/>
                    </a:cxn>
                    <a:cxn ang="T16">
                      <a:pos x="T8" y="T9"/>
                    </a:cxn>
                    <a:cxn ang="T17">
                      <a:pos x="T10" y="T11"/>
                    </a:cxn>
                  </a:cxnLst>
                  <a:rect l="T18" t="T19" r="T20" b="T21"/>
                  <a:pathLst>
                    <a:path w="277" h="157">
                      <a:moveTo>
                        <a:pt x="17" y="157"/>
                      </a:moveTo>
                      <a:lnTo>
                        <a:pt x="17" y="157"/>
                      </a:lnTo>
                      <a:lnTo>
                        <a:pt x="0" y="120"/>
                      </a:lnTo>
                      <a:lnTo>
                        <a:pt x="260" y="0"/>
                      </a:lnTo>
                      <a:lnTo>
                        <a:pt x="277" y="37"/>
                      </a:lnTo>
                      <a:lnTo>
                        <a:pt x="17" y="157"/>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342" name="Freeform 391"/>
                <p:cNvSpPr>
                  <a:spLocks/>
                </p:cNvSpPr>
                <p:nvPr/>
              </p:nvSpPr>
              <p:spPr bwMode="auto">
                <a:xfrm>
                  <a:off x="3189288" y="2800351"/>
                  <a:ext cx="44450" cy="44450"/>
                </a:xfrm>
                <a:custGeom>
                  <a:avLst/>
                  <a:gdLst>
                    <a:gd name="T0" fmla="*/ 0 w 106"/>
                    <a:gd name="T1" fmla="*/ 2147483646 h 107"/>
                    <a:gd name="T2" fmla="*/ 0 w 106"/>
                    <a:gd name="T3" fmla="*/ 2147483646 h 107"/>
                    <a:gd name="T4" fmla="*/ 2147483646 w 106"/>
                    <a:gd name="T5" fmla="*/ 0 h 107"/>
                    <a:gd name="T6" fmla="*/ 2147483646 w 106"/>
                    <a:gd name="T7" fmla="*/ 2147483646 h 107"/>
                    <a:gd name="T8" fmla="*/ 2147483646 w 106"/>
                    <a:gd name="T9" fmla="*/ 2147483646 h 107"/>
                    <a:gd name="T10" fmla="*/ 0 w 106"/>
                    <a:gd name="T11" fmla="*/ 2147483646 h 107"/>
                    <a:gd name="T12" fmla="*/ 0 60000 65536"/>
                    <a:gd name="T13" fmla="*/ 0 60000 65536"/>
                    <a:gd name="T14" fmla="*/ 0 60000 65536"/>
                    <a:gd name="T15" fmla="*/ 0 60000 65536"/>
                    <a:gd name="T16" fmla="*/ 0 60000 65536"/>
                    <a:gd name="T17" fmla="*/ 0 60000 65536"/>
                    <a:gd name="T18" fmla="*/ 0 w 106"/>
                    <a:gd name="T19" fmla="*/ 0 h 107"/>
                    <a:gd name="T20" fmla="*/ 106 w 106"/>
                    <a:gd name="T21" fmla="*/ 107 h 107"/>
                  </a:gdLst>
                  <a:ahLst/>
                  <a:cxnLst>
                    <a:cxn ang="T12">
                      <a:pos x="T0" y="T1"/>
                    </a:cxn>
                    <a:cxn ang="T13">
                      <a:pos x="T2" y="T3"/>
                    </a:cxn>
                    <a:cxn ang="T14">
                      <a:pos x="T4" y="T5"/>
                    </a:cxn>
                    <a:cxn ang="T15">
                      <a:pos x="T6" y="T7"/>
                    </a:cxn>
                    <a:cxn ang="T16">
                      <a:pos x="T8" y="T9"/>
                    </a:cxn>
                    <a:cxn ang="T17">
                      <a:pos x="T10" y="T11"/>
                    </a:cxn>
                  </a:cxnLst>
                  <a:rect l="T18" t="T19" r="T20" b="T21"/>
                  <a:pathLst>
                    <a:path w="106" h="107">
                      <a:moveTo>
                        <a:pt x="0" y="53"/>
                      </a:moveTo>
                      <a:lnTo>
                        <a:pt x="0" y="53"/>
                      </a:lnTo>
                      <a:cubicBezTo>
                        <a:pt x="0" y="24"/>
                        <a:pt x="24" y="0"/>
                        <a:pt x="53" y="0"/>
                      </a:cubicBezTo>
                      <a:cubicBezTo>
                        <a:pt x="82" y="0"/>
                        <a:pt x="106" y="24"/>
                        <a:pt x="106" y="53"/>
                      </a:cubicBezTo>
                      <a:cubicBezTo>
                        <a:pt x="106" y="83"/>
                        <a:pt x="82" y="107"/>
                        <a:pt x="53" y="107"/>
                      </a:cubicBezTo>
                      <a:cubicBezTo>
                        <a:pt x="24" y="107"/>
                        <a:pt x="0" y="83"/>
                        <a:pt x="0" y="5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343" name="Freeform 392"/>
                <p:cNvSpPr>
                  <a:spLocks/>
                </p:cNvSpPr>
                <p:nvPr/>
              </p:nvSpPr>
              <p:spPr bwMode="auto">
                <a:xfrm>
                  <a:off x="3257550" y="2800351"/>
                  <a:ext cx="44450" cy="44450"/>
                </a:xfrm>
                <a:custGeom>
                  <a:avLst/>
                  <a:gdLst>
                    <a:gd name="T0" fmla="*/ 0 w 106"/>
                    <a:gd name="T1" fmla="*/ 2147483646 h 107"/>
                    <a:gd name="T2" fmla="*/ 0 w 106"/>
                    <a:gd name="T3" fmla="*/ 2147483646 h 107"/>
                    <a:gd name="T4" fmla="*/ 2147483646 w 106"/>
                    <a:gd name="T5" fmla="*/ 0 h 107"/>
                    <a:gd name="T6" fmla="*/ 2147483646 w 106"/>
                    <a:gd name="T7" fmla="*/ 2147483646 h 107"/>
                    <a:gd name="T8" fmla="*/ 2147483646 w 106"/>
                    <a:gd name="T9" fmla="*/ 2147483646 h 107"/>
                    <a:gd name="T10" fmla="*/ 0 w 106"/>
                    <a:gd name="T11" fmla="*/ 2147483646 h 107"/>
                    <a:gd name="T12" fmla="*/ 0 60000 65536"/>
                    <a:gd name="T13" fmla="*/ 0 60000 65536"/>
                    <a:gd name="T14" fmla="*/ 0 60000 65536"/>
                    <a:gd name="T15" fmla="*/ 0 60000 65536"/>
                    <a:gd name="T16" fmla="*/ 0 60000 65536"/>
                    <a:gd name="T17" fmla="*/ 0 60000 65536"/>
                    <a:gd name="T18" fmla="*/ 0 w 106"/>
                    <a:gd name="T19" fmla="*/ 0 h 107"/>
                    <a:gd name="T20" fmla="*/ 106 w 106"/>
                    <a:gd name="T21" fmla="*/ 107 h 107"/>
                  </a:gdLst>
                  <a:ahLst/>
                  <a:cxnLst>
                    <a:cxn ang="T12">
                      <a:pos x="T0" y="T1"/>
                    </a:cxn>
                    <a:cxn ang="T13">
                      <a:pos x="T2" y="T3"/>
                    </a:cxn>
                    <a:cxn ang="T14">
                      <a:pos x="T4" y="T5"/>
                    </a:cxn>
                    <a:cxn ang="T15">
                      <a:pos x="T6" y="T7"/>
                    </a:cxn>
                    <a:cxn ang="T16">
                      <a:pos x="T8" y="T9"/>
                    </a:cxn>
                    <a:cxn ang="T17">
                      <a:pos x="T10" y="T11"/>
                    </a:cxn>
                  </a:cxnLst>
                  <a:rect l="T18" t="T19" r="T20" b="T21"/>
                  <a:pathLst>
                    <a:path w="106" h="107">
                      <a:moveTo>
                        <a:pt x="0" y="53"/>
                      </a:moveTo>
                      <a:lnTo>
                        <a:pt x="0" y="53"/>
                      </a:lnTo>
                      <a:cubicBezTo>
                        <a:pt x="0" y="24"/>
                        <a:pt x="24" y="0"/>
                        <a:pt x="53" y="0"/>
                      </a:cubicBezTo>
                      <a:cubicBezTo>
                        <a:pt x="82" y="0"/>
                        <a:pt x="106" y="24"/>
                        <a:pt x="106" y="53"/>
                      </a:cubicBezTo>
                      <a:cubicBezTo>
                        <a:pt x="106" y="83"/>
                        <a:pt x="82" y="107"/>
                        <a:pt x="53" y="107"/>
                      </a:cubicBezTo>
                      <a:cubicBezTo>
                        <a:pt x="24" y="107"/>
                        <a:pt x="0" y="83"/>
                        <a:pt x="0" y="5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344" name="Freeform 393"/>
                <p:cNvSpPr>
                  <a:spLocks/>
                </p:cNvSpPr>
                <p:nvPr/>
              </p:nvSpPr>
              <p:spPr bwMode="auto">
                <a:xfrm>
                  <a:off x="3170238" y="2441576"/>
                  <a:ext cx="17463" cy="377825"/>
                </a:xfrm>
                <a:custGeom>
                  <a:avLst/>
                  <a:gdLst>
                    <a:gd name="T0" fmla="*/ 2147483646 w 40"/>
                    <a:gd name="T1" fmla="*/ 2147483646 h 898"/>
                    <a:gd name="T2" fmla="*/ 2147483646 w 40"/>
                    <a:gd name="T3" fmla="*/ 2147483646 h 898"/>
                    <a:gd name="T4" fmla="*/ 0 w 40"/>
                    <a:gd name="T5" fmla="*/ 2147483646 h 898"/>
                    <a:gd name="T6" fmla="*/ 0 w 40"/>
                    <a:gd name="T7" fmla="*/ 0 h 898"/>
                    <a:gd name="T8" fmla="*/ 2147483646 w 40"/>
                    <a:gd name="T9" fmla="*/ 0 h 898"/>
                    <a:gd name="T10" fmla="*/ 2147483646 w 40"/>
                    <a:gd name="T11" fmla="*/ 2147483646 h 898"/>
                    <a:gd name="T12" fmla="*/ 0 60000 65536"/>
                    <a:gd name="T13" fmla="*/ 0 60000 65536"/>
                    <a:gd name="T14" fmla="*/ 0 60000 65536"/>
                    <a:gd name="T15" fmla="*/ 0 60000 65536"/>
                    <a:gd name="T16" fmla="*/ 0 60000 65536"/>
                    <a:gd name="T17" fmla="*/ 0 60000 65536"/>
                    <a:gd name="T18" fmla="*/ 0 w 40"/>
                    <a:gd name="T19" fmla="*/ 0 h 898"/>
                    <a:gd name="T20" fmla="*/ 40 w 40"/>
                    <a:gd name="T21" fmla="*/ 898 h 898"/>
                  </a:gdLst>
                  <a:ahLst/>
                  <a:cxnLst>
                    <a:cxn ang="T12">
                      <a:pos x="T0" y="T1"/>
                    </a:cxn>
                    <a:cxn ang="T13">
                      <a:pos x="T2" y="T3"/>
                    </a:cxn>
                    <a:cxn ang="T14">
                      <a:pos x="T4" y="T5"/>
                    </a:cxn>
                    <a:cxn ang="T15">
                      <a:pos x="T6" y="T7"/>
                    </a:cxn>
                    <a:cxn ang="T16">
                      <a:pos x="T8" y="T9"/>
                    </a:cxn>
                    <a:cxn ang="T17">
                      <a:pos x="T10" y="T11"/>
                    </a:cxn>
                  </a:cxnLst>
                  <a:rect l="T18" t="T19" r="T20" b="T21"/>
                  <a:pathLst>
                    <a:path w="40" h="898">
                      <a:moveTo>
                        <a:pt x="40" y="898"/>
                      </a:moveTo>
                      <a:lnTo>
                        <a:pt x="40" y="898"/>
                      </a:lnTo>
                      <a:lnTo>
                        <a:pt x="0" y="898"/>
                      </a:lnTo>
                      <a:lnTo>
                        <a:pt x="0" y="0"/>
                      </a:lnTo>
                      <a:lnTo>
                        <a:pt x="40" y="0"/>
                      </a:lnTo>
                      <a:lnTo>
                        <a:pt x="40" y="898"/>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345" name="Freeform 394"/>
                <p:cNvSpPr>
                  <a:spLocks/>
                </p:cNvSpPr>
                <p:nvPr/>
              </p:nvSpPr>
              <p:spPr bwMode="auto">
                <a:xfrm>
                  <a:off x="3033713" y="2441576"/>
                  <a:ext cx="17463" cy="377825"/>
                </a:xfrm>
                <a:custGeom>
                  <a:avLst/>
                  <a:gdLst>
                    <a:gd name="T0" fmla="*/ 2147483646 w 40"/>
                    <a:gd name="T1" fmla="*/ 2147483646 h 898"/>
                    <a:gd name="T2" fmla="*/ 2147483646 w 40"/>
                    <a:gd name="T3" fmla="*/ 2147483646 h 898"/>
                    <a:gd name="T4" fmla="*/ 0 w 40"/>
                    <a:gd name="T5" fmla="*/ 2147483646 h 898"/>
                    <a:gd name="T6" fmla="*/ 0 w 40"/>
                    <a:gd name="T7" fmla="*/ 0 h 898"/>
                    <a:gd name="T8" fmla="*/ 2147483646 w 40"/>
                    <a:gd name="T9" fmla="*/ 0 h 898"/>
                    <a:gd name="T10" fmla="*/ 2147483646 w 40"/>
                    <a:gd name="T11" fmla="*/ 2147483646 h 898"/>
                    <a:gd name="T12" fmla="*/ 0 60000 65536"/>
                    <a:gd name="T13" fmla="*/ 0 60000 65536"/>
                    <a:gd name="T14" fmla="*/ 0 60000 65536"/>
                    <a:gd name="T15" fmla="*/ 0 60000 65536"/>
                    <a:gd name="T16" fmla="*/ 0 60000 65536"/>
                    <a:gd name="T17" fmla="*/ 0 60000 65536"/>
                    <a:gd name="T18" fmla="*/ 0 w 40"/>
                    <a:gd name="T19" fmla="*/ 0 h 898"/>
                    <a:gd name="T20" fmla="*/ 40 w 40"/>
                    <a:gd name="T21" fmla="*/ 898 h 898"/>
                  </a:gdLst>
                  <a:ahLst/>
                  <a:cxnLst>
                    <a:cxn ang="T12">
                      <a:pos x="T0" y="T1"/>
                    </a:cxn>
                    <a:cxn ang="T13">
                      <a:pos x="T2" y="T3"/>
                    </a:cxn>
                    <a:cxn ang="T14">
                      <a:pos x="T4" y="T5"/>
                    </a:cxn>
                    <a:cxn ang="T15">
                      <a:pos x="T6" y="T7"/>
                    </a:cxn>
                    <a:cxn ang="T16">
                      <a:pos x="T8" y="T9"/>
                    </a:cxn>
                    <a:cxn ang="T17">
                      <a:pos x="T10" y="T11"/>
                    </a:cxn>
                  </a:cxnLst>
                  <a:rect l="T18" t="T19" r="T20" b="T21"/>
                  <a:pathLst>
                    <a:path w="40" h="898">
                      <a:moveTo>
                        <a:pt x="40" y="898"/>
                      </a:moveTo>
                      <a:lnTo>
                        <a:pt x="40" y="898"/>
                      </a:lnTo>
                      <a:lnTo>
                        <a:pt x="0" y="898"/>
                      </a:lnTo>
                      <a:lnTo>
                        <a:pt x="0" y="0"/>
                      </a:lnTo>
                      <a:lnTo>
                        <a:pt x="40" y="0"/>
                      </a:lnTo>
                      <a:lnTo>
                        <a:pt x="40" y="898"/>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346" name="Freeform 395"/>
                <p:cNvSpPr>
                  <a:spLocks/>
                </p:cNvSpPr>
                <p:nvPr/>
              </p:nvSpPr>
              <p:spPr bwMode="auto">
                <a:xfrm>
                  <a:off x="3306763" y="2441576"/>
                  <a:ext cx="15875" cy="377825"/>
                </a:xfrm>
                <a:custGeom>
                  <a:avLst/>
                  <a:gdLst>
                    <a:gd name="T0" fmla="*/ 2147483646 w 40"/>
                    <a:gd name="T1" fmla="*/ 2147483646 h 898"/>
                    <a:gd name="T2" fmla="*/ 2147483646 w 40"/>
                    <a:gd name="T3" fmla="*/ 2147483646 h 898"/>
                    <a:gd name="T4" fmla="*/ 0 w 40"/>
                    <a:gd name="T5" fmla="*/ 2147483646 h 898"/>
                    <a:gd name="T6" fmla="*/ 0 w 40"/>
                    <a:gd name="T7" fmla="*/ 0 h 898"/>
                    <a:gd name="T8" fmla="*/ 2147483646 w 40"/>
                    <a:gd name="T9" fmla="*/ 0 h 898"/>
                    <a:gd name="T10" fmla="*/ 2147483646 w 40"/>
                    <a:gd name="T11" fmla="*/ 2147483646 h 898"/>
                    <a:gd name="T12" fmla="*/ 0 60000 65536"/>
                    <a:gd name="T13" fmla="*/ 0 60000 65536"/>
                    <a:gd name="T14" fmla="*/ 0 60000 65536"/>
                    <a:gd name="T15" fmla="*/ 0 60000 65536"/>
                    <a:gd name="T16" fmla="*/ 0 60000 65536"/>
                    <a:gd name="T17" fmla="*/ 0 60000 65536"/>
                    <a:gd name="T18" fmla="*/ 0 w 40"/>
                    <a:gd name="T19" fmla="*/ 0 h 898"/>
                    <a:gd name="T20" fmla="*/ 40 w 40"/>
                    <a:gd name="T21" fmla="*/ 898 h 898"/>
                  </a:gdLst>
                  <a:ahLst/>
                  <a:cxnLst>
                    <a:cxn ang="T12">
                      <a:pos x="T0" y="T1"/>
                    </a:cxn>
                    <a:cxn ang="T13">
                      <a:pos x="T2" y="T3"/>
                    </a:cxn>
                    <a:cxn ang="T14">
                      <a:pos x="T4" y="T5"/>
                    </a:cxn>
                    <a:cxn ang="T15">
                      <a:pos x="T6" y="T7"/>
                    </a:cxn>
                    <a:cxn ang="T16">
                      <a:pos x="T8" y="T9"/>
                    </a:cxn>
                    <a:cxn ang="T17">
                      <a:pos x="T10" y="T11"/>
                    </a:cxn>
                  </a:cxnLst>
                  <a:rect l="T18" t="T19" r="T20" b="T21"/>
                  <a:pathLst>
                    <a:path w="40" h="898">
                      <a:moveTo>
                        <a:pt x="40" y="898"/>
                      </a:moveTo>
                      <a:lnTo>
                        <a:pt x="40" y="898"/>
                      </a:lnTo>
                      <a:lnTo>
                        <a:pt x="0" y="898"/>
                      </a:lnTo>
                      <a:lnTo>
                        <a:pt x="0" y="0"/>
                      </a:lnTo>
                      <a:lnTo>
                        <a:pt x="40" y="0"/>
                      </a:lnTo>
                      <a:lnTo>
                        <a:pt x="40" y="898"/>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347" name="Freeform 396"/>
                <p:cNvSpPr>
                  <a:spLocks/>
                </p:cNvSpPr>
                <p:nvPr/>
              </p:nvSpPr>
              <p:spPr bwMode="auto">
                <a:xfrm>
                  <a:off x="3486150" y="2408238"/>
                  <a:ext cx="17463" cy="381000"/>
                </a:xfrm>
                <a:custGeom>
                  <a:avLst/>
                  <a:gdLst>
                    <a:gd name="T0" fmla="*/ 2147483646 w 40"/>
                    <a:gd name="T1" fmla="*/ 2147483646 h 908"/>
                    <a:gd name="T2" fmla="*/ 2147483646 w 40"/>
                    <a:gd name="T3" fmla="*/ 2147483646 h 908"/>
                    <a:gd name="T4" fmla="*/ 0 w 40"/>
                    <a:gd name="T5" fmla="*/ 2147483646 h 908"/>
                    <a:gd name="T6" fmla="*/ 0 w 40"/>
                    <a:gd name="T7" fmla="*/ 2147483646 h 908"/>
                    <a:gd name="T8" fmla="*/ 2147483646 w 40"/>
                    <a:gd name="T9" fmla="*/ 0 h 908"/>
                    <a:gd name="T10" fmla="*/ 2147483646 w 40"/>
                    <a:gd name="T11" fmla="*/ 2147483646 h 908"/>
                    <a:gd name="T12" fmla="*/ 2147483646 w 40"/>
                    <a:gd name="T13" fmla="*/ 2147483646 h 908"/>
                    <a:gd name="T14" fmla="*/ 2147483646 w 40"/>
                    <a:gd name="T15" fmla="*/ 2147483646 h 908"/>
                    <a:gd name="T16" fmla="*/ 0 60000 65536"/>
                    <a:gd name="T17" fmla="*/ 0 60000 65536"/>
                    <a:gd name="T18" fmla="*/ 0 60000 65536"/>
                    <a:gd name="T19" fmla="*/ 0 60000 65536"/>
                    <a:gd name="T20" fmla="*/ 0 60000 65536"/>
                    <a:gd name="T21" fmla="*/ 0 60000 65536"/>
                    <a:gd name="T22" fmla="*/ 0 60000 65536"/>
                    <a:gd name="T23" fmla="*/ 0 60000 65536"/>
                    <a:gd name="T24" fmla="*/ 0 w 40"/>
                    <a:gd name="T25" fmla="*/ 0 h 908"/>
                    <a:gd name="T26" fmla="*/ 40 w 40"/>
                    <a:gd name="T27" fmla="*/ 908 h 9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 h="908">
                      <a:moveTo>
                        <a:pt x="20" y="908"/>
                      </a:moveTo>
                      <a:lnTo>
                        <a:pt x="20" y="908"/>
                      </a:lnTo>
                      <a:cubicBezTo>
                        <a:pt x="9" y="908"/>
                        <a:pt x="0" y="899"/>
                        <a:pt x="0" y="888"/>
                      </a:cubicBezTo>
                      <a:lnTo>
                        <a:pt x="0" y="20"/>
                      </a:lnTo>
                      <a:cubicBezTo>
                        <a:pt x="0" y="8"/>
                        <a:pt x="9" y="0"/>
                        <a:pt x="20" y="0"/>
                      </a:cubicBezTo>
                      <a:cubicBezTo>
                        <a:pt x="31" y="0"/>
                        <a:pt x="40" y="8"/>
                        <a:pt x="40" y="20"/>
                      </a:cubicBezTo>
                      <a:lnTo>
                        <a:pt x="40" y="888"/>
                      </a:lnTo>
                      <a:cubicBezTo>
                        <a:pt x="40" y="899"/>
                        <a:pt x="31" y="908"/>
                        <a:pt x="20" y="908"/>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348" name="Freeform 397"/>
                <p:cNvSpPr>
                  <a:spLocks/>
                </p:cNvSpPr>
                <p:nvPr/>
              </p:nvSpPr>
              <p:spPr bwMode="auto">
                <a:xfrm>
                  <a:off x="3278188" y="2589213"/>
                  <a:ext cx="17463" cy="57150"/>
                </a:xfrm>
                <a:custGeom>
                  <a:avLst/>
                  <a:gdLst>
                    <a:gd name="T0" fmla="*/ 2147483646 w 40"/>
                    <a:gd name="T1" fmla="*/ 2147483646 h 136"/>
                    <a:gd name="T2" fmla="*/ 2147483646 w 40"/>
                    <a:gd name="T3" fmla="*/ 2147483646 h 136"/>
                    <a:gd name="T4" fmla="*/ 0 w 40"/>
                    <a:gd name="T5" fmla="*/ 2147483646 h 136"/>
                    <a:gd name="T6" fmla="*/ 0 w 40"/>
                    <a:gd name="T7" fmla="*/ 2147483646 h 136"/>
                    <a:gd name="T8" fmla="*/ 2147483646 w 40"/>
                    <a:gd name="T9" fmla="*/ 0 h 136"/>
                    <a:gd name="T10" fmla="*/ 2147483646 w 40"/>
                    <a:gd name="T11" fmla="*/ 2147483646 h 136"/>
                    <a:gd name="T12" fmla="*/ 2147483646 w 40"/>
                    <a:gd name="T13" fmla="*/ 2147483646 h 136"/>
                    <a:gd name="T14" fmla="*/ 2147483646 w 40"/>
                    <a:gd name="T15" fmla="*/ 2147483646 h 136"/>
                    <a:gd name="T16" fmla="*/ 0 60000 65536"/>
                    <a:gd name="T17" fmla="*/ 0 60000 65536"/>
                    <a:gd name="T18" fmla="*/ 0 60000 65536"/>
                    <a:gd name="T19" fmla="*/ 0 60000 65536"/>
                    <a:gd name="T20" fmla="*/ 0 60000 65536"/>
                    <a:gd name="T21" fmla="*/ 0 60000 65536"/>
                    <a:gd name="T22" fmla="*/ 0 60000 65536"/>
                    <a:gd name="T23" fmla="*/ 0 60000 65536"/>
                    <a:gd name="T24" fmla="*/ 0 w 40"/>
                    <a:gd name="T25" fmla="*/ 0 h 136"/>
                    <a:gd name="T26" fmla="*/ 40 w 40"/>
                    <a:gd name="T27" fmla="*/ 136 h 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 h="136">
                      <a:moveTo>
                        <a:pt x="20" y="136"/>
                      </a:moveTo>
                      <a:lnTo>
                        <a:pt x="20" y="136"/>
                      </a:lnTo>
                      <a:cubicBezTo>
                        <a:pt x="9" y="136"/>
                        <a:pt x="0" y="127"/>
                        <a:pt x="0" y="116"/>
                      </a:cubicBezTo>
                      <a:lnTo>
                        <a:pt x="0" y="20"/>
                      </a:lnTo>
                      <a:cubicBezTo>
                        <a:pt x="0" y="9"/>
                        <a:pt x="9" y="0"/>
                        <a:pt x="20" y="0"/>
                      </a:cubicBezTo>
                      <a:cubicBezTo>
                        <a:pt x="31" y="0"/>
                        <a:pt x="40" y="9"/>
                        <a:pt x="40" y="20"/>
                      </a:cubicBezTo>
                      <a:lnTo>
                        <a:pt x="40" y="116"/>
                      </a:lnTo>
                      <a:cubicBezTo>
                        <a:pt x="40" y="127"/>
                        <a:pt x="31" y="136"/>
                        <a:pt x="20" y="136"/>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grpSp>
          <p:grpSp>
            <p:nvGrpSpPr>
              <p:cNvPr id="196" name="组合 28125"/>
              <p:cNvGrpSpPr>
                <a:grpSpLocks/>
              </p:cNvGrpSpPr>
              <p:nvPr/>
            </p:nvGrpSpPr>
            <p:grpSpPr bwMode="auto">
              <a:xfrm>
                <a:off x="694621" y="3663655"/>
                <a:ext cx="721582" cy="558796"/>
                <a:chOff x="2901950" y="2338388"/>
                <a:chExt cx="652463" cy="506413"/>
              </a:xfrm>
            </p:grpSpPr>
            <p:sp>
              <p:nvSpPr>
                <p:cNvPr id="317" name="Freeform 382"/>
                <p:cNvSpPr>
                  <a:spLocks/>
                </p:cNvSpPr>
                <p:nvPr/>
              </p:nvSpPr>
              <p:spPr bwMode="auto">
                <a:xfrm>
                  <a:off x="2901950" y="2390776"/>
                  <a:ext cx="546100" cy="439738"/>
                </a:xfrm>
                <a:custGeom>
                  <a:avLst/>
                  <a:gdLst>
                    <a:gd name="T0" fmla="*/ 2147483646 w 1301"/>
                    <a:gd name="T1" fmla="*/ 2147483646 h 1048"/>
                    <a:gd name="T2" fmla="*/ 2147483646 w 1301"/>
                    <a:gd name="T3" fmla="*/ 2147483646 h 1048"/>
                    <a:gd name="T4" fmla="*/ 2147483646 w 1301"/>
                    <a:gd name="T5" fmla="*/ 2147483646 h 1048"/>
                    <a:gd name="T6" fmla="*/ 2147483646 w 1301"/>
                    <a:gd name="T7" fmla="*/ 2147483646 h 1048"/>
                    <a:gd name="T8" fmla="*/ 2147483646 w 1301"/>
                    <a:gd name="T9" fmla="*/ 2147483646 h 1048"/>
                    <a:gd name="T10" fmla="*/ 2147483646 w 1301"/>
                    <a:gd name="T11" fmla="*/ 2147483646 h 1048"/>
                    <a:gd name="T12" fmla="*/ 2147483646 w 1301"/>
                    <a:gd name="T13" fmla="*/ 2147483646 h 1048"/>
                    <a:gd name="T14" fmla="*/ 2147483646 w 1301"/>
                    <a:gd name="T15" fmla="*/ 2147483646 h 1048"/>
                    <a:gd name="T16" fmla="*/ 2147483646 w 1301"/>
                    <a:gd name="T17" fmla="*/ 2147483646 h 1048"/>
                    <a:gd name="T18" fmla="*/ 2147483646 w 1301"/>
                    <a:gd name="T19" fmla="*/ 2147483646 h 1048"/>
                    <a:gd name="T20" fmla="*/ 2147483646 w 1301"/>
                    <a:gd name="T21" fmla="*/ 2147483646 h 1048"/>
                    <a:gd name="T22" fmla="*/ 2147483646 w 1301"/>
                    <a:gd name="T23" fmla="*/ 2147483646 h 1048"/>
                    <a:gd name="T24" fmla="*/ 2147483646 w 1301"/>
                    <a:gd name="T25" fmla="*/ 2147483646 h 1048"/>
                    <a:gd name="T26" fmla="*/ 2147483646 w 1301"/>
                    <a:gd name="T27" fmla="*/ 2147483646 h 1048"/>
                    <a:gd name="T28" fmla="*/ 2147483646 w 1301"/>
                    <a:gd name="T29" fmla="*/ 2147483646 h 1048"/>
                    <a:gd name="T30" fmla="*/ 2147483646 w 1301"/>
                    <a:gd name="T31" fmla="*/ 2147483646 h 1048"/>
                    <a:gd name="T32" fmla="*/ 2147483646 w 1301"/>
                    <a:gd name="T33" fmla="*/ 2147483646 h 1048"/>
                    <a:gd name="T34" fmla="*/ 0 w 1301"/>
                    <a:gd name="T35" fmla="*/ 2147483646 h 1048"/>
                    <a:gd name="T36" fmla="*/ 0 w 1301"/>
                    <a:gd name="T37" fmla="*/ 2147483646 h 1048"/>
                    <a:gd name="T38" fmla="*/ 2147483646 w 1301"/>
                    <a:gd name="T39" fmla="*/ 0 h 1048"/>
                    <a:gd name="T40" fmla="*/ 2147483646 w 1301"/>
                    <a:gd name="T41" fmla="*/ 0 h 1048"/>
                    <a:gd name="T42" fmla="*/ 2147483646 w 1301"/>
                    <a:gd name="T43" fmla="*/ 2147483646 h 1048"/>
                    <a:gd name="T44" fmla="*/ 2147483646 w 1301"/>
                    <a:gd name="T45" fmla="*/ 2147483646 h 1048"/>
                    <a:gd name="T46" fmla="*/ 2147483646 w 1301"/>
                    <a:gd name="T47" fmla="*/ 2147483646 h 104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301"/>
                    <a:gd name="T73" fmla="*/ 0 h 1048"/>
                    <a:gd name="T74" fmla="*/ 1301 w 1301"/>
                    <a:gd name="T75" fmla="*/ 1048 h 104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301" h="1048">
                      <a:moveTo>
                        <a:pt x="1253" y="1048"/>
                      </a:moveTo>
                      <a:lnTo>
                        <a:pt x="1253" y="1048"/>
                      </a:lnTo>
                      <a:lnTo>
                        <a:pt x="894" y="1048"/>
                      </a:lnTo>
                      <a:cubicBezTo>
                        <a:pt x="883" y="1048"/>
                        <a:pt x="874" y="1039"/>
                        <a:pt x="874" y="1028"/>
                      </a:cubicBezTo>
                      <a:cubicBezTo>
                        <a:pt x="874" y="1017"/>
                        <a:pt x="883" y="1008"/>
                        <a:pt x="894" y="1008"/>
                      </a:cubicBezTo>
                      <a:lnTo>
                        <a:pt x="1253" y="1008"/>
                      </a:lnTo>
                      <a:cubicBezTo>
                        <a:pt x="1258" y="1008"/>
                        <a:pt x="1261" y="1005"/>
                        <a:pt x="1261" y="1001"/>
                      </a:cubicBezTo>
                      <a:lnTo>
                        <a:pt x="1261" y="48"/>
                      </a:lnTo>
                      <a:cubicBezTo>
                        <a:pt x="1261" y="44"/>
                        <a:pt x="1258" y="40"/>
                        <a:pt x="1253" y="40"/>
                      </a:cubicBezTo>
                      <a:lnTo>
                        <a:pt x="48" y="40"/>
                      </a:lnTo>
                      <a:cubicBezTo>
                        <a:pt x="44" y="40"/>
                        <a:pt x="40" y="44"/>
                        <a:pt x="40" y="48"/>
                      </a:cubicBezTo>
                      <a:lnTo>
                        <a:pt x="40" y="1001"/>
                      </a:lnTo>
                      <a:cubicBezTo>
                        <a:pt x="40" y="1005"/>
                        <a:pt x="44" y="1008"/>
                        <a:pt x="48" y="1008"/>
                      </a:cubicBezTo>
                      <a:lnTo>
                        <a:pt x="750" y="1008"/>
                      </a:lnTo>
                      <a:cubicBezTo>
                        <a:pt x="761" y="1008"/>
                        <a:pt x="770" y="1017"/>
                        <a:pt x="770" y="1028"/>
                      </a:cubicBezTo>
                      <a:cubicBezTo>
                        <a:pt x="770" y="1039"/>
                        <a:pt x="761" y="1048"/>
                        <a:pt x="750" y="1048"/>
                      </a:cubicBezTo>
                      <a:lnTo>
                        <a:pt x="48" y="1048"/>
                      </a:lnTo>
                      <a:cubicBezTo>
                        <a:pt x="22" y="1048"/>
                        <a:pt x="0" y="1027"/>
                        <a:pt x="0" y="1001"/>
                      </a:cubicBezTo>
                      <a:lnTo>
                        <a:pt x="0" y="48"/>
                      </a:lnTo>
                      <a:cubicBezTo>
                        <a:pt x="0" y="22"/>
                        <a:pt x="22" y="0"/>
                        <a:pt x="48" y="0"/>
                      </a:cubicBezTo>
                      <a:lnTo>
                        <a:pt x="1253" y="0"/>
                      </a:lnTo>
                      <a:cubicBezTo>
                        <a:pt x="1280" y="0"/>
                        <a:pt x="1301" y="22"/>
                        <a:pt x="1301" y="48"/>
                      </a:cubicBezTo>
                      <a:lnTo>
                        <a:pt x="1301" y="1001"/>
                      </a:lnTo>
                      <a:cubicBezTo>
                        <a:pt x="1301" y="1027"/>
                        <a:pt x="1280" y="1048"/>
                        <a:pt x="1253" y="1048"/>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318" name="Freeform 383"/>
                <p:cNvSpPr>
                  <a:spLocks/>
                </p:cNvSpPr>
                <p:nvPr/>
              </p:nvSpPr>
              <p:spPr bwMode="auto">
                <a:xfrm>
                  <a:off x="3021013" y="2339976"/>
                  <a:ext cx="533400" cy="487363"/>
                </a:xfrm>
                <a:custGeom>
                  <a:avLst/>
                  <a:gdLst>
                    <a:gd name="T0" fmla="*/ 2147483646 w 1273"/>
                    <a:gd name="T1" fmla="*/ 2147483646 h 1160"/>
                    <a:gd name="T2" fmla="*/ 2147483646 w 1273"/>
                    <a:gd name="T3" fmla="*/ 2147483646 h 1160"/>
                    <a:gd name="T4" fmla="*/ 2147483646 w 1273"/>
                    <a:gd name="T5" fmla="*/ 2147483646 h 1160"/>
                    <a:gd name="T6" fmla="*/ 2147483646 w 1273"/>
                    <a:gd name="T7" fmla="*/ 2147483646 h 1160"/>
                    <a:gd name="T8" fmla="*/ 2147483646 w 1273"/>
                    <a:gd name="T9" fmla="*/ 2147483646 h 1160"/>
                    <a:gd name="T10" fmla="*/ 2147483646 w 1273"/>
                    <a:gd name="T11" fmla="*/ 2147483646 h 1160"/>
                    <a:gd name="T12" fmla="*/ 2147483646 w 1273"/>
                    <a:gd name="T13" fmla="*/ 2147483646 h 1160"/>
                    <a:gd name="T14" fmla="*/ 2147483646 w 1273"/>
                    <a:gd name="T15" fmla="*/ 2147483646 h 1160"/>
                    <a:gd name="T16" fmla="*/ 0 w 1273"/>
                    <a:gd name="T17" fmla="*/ 2147483646 h 1160"/>
                    <a:gd name="T18" fmla="*/ 2147483646 w 1273"/>
                    <a:gd name="T19" fmla="*/ 0 h 1160"/>
                    <a:gd name="T20" fmla="*/ 2147483646 w 1273"/>
                    <a:gd name="T21" fmla="*/ 0 h 1160"/>
                    <a:gd name="T22" fmla="*/ 2147483646 w 1273"/>
                    <a:gd name="T23" fmla="*/ 2147483646 h 1160"/>
                    <a:gd name="T24" fmla="*/ 2147483646 w 1273"/>
                    <a:gd name="T25" fmla="*/ 2147483646 h 1160"/>
                    <a:gd name="T26" fmla="*/ 2147483646 w 1273"/>
                    <a:gd name="T27" fmla="*/ 2147483646 h 1160"/>
                    <a:gd name="T28" fmla="*/ 2147483646 w 1273"/>
                    <a:gd name="T29" fmla="*/ 2147483646 h 1160"/>
                    <a:gd name="T30" fmla="*/ 2147483646 w 1273"/>
                    <a:gd name="T31" fmla="*/ 2147483646 h 116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73"/>
                    <a:gd name="T49" fmla="*/ 0 h 1160"/>
                    <a:gd name="T50" fmla="*/ 1273 w 1273"/>
                    <a:gd name="T51" fmla="*/ 1160 h 116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73" h="1160">
                      <a:moveTo>
                        <a:pt x="995" y="1160"/>
                      </a:moveTo>
                      <a:lnTo>
                        <a:pt x="995" y="1160"/>
                      </a:lnTo>
                      <a:cubicBezTo>
                        <a:pt x="988" y="1160"/>
                        <a:pt x="981" y="1156"/>
                        <a:pt x="977" y="1150"/>
                      </a:cubicBezTo>
                      <a:cubicBezTo>
                        <a:pt x="972" y="1141"/>
                        <a:pt x="975" y="1128"/>
                        <a:pt x="984" y="1123"/>
                      </a:cubicBezTo>
                      <a:lnTo>
                        <a:pt x="1233" y="975"/>
                      </a:lnTo>
                      <a:lnTo>
                        <a:pt x="1233" y="47"/>
                      </a:lnTo>
                      <a:cubicBezTo>
                        <a:pt x="1233" y="43"/>
                        <a:pt x="1230" y="40"/>
                        <a:pt x="1225" y="40"/>
                      </a:cubicBezTo>
                      <a:lnTo>
                        <a:pt x="20" y="40"/>
                      </a:lnTo>
                      <a:cubicBezTo>
                        <a:pt x="9" y="40"/>
                        <a:pt x="0" y="31"/>
                        <a:pt x="0" y="20"/>
                      </a:cubicBezTo>
                      <a:cubicBezTo>
                        <a:pt x="0" y="9"/>
                        <a:pt x="9" y="0"/>
                        <a:pt x="20" y="0"/>
                      </a:cubicBezTo>
                      <a:lnTo>
                        <a:pt x="1225" y="0"/>
                      </a:lnTo>
                      <a:cubicBezTo>
                        <a:pt x="1252" y="0"/>
                        <a:pt x="1273" y="21"/>
                        <a:pt x="1273" y="47"/>
                      </a:cubicBezTo>
                      <a:lnTo>
                        <a:pt x="1273" y="985"/>
                      </a:lnTo>
                      <a:cubicBezTo>
                        <a:pt x="1273" y="992"/>
                        <a:pt x="1270" y="999"/>
                        <a:pt x="1263" y="1003"/>
                      </a:cubicBezTo>
                      <a:lnTo>
                        <a:pt x="1005" y="1157"/>
                      </a:lnTo>
                      <a:cubicBezTo>
                        <a:pt x="1002" y="1159"/>
                        <a:pt x="998" y="1160"/>
                        <a:pt x="995" y="1160"/>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319" name="Freeform 384"/>
                <p:cNvSpPr>
                  <a:spLocks/>
                </p:cNvSpPr>
                <p:nvPr/>
              </p:nvSpPr>
              <p:spPr bwMode="auto">
                <a:xfrm>
                  <a:off x="3429000" y="2343151"/>
                  <a:ext cx="123825" cy="63500"/>
                </a:xfrm>
                <a:custGeom>
                  <a:avLst/>
                  <a:gdLst>
                    <a:gd name="T0" fmla="*/ 2147483646 w 294"/>
                    <a:gd name="T1" fmla="*/ 2147483646 h 153"/>
                    <a:gd name="T2" fmla="*/ 2147483646 w 294"/>
                    <a:gd name="T3" fmla="*/ 2147483646 h 153"/>
                    <a:gd name="T4" fmla="*/ 2147483646 w 294"/>
                    <a:gd name="T5" fmla="*/ 2147483646 h 153"/>
                    <a:gd name="T6" fmla="*/ 2147483646 w 294"/>
                    <a:gd name="T7" fmla="*/ 2147483646 h 153"/>
                    <a:gd name="T8" fmla="*/ 2147483646 w 294"/>
                    <a:gd name="T9" fmla="*/ 2147483646 h 153"/>
                    <a:gd name="T10" fmla="*/ 2147483646 w 294"/>
                    <a:gd name="T11" fmla="*/ 2147483646 h 153"/>
                    <a:gd name="T12" fmla="*/ 2147483646 w 294"/>
                    <a:gd name="T13" fmla="*/ 2147483646 h 153"/>
                    <a:gd name="T14" fmla="*/ 2147483646 w 294"/>
                    <a:gd name="T15" fmla="*/ 2147483646 h 153"/>
                    <a:gd name="T16" fmla="*/ 2147483646 w 294"/>
                    <a:gd name="T17" fmla="*/ 2147483646 h 1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4"/>
                    <a:gd name="T28" fmla="*/ 0 h 153"/>
                    <a:gd name="T29" fmla="*/ 294 w 294"/>
                    <a:gd name="T30" fmla="*/ 153 h 1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4" h="153">
                      <a:moveTo>
                        <a:pt x="23" y="153"/>
                      </a:moveTo>
                      <a:lnTo>
                        <a:pt x="23" y="153"/>
                      </a:lnTo>
                      <a:cubicBezTo>
                        <a:pt x="16" y="153"/>
                        <a:pt x="8" y="149"/>
                        <a:pt x="5" y="141"/>
                      </a:cubicBezTo>
                      <a:cubicBezTo>
                        <a:pt x="0" y="131"/>
                        <a:pt x="5" y="120"/>
                        <a:pt x="15" y="115"/>
                      </a:cubicBezTo>
                      <a:lnTo>
                        <a:pt x="263" y="5"/>
                      </a:lnTo>
                      <a:cubicBezTo>
                        <a:pt x="273" y="0"/>
                        <a:pt x="285" y="5"/>
                        <a:pt x="289" y="15"/>
                      </a:cubicBezTo>
                      <a:cubicBezTo>
                        <a:pt x="294" y="25"/>
                        <a:pt x="289" y="37"/>
                        <a:pt x="279" y="41"/>
                      </a:cubicBezTo>
                      <a:lnTo>
                        <a:pt x="31" y="152"/>
                      </a:lnTo>
                      <a:cubicBezTo>
                        <a:pt x="29" y="153"/>
                        <a:pt x="26" y="153"/>
                        <a:pt x="23" y="15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320" name="Freeform 385"/>
                <p:cNvSpPr>
                  <a:spLocks/>
                </p:cNvSpPr>
                <p:nvPr/>
              </p:nvSpPr>
              <p:spPr bwMode="auto">
                <a:xfrm>
                  <a:off x="2905125" y="2338388"/>
                  <a:ext cx="130175" cy="71438"/>
                </a:xfrm>
                <a:custGeom>
                  <a:avLst/>
                  <a:gdLst>
                    <a:gd name="T0" fmla="*/ 2147483646 w 311"/>
                    <a:gd name="T1" fmla="*/ 2147483646 h 168"/>
                    <a:gd name="T2" fmla="*/ 2147483646 w 311"/>
                    <a:gd name="T3" fmla="*/ 2147483646 h 168"/>
                    <a:gd name="T4" fmla="*/ 2147483646 w 311"/>
                    <a:gd name="T5" fmla="*/ 2147483646 h 168"/>
                    <a:gd name="T6" fmla="*/ 2147483646 w 311"/>
                    <a:gd name="T7" fmla="*/ 2147483646 h 168"/>
                    <a:gd name="T8" fmla="*/ 2147483646 w 311"/>
                    <a:gd name="T9" fmla="*/ 2147483646 h 168"/>
                    <a:gd name="T10" fmla="*/ 2147483646 w 311"/>
                    <a:gd name="T11" fmla="*/ 2147483646 h 168"/>
                    <a:gd name="T12" fmla="*/ 2147483646 w 311"/>
                    <a:gd name="T13" fmla="*/ 2147483646 h 168"/>
                    <a:gd name="T14" fmla="*/ 2147483646 w 311"/>
                    <a:gd name="T15" fmla="*/ 2147483646 h 168"/>
                    <a:gd name="T16" fmla="*/ 2147483646 w 311"/>
                    <a:gd name="T17" fmla="*/ 2147483646 h 16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1"/>
                    <a:gd name="T28" fmla="*/ 0 h 168"/>
                    <a:gd name="T29" fmla="*/ 311 w 311"/>
                    <a:gd name="T30" fmla="*/ 168 h 16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1" h="168">
                      <a:moveTo>
                        <a:pt x="23" y="168"/>
                      </a:moveTo>
                      <a:lnTo>
                        <a:pt x="23" y="168"/>
                      </a:lnTo>
                      <a:cubicBezTo>
                        <a:pt x="16" y="168"/>
                        <a:pt x="8" y="163"/>
                        <a:pt x="5" y="156"/>
                      </a:cubicBezTo>
                      <a:cubicBezTo>
                        <a:pt x="0" y="146"/>
                        <a:pt x="5" y="134"/>
                        <a:pt x="15" y="129"/>
                      </a:cubicBezTo>
                      <a:lnTo>
                        <a:pt x="280" y="5"/>
                      </a:lnTo>
                      <a:cubicBezTo>
                        <a:pt x="290" y="0"/>
                        <a:pt x="302" y="4"/>
                        <a:pt x="306" y="14"/>
                      </a:cubicBezTo>
                      <a:cubicBezTo>
                        <a:pt x="311" y="24"/>
                        <a:pt x="307" y="36"/>
                        <a:pt x="297" y="41"/>
                      </a:cubicBezTo>
                      <a:lnTo>
                        <a:pt x="32" y="166"/>
                      </a:lnTo>
                      <a:cubicBezTo>
                        <a:pt x="29" y="167"/>
                        <a:pt x="26" y="168"/>
                        <a:pt x="23" y="168"/>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321" name="Freeform 386"/>
                <p:cNvSpPr>
                  <a:spLocks/>
                </p:cNvSpPr>
                <p:nvPr/>
              </p:nvSpPr>
              <p:spPr bwMode="auto">
                <a:xfrm>
                  <a:off x="2909888" y="2384426"/>
                  <a:ext cx="639763" cy="66675"/>
                </a:xfrm>
                <a:custGeom>
                  <a:avLst/>
                  <a:gdLst>
                    <a:gd name="T0" fmla="*/ 2147483646 w 1524"/>
                    <a:gd name="T1" fmla="*/ 2147483646 h 157"/>
                    <a:gd name="T2" fmla="*/ 2147483646 w 1524"/>
                    <a:gd name="T3" fmla="*/ 2147483646 h 157"/>
                    <a:gd name="T4" fmla="*/ 0 w 1524"/>
                    <a:gd name="T5" fmla="*/ 2147483646 h 157"/>
                    <a:gd name="T6" fmla="*/ 0 w 1524"/>
                    <a:gd name="T7" fmla="*/ 2147483646 h 157"/>
                    <a:gd name="T8" fmla="*/ 2147483646 w 1524"/>
                    <a:gd name="T9" fmla="*/ 2147483646 h 157"/>
                    <a:gd name="T10" fmla="*/ 2147483646 w 1524"/>
                    <a:gd name="T11" fmla="*/ 0 h 157"/>
                    <a:gd name="T12" fmla="*/ 2147483646 w 1524"/>
                    <a:gd name="T13" fmla="*/ 2147483646 h 157"/>
                    <a:gd name="T14" fmla="*/ 2147483646 w 1524"/>
                    <a:gd name="T15" fmla="*/ 2147483646 h 157"/>
                    <a:gd name="T16" fmla="*/ 0 60000 65536"/>
                    <a:gd name="T17" fmla="*/ 0 60000 65536"/>
                    <a:gd name="T18" fmla="*/ 0 60000 65536"/>
                    <a:gd name="T19" fmla="*/ 0 60000 65536"/>
                    <a:gd name="T20" fmla="*/ 0 60000 65536"/>
                    <a:gd name="T21" fmla="*/ 0 60000 65536"/>
                    <a:gd name="T22" fmla="*/ 0 60000 65536"/>
                    <a:gd name="T23" fmla="*/ 0 60000 65536"/>
                    <a:gd name="T24" fmla="*/ 0 w 1524"/>
                    <a:gd name="T25" fmla="*/ 0 h 157"/>
                    <a:gd name="T26" fmla="*/ 1524 w 1524"/>
                    <a:gd name="T27" fmla="*/ 157 h 1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24" h="157">
                      <a:moveTo>
                        <a:pt x="1261" y="157"/>
                      </a:moveTo>
                      <a:lnTo>
                        <a:pt x="1261" y="157"/>
                      </a:lnTo>
                      <a:lnTo>
                        <a:pt x="0" y="157"/>
                      </a:lnTo>
                      <a:lnTo>
                        <a:pt x="0" y="117"/>
                      </a:lnTo>
                      <a:lnTo>
                        <a:pt x="1252" y="117"/>
                      </a:lnTo>
                      <a:lnTo>
                        <a:pt x="1508" y="0"/>
                      </a:lnTo>
                      <a:lnTo>
                        <a:pt x="1524" y="37"/>
                      </a:lnTo>
                      <a:lnTo>
                        <a:pt x="1261" y="157"/>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322" name="Freeform 387"/>
                <p:cNvSpPr>
                  <a:spLocks/>
                </p:cNvSpPr>
                <p:nvPr/>
              </p:nvSpPr>
              <p:spPr bwMode="auto">
                <a:xfrm>
                  <a:off x="3016250" y="2341563"/>
                  <a:ext cx="111125" cy="65088"/>
                </a:xfrm>
                <a:custGeom>
                  <a:avLst/>
                  <a:gdLst>
                    <a:gd name="T0" fmla="*/ 2147483646 w 264"/>
                    <a:gd name="T1" fmla="*/ 2147483646 h 155"/>
                    <a:gd name="T2" fmla="*/ 2147483646 w 264"/>
                    <a:gd name="T3" fmla="*/ 2147483646 h 155"/>
                    <a:gd name="T4" fmla="*/ 0 w 264"/>
                    <a:gd name="T5" fmla="*/ 2147483646 h 155"/>
                    <a:gd name="T6" fmla="*/ 2147483646 w 264"/>
                    <a:gd name="T7" fmla="*/ 0 h 155"/>
                    <a:gd name="T8" fmla="*/ 2147483646 w 264"/>
                    <a:gd name="T9" fmla="*/ 2147483646 h 155"/>
                    <a:gd name="T10" fmla="*/ 2147483646 w 264"/>
                    <a:gd name="T11" fmla="*/ 2147483646 h 155"/>
                    <a:gd name="T12" fmla="*/ 0 60000 65536"/>
                    <a:gd name="T13" fmla="*/ 0 60000 65536"/>
                    <a:gd name="T14" fmla="*/ 0 60000 65536"/>
                    <a:gd name="T15" fmla="*/ 0 60000 65536"/>
                    <a:gd name="T16" fmla="*/ 0 60000 65536"/>
                    <a:gd name="T17" fmla="*/ 0 60000 65536"/>
                    <a:gd name="T18" fmla="*/ 0 w 264"/>
                    <a:gd name="T19" fmla="*/ 0 h 155"/>
                    <a:gd name="T20" fmla="*/ 264 w 264"/>
                    <a:gd name="T21" fmla="*/ 155 h 155"/>
                  </a:gdLst>
                  <a:ahLst/>
                  <a:cxnLst>
                    <a:cxn ang="T12">
                      <a:pos x="T0" y="T1"/>
                    </a:cxn>
                    <a:cxn ang="T13">
                      <a:pos x="T2" y="T3"/>
                    </a:cxn>
                    <a:cxn ang="T14">
                      <a:pos x="T4" y="T5"/>
                    </a:cxn>
                    <a:cxn ang="T15">
                      <a:pos x="T6" y="T7"/>
                    </a:cxn>
                    <a:cxn ang="T16">
                      <a:pos x="T8" y="T9"/>
                    </a:cxn>
                    <a:cxn ang="T17">
                      <a:pos x="T10" y="T11"/>
                    </a:cxn>
                  </a:cxnLst>
                  <a:rect l="T18" t="T19" r="T20" b="T21"/>
                  <a:pathLst>
                    <a:path w="264" h="155">
                      <a:moveTo>
                        <a:pt x="18" y="155"/>
                      </a:moveTo>
                      <a:lnTo>
                        <a:pt x="18" y="155"/>
                      </a:lnTo>
                      <a:lnTo>
                        <a:pt x="0" y="119"/>
                      </a:lnTo>
                      <a:lnTo>
                        <a:pt x="246" y="0"/>
                      </a:lnTo>
                      <a:lnTo>
                        <a:pt x="264" y="36"/>
                      </a:lnTo>
                      <a:lnTo>
                        <a:pt x="18" y="155"/>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323" name="Freeform 388"/>
                <p:cNvSpPr>
                  <a:spLocks/>
                </p:cNvSpPr>
                <p:nvPr/>
              </p:nvSpPr>
              <p:spPr bwMode="auto">
                <a:xfrm>
                  <a:off x="3122613" y="2341563"/>
                  <a:ext cx="101600" cy="65088"/>
                </a:xfrm>
                <a:custGeom>
                  <a:avLst/>
                  <a:gdLst>
                    <a:gd name="T0" fmla="*/ 2147483646 w 242"/>
                    <a:gd name="T1" fmla="*/ 2147483646 h 155"/>
                    <a:gd name="T2" fmla="*/ 2147483646 w 242"/>
                    <a:gd name="T3" fmla="*/ 2147483646 h 155"/>
                    <a:gd name="T4" fmla="*/ 0 w 242"/>
                    <a:gd name="T5" fmla="*/ 2147483646 h 155"/>
                    <a:gd name="T6" fmla="*/ 2147483646 w 242"/>
                    <a:gd name="T7" fmla="*/ 0 h 155"/>
                    <a:gd name="T8" fmla="*/ 2147483646 w 242"/>
                    <a:gd name="T9" fmla="*/ 2147483646 h 155"/>
                    <a:gd name="T10" fmla="*/ 2147483646 w 242"/>
                    <a:gd name="T11" fmla="*/ 2147483646 h 155"/>
                    <a:gd name="T12" fmla="*/ 0 60000 65536"/>
                    <a:gd name="T13" fmla="*/ 0 60000 65536"/>
                    <a:gd name="T14" fmla="*/ 0 60000 65536"/>
                    <a:gd name="T15" fmla="*/ 0 60000 65536"/>
                    <a:gd name="T16" fmla="*/ 0 60000 65536"/>
                    <a:gd name="T17" fmla="*/ 0 60000 65536"/>
                    <a:gd name="T18" fmla="*/ 0 w 242"/>
                    <a:gd name="T19" fmla="*/ 0 h 155"/>
                    <a:gd name="T20" fmla="*/ 242 w 242"/>
                    <a:gd name="T21" fmla="*/ 155 h 155"/>
                  </a:gdLst>
                  <a:ahLst/>
                  <a:cxnLst>
                    <a:cxn ang="T12">
                      <a:pos x="T0" y="T1"/>
                    </a:cxn>
                    <a:cxn ang="T13">
                      <a:pos x="T2" y="T3"/>
                    </a:cxn>
                    <a:cxn ang="T14">
                      <a:pos x="T4" y="T5"/>
                    </a:cxn>
                    <a:cxn ang="T15">
                      <a:pos x="T6" y="T7"/>
                    </a:cxn>
                    <a:cxn ang="T16">
                      <a:pos x="T8" y="T9"/>
                    </a:cxn>
                    <a:cxn ang="T17">
                      <a:pos x="T10" y="T11"/>
                    </a:cxn>
                  </a:cxnLst>
                  <a:rect l="T18" t="T19" r="T20" b="T21"/>
                  <a:pathLst>
                    <a:path w="242" h="155">
                      <a:moveTo>
                        <a:pt x="19" y="155"/>
                      </a:moveTo>
                      <a:lnTo>
                        <a:pt x="19" y="155"/>
                      </a:lnTo>
                      <a:lnTo>
                        <a:pt x="0" y="120"/>
                      </a:lnTo>
                      <a:lnTo>
                        <a:pt x="223" y="0"/>
                      </a:lnTo>
                      <a:lnTo>
                        <a:pt x="242" y="35"/>
                      </a:lnTo>
                      <a:lnTo>
                        <a:pt x="19" y="155"/>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324" name="Freeform 389"/>
                <p:cNvSpPr>
                  <a:spLocks/>
                </p:cNvSpPr>
                <p:nvPr/>
              </p:nvSpPr>
              <p:spPr bwMode="auto">
                <a:xfrm>
                  <a:off x="3221038" y="2341563"/>
                  <a:ext cx="112713" cy="65088"/>
                </a:xfrm>
                <a:custGeom>
                  <a:avLst/>
                  <a:gdLst>
                    <a:gd name="T0" fmla="*/ 2147483646 w 269"/>
                    <a:gd name="T1" fmla="*/ 2147483646 h 155"/>
                    <a:gd name="T2" fmla="*/ 2147483646 w 269"/>
                    <a:gd name="T3" fmla="*/ 2147483646 h 155"/>
                    <a:gd name="T4" fmla="*/ 0 w 269"/>
                    <a:gd name="T5" fmla="*/ 2147483646 h 155"/>
                    <a:gd name="T6" fmla="*/ 2147483646 w 269"/>
                    <a:gd name="T7" fmla="*/ 0 h 155"/>
                    <a:gd name="T8" fmla="*/ 2147483646 w 269"/>
                    <a:gd name="T9" fmla="*/ 2147483646 h 155"/>
                    <a:gd name="T10" fmla="*/ 2147483646 w 269"/>
                    <a:gd name="T11" fmla="*/ 2147483646 h 155"/>
                    <a:gd name="T12" fmla="*/ 0 60000 65536"/>
                    <a:gd name="T13" fmla="*/ 0 60000 65536"/>
                    <a:gd name="T14" fmla="*/ 0 60000 65536"/>
                    <a:gd name="T15" fmla="*/ 0 60000 65536"/>
                    <a:gd name="T16" fmla="*/ 0 60000 65536"/>
                    <a:gd name="T17" fmla="*/ 0 60000 65536"/>
                    <a:gd name="T18" fmla="*/ 0 w 269"/>
                    <a:gd name="T19" fmla="*/ 0 h 155"/>
                    <a:gd name="T20" fmla="*/ 269 w 269"/>
                    <a:gd name="T21" fmla="*/ 155 h 155"/>
                  </a:gdLst>
                  <a:ahLst/>
                  <a:cxnLst>
                    <a:cxn ang="T12">
                      <a:pos x="T0" y="T1"/>
                    </a:cxn>
                    <a:cxn ang="T13">
                      <a:pos x="T2" y="T3"/>
                    </a:cxn>
                    <a:cxn ang="T14">
                      <a:pos x="T4" y="T5"/>
                    </a:cxn>
                    <a:cxn ang="T15">
                      <a:pos x="T6" y="T7"/>
                    </a:cxn>
                    <a:cxn ang="T16">
                      <a:pos x="T8" y="T9"/>
                    </a:cxn>
                    <a:cxn ang="T17">
                      <a:pos x="T10" y="T11"/>
                    </a:cxn>
                  </a:cxnLst>
                  <a:rect l="T18" t="T19" r="T20" b="T21"/>
                  <a:pathLst>
                    <a:path w="269" h="155">
                      <a:moveTo>
                        <a:pt x="17" y="155"/>
                      </a:moveTo>
                      <a:lnTo>
                        <a:pt x="17" y="155"/>
                      </a:lnTo>
                      <a:lnTo>
                        <a:pt x="0" y="119"/>
                      </a:lnTo>
                      <a:lnTo>
                        <a:pt x="251" y="0"/>
                      </a:lnTo>
                      <a:lnTo>
                        <a:pt x="269" y="36"/>
                      </a:lnTo>
                      <a:lnTo>
                        <a:pt x="17" y="155"/>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325" name="Freeform 390"/>
                <p:cNvSpPr>
                  <a:spLocks/>
                </p:cNvSpPr>
                <p:nvPr/>
              </p:nvSpPr>
              <p:spPr bwMode="auto">
                <a:xfrm>
                  <a:off x="3322638" y="2339976"/>
                  <a:ext cx="115888" cy="66675"/>
                </a:xfrm>
                <a:custGeom>
                  <a:avLst/>
                  <a:gdLst>
                    <a:gd name="T0" fmla="*/ 2147483646 w 277"/>
                    <a:gd name="T1" fmla="*/ 2147483646 h 157"/>
                    <a:gd name="T2" fmla="*/ 2147483646 w 277"/>
                    <a:gd name="T3" fmla="*/ 2147483646 h 157"/>
                    <a:gd name="T4" fmla="*/ 0 w 277"/>
                    <a:gd name="T5" fmla="*/ 2147483646 h 157"/>
                    <a:gd name="T6" fmla="*/ 2147483646 w 277"/>
                    <a:gd name="T7" fmla="*/ 0 h 157"/>
                    <a:gd name="T8" fmla="*/ 2147483646 w 277"/>
                    <a:gd name="T9" fmla="*/ 2147483646 h 157"/>
                    <a:gd name="T10" fmla="*/ 2147483646 w 277"/>
                    <a:gd name="T11" fmla="*/ 2147483646 h 157"/>
                    <a:gd name="T12" fmla="*/ 0 60000 65536"/>
                    <a:gd name="T13" fmla="*/ 0 60000 65536"/>
                    <a:gd name="T14" fmla="*/ 0 60000 65536"/>
                    <a:gd name="T15" fmla="*/ 0 60000 65536"/>
                    <a:gd name="T16" fmla="*/ 0 60000 65536"/>
                    <a:gd name="T17" fmla="*/ 0 60000 65536"/>
                    <a:gd name="T18" fmla="*/ 0 w 277"/>
                    <a:gd name="T19" fmla="*/ 0 h 157"/>
                    <a:gd name="T20" fmla="*/ 277 w 277"/>
                    <a:gd name="T21" fmla="*/ 157 h 157"/>
                  </a:gdLst>
                  <a:ahLst/>
                  <a:cxnLst>
                    <a:cxn ang="T12">
                      <a:pos x="T0" y="T1"/>
                    </a:cxn>
                    <a:cxn ang="T13">
                      <a:pos x="T2" y="T3"/>
                    </a:cxn>
                    <a:cxn ang="T14">
                      <a:pos x="T4" y="T5"/>
                    </a:cxn>
                    <a:cxn ang="T15">
                      <a:pos x="T6" y="T7"/>
                    </a:cxn>
                    <a:cxn ang="T16">
                      <a:pos x="T8" y="T9"/>
                    </a:cxn>
                    <a:cxn ang="T17">
                      <a:pos x="T10" y="T11"/>
                    </a:cxn>
                  </a:cxnLst>
                  <a:rect l="T18" t="T19" r="T20" b="T21"/>
                  <a:pathLst>
                    <a:path w="277" h="157">
                      <a:moveTo>
                        <a:pt x="17" y="157"/>
                      </a:moveTo>
                      <a:lnTo>
                        <a:pt x="17" y="157"/>
                      </a:lnTo>
                      <a:lnTo>
                        <a:pt x="0" y="120"/>
                      </a:lnTo>
                      <a:lnTo>
                        <a:pt x="260" y="0"/>
                      </a:lnTo>
                      <a:lnTo>
                        <a:pt x="277" y="37"/>
                      </a:lnTo>
                      <a:lnTo>
                        <a:pt x="17" y="157"/>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326" name="Freeform 391"/>
                <p:cNvSpPr>
                  <a:spLocks/>
                </p:cNvSpPr>
                <p:nvPr/>
              </p:nvSpPr>
              <p:spPr bwMode="auto">
                <a:xfrm>
                  <a:off x="3189288" y="2800351"/>
                  <a:ext cx="44450" cy="44450"/>
                </a:xfrm>
                <a:custGeom>
                  <a:avLst/>
                  <a:gdLst>
                    <a:gd name="T0" fmla="*/ 0 w 106"/>
                    <a:gd name="T1" fmla="*/ 2147483646 h 107"/>
                    <a:gd name="T2" fmla="*/ 0 w 106"/>
                    <a:gd name="T3" fmla="*/ 2147483646 h 107"/>
                    <a:gd name="T4" fmla="*/ 2147483646 w 106"/>
                    <a:gd name="T5" fmla="*/ 0 h 107"/>
                    <a:gd name="T6" fmla="*/ 2147483646 w 106"/>
                    <a:gd name="T7" fmla="*/ 2147483646 h 107"/>
                    <a:gd name="T8" fmla="*/ 2147483646 w 106"/>
                    <a:gd name="T9" fmla="*/ 2147483646 h 107"/>
                    <a:gd name="T10" fmla="*/ 0 w 106"/>
                    <a:gd name="T11" fmla="*/ 2147483646 h 107"/>
                    <a:gd name="T12" fmla="*/ 0 60000 65536"/>
                    <a:gd name="T13" fmla="*/ 0 60000 65536"/>
                    <a:gd name="T14" fmla="*/ 0 60000 65536"/>
                    <a:gd name="T15" fmla="*/ 0 60000 65536"/>
                    <a:gd name="T16" fmla="*/ 0 60000 65536"/>
                    <a:gd name="T17" fmla="*/ 0 60000 65536"/>
                    <a:gd name="T18" fmla="*/ 0 w 106"/>
                    <a:gd name="T19" fmla="*/ 0 h 107"/>
                    <a:gd name="T20" fmla="*/ 106 w 106"/>
                    <a:gd name="T21" fmla="*/ 107 h 107"/>
                  </a:gdLst>
                  <a:ahLst/>
                  <a:cxnLst>
                    <a:cxn ang="T12">
                      <a:pos x="T0" y="T1"/>
                    </a:cxn>
                    <a:cxn ang="T13">
                      <a:pos x="T2" y="T3"/>
                    </a:cxn>
                    <a:cxn ang="T14">
                      <a:pos x="T4" y="T5"/>
                    </a:cxn>
                    <a:cxn ang="T15">
                      <a:pos x="T6" y="T7"/>
                    </a:cxn>
                    <a:cxn ang="T16">
                      <a:pos x="T8" y="T9"/>
                    </a:cxn>
                    <a:cxn ang="T17">
                      <a:pos x="T10" y="T11"/>
                    </a:cxn>
                  </a:cxnLst>
                  <a:rect l="T18" t="T19" r="T20" b="T21"/>
                  <a:pathLst>
                    <a:path w="106" h="107">
                      <a:moveTo>
                        <a:pt x="0" y="53"/>
                      </a:moveTo>
                      <a:lnTo>
                        <a:pt x="0" y="53"/>
                      </a:lnTo>
                      <a:cubicBezTo>
                        <a:pt x="0" y="24"/>
                        <a:pt x="24" y="0"/>
                        <a:pt x="53" y="0"/>
                      </a:cubicBezTo>
                      <a:cubicBezTo>
                        <a:pt x="82" y="0"/>
                        <a:pt x="106" y="24"/>
                        <a:pt x="106" y="53"/>
                      </a:cubicBezTo>
                      <a:cubicBezTo>
                        <a:pt x="106" y="83"/>
                        <a:pt x="82" y="107"/>
                        <a:pt x="53" y="107"/>
                      </a:cubicBezTo>
                      <a:cubicBezTo>
                        <a:pt x="24" y="107"/>
                        <a:pt x="0" y="83"/>
                        <a:pt x="0" y="5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327" name="Freeform 392"/>
                <p:cNvSpPr>
                  <a:spLocks/>
                </p:cNvSpPr>
                <p:nvPr/>
              </p:nvSpPr>
              <p:spPr bwMode="auto">
                <a:xfrm>
                  <a:off x="3257550" y="2800351"/>
                  <a:ext cx="44450" cy="44450"/>
                </a:xfrm>
                <a:custGeom>
                  <a:avLst/>
                  <a:gdLst>
                    <a:gd name="T0" fmla="*/ 0 w 106"/>
                    <a:gd name="T1" fmla="*/ 2147483646 h 107"/>
                    <a:gd name="T2" fmla="*/ 0 w 106"/>
                    <a:gd name="T3" fmla="*/ 2147483646 h 107"/>
                    <a:gd name="T4" fmla="*/ 2147483646 w 106"/>
                    <a:gd name="T5" fmla="*/ 0 h 107"/>
                    <a:gd name="T6" fmla="*/ 2147483646 w 106"/>
                    <a:gd name="T7" fmla="*/ 2147483646 h 107"/>
                    <a:gd name="T8" fmla="*/ 2147483646 w 106"/>
                    <a:gd name="T9" fmla="*/ 2147483646 h 107"/>
                    <a:gd name="T10" fmla="*/ 0 w 106"/>
                    <a:gd name="T11" fmla="*/ 2147483646 h 107"/>
                    <a:gd name="T12" fmla="*/ 0 60000 65536"/>
                    <a:gd name="T13" fmla="*/ 0 60000 65536"/>
                    <a:gd name="T14" fmla="*/ 0 60000 65536"/>
                    <a:gd name="T15" fmla="*/ 0 60000 65536"/>
                    <a:gd name="T16" fmla="*/ 0 60000 65536"/>
                    <a:gd name="T17" fmla="*/ 0 60000 65536"/>
                    <a:gd name="T18" fmla="*/ 0 w 106"/>
                    <a:gd name="T19" fmla="*/ 0 h 107"/>
                    <a:gd name="T20" fmla="*/ 106 w 106"/>
                    <a:gd name="T21" fmla="*/ 107 h 107"/>
                  </a:gdLst>
                  <a:ahLst/>
                  <a:cxnLst>
                    <a:cxn ang="T12">
                      <a:pos x="T0" y="T1"/>
                    </a:cxn>
                    <a:cxn ang="T13">
                      <a:pos x="T2" y="T3"/>
                    </a:cxn>
                    <a:cxn ang="T14">
                      <a:pos x="T4" y="T5"/>
                    </a:cxn>
                    <a:cxn ang="T15">
                      <a:pos x="T6" y="T7"/>
                    </a:cxn>
                    <a:cxn ang="T16">
                      <a:pos x="T8" y="T9"/>
                    </a:cxn>
                    <a:cxn ang="T17">
                      <a:pos x="T10" y="T11"/>
                    </a:cxn>
                  </a:cxnLst>
                  <a:rect l="T18" t="T19" r="T20" b="T21"/>
                  <a:pathLst>
                    <a:path w="106" h="107">
                      <a:moveTo>
                        <a:pt x="0" y="53"/>
                      </a:moveTo>
                      <a:lnTo>
                        <a:pt x="0" y="53"/>
                      </a:lnTo>
                      <a:cubicBezTo>
                        <a:pt x="0" y="24"/>
                        <a:pt x="24" y="0"/>
                        <a:pt x="53" y="0"/>
                      </a:cubicBezTo>
                      <a:cubicBezTo>
                        <a:pt x="82" y="0"/>
                        <a:pt x="106" y="24"/>
                        <a:pt x="106" y="53"/>
                      </a:cubicBezTo>
                      <a:cubicBezTo>
                        <a:pt x="106" y="83"/>
                        <a:pt x="82" y="107"/>
                        <a:pt x="53" y="107"/>
                      </a:cubicBezTo>
                      <a:cubicBezTo>
                        <a:pt x="24" y="107"/>
                        <a:pt x="0" y="83"/>
                        <a:pt x="0" y="5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328" name="Freeform 393"/>
                <p:cNvSpPr>
                  <a:spLocks/>
                </p:cNvSpPr>
                <p:nvPr/>
              </p:nvSpPr>
              <p:spPr bwMode="auto">
                <a:xfrm>
                  <a:off x="3170238" y="2441576"/>
                  <a:ext cx="17463" cy="377825"/>
                </a:xfrm>
                <a:custGeom>
                  <a:avLst/>
                  <a:gdLst>
                    <a:gd name="T0" fmla="*/ 2147483646 w 40"/>
                    <a:gd name="T1" fmla="*/ 2147483646 h 898"/>
                    <a:gd name="T2" fmla="*/ 2147483646 w 40"/>
                    <a:gd name="T3" fmla="*/ 2147483646 h 898"/>
                    <a:gd name="T4" fmla="*/ 0 w 40"/>
                    <a:gd name="T5" fmla="*/ 2147483646 h 898"/>
                    <a:gd name="T6" fmla="*/ 0 w 40"/>
                    <a:gd name="T7" fmla="*/ 0 h 898"/>
                    <a:gd name="T8" fmla="*/ 2147483646 w 40"/>
                    <a:gd name="T9" fmla="*/ 0 h 898"/>
                    <a:gd name="T10" fmla="*/ 2147483646 w 40"/>
                    <a:gd name="T11" fmla="*/ 2147483646 h 898"/>
                    <a:gd name="T12" fmla="*/ 0 60000 65536"/>
                    <a:gd name="T13" fmla="*/ 0 60000 65536"/>
                    <a:gd name="T14" fmla="*/ 0 60000 65536"/>
                    <a:gd name="T15" fmla="*/ 0 60000 65536"/>
                    <a:gd name="T16" fmla="*/ 0 60000 65536"/>
                    <a:gd name="T17" fmla="*/ 0 60000 65536"/>
                    <a:gd name="T18" fmla="*/ 0 w 40"/>
                    <a:gd name="T19" fmla="*/ 0 h 898"/>
                    <a:gd name="T20" fmla="*/ 40 w 40"/>
                    <a:gd name="T21" fmla="*/ 898 h 898"/>
                  </a:gdLst>
                  <a:ahLst/>
                  <a:cxnLst>
                    <a:cxn ang="T12">
                      <a:pos x="T0" y="T1"/>
                    </a:cxn>
                    <a:cxn ang="T13">
                      <a:pos x="T2" y="T3"/>
                    </a:cxn>
                    <a:cxn ang="T14">
                      <a:pos x="T4" y="T5"/>
                    </a:cxn>
                    <a:cxn ang="T15">
                      <a:pos x="T6" y="T7"/>
                    </a:cxn>
                    <a:cxn ang="T16">
                      <a:pos x="T8" y="T9"/>
                    </a:cxn>
                    <a:cxn ang="T17">
                      <a:pos x="T10" y="T11"/>
                    </a:cxn>
                  </a:cxnLst>
                  <a:rect l="T18" t="T19" r="T20" b="T21"/>
                  <a:pathLst>
                    <a:path w="40" h="898">
                      <a:moveTo>
                        <a:pt x="40" y="898"/>
                      </a:moveTo>
                      <a:lnTo>
                        <a:pt x="40" y="898"/>
                      </a:lnTo>
                      <a:lnTo>
                        <a:pt x="0" y="898"/>
                      </a:lnTo>
                      <a:lnTo>
                        <a:pt x="0" y="0"/>
                      </a:lnTo>
                      <a:lnTo>
                        <a:pt x="40" y="0"/>
                      </a:lnTo>
                      <a:lnTo>
                        <a:pt x="40" y="898"/>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329" name="Freeform 394"/>
                <p:cNvSpPr>
                  <a:spLocks/>
                </p:cNvSpPr>
                <p:nvPr/>
              </p:nvSpPr>
              <p:spPr bwMode="auto">
                <a:xfrm>
                  <a:off x="3033713" y="2441576"/>
                  <a:ext cx="17463" cy="377825"/>
                </a:xfrm>
                <a:custGeom>
                  <a:avLst/>
                  <a:gdLst>
                    <a:gd name="T0" fmla="*/ 2147483646 w 40"/>
                    <a:gd name="T1" fmla="*/ 2147483646 h 898"/>
                    <a:gd name="T2" fmla="*/ 2147483646 w 40"/>
                    <a:gd name="T3" fmla="*/ 2147483646 h 898"/>
                    <a:gd name="T4" fmla="*/ 0 w 40"/>
                    <a:gd name="T5" fmla="*/ 2147483646 h 898"/>
                    <a:gd name="T6" fmla="*/ 0 w 40"/>
                    <a:gd name="T7" fmla="*/ 0 h 898"/>
                    <a:gd name="T8" fmla="*/ 2147483646 w 40"/>
                    <a:gd name="T9" fmla="*/ 0 h 898"/>
                    <a:gd name="T10" fmla="*/ 2147483646 w 40"/>
                    <a:gd name="T11" fmla="*/ 2147483646 h 898"/>
                    <a:gd name="T12" fmla="*/ 0 60000 65536"/>
                    <a:gd name="T13" fmla="*/ 0 60000 65536"/>
                    <a:gd name="T14" fmla="*/ 0 60000 65536"/>
                    <a:gd name="T15" fmla="*/ 0 60000 65536"/>
                    <a:gd name="T16" fmla="*/ 0 60000 65536"/>
                    <a:gd name="T17" fmla="*/ 0 60000 65536"/>
                    <a:gd name="T18" fmla="*/ 0 w 40"/>
                    <a:gd name="T19" fmla="*/ 0 h 898"/>
                    <a:gd name="T20" fmla="*/ 40 w 40"/>
                    <a:gd name="T21" fmla="*/ 898 h 898"/>
                  </a:gdLst>
                  <a:ahLst/>
                  <a:cxnLst>
                    <a:cxn ang="T12">
                      <a:pos x="T0" y="T1"/>
                    </a:cxn>
                    <a:cxn ang="T13">
                      <a:pos x="T2" y="T3"/>
                    </a:cxn>
                    <a:cxn ang="T14">
                      <a:pos x="T4" y="T5"/>
                    </a:cxn>
                    <a:cxn ang="T15">
                      <a:pos x="T6" y="T7"/>
                    </a:cxn>
                    <a:cxn ang="T16">
                      <a:pos x="T8" y="T9"/>
                    </a:cxn>
                    <a:cxn ang="T17">
                      <a:pos x="T10" y="T11"/>
                    </a:cxn>
                  </a:cxnLst>
                  <a:rect l="T18" t="T19" r="T20" b="T21"/>
                  <a:pathLst>
                    <a:path w="40" h="898">
                      <a:moveTo>
                        <a:pt x="40" y="898"/>
                      </a:moveTo>
                      <a:lnTo>
                        <a:pt x="40" y="898"/>
                      </a:lnTo>
                      <a:lnTo>
                        <a:pt x="0" y="898"/>
                      </a:lnTo>
                      <a:lnTo>
                        <a:pt x="0" y="0"/>
                      </a:lnTo>
                      <a:lnTo>
                        <a:pt x="40" y="0"/>
                      </a:lnTo>
                      <a:lnTo>
                        <a:pt x="40" y="898"/>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330" name="Freeform 395"/>
                <p:cNvSpPr>
                  <a:spLocks/>
                </p:cNvSpPr>
                <p:nvPr/>
              </p:nvSpPr>
              <p:spPr bwMode="auto">
                <a:xfrm>
                  <a:off x="3306763" y="2441576"/>
                  <a:ext cx="15875" cy="377825"/>
                </a:xfrm>
                <a:custGeom>
                  <a:avLst/>
                  <a:gdLst>
                    <a:gd name="T0" fmla="*/ 2147483646 w 40"/>
                    <a:gd name="T1" fmla="*/ 2147483646 h 898"/>
                    <a:gd name="T2" fmla="*/ 2147483646 w 40"/>
                    <a:gd name="T3" fmla="*/ 2147483646 h 898"/>
                    <a:gd name="T4" fmla="*/ 0 w 40"/>
                    <a:gd name="T5" fmla="*/ 2147483646 h 898"/>
                    <a:gd name="T6" fmla="*/ 0 w 40"/>
                    <a:gd name="T7" fmla="*/ 0 h 898"/>
                    <a:gd name="T8" fmla="*/ 2147483646 w 40"/>
                    <a:gd name="T9" fmla="*/ 0 h 898"/>
                    <a:gd name="T10" fmla="*/ 2147483646 w 40"/>
                    <a:gd name="T11" fmla="*/ 2147483646 h 898"/>
                    <a:gd name="T12" fmla="*/ 0 60000 65536"/>
                    <a:gd name="T13" fmla="*/ 0 60000 65536"/>
                    <a:gd name="T14" fmla="*/ 0 60000 65536"/>
                    <a:gd name="T15" fmla="*/ 0 60000 65536"/>
                    <a:gd name="T16" fmla="*/ 0 60000 65536"/>
                    <a:gd name="T17" fmla="*/ 0 60000 65536"/>
                    <a:gd name="T18" fmla="*/ 0 w 40"/>
                    <a:gd name="T19" fmla="*/ 0 h 898"/>
                    <a:gd name="T20" fmla="*/ 40 w 40"/>
                    <a:gd name="T21" fmla="*/ 898 h 898"/>
                  </a:gdLst>
                  <a:ahLst/>
                  <a:cxnLst>
                    <a:cxn ang="T12">
                      <a:pos x="T0" y="T1"/>
                    </a:cxn>
                    <a:cxn ang="T13">
                      <a:pos x="T2" y="T3"/>
                    </a:cxn>
                    <a:cxn ang="T14">
                      <a:pos x="T4" y="T5"/>
                    </a:cxn>
                    <a:cxn ang="T15">
                      <a:pos x="T6" y="T7"/>
                    </a:cxn>
                    <a:cxn ang="T16">
                      <a:pos x="T8" y="T9"/>
                    </a:cxn>
                    <a:cxn ang="T17">
                      <a:pos x="T10" y="T11"/>
                    </a:cxn>
                  </a:cxnLst>
                  <a:rect l="T18" t="T19" r="T20" b="T21"/>
                  <a:pathLst>
                    <a:path w="40" h="898">
                      <a:moveTo>
                        <a:pt x="40" y="898"/>
                      </a:moveTo>
                      <a:lnTo>
                        <a:pt x="40" y="898"/>
                      </a:lnTo>
                      <a:lnTo>
                        <a:pt x="0" y="898"/>
                      </a:lnTo>
                      <a:lnTo>
                        <a:pt x="0" y="0"/>
                      </a:lnTo>
                      <a:lnTo>
                        <a:pt x="40" y="0"/>
                      </a:lnTo>
                      <a:lnTo>
                        <a:pt x="40" y="898"/>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331" name="Freeform 396"/>
                <p:cNvSpPr>
                  <a:spLocks/>
                </p:cNvSpPr>
                <p:nvPr/>
              </p:nvSpPr>
              <p:spPr bwMode="auto">
                <a:xfrm>
                  <a:off x="3486150" y="2408238"/>
                  <a:ext cx="17463" cy="381000"/>
                </a:xfrm>
                <a:custGeom>
                  <a:avLst/>
                  <a:gdLst>
                    <a:gd name="T0" fmla="*/ 2147483646 w 40"/>
                    <a:gd name="T1" fmla="*/ 2147483646 h 908"/>
                    <a:gd name="T2" fmla="*/ 2147483646 w 40"/>
                    <a:gd name="T3" fmla="*/ 2147483646 h 908"/>
                    <a:gd name="T4" fmla="*/ 0 w 40"/>
                    <a:gd name="T5" fmla="*/ 2147483646 h 908"/>
                    <a:gd name="T6" fmla="*/ 0 w 40"/>
                    <a:gd name="T7" fmla="*/ 2147483646 h 908"/>
                    <a:gd name="T8" fmla="*/ 2147483646 w 40"/>
                    <a:gd name="T9" fmla="*/ 0 h 908"/>
                    <a:gd name="T10" fmla="*/ 2147483646 w 40"/>
                    <a:gd name="T11" fmla="*/ 2147483646 h 908"/>
                    <a:gd name="T12" fmla="*/ 2147483646 w 40"/>
                    <a:gd name="T13" fmla="*/ 2147483646 h 908"/>
                    <a:gd name="T14" fmla="*/ 2147483646 w 40"/>
                    <a:gd name="T15" fmla="*/ 2147483646 h 908"/>
                    <a:gd name="T16" fmla="*/ 0 60000 65536"/>
                    <a:gd name="T17" fmla="*/ 0 60000 65536"/>
                    <a:gd name="T18" fmla="*/ 0 60000 65536"/>
                    <a:gd name="T19" fmla="*/ 0 60000 65536"/>
                    <a:gd name="T20" fmla="*/ 0 60000 65536"/>
                    <a:gd name="T21" fmla="*/ 0 60000 65536"/>
                    <a:gd name="T22" fmla="*/ 0 60000 65536"/>
                    <a:gd name="T23" fmla="*/ 0 60000 65536"/>
                    <a:gd name="T24" fmla="*/ 0 w 40"/>
                    <a:gd name="T25" fmla="*/ 0 h 908"/>
                    <a:gd name="T26" fmla="*/ 40 w 40"/>
                    <a:gd name="T27" fmla="*/ 908 h 9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 h="908">
                      <a:moveTo>
                        <a:pt x="20" y="908"/>
                      </a:moveTo>
                      <a:lnTo>
                        <a:pt x="20" y="908"/>
                      </a:lnTo>
                      <a:cubicBezTo>
                        <a:pt x="9" y="908"/>
                        <a:pt x="0" y="899"/>
                        <a:pt x="0" y="888"/>
                      </a:cubicBezTo>
                      <a:lnTo>
                        <a:pt x="0" y="20"/>
                      </a:lnTo>
                      <a:cubicBezTo>
                        <a:pt x="0" y="8"/>
                        <a:pt x="9" y="0"/>
                        <a:pt x="20" y="0"/>
                      </a:cubicBezTo>
                      <a:cubicBezTo>
                        <a:pt x="31" y="0"/>
                        <a:pt x="40" y="8"/>
                        <a:pt x="40" y="20"/>
                      </a:cubicBezTo>
                      <a:lnTo>
                        <a:pt x="40" y="888"/>
                      </a:lnTo>
                      <a:cubicBezTo>
                        <a:pt x="40" y="899"/>
                        <a:pt x="31" y="908"/>
                        <a:pt x="20" y="908"/>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332" name="Freeform 397"/>
                <p:cNvSpPr>
                  <a:spLocks/>
                </p:cNvSpPr>
                <p:nvPr/>
              </p:nvSpPr>
              <p:spPr bwMode="auto">
                <a:xfrm>
                  <a:off x="3278188" y="2589213"/>
                  <a:ext cx="17463" cy="57150"/>
                </a:xfrm>
                <a:custGeom>
                  <a:avLst/>
                  <a:gdLst>
                    <a:gd name="T0" fmla="*/ 2147483646 w 40"/>
                    <a:gd name="T1" fmla="*/ 2147483646 h 136"/>
                    <a:gd name="T2" fmla="*/ 2147483646 w 40"/>
                    <a:gd name="T3" fmla="*/ 2147483646 h 136"/>
                    <a:gd name="T4" fmla="*/ 0 w 40"/>
                    <a:gd name="T5" fmla="*/ 2147483646 h 136"/>
                    <a:gd name="T6" fmla="*/ 0 w 40"/>
                    <a:gd name="T7" fmla="*/ 2147483646 h 136"/>
                    <a:gd name="T8" fmla="*/ 2147483646 w 40"/>
                    <a:gd name="T9" fmla="*/ 0 h 136"/>
                    <a:gd name="T10" fmla="*/ 2147483646 w 40"/>
                    <a:gd name="T11" fmla="*/ 2147483646 h 136"/>
                    <a:gd name="T12" fmla="*/ 2147483646 w 40"/>
                    <a:gd name="T13" fmla="*/ 2147483646 h 136"/>
                    <a:gd name="T14" fmla="*/ 2147483646 w 40"/>
                    <a:gd name="T15" fmla="*/ 2147483646 h 136"/>
                    <a:gd name="T16" fmla="*/ 0 60000 65536"/>
                    <a:gd name="T17" fmla="*/ 0 60000 65536"/>
                    <a:gd name="T18" fmla="*/ 0 60000 65536"/>
                    <a:gd name="T19" fmla="*/ 0 60000 65536"/>
                    <a:gd name="T20" fmla="*/ 0 60000 65536"/>
                    <a:gd name="T21" fmla="*/ 0 60000 65536"/>
                    <a:gd name="T22" fmla="*/ 0 60000 65536"/>
                    <a:gd name="T23" fmla="*/ 0 60000 65536"/>
                    <a:gd name="T24" fmla="*/ 0 w 40"/>
                    <a:gd name="T25" fmla="*/ 0 h 136"/>
                    <a:gd name="T26" fmla="*/ 40 w 40"/>
                    <a:gd name="T27" fmla="*/ 136 h 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 h="136">
                      <a:moveTo>
                        <a:pt x="20" y="136"/>
                      </a:moveTo>
                      <a:lnTo>
                        <a:pt x="20" y="136"/>
                      </a:lnTo>
                      <a:cubicBezTo>
                        <a:pt x="9" y="136"/>
                        <a:pt x="0" y="127"/>
                        <a:pt x="0" y="116"/>
                      </a:cubicBezTo>
                      <a:lnTo>
                        <a:pt x="0" y="20"/>
                      </a:lnTo>
                      <a:cubicBezTo>
                        <a:pt x="0" y="9"/>
                        <a:pt x="9" y="0"/>
                        <a:pt x="20" y="0"/>
                      </a:cubicBezTo>
                      <a:cubicBezTo>
                        <a:pt x="31" y="0"/>
                        <a:pt x="40" y="9"/>
                        <a:pt x="40" y="20"/>
                      </a:cubicBezTo>
                      <a:lnTo>
                        <a:pt x="40" y="116"/>
                      </a:lnTo>
                      <a:cubicBezTo>
                        <a:pt x="40" y="127"/>
                        <a:pt x="31" y="136"/>
                        <a:pt x="20" y="136"/>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grpSp>
          <p:grpSp>
            <p:nvGrpSpPr>
              <p:cNvPr id="197" name="组合 28125"/>
              <p:cNvGrpSpPr>
                <a:grpSpLocks/>
              </p:cNvGrpSpPr>
              <p:nvPr/>
            </p:nvGrpSpPr>
            <p:grpSpPr bwMode="auto">
              <a:xfrm>
                <a:off x="694621" y="2847559"/>
                <a:ext cx="721582" cy="558796"/>
                <a:chOff x="2901950" y="2338388"/>
                <a:chExt cx="652463" cy="506413"/>
              </a:xfrm>
            </p:grpSpPr>
            <p:sp>
              <p:nvSpPr>
                <p:cNvPr id="301" name="Freeform 382"/>
                <p:cNvSpPr>
                  <a:spLocks/>
                </p:cNvSpPr>
                <p:nvPr/>
              </p:nvSpPr>
              <p:spPr bwMode="auto">
                <a:xfrm>
                  <a:off x="2901950" y="2390776"/>
                  <a:ext cx="546100" cy="439738"/>
                </a:xfrm>
                <a:custGeom>
                  <a:avLst/>
                  <a:gdLst>
                    <a:gd name="T0" fmla="*/ 2147483646 w 1301"/>
                    <a:gd name="T1" fmla="*/ 2147483646 h 1048"/>
                    <a:gd name="T2" fmla="*/ 2147483646 w 1301"/>
                    <a:gd name="T3" fmla="*/ 2147483646 h 1048"/>
                    <a:gd name="T4" fmla="*/ 2147483646 w 1301"/>
                    <a:gd name="T5" fmla="*/ 2147483646 h 1048"/>
                    <a:gd name="T6" fmla="*/ 2147483646 w 1301"/>
                    <a:gd name="T7" fmla="*/ 2147483646 h 1048"/>
                    <a:gd name="T8" fmla="*/ 2147483646 w 1301"/>
                    <a:gd name="T9" fmla="*/ 2147483646 h 1048"/>
                    <a:gd name="T10" fmla="*/ 2147483646 w 1301"/>
                    <a:gd name="T11" fmla="*/ 2147483646 h 1048"/>
                    <a:gd name="T12" fmla="*/ 2147483646 w 1301"/>
                    <a:gd name="T13" fmla="*/ 2147483646 h 1048"/>
                    <a:gd name="T14" fmla="*/ 2147483646 w 1301"/>
                    <a:gd name="T15" fmla="*/ 2147483646 h 1048"/>
                    <a:gd name="T16" fmla="*/ 2147483646 w 1301"/>
                    <a:gd name="T17" fmla="*/ 2147483646 h 1048"/>
                    <a:gd name="T18" fmla="*/ 2147483646 w 1301"/>
                    <a:gd name="T19" fmla="*/ 2147483646 h 1048"/>
                    <a:gd name="T20" fmla="*/ 2147483646 w 1301"/>
                    <a:gd name="T21" fmla="*/ 2147483646 h 1048"/>
                    <a:gd name="T22" fmla="*/ 2147483646 w 1301"/>
                    <a:gd name="T23" fmla="*/ 2147483646 h 1048"/>
                    <a:gd name="T24" fmla="*/ 2147483646 w 1301"/>
                    <a:gd name="T25" fmla="*/ 2147483646 h 1048"/>
                    <a:gd name="T26" fmla="*/ 2147483646 w 1301"/>
                    <a:gd name="T27" fmla="*/ 2147483646 h 1048"/>
                    <a:gd name="T28" fmla="*/ 2147483646 w 1301"/>
                    <a:gd name="T29" fmla="*/ 2147483646 h 1048"/>
                    <a:gd name="T30" fmla="*/ 2147483646 w 1301"/>
                    <a:gd name="T31" fmla="*/ 2147483646 h 1048"/>
                    <a:gd name="T32" fmla="*/ 2147483646 w 1301"/>
                    <a:gd name="T33" fmla="*/ 2147483646 h 1048"/>
                    <a:gd name="T34" fmla="*/ 0 w 1301"/>
                    <a:gd name="T35" fmla="*/ 2147483646 h 1048"/>
                    <a:gd name="T36" fmla="*/ 0 w 1301"/>
                    <a:gd name="T37" fmla="*/ 2147483646 h 1048"/>
                    <a:gd name="T38" fmla="*/ 2147483646 w 1301"/>
                    <a:gd name="T39" fmla="*/ 0 h 1048"/>
                    <a:gd name="T40" fmla="*/ 2147483646 w 1301"/>
                    <a:gd name="T41" fmla="*/ 0 h 1048"/>
                    <a:gd name="T42" fmla="*/ 2147483646 w 1301"/>
                    <a:gd name="T43" fmla="*/ 2147483646 h 1048"/>
                    <a:gd name="T44" fmla="*/ 2147483646 w 1301"/>
                    <a:gd name="T45" fmla="*/ 2147483646 h 1048"/>
                    <a:gd name="T46" fmla="*/ 2147483646 w 1301"/>
                    <a:gd name="T47" fmla="*/ 2147483646 h 104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301"/>
                    <a:gd name="T73" fmla="*/ 0 h 1048"/>
                    <a:gd name="T74" fmla="*/ 1301 w 1301"/>
                    <a:gd name="T75" fmla="*/ 1048 h 104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301" h="1048">
                      <a:moveTo>
                        <a:pt x="1253" y="1048"/>
                      </a:moveTo>
                      <a:lnTo>
                        <a:pt x="1253" y="1048"/>
                      </a:lnTo>
                      <a:lnTo>
                        <a:pt x="894" y="1048"/>
                      </a:lnTo>
                      <a:cubicBezTo>
                        <a:pt x="883" y="1048"/>
                        <a:pt x="874" y="1039"/>
                        <a:pt x="874" y="1028"/>
                      </a:cubicBezTo>
                      <a:cubicBezTo>
                        <a:pt x="874" y="1017"/>
                        <a:pt x="883" y="1008"/>
                        <a:pt x="894" y="1008"/>
                      </a:cubicBezTo>
                      <a:lnTo>
                        <a:pt x="1253" y="1008"/>
                      </a:lnTo>
                      <a:cubicBezTo>
                        <a:pt x="1258" y="1008"/>
                        <a:pt x="1261" y="1005"/>
                        <a:pt x="1261" y="1001"/>
                      </a:cubicBezTo>
                      <a:lnTo>
                        <a:pt x="1261" y="48"/>
                      </a:lnTo>
                      <a:cubicBezTo>
                        <a:pt x="1261" y="44"/>
                        <a:pt x="1258" y="40"/>
                        <a:pt x="1253" y="40"/>
                      </a:cubicBezTo>
                      <a:lnTo>
                        <a:pt x="48" y="40"/>
                      </a:lnTo>
                      <a:cubicBezTo>
                        <a:pt x="44" y="40"/>
                        <a:pt x="40" y="44"/>
                        <a:pt x="40" y="48"/>
                      </a:cubicBezTo>
                      <a:lnTo>
                        <a:pt x="40" y="1001"/>
                      </a:lnTo>
                      <a:cubicBezTo>
                        <a:pt x="40" y="1005"/>
                        <a:pt x="44" y="1008"/>
                        <a:pt x="48" y="1008"/>
                      </a:cubicBezTo>
                      <a:lnTo>
                        <a:pt x="750" y="1008"/>
                      </a:lnTo>
                      <a:cubicBezTo>
                        <a:pt x="761" y="1008"/>
                        <a:pt x="770" y="1017"/>
                        <a:pt x="770" y="1028"/>
                      </a:cubicBezTo>
                      <a:cubicBezTo>
                        <a:pt x="770" y="1039"/>
                        <a:pt x="761" y="1048"/>
                        <a:pt x="750" y="1048"/>
                      </a:cubicBezTo>
                      <a:lnTo>
                        <a:pt x="48" y="1048"/>
                      </a:lnTo>
                      <a:cubicBezTo>
                        <a:pt x="22" y="1048"/>
                        <a:pt x="0" y="1027"/>
                        <a:pt x="0" y="1001"/>
                      </a:cubicBezTo>
                      <a:lnTo>
                        <a:pt x="0" y="48"/>
                      </a:lnTo>
                      <a:cubicBezTo>
                        <a:pt x="0" y="22"/>
                        <a:pt x="22" y="0"/>
                        <a:pt x="48" y="0"/>
                      </a:cubicBezTo>
                      <a:lnTo>
                        <a:pt x="1253" y="0"/>
                      </a:lnTo>
                      <a:cubicBezTo>
                        <a:pt x="1280" y="0"/>
                        <a:pt x="1301" y="22"/>
                        <a:pt x="1301" y="48"/>
                      </a:cubicBezTo>
                      <a:lnTo>
                        <a:pt x="1301" y="1001"/>
                      </a:lnTo>
                      <a:cubicBezTo>
                        <a:pt x="1301" y="1027"/>
                        <a:pt x="1280" y="1048"/>
                        <a:pt x="1253" y="1048"/>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302" name="Freeform 383"/>
                <p:cNvSpPr>
                  <a:spLocks/>
                </p:cNvSpPr>
                <p:nvPr/>
              </p:nvSpPr>
              <p:spPr bwMode="auto">
                <a:xfrm>
                  <a:off x="3021013" y="2339976"/>
                  <a:ext cx="533400" cy="487363"/>
                </a:xfrm>
                <a:custGeom>
                  <a:avLst/>
                  <a:gdLst>
                    <a:gd name="T0" fmla="*/ 2147483646 w 1273"/>
                    <a:gd name="T1" fmla="*/ 2147483646 h 1160"/>
                    <a:gd name="T2" fmla="*/ 2147483646 w 1273"/>
                    <a:gd name="T3" fmla="*/ 2147483646 h 1160"/>
                    <a:gd name="T4" fmla="*/ 2147483646 w 1273"/>
                    <a:gd name="T5" fmla="*/ 2147483646 h 1160"/>
                    <a:gd name="T6" fmla="*/ 2147483646 w 1273"/>
                    <a:gd name="T7" fmla="*/ 2147483646 h 1160"/>
                    <a:gd name="T8" fmla="*/ 2147483646 w 1273"/>
                    <a:gd name="T9" fmla="*/ 2147483646 h 1160"/>
                    <a:gd name="T10" fmla="*/ 2147483646 w 1273"/>
                    <a:gd name="T11" fmla="*/ 2147483646 h 1160"/>
                    <a:gd name="T12" fmla="*/ 2147483646 w 1273"/>
                    <a:gd name="T13" fmla="*/ 2147483646 h 1160"/>
                    <a:gd name="T14" fmla="*/ 2147483646 w 1273"/>
                    <a:gd name="T15" fmla="*/ 2147483646 h 1160"/>
                    <a:gd name="T16" fmla="*/ 0 w 1273"/>
                    <a:gd name="T17" fmla="*/ 2147483646 h 1160"/>
                    <a:gd name="T18" fmla="*/ 2147483646 w 1273"/>
                    <a:gd name="T19" fmla="*/ 0 h 1160"/>
                    <a:gd name="T20" fmla="*/ 2147483646 w 1273"/>
                    <a:gd name="T21" fmla="*/ 0 h 1160"/>
                    <a:gd name="T22" fmla="*/ 2147483646 w 1273"/>
                    <a:gd name="T23" fmla="*/ 2147483646 h 1160"/>
                    <a:gd name="T24" fmla="*/ 2147483646 w 1273"/>
                    <a:gd name="T25" fmla="*/ 2147483646 h 1160"/>
                    <a:gd name="T26" fmla="*/ 2147483646 w 1273"/>
                    <a:gd name="T27" fmla="*/ 2147483646 h 1160"/>
                    <a:gd name="T28" fmla="*/ 2147483646 w 1273"/>
                    <a:gd name="T29" fmla="*/ 2147483646 h 1160"/>
                    <a:gd name="T30" fmla="*/ 2147483646 w 1273"/>
                    <a:gd name="T31" fmla="*/ 2147483646 h 116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73"/>
                    <a:gd name="T49" fmla="*/ 0 h 1160"/>
                    <a:gd name="T50" fmla="*/ 1273 w 1273"/>
                    <a:gd name="T51" fmla="*/ 1160 h 116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73" h="1160">
                      <a:moveTo>
                        <a:pt x="995" y="1160"/>
                      </a:moveTo>
                      <a:lnTo>
                        <a:pt x="995" y="1160"/>
                      </a:lnTo>
                      <a:cubicBezTo>
                        <a:pt x="988" y="1160"/>
                        <a:pt x="981" y="1156"/>
                        <a:pt x="977" y="1150"/>
                      </a:cubicBezTo>
                      <a:cubicBezTo>
                        <a:pt x="972" y="1141"/>
                        <a:pt x="975" y="1128"/>
                        <a:pt x="984" y="1123"/>
                      </a:cubicBezTo>
                      <a:lnTo>
                        <a:pt x="1233" y="975"/>
                      </a:lnTo>
                      <a:lnTo>
                        <a:pt x="1233" y="47"/>
                      </a:lnTo>
                      <a:cubicBezTo>
                        <a:pt x="1233" y="43"/>
                        <a:pt x="1230" y="40"/>
                        <a:pt x="1225" y="40"/>
                      </a:cubicBezTo>
                      <a:lnTo>
                        <a:pt x="20" y="40"/>
                      </a:lnTo>
                      <a:cubicBezTo>
                        <a:pt x="9" y="40"/>
                        <a:pt x="0" y="31"/>
                        <a:pt x="0" y="20"/>
                      </a:cubicBezTo>
                      <a:cubicBezTo>
                        <a:pt x="0" y="9"/>
                        <a:pt x="9" y="0"/>
                        <a:pt x="20" y="0"/>
                      </a:cubicBezTo>
                      <a:lnTo>
                        <a:pt x="1225" y="0"/>
                      </a:lnTo>
                      <a:cubicBezTo>
                        <a:pt x="1252" y="0"/>
                        <a:pt x="1273" y="21"/>
                        <a:pt x="1273" y="47"/>
                      </a:cubicBezTo>
                      <a:lnTo>
                        <a:pt x="1273" y="985"/>
                      </a:lnTo>
                      <a:cubicBezTo>
                        <a:pt x="1273" y="992"/>
                        <a:pt x="1270" y="999"/>
                        <a:pt x="1263" y="1003"/>
                      </a:cubicBezTo>
                      <a:lnTo>
                        <a:pt x="1005" y="1157"/>
                      </a:lnTo>
                      <a:cubicBezTo>
                        <a:pt x="1002" y="1159"/>
                        <a:pt x="998" y="1160"/>
                        <a:pt x="995" y="1160"/>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303" name="Freeform 384"/>
                <p:cNvSpPr>
                  <a:spLocks/>
                </p:cNvSpPr>
                <p:nvPr/>
              </p:nvSpPr>
              <p:spPr bwMode="auto">
                <a:xfrm>
                  <a:off x="3429000" y="2343151"/>
                  <a:ext cx="123825" cy="63500"/>
                </a:xfrm>
                <a:custGeom>
                  <a:avLst/>
                  <a:gdLst>
                    <a:gd name="T0" fmla="*/ 2147483646 w 294"/>
                    <a:gd name="T1" fmla="*/ 2147483646 h 153"/>
                    <a:gd name="T2" fmla="*/ 2147483646 w 294"/>
                    <a:gd name="T3" fmla="*/ 2147483646 h 153"/>
                    <a:gd name="T4" fmla="*/ 2147483646 w 294"/>
                    <a:gd name="T5" fmla="*/ 2147483646 h 153"/>
                    <a:gd name="T6" fmla="*/ 2147483646 w 294"/>
                    <a:gd name="T7" fmla="*/ 2147483646 h 153"/>
                    <a:gd name="T8" fmla="*/ 2147483646 w 294"/>
                    <a:gd name="T9" fmla="*/ 2147483646 h 153"/>
                    <a:gd name="T10" fmla="*/ 2147483646 w 294"/>
                    <a:gd name="T11" fmla="*/ 2147483646 h 153"/>
                    <a:gd name="T12" fmla="*/ 2147483646 w 294"/>
                    <a:gd name="T13" fmla="*/ 2147483646 h 153"/>
                    <a:gd name="T14" fmla="*/ 2147483646 w 294"/>
                    <a:gd name="T15" fmla="*/ 2147483646 h 153"/>
                    <a:gd name="T16" fmla="*/ 2147483646 w 294"/>
                    <a:gd name="T17" fmla="*/ 2147483646 h 1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4"/>
                    <a:gd name="T28" fmla="*/ 0 h 153"/>
                    <a:gd name="T29" fmla="*/ 294 w 294"/>
                    <a:gd name="T30" fmla="*/ 153 h 1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4" h="153">
                      <a:moveTo>
                        <a:pt x="23" y="153"/>
                      </a:moveTo>
                      <a:lnTo>
                        <a:pt x="23" y="153"/>
                      </a:lnTo>
                      <a:cubicBezTo>
                        <a:pt x="16" y="153"/>
                        <a:pt x="8" y="149"/>
                        <a:pt x="5" y="141"/>
                      </a:cubicBezTo>
                      <a:cubicBezTo>
                        <a:pt x="0" y="131"/>
                        <a:pt x="5" y="120"/>
                        <a:pt x="15" y="115"/>
                      </a:cubicBezTo>
                      <a:lnTo>
                        <a:pt x="263" y="5"/>
                      </a:lnTo>
                      <a:cubicBezTo>
                        <a:pt x="273" y="0"/>
                        <a:pt x="285" y="5"/>
                        <a:pt x="289" y="15"/>
                      </a:cubicBezTo>
                      <a:cubicBezTo>
                        <a:pt x="294" y="25"/>
                        <a:pt x="289" y="37"/>
                        <a:pt x="279" y="41"/>
                      </a:cubicBezTo>
                      <a:lnTo>
                        <a:pt x="31" y="152"/>
                      </a:lnTo>
                      <a:cubicBezTo>
                        <a:pt x="29" y="153"/>
                        <a:pt x="26" y="153"/>
                        <a:pt x="23" y="15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304" name="Freeform 385"/>
                <p:cNvSpPr>
                  <a:spLocks/>
                </p:cNvSpPr>
                <p:nvPr/>
              </p:nvSpPr>
              <p:spPr bwMode="auto">
                <a:xfrm>
                  <a:off x="2905125" y="2338388"/>
                  <a:ext cx="130175" cy="71438"/>
                </a:xfrm>
                <a:custGeom>
                  <a:avLst/>
                  <a:gdLst>
                    <a:gd name="T0" fmla="*/ 2147483646 w 311"/>
                    <a:gd name="T1" fmla="*/ 2147483646 h 168"/>
                    <a:gd name="T2" fmla="*/ 2147483646 w 311"/>
                    <a:gd name="T3" fmla="*/ 2147483646 h 168"/>
                    <a:gd name="T4" fmla="*/ 2147483646 w 311"/>
                    <a:gd name="T5" fmla="*/ 2147483646 h 168"/>
                    <a:gd name="T6" fmla="*/ 2147483646 w 311"/>
                    <a:gd name="T7" fmla="*/ 2147483646 h 168"/>
                    <a:gd name="T8" fmla="*/ 2147483646 w 311"/>
                    <a:gd name="T9" fmla="*/ 2147483646 h 168"/>
                    <a:gd name="T10" fmla="*/ 2147483646 w 311"/>
                    <a:gd name="T11" fmla="*/ 2147483646 h 168"/>
                    <a:gd name="T12" fmla="*/ 2147483646 w 311"/>
                    <a:gd name="T13" fmla="*/ 2147483646 h 168"/>
                    <a:gd name="T14" fmla="*/ 2147483646 w 311"/>
                    <a:gd name="T15" fmla="*/ 2147483646 h 168"/>
                    <a:gd name="T16" fmla="*/ 2147483646 w 311"/>
                    <a:gd name="T17" fmla="*/ 2147483646 h 16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1"/>
                    <a:gd name="T28" fmla="*/ 0 h 168"/>
                    <a:gd name="T29" fmla="*/ 311 w 311"/>
                    <a:gd name="T30" fmla="*/ 168 h 16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1" h="168">
                      <a:moveTo>
                        <a:pt x="23" y="168"/>
                      </a:moveTo>
                      <a:lnTo>
                        <a:pt x="23" y="168"/>
                      </a:lnTo>
                      <a:cubicBezTo>
                        <a:pt x="16" y="168"/>
                        <a:pt x="8" y="163"/>
                        <a:pt x="5" y="156"/>
                      </a:cubicBezTo>
                      <a:cubicBezTo>
                        <a:pt x="0" y="146"/>
                        <a:pt x="5" y="134"/>
                        <a:pt x="15" y="129"/>
                      </a:cubicBezTo>
                      <a:lnTo>
                        <a:pt x="280" y="5"/>
                      </a:lnTo>
                      <a:cubicBezTo>
                        <a:pt x="290" y="0"/>
                        <a:pt x="302" y="4"/>
                        <a:pt x="306" y="14"/>
                      </a:cubicBezTo>
                      <a:cubicBezTo>
                        <a:pt x="311" y="24"/>
                        <a:pt x="307" y="36"/>
                        <a:pt x="297" y="41"/>
                      </a:cubicBezTo>
                      <a:lnTo>
                        <a:pt x="32" y="166"/>
                      </a:lnTo>
                      <a:cubicBezTo>
                        <a:pt x="29" y="167"/>
                        <a:pt x="26" y="168"/>
                        <a:pt x="23" y="168"/>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305" name="Freeform 386"/>
                <p:cNvSpPr>
                  <a:spLocks/>
                </p:cNvSpPr>
                <p:nvPr/>
              </p:nvSpPr>
              <p:spPr bwMode="auto">
                <a:xfrm>
                  <a:off x="2909888" y="2384426"/>
                  <a:ext cx="639763" cy="66675"/>
                </a:xfrm>
                <a:custGeom>
                  <a:avLst/>
                  <a:gdLst>
                    <a:gd name="T0" fmla="*/ 2147483646 w 1524"/>
                    <a:gd name="T1" fmla="*/ 2147483646 h 157"/>
                    <a:gd name="T2" fmla="*/ 2147483646 w 1524"/>
                    <a:gd name="T3" fmla="*/ 2147483646 h 157"/>
                    <a:gd name="T4" fmla="*/ 0 w 1524"/>
                    <a:gd name="T5" fmla="*/ 2147483646 h 157"/>
                    <a:gd name="T6" fmla="*/ 0 w 1524"/>
                    <a:gd name="T7" fmla="*/ 2147483646 h 157"/>
                    <a:gd name="T8" fmla="*/ 2147483646 w 1524"/>
                    <a:gd name="T9" fmla="*/ 2147483646 h 157"/>
                    <a:gd name="T10" fmla="*/ 2147483646 w 1524"/>
                    <a:gd name="T11" fmla="*/ 0 h 157"/>
                    <a:gd name="T12" fmla="*/ 2147483646 w 1524"/>
                    <a:gd name="T13" fmla="*/ 2147483646 h 157"/>
                    <a:gd name="T14" fmla="*/ 2147483646 w 1524"/>
                    <a:gd name="T15" fmla="*/ 2147483646 h 157"/>
                    <a:gd name="T16" fmla="*/ 0 60000 65536"/>
                    <a:gd name="T17" fmla="*/ 0 60000 65536"/>
                    <a:gd name="T18" fmla="*/ 0 60000 65536"/>
                    <a:gd name="T19" fmla="*/ 0 60000 65536"/>
                    <a:gd name="T20" fmla="*/ 0 60000 65536"/>
                    <a:gd name="T21" fmla="*/ 0 60000 65536"/>
                    <a:gd name="T22" fmla="*/ 0 60000 65536"/>
                    <a:gd name="T23" fmla="*/ 0 60000 65536"/>
                    <a:gd name="T24" fmla="*/ 0 w 1524"/>
                    <a:gd name="T25" fmla="*/ 0 h 157"/>
                    <a:gd name="T26" fmla="*/ 1524 w 1524"/>
                    <a:gd name="T27" fmla="*/ 157 h 1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24" h="157">
                      <a:moveTo>
                        <a:pt x="1261" y="157"/>
                      </a:moveTo>
                      <a:lnTo>
                        <a:pt x="1261" y="157"/>
                      </a:lnTo>
                      <a:lnTo>
                        <a:pt x="0" y="157"/>
                      </a:lnTo>
                      <a:lnTo>
                        <a:pt x="0" y="117"/>
                      </a:lnTo>
                      <a:lnTo>
                        <a:pt x="1252" y="117"/>
                      </a:lnTo>
                      <a:lnTo>
                        <a:pt x="1508" y="0"/>
                      </a:lnTo>
                      <a:lnTo>
                        <a:pt x="1524" y="37"/>
                      </a:lnTo>
                      <a:lnTo>
                        <a:pt x="1261" y="157"/>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306" name="Freeform 387"/>
                <p:cNvSpPr>
                  <a:spLocks/>
                </p:cNvSpPr>
                <p:nvPr/>
              </p:nvSpPr>
              <p:spPr bwMode="auto">
                <a:xfrm>
                  <a:off x="3016250" y="2341563"/>
                  <a:ext cx="111125" cy="65088"/>
                </a:xfrm>
                <a:custGeom>
                  <a:avLst/>
                  <a:gdLst>
                    <a:gd name="T0" fmla="*/ 2147483646 w 264"/>
                    <a:gd name="T1" fmla="*/ 2147483646 h 155"/>
                    <a:gd name="T2" fmla="*/ 2147483646 w 264"/>
                    <a:gd name="T3" fmla="*/ 2147483646 h 155"/>
                    <a:gd name="T4" fmla="*/ 0 w 264"/>
                    <a:gd name="T5" fmla="*/ 2147483646 h 155"/>
                    <a:gd name="T6" fmla="*/ 2147483646 w 264"/>
                    <a:gd name="T7" fmla="*/ 0 h 155"/>
                    <a:gd name="T8" fmla="*/ 2147483646 w 264"/>
                    <a:gd name="T9" fmla="*/ 2147483646 h 155"/>
                    <a:gd name="T10" fmla="*/ 2147483646 w 264"/>
                    <a:gd name="T11" fmla="*/ 2147483646 h 155"/>
                    <a:gd name="T12" fmla="*/ 0 60000 65536"/>
                    <a:gd name="T13" fmla="*/ 0 60000 65536"/>
                    <a:gd name="T14" fmla="*/ 0 60000 65536"/>
                    <a:gd name="T15" fmla="*/ 0 60000 65536"/>
                    <a:gd name="T16" fmla="*/ 0 60000 65536"/>
                    <a:gd name="T17" fmla="*/ 0 60000 65536"/>
                    <a:gd name="T18" fmla="*/ 0 w 264"/>
                    <a:gd name="T19" fmla="*/ 0 h 155"/>
                    <a:gd name="T20" fmla="*/ 264 w 264"/>
                    <a:gd name="T21" fmla="*/ 155 h 155"/>
                  </a:gdLst>
                  <a:ahLst/>
                  <a:cxnLst>
                    <a:cxn ang="T12">
                      <a:pos x="T0" y="T1"/>
                    </a:cxn>
                    <a:cxn ang="T13">
                      <a:pos x="T2" y="T3"/>
                    </a:cxn>
                    <a:cxn ang="T14">
                      <a:pos x="T4" y="T5"/>
                    </a:cxn>
                    <a:cxn ang="T15">
                      <a:pos x="T6" y="T7"/>
                    </a:cxn>
                    <a:cxn ang="T16">
                      <a:pos x="T8" y="T9"/>
                    </a:cxn>
                    <a:cxn ang="T17">
                      <a:pos x="T10" y="T11"/>
                    </a:cxn>
                  </a:cxnLst>
                  <a:rect l="T18" t="T19" r="T20" b="T21"/>
                  <a:pathLst>
                    <a:path w="264" h="155">
                      <a:moveTo>
                        <a:pt x="18" y="155"/>
                      </a:moveTo>
                      <a:lnTo>
                        <a:pt x="18" y="155"/>
                      </a:lnTo>
                      <a:lnTo>
                        <a:pt x="0" y="119"/>
                      </a:lnTo>
                      <a:lnTo>
                        <a:pt x="246" y="0"/>
                      </a:lnTo>
                      <a:lnTo>
                        <a:pt x="264" y="36"/>
                      </a:lnTo>
                      <a:lnTo>
                        <a:pt x="18" y="155"/>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307" name="Freeform 388"/>
                <p:cNvSpPr>
                  <a:spLocks/>
                </p:cNvSpPr>
                <p:nvPr/>
              </p:nvSpPr>
              <p:spPr bwMode="auto">
                <a:xfrm>
                  <a:off x="3122613" y="2341563"/>
                  <a:ext cx="101600" cy="65088"/>
                </a:xfrm>
                <a:custGeom>
                  <a:avLst/>
                  <a:gdLst>
                    <a:gd name="T0" fmla="*/ 2147483646 w 242"/>
                    <a:gd name="T1" fmla="*/ 2147483646 h 155"/>
                    <a:gd name="T2" fmla="*/ 2147483646 w 242"/>
                    <a:gd name="T3" fmla="*/ 2147483646 h 155"/>
                    <a:gd name="T4" fmla="*/ 0 w 242"/>
                    <a:gd name="T5" fmla="*/ 2147483646 h 155"/>
                    <a:gd name="T6" fmla="*/ 2147483646 w 242"/>
                    <a:gd name="T7" fmla="*/ 0 h 155"/>
                    <a:gd name="T8" fmla="*/ 2147483646 w 242"/>
                    <a:gd name="T9" fmla="*/ 2147483646 h 155"/>
                    <a:gd name="T10" fmla="*/ 2147483646 w 242"/>
                    <a:gd name="T11" fmla="*/ 2147483646 h 155"/>
                    <a:gd name="T12" fmla="*/ 0 60000 65536"/>
                    <a:gd name="T13" fmla="*/ 0 60000 65536"/>
                    <a:gd name="T14" fmla="*/ 0 60000 65536"/>
                    <a:gd name="T15" fmla="*/ 0 60000 65536"/>
                    <a:gd name="T16" fmla="*/ 0 60000 65536"/>
                    <a:gd name="T17" fmla="*/ 0 60000 65536"/>
                    <a:gd name="T18" fmla="*/ 0 w 242"/>
                    <a:gd name="T19" fmla="*/ 0 h 155"/>
                    <a:gd name="T20" fmla="*/ 242 w 242"/>
                    <a:gd name="T21" fmla="*/ 155 h 155"/>
                  </a:gdLst>
                  <a:ahLst/>
                  <a:cxnLst>
                    <a:cxn ang="T12">
                      <a:pos x="T0" y="T1"/>
                    </a:cxn>
                    <a:cxn ang="T13">
                      <a:pos x="T2" y="T3"/>
                    </a:cxn>
                    <a:cxn ang="T14">
                      <a:pos x="T4" y="T5"/>
                    </a:cxn>
                    <a:cxn ang="T15">
                      <a:pos x="T6" y="T7"/>
                    </a:cxn>
                    <a:cxn ang="T16">
                      <a:pos x="T8" y="T9"/>
                    </a:cxn>
                    <a:cxn ang="T17">
                      <a:pos x="T10" y="T11"/>
                    </a:cxn>
                  </a:cxnLst>
                  <a:rect l="T18" t="T19" r="T20" b="T21"/>
                  <a:pathLst>
                    <a:path w="242" h="155">
                      <a:moveTo>
                        <a:pt x="19" y="155"/>
                      </a:moveTo>
                      <a:lnTo>
                        <a:pt x="19" y="155"/>
                      </a:lnTo>
                      <a:lnTo>
                        <a:pt x="0" y="120"/>
                      </a:lnTo>
                      <a:lnTo>
                        <a:pt x="223" y="0"/>
                      </a:lnTo>
                      <a:lnTo>
                        <a:pt x="242" y="35"/>
                      </a:lnTo>
                      <a:lnTo>
                        <a:pt x="19" y="155"/>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308" name="Freeform 389"/>
                <p:cNvSpPr>
                  <a:spLocks/>
                </p:cNvSpPr>
                <p:nvPr/>
              </p:nvSpPr>
              <p:spPr bwMode="auto">
                <a:xfrm>
                  <a:off x="3221038" y="2341563"/>
                  <a:ext cx="112713" cy="65088"/>
                </a:xfrm>
                <a:custGeom>
                  <a:avLst/>
                  <a:gdLst>
                    <a:gd name="T0" fmla="*/ 2147483646 w 269"/>
                    <a:gd name="T1" fmla="*/ 2147483646 h 155"/>
                    <a:gd name="T2" fmla="*/ 2147483646 w 269"/>
                    <a:gd name="T3" fmla="*/ 2147483646 h 155"/>
                    <a:gd name="T4" fmla="*/ 0 w 269"/>
                    <a:gd name="T5" fmla="*/ 2147483646 h 155"/>
                    <a:gd name="T6" fmla="*/ 2147483646 w 269"/>
                    <a:gd name="T7" fmla="*/ 0 h 155"/>
                    <a:gd name="T8" fmla="*/ 2147483646 w 269"/>
                    <a:gd name="T9" fmla="*/ 2147483646 h 155"/>
                    <a:gd name="T10" fmla="*/ 2147483646 w 269"/>
                    <a:gd name="T11" fmla="*/ 2147483646 h 155"/>
                    <a:gd name="T12" fmla="*/ 0 60000 65536"/>
                    <a:gd name="T13" fmla="*/ 0 60000 65536"/>
                    <a:gd name="T14" fmla="*/ 0 60000 65536"/>
                    <a:gd name="T15" fmla="*/ 0 60000 65536"/>
                    <a:gd name="T16" fmla="*/ 0 60000 65536"/>
                    <a:gd name="T17" fmla="*/ 0 60000 65536"/>
                    <a:gd name="T18" fmla="*/ 0 w 269"/>
                    <a:gd name="T19" fmla="*/ 0 h 155"/>
                    <a:gd name="T20" fmla="*/ 269 w 269"/>
                    <a:gd name="T21" fmla="*/ 155 h 155"/>
                  </a:gdLst>
                  <a:ahLst/>
                  <a:cxnLst>
                    <a:cxn ang="T12">
                      <a:pos x="T0" y="T1"/>
                    </a:cxn>
                    <a:cxn ang="T13">
                      <a:pos x="T2" y="T3"/>
                    </a:cxn>
                    <a:cxn ang="T14">
                      <a:pos x="T4" y="T5"/>
                    </a:cxn>
                    <a:cxn ang="T15">
                      <a:pos x="T6" y="T7"/>
                    </a:cxn>
                    <a:cxn ang="T16">
                      <a:pos x="T8" y="T9"/>
                    </a:cxn>
                    <a:cxn ang="T17">
                      <a:pos x="T10" y="T11"/>
                    </a:cxn>
                  </a:cxnLst>
                  <a:rect l="T18" t="T19" r="T20" b="T21"/>
                  <a:pathLst>
                    <a:path w="269" h="155">
                      <a:moveTo>
                        <a:pt x="17" y="155"/>
                      </a:moveTo>
                      <a:lnTo>
                        <a:pt x="17" y="155"/>
                      </a:lnTo>
                      <a:lnTo>
                        <a:pt x="0" y="119"/>
                      </a:lnTo>
                      <a:lnTo>
                        <a:pt x="251" y="0"/>
                      </a:lnTo>
                      <a:lnTo>
                        <a:pt x="269" y="36"/>
                      </a:lnTo>
                      <a:lnTo>
                        <a:pt x="17" y="155"/>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309" name="Freeform 390"/>
                <p:cNvSpPr>
                  <a:spLocks/>
                </p:cNvSpPr>
                <p:nvPr/>
              </p:nvSpPr>
              <p:spPr bwMode="auto">
                <a:xfrm>
                  <a:off x="3322638" y="2339976"/>
                  <a:ext cx="115888" cy="66675"/>
                </a:xfrm>
                <a:custGeom>
                  <a:avLst/>
                  <a:gdLst>
                    <a:gd name="T0" fmla="*/ 2147483646 w 277"/>
                    <a:gd name="T1" fmla="*/ 2147483646 h 157"/>
                    <a:gd name="T2" fmla="*/ 2147483646 w 277"/>
                    <a:gd name="T3" fmla="*/ 2147483646 h 157"/>
                    <a:gd name="T4" fmla="*/ 0 w 277"/>
                    <a:gd name="T5" fmla="*/ 2147483646 h 157"/>
                    <a:gd name="T6" fmla="*/ 2147483646 w 277"/>
                    <a:gd name="T7" fmla="*/ 0 h 157"/>
                    <a:gd name="T8" fmla="*/ 2147483646 w 277"/>
                    <a:gd name="T9" fmla="*/ 2147483646 h 157"/>
                    <a:gd name="T10" fmla="*/ 2147483646 w 277"/>
                    <a:gd name="T11" fmla="*/ 2147483646 h 157"/>
                    <a:gd name="T12" fmla="*/ 0 60000 65536"/>
                    <a:gd name="T13" fmla="*/ 0 60000 65536"/>
                    <a:gd name="T14" fmla="*/ 0 60000 65536"/>
                    <a:gd name="T15" fmla="*/ 0 60000 65536"/>
                    <a:gd name="T16" fmla="*/ 0 60000 65536"/>
                    <a:gd name="T17" fmla="*/ 0 60000 65536"/>
                    <a:gd name="T18" fmla="*/ 0 w 277"/>
                    <a:gd name="T19" fmla="*/ 0 h 157"/>
                    <a:gd name="T20" fmla="*/ 277 w 277"/>
                    <a:gd name="T21" fmla="*/ 157 h 157"/>
                  </a:gdLst>
                  <a:ahLst/>
                  <a:cxnLst>
                    <a:cxn ang="T12">
                      <a:pos x="T0" y="T1"/>
                    </a:cxn>
                    <a:cxn ang="T13">
                      <a:pos x="T2" y="T3"/>
                    </a:cxn>
                    <a:cxn ang="T14">
                      <a:pos x="T4" y="T5"/>
                    </a:cxn>
                    <a:cxn ang="T15">
                      <a:pos x="T6" y="T7"/>
                    </a:cxn>
                    <a:cxn ang="T16">
                      <a:pos x="T8" y="T9"/>
                    </a:cxn>
                    <a:cxn ang="T17">
                      <a:pos x="T10" y="T11"/>
                    </a:cxn>
                  </a:cxnLst>
                  <a:rect l="T18" t="T19" r="T20" b="T21"/>
                  <a:pathLst>
                    <a:path w="277" h="157">
                      <a:moveTo>
                        <a:pt x="17" y="157"/>
                      </a:moveTo>
                      <a:lnTo>
                        <a:pt x="17" y="157"/>
                      </a:lnTo>
                      <a:lnTo>
                        <a:pt x="0" y="120"/>
                      </a:lnTo>
                      <a:lnTo>
                        <a:pt x="260" y="0"/>
                      </a:lnTo>
                      <a:lnTo>
                        <a:pt x="277" y="37"/>
                      </a:lnTo>
                      <a:lnTo>
                        <a:pt x="17" y="157"/>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310" name="Freeform 391"/>
                <p:cNvSpPr>
                  <a:spLocks/>
                </p:cNvSpPr>
                <p:nvPr/>
              </p:nvSpPr>
              <p:spPr bwMode="auto">
                <a:xfrm>
                  <a:off x="3189288" y="2800351"/>
                  <a:ext cx="44450" cy="44450"/>
                </a:xfrm>
                <a:custGeom>
                  <a:avLst/>
                  <a:gdLst>
                    <a:gd name="T0" fmla="*/ 0 w 106"/>
                    <a:gd name="T1" fmla="*/ 2147483646 h 107"/>
                    <a:gd name="T2" fmla="*/ 0 w 106"/>
                    <a:gd name="T3" fmla="*/ 2147483646 h 107"/>
                    <a:gd name="T4" fmla="*/ 2147483646 w 106"/>
                    <a:gd name="T5" fmla="*/ 0 h 107"/>
                    <a:gd name="T6" fmla="*/ 2147483646 w 106"/>
                    <a:gd name="T7" fmla="*/ 2147483646 h 107"/>
                    <a:gd name="T8" fmla="*/ 2147483646 w 106"/>
                    <a:gd name="T9" fmla="*/ 2147483646 h 107"/>
                    <a:gd name="T10" fmla="*/ 0 w 106"/>
                    <a:gd name="T11" fmla="*/ 2147483646 h 107"/>
                    <a:gd name="T12" fmla="*/ 0 60000 65536"/>
                    <a:gd name="T13" fmla="*/ 0 60000 65536"/>
                    <a:gd name="T14" fmla="*/ 0 60000 65536"/>
                    <a:gd name="T15" fmla="*/ 0 60000 65536"/>
                    <a:gd name="T16" fmla="*/ 0 60000 65536"/>
                    <a:gd name="T17" fmla="*/ 0 60000 65536"/>
                    <a:gd name="T18" fmla="*/ 0 w 106"/>
                    <a:gd name="T19" fmla="*/ 0 h 107"/>
                    <a:gd name="T20" fmla="*/ 106 w 106"/>
                    <a:gd name="T21" fmla="*/ 107 h 107"/>
                  </a:gdLst>
                  <a:ahLst/>
                  <a:cxnLst>
                    <a:cxn ang="T12">
                      <a:pos x="T0" y="T1"/>
                    </a:cxn>
                    <a:cxn ang="T13">
                      <a:pos x="T2" y="T3"/>
                    </a:cxn>
                    <a:cxn ang="T14">
                      <a:pos x="T4" y="T5"/>
                    </a:cxn>
                    <a:cxn ang="T15">
                      <a:pos x="T6" y="T7"/>
                    </a:cxn>
                    <a:cxn ang="T16">
                      <a:pos x="T8" y="T9"/>
                    </a:cxn>
                    <a:cxn ang="T17">
                      <a:pos x="T10" y="T11"/>
                    </a:cxn>
                  </a:cxnLst>
                  <a:rect l="T18" t="T19" r="T20" b="T21"/>
                  <a:pathLst>
                    <a:path w="106" h="107">
                      <a:moveTo>
                        <a:pt x="0" y="53"/>
                      </a:moveTo>
                      <a:lnTo>
                        <a:pt x="0" y="53"/>
                      </a:lnTo>
                      <a:cubicBezTo>
                        <a:pt x="0" y="24"/>
                        <a:pt x="24" y="0"/>
                        <a:pt x="53" y="0"/>
                      </a:cubicBezTo>
                      <a:cubicBezTo>
                        <a:pt x="82" y="0"/>
                        <a:pt x="106" y="24"/>
                        <a:pt x="106" y="53"/>
                      </a:cubicBezTo>
                      <a:cubicBezTo>
                        <a:pt x="106" y="83"/>
                        <a:pt x="82" y="107"/>
                        <a:pt x="53" y="107"/>
                      </a:cubicBezTo>
                      <a:cubicBezTo>
                        <a:pt x="24" y="107"/>
                        <a:pt x="0" y="83"/>
                        <a:pt x="0" y="5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311" name="Freeform 392"/>
                <p:cNvSpPr>
                  <a:spLocks/>
                </p:cNvSpPr>
                <p:nvPr/>
              </p:nvSpPr>
              <p:spPr bwMode="auto">
                <a:xfrm>
                  <a:off x="3257550" y="2800351"/>
                  <a:ext cx="44450" cy="44450"/>
                </a:xfrm>
                <a:custGeom>
                  <a:avLst/>
                  <a:gdLst>
                    <a:gd name="T0" fmla="*/ 0 w 106"/>
                    <a:gd name="T1" fmla="*/ 2147483646 h 107"/>
                    <a:gd name="T2" fmla="*/ 0 w 106"/>
                    <a:gd name="T3" fmla="*/ 2147483646 h 107"/>
                    <a:gd name="T4" fmla="*/ 2147483646 w 106"/>
                    <a:gd name="T5" fmla="*/ 0 h 107"/>
                    <a:gd name="T6" fmla="*/ 2147483646 w 106"/>
                    <a:gd name="T7" fmla="*/ 2147483646 h 107"/>
                    <a:gd name="T8" fmla="*/ 2147483646 w 106"/>
                    <a:gd name="T9" fmla="*/ 2147483646 h 107"/>
                    <a:gd name="T10" fmla="*/ 0 w 106"/>
                    <a:gd name="T11" fmla="*/ 2147483646 h 107"/>
                    <a:gd name="T12" fmla="*/ 0 60000 65536"/>
                    <a:gd name="T13" fmla="*/ 0 60000 65536"/>
                    <a:gd name="T14" fmla="*/ 0 60000 65536"/>
                    <a:gd name="T15" fmla="*/ 0 60000 65536"/>
                    <a:gd name="T16" fmla="*/ 0 60000 65536"/>
                    <a:gd name="T17" fmla="*/ 0 60000 65536"/>
                    <a:gd name="T18" fmla="*/ 0 w 106"/>
                    <a:gd name="T19" fmla="*/ 0 h 107"/>
                    <a:gd name="T20" fmla="*/ 106 w 106"/>
                    <a:gd name="T21" fmla="*/ 107 h 107"/>
                  </a:gdLst>
                  <a:ahLst/>
                  <a:cxnLst>
                    <a:cxn ang="T12">
                      <a:pos x="T0" y="T1"/>
                    </a:cxn>
                    <a:cxn ang="T13">
                      <a:pos x="T2" y="T3"/>
                    </a:cxn>
                    <a:cxn ang="T14">
                      <a:pos x="T4" y="T5"/>
                    </a:cxn>
                    <a:cxn ang="T15">
                      <a:pos x="T6" y="T7"/>
                    </a:cxn>
                    <a:cxn ang="T16">
                      <a:pos x="T8" y="T9"/>
                    </a:cxn>
                    <a:cxn ang="T17">
                      <a:pos x="T10" y="T11"/>
                    </a:cxn>
                  </a:cxnLst>
                  <a:rect l="T18" t="T19" r="T20" b="T21"/>
                  <a:pathLst>
                    <a:path w="106" h="107">
                      <a:moveTo>
                        <a:pt x="0" y="53"/>
                      </a:moveTo>
                      <a:lnTo>
                        <a:pt x="0" y="53"/>
                      </a:lnTo>
                      <a:cubicBezTo>
                        <a:pt x="0" y="24"/>
                        <a:pt x="24" y="0"/>
                        <a:pt x="53" y="0"/>
                      </a:cubicBezTo>
                      <a:cubicBezTo>
                        <a:pt x="82" y="0"/>
                        <a:pt x="106" y="24"/>
                        <a:pt x="106" y="53"/>
                      </a:cubicBezTo>
                      <a:cubicBezTo>
                        <a:pt x="106" y="83"/>
                        <a:pt x="82" y="107"/>
                        <a:pt x="53" y="107"/>
                      </a:cubicBezTo>
                      <a:cubicBezTo>
                        <a:pt x="24" y="107"/>
                        <a:pt x="0" y="83"/>
                        <a:pt x="0" y="5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312" name="Freeform 393"/>
                <p:cNvSpPr>
                  <a:spLocks/>
                </p:cNvSpPr>
                <p:nvPr/>
              </p:nvSpPr>
              <p:spPr bwMode="auto">
                <a:xfrm>
                  <a:off x="3170238" y="2441576"/>
                  <a:ext cx="17463" cy="377825"/>
                </a:xfrm>
                <a:custGeom>
                  <a:avLst/>
                  <a:gdLst>
                    <a:gd name="T0" fmla="*/ 2147483646 w 40"/>
                    <a:gd name="T1" fmla="*/ 2147483646 h 898"/>
                    <a:gd name="T2" fmla="*/ 2147483646 w 40"/>
                    <a:gd name="T3" fmla="*/ 2147483646 h 898"/>
                    <a:gd name="T4" fmla="*/ 0 w 40"/>
                    <a:gd name="T5" fmla="*/ 2147483646 h 898"/>
                    <a:gd name="T6" fmla="*/ 0 w 40"/>
                    <a:gd name="T7" fmla="*/ 0 h 898"/>
                    <a:gd name="T8" fmla="*/ 2147483646 w 40"/>
                    <a:gd name="T9" fmla="*/ 0 h 898"/>
                    <a:gd name="T10" fmla="*/ 2147483646 w 40"/>
                    <a:gd name="T11" fmla="*/ 2147483646 h 898"/>
                    <a:gd name="T12" fmla="*/ 0 60000 65536"/>
                    <a:gd name="T13" fmla="*/ 0 60000 65536"/>
                    <a:gd name="T14" fmla="*/ 0 60000 65536"/>
                    <a:gd name="T15" fmla="*/ 0 60000 65536"/>
                    <a:gd name="T16" fmla="*/ 0 60000 65536"/>
                    <a:gd name="T17" fmla="*/ 0 60000 65536"/>
                    <a:gd name="T18" fmla="*/ 0 w 40"/>
                    <a:gd name="T19" fmla="*/ 0 h 898"/>
                    <a:gd name="T20" fmla="*/ 40 w 40"/>
                    <a:gd name="T21" fmla="*/ 898 h 898"/>
                  </a:gdLst>
                  <a:ahLst/>
                  <a:cxnLst>
                    <a:cxn ang="T12">
                      <a:pos x="T0" y="T1"/>
                    </a:cxn>
                    <a:cxn ang="T13">
                      <a:pos x="T2" y="T3"/>
                    </a:cxn>
                    <a:cxn ang="T14">
                      <a:pos x="T4" y="T5"/>
                    </a:cxn>
                    <a:cxn ang="T15">
                      <a:pos x="T6" y="T7"/>
                    </a:cxn>
                    <a:cxn ang="T16">
                      <a:pos x="T8" y="T9"/>
                    </a:cxn>
                    <a:cxn ang="T17">
                      <a:pos x="T10" y="T11"/>
                    </a:cxn>
                  </a:cxnLst>
                  <a:rect l="T18" t="T19" r="T20" b="T21"/>
                  <a:pathLst>
                    <a:path w="40" h="898">
                      <a:moveTo>
                        <a:pt x="40" y="898"/>
                      </a:moveTo>
                      <a:lnTo>
                        <a:pt x="40" y="898"/>
                      </a:lnTo>
                      <a:lnTo>
                        <a:pt x="0" y="898"/>
                      </a:lnTo>
                      <a:lnTo>
                        <a:pt x="0" y="0"/>
                      </a:lnTo>
                      <a:lnTo>
                        <a:pt x="40" y="0"/>
                      </a:lnTo>
                      <a:lnTo>
                        <a:pt x="40" y="898"/>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313" name="Freeform 394"/>
                <p:cNvSpPr>
                  <a:spLocks/>
                </p:cNvSpPr>
                <p:nvPr/>
              </p:nvSpPr>
              <p:spPr bwMode="auto">
                <a:xfrm>
                  <a:off x="3033713" y="2441576"/>
                  <a:ext cx="17463" cy="377825"/>
                </a:xfrm>
                <a:custGeom>
                  <a:avLst/>
                  <a:gdLst>
                    <a:gd name="T0" fmla="*/ 2147483646 w 40"/>
                    <a:gd name="T1" fmla="*/ 2147483646 h 898"/>
                    <a:gd name="T2" fmla="*/ 2147483646 w 40"/>
                    <a:gd name="T3" fmla="*/ 2147483646 h 898"/>
                    <a:gd name="T4" fmla="*/ 0 w 40"/>
                    <a:gd name="T5" fmla="*/ 2147483646 h 898"/>
                    <a:gd name="T6" fmla="*/ 0 w 40"/>
                    <a:gd name="T7" fmla="*/ 0 h 898"/>
                    <a:gd name="T8" fmla="*/ 2147483646 w 40"/>
                    <a:gd name="T9" fmla="*/ 0 h 898"/>
                    <a:gd name="T10" fmla="*/ 2147483646 w 40"/>
                    <a:gd name="T11" fmla="*/ 2147483646 h 898"/>
                    <a:gd name="T12" fmla="*/ 0 60000 65536"/>
                    <a:gd name="T13" fmla="*/ 0 60000 65536"/>
                    <a:gd name="T14" fmla="*/ 0 60000 65536"/>
                    <a:gd name="T15" fmla="*/ 0 60000 65536"/>
                    <a:gd name="T16" fmla="*/ 0 60000 65536"/>
                    <a:gd name="T17" fmla="*/ 0 60000 65536"/>
                    <a:gd name="T18" fmla="*/ 0 w 40"/>
                    <a:gd name="T19" fmla="*/ 0 h 898"/>
                    <a:gd name="T20" fmla="*/ 40 w 40"/>
                    <a:gd name="T21" fmla="*/ 898 h 898"/>
                  </a:gdLst>
                  <a:ahLst/>
                  <a:cxnLst>
                    <a:cxn ang="T12">
                      <a:pos x="T0" y="T1"/>
                    </a:cxn>
                    <a:cxn ang="T13">
                      <a:pos x="T2" y="T3"/>
                    </a:cxn>
                    <a:cxn ang="T14">
                      <a:pos x="T4" y="T5"/>
                    </a:cxn>
                    <a:cxn ang="T15">
                      <a:pos x="T6" y="T7"/>
                    </a:cxn>
                    <a:cxn ang="T16">
                      <a:pos x="T8" y="T9"/>
                    </a:cxn>
                    <a:cxn ang="T17">
                      <a:pos x="T10" y="T11"/>
                    </a:cxn>
                  </a:cxnLst>
                  <a:rect l="T18" t="T19" r="T20" b="T21"/>
                  <a:pathLst>
                    <a:path w="40" h="898">
                      <a:moveTo>
                        <a:pt x="40" y="898"/>
                      </a:moveTo>
                      <a:lnTo>
                        <a:pt x="40" y="898"/>
                      </a:lnTo>
                      <a:lnTo>
                        <a:pt x="0" y="898"/>
                      </a:lnTo>
                      <a:lnTo>
                        <a:pt x="0" y="0"/>
                      </a:lnTo>
                      <a:lnTo>
                        <a:pt x="40" y="0"/>
                      </a:lnTo>
                      <a:lnTo>
                        <a:pt x="40" y="898"/>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314" name="Freeform 395"/>
                <p:cNvSpPr>
                  <a:spLocks/>
                </p:cNvSpPr>
                <p:nvPr/>
              </p:nvSpPr>
              <p:spPr bwMode="auto">
                <a:xfrm>
                  <a:off x="3306763" y="2441576"/>
                  <a:ext cx="15875" cy="377825"/>
                </a:xfrm>
                <a:custGeom>
                  <a:avLst/>
                  <a:gdLst>
                    <a:gd name="T0" fmla="*/ 2147483646 w 40"/>
                    <a:gd name="T1" fmla="*/ 2147483646 h 898"/>
                    <a:gd name="T2" fmla="*/ 2147483646 w 40"/>
                    <a:gd name="T3" fmla="*/ 2147483646 h 898"/>
                    <a:gd name="T4" fmla="*/ 0 w 40"/>
                    <a:gd name="T5" fmla="*/ 2147483646 h 898"/>
                    <a:gd name="T6" fmla="*/ 0 w 40"/>
                    <a:gd name="T7" fmla="*/ 0 h 898"/>
                    <a:gd name="T8" fmla="*/ 2147483646 w 40"/>
                    <a:gd name="T9" fmla="*/ 0 h 898"/>
                    <a:gd name="T10" fmla="*/ 2147483646 w 40"/>
                    <a:gd name="T11" fmla="*/ 2147483646 h 898"/>
                    <a:gd name="T12" fmla="*/ 0 60000 65536"/>
                    <a:gd name="T13" fmla="*/ 0 60000 65536"/>
                    <a:gd name="T14" fmla="*/ 0 60000 65536"/>
                    <a:gd name="T15" fmla="*/ 0 60000 65536"/>
                    <a:gd name="T16" fmla="*/ 0 60000 65536"/>
                    <a:gd name="T17" fmla="*/ 0 60000 65536"/>
                    <a:gd name="T18" fmla="*/ 0 w 40"/>
                    <a:gd name="T19" fmla="*/ 0 h 898"/>
                    <a:gd name="T20" fmla="*/ 40 w 40"/>
                    <a:gd name="T21" fmla="*/ 898 h 898"/>
                  </a:gdLst>
                  <a:ahLst/>
                  <a:cxnLst>
                    <a:cxn ang="T12">
                      <a:pos x="T0" y="T1"/>
                    </a:cxn>
                    <a:cxn ang="T13">
                      <a:pos x="T2" y="T3"/>
                    </a:cxn>
                    <a:cxn ang="T14">
                      <a:pos x="T4" y="T5"/>
                    </a:cxn>
                    <a:cxn ang="T15">
                      <a:pos x="T6" y="T7"/>
                    </a:cxn>
                    <a:cxn ang="T16">
                      <a:pos x="T8" y="T9"/>
                    </a:cxn>
                    <a:cxn ang="T17">
                      <a:pos x="T10" y="T11"/>
                    </a:cxn>
                  </a:cxnLst>
                  <a:rect l="T18" t="T19" r="T20" b="T21"/>
                  <a:pathLst>
                    <a:path w="40" h="898">
                      <a:moveTo>
                        <a:pt x="40" y="898"/>
                      </a:moveTo>
                      <a:lnTo>
                        <a:pt x="40" y="898"/>
                      </a:lnTo>
                      <a:lnTo>
                        <a:pt x="0" y="898"/>
                      </a:lnTo>
                      <a:lnTo>
                        <a:pt x="0" y="0"/>
                      </a:lnTo>
                      <a:lnTo>
                        <a:pt x="40" y="0"/>
                      </a:lnTo>
                      <a:lnTo>
                        <a:pt x="40" y="898"/>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315" name="Freeform 396"/>
                <p:cNvSpPr>
                  <a:spLocks/>
                </p:cNvSpPr>
                <p:nvPr/>
              </p:nvSpPr>
              <p:spPr bwMode="auto">
                <a:xfrm>
                  <a:off x="3486150" y="2408238"/>
                  <a:ext cx="17463" cy="381000"/>
                </a:xfrm>
                <a:custGeom>
                  <a:avLst/>
                  <a:gdLst>
                    <a:gd name="T0" fmla="*/ 2147483646 w 40"/>
                    <a:gd name="T1" fmla="*/ 2147483646 h 908"/>
                    <a:gd name="T2" fmla="*/ 2147483646 w 40"/>
                    <a:gd name="T3" fmla="*/ 2147483646 h 908"/>
                    <a:gd name="T4" fmla="*/ 0 w 40"/>
                    <a:gd name="T5" fmla="*/ 2147483646 h 908"/>
                    <a:gd name="T6" fmla="*/ 0 w 40"/>
                    <a:gd name="T7" fmla="*/ 2147483646 h 908"/>
                    <a:gd name="T8" fmla="*/ 2147483646 w 40"/>
                    <a:gd name="T9" fmla="*/ 0 h 908"/>
                    <a:gd name="T10" fmla="*/ 2147483646 w 40"/>
                    <a:gd name="T11" fmla="*/ 2147483646 h 908"/>
                    <a:gd name="T12" fmla="*/ 2147483646 w 40"/>
                    <a:gd name="T13" fmla="*/ 2147483646 h 908"/>
                    <a:gd name="T14" fmla="*/ 2147483646 w 40"/>
                    <a:gd name="T15" fmla="*/ 2147483646 h 908"/>
                    <a:gd name="T16" fmla="*/ 0 60000 65536"/>
                    <a:gd name="T17" fmla="*/ 0 60000 65536"/>
                    <a:gd name="T18" fmla="*/ 0 60000 65536"/>
                    <a:gd name="T19" fmla="*/ 0 60000 65536"/>
                    <a:gd name="T20" fmla="*/ 0 60000 65536"/>
                    <a:gd name="T21" fmla="*/ 0 60000 65536"/>
                    <a:gd name="T22" fmla="*/ 0 60000 65536"/>
                    <a:gd name="T23" fmla="*/ 0 60000 65536"/>
                    <a:gd name="T24" fmla="*/ 0 w 40"/>
                    <a:gd name="T25" fmla="*/ 0 h 908"/>
                    <a:gd name="T26" fmla="*/ 40 w 40"/>
                    <a:gd name="T27" fmla="*/ 908 h 9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 h="908">
                      <a:moveTo>
                        <a:pt x="20" y="908"/>
                      </a:moveTo>
                      <a:lnTo>
                        <a:pt x="20" y="908"/>
                      </a:lnTo>
                      <a:cubicBezTo>
                        <a:pt x="9" y="908"/>
                        <a:pt x="0" y="899"/>
                        <a:pt x="0" y="888"/>
                      </a:cubicBezTo>
                      <a:lnTo>
                        <a:pt x="0" y="20"/>
                      </a:lnTo>
                      <a:cubicBezTo>
                        <a:pt x="0" y="8"/>
                        <a:pt x="9" y="0"/>
                        <a:pt x="20" y="0"/>
                      </a:cubicBezTo>
                      <a:cubicBezTo>
                        <a:pt x="31" y="0"/>
                        <a:pt x="40" y="8"/>
                        <a:pt x="40" y="20"/>
                      </a:cubicBezTo>
                      <a:lnTo>
                        <a:pt x="40" y="888"/>
                      </a:lnTo>
                      <a:cubicBezTo>
                        <a:pt x="40" y="899"/>
                        <a:pt x="31" y="908"/>
                        <a:pt x="20" y="908"/>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316" name="Freeform 397"/>
                <p:cNvSpPr>
                  <a:spLocks/>
                </p:cNvSpPr>
                <p:nvPr/>
              </p:nvSpPr>
              <p:spPr bwMode="auto">
                <a:xfrm>
                  <a:off x="3278188" y="2589213"/>
                  <a:ext cx="17463" cy="57150"/>
                </a:xfrm>
                <a:custGeom>
                  <a:avLst/>
                  <a:gdLst>
                    <a:gd name="T0" fmla="*/ 2147483646 w 40"/>
                    <a:gd name="T1" fmla="*/ 2147483646 h 136"/>
                    <a:gd name="T2" fmla="*/ 2147483646 w 40"/>
                    <a:gd name="T3" fmla="*/ 2147483646 h 136"/>
                    <a:gd name="T4" fmla="*/ 0 w 40"/>
                    <a:gd name="T5" fmla="*/ 2147483646 h 136"/>
                    <a:gd name="T6" fmla="*/ 0 w 40"/>
                    <a:gd name="T7" fmla="*/ 2147483646 h 136"/>
                    <a:gd name="T8" fmla="*/ 2147483646 w 40"/>
                    <a:gd name="T9" fmla="*/ 0 h 136"/>
                    <a:gd name="T10" fmla="*/ 2147483646 w 40"/>
                    <a:gd name="T11" fmla="*/ 2147483646 h 136"/>
                    <a:gd name="T12" fmla="*/ 2147483646 w 40"/>
                    <a:gd name="T13" fmla="*/ 2147483646 h 136"/>
                    <a:gd name="T14" fmla="*/ 2147483646 w 40"/>
                    <a:gd name="T15" fmla="*/ 2147483646 h 136"/>
                    <a:gd name="T16" fmla="*/ 0 60000 65536"/>
                    <a:gd name="T17" fmla="*/ 0 60000 65536"/>
                    <a:gd name="T18" fmla="*/ 0 60000 65536"/>
                    <a:gd name="T19" fmla="*/ 0 60000 65536"/>
                    <a:gd name="T20" fmla="*/ 0 60000 65536"/>
                    <a:gd name="T21" fmla="*/ 0 60000 65536"/>
                    <a:gd name="T22" fmla="*/ 0 60000 65536"/>
                    <a:gd name="T23" fmla="*/ 0 60000 65536"/>
                    <a:gd name="T24" fmla="*/ 0 w 40"/>
                    <a:gd name="T25" fmla="*/ 0 h 136"/>
                    <a:gd name="T26" fmla="*/ 40 w 40"/>
                    <a:gd name="T27" fmla="*/ 136 h 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 h="136">
                      <a:moveTo>
                        <a:pt x="20" y="136"/>
                      </a:moveTo>
                      <a:lnTo>
                        <a:pt x="20" y="136"/>
                      </a:lnTo>
                      <a:cubicBezTo>
                        <a:pt x="9" y="136"/>
                        <a:pt x="0" y="127"/>
                        <a:pt x="0" y="116"/>
                      </a:cubicBezTo>
                      <a:lnTo>
                        <a:pt x="0" y="20"/>
                      </a:lnTo>
                      <a:cubicBezTo>
                        <a:pt x="0" y="9"/>
                        <a:pt x="9" y="0"/>
                        <a:pt x="20" y="0"/>
                      </a:cubicBezTo>
                      <a:cubicBezTo>
                        <a:pt x="31" y="0"/>
                        <a:pt x="40" y="9"/>
                        <a:pt x="40" y="20"/>
                      </a:cubicBezTo>
                      <a:lnTo>
                        <a:pt x="40" y="116"/>
                      </a:lnTo>
                      <a:cubicBezTo>
                        <a:pt x="40" y="127"/>
                        <a:pt x="31" y="136"/>
                        <a:pt x="20" y="136"/>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grpSp>
          <p:grpSp>
            <p:nvGrpSpPr>
              <p:cNvPr id="198" name="组合 28125"/>
              <p:cNvGrpSpPr>
                <a:grpSpLocks/>
              </p:cNvGrpSpPr>
              <p:nvPr/>
            </p:nvGrpSpPr>
            <p:grpSpPr bwMode="auto">
              <a:xfrm>
                <a:off x="694621" y="2031463"/>
                <a:ext cx="721582" cy="558796"/>
                <a:chOff x="2901950" y="2338388"/>
                <a:chExt cx="652463" cy="506413"/>
              </a:xfrm>
            </p:grpSpPr>
            <p:sp>
              <p:nvSpPr>
                <p:cNvPr id="285" name="Freeform 382"/>
                <p:cNvSpPr>
                  <a:spLocks/>
                </p:cNvSpPr>
                <p:nvPr/>
              </p:nvSpPr>
              <p:spPr bwMode="auto">
                <a:xfrm>
                  <a:off x="2901950" y="2390776"/>
                  <a:ext cx="546100" cy="439738"/>
                </a:xfrm>
                <a:custGeom>
                  <a:avLst/>
                  <a:gdLst>
                    <a:gd name="T0" fmla="*/ 2147483646 w 1301"/>
                    <a:gd name="T1" fmla="*/ 2147483646 h 1048"/>
                    <a:gd name="T2" fmla="*/ 2147483646 w 1301"/>
                    <a:gd name="T3" fmla="*/ 2147483646 h 1048"/>
                    <a:gd name="T4" fmla="*/ 2147483646 w 1301"/>
                    <a:gd name="T5" fmla="*/ 2147483646 h 1048"/>
                    <a:gd name="T6" fmla="*/ 2147483646 w 1301"/>
                    <a:gd name="T7" fmla="*/ 2147483646 h 1048"/>
                    <a:gd name="T8" fmla="*/ 2147483646 w 1301"/>
                    <a:gd name="T9" fmla="*/ 2147483646 h 1048"/>
                    <a:gd name="T10" fmla="*/ 2147483646 w 1301"/>
                    <a:gd name="T11" fmla="*/ 2147483646 h 1048"/>
                    <a:gd name="T12" fmla="*/ 2147483646 w 1301"/>
                    <a:gd name="T13" fmla="*/ 2147483646 h 1048"/>
                    <a:gd name="T14" fmla="*/ 2147483646 w 1301"/>
                    <a:gd name="T15" fmla="*/ 2147483646 h 1048"/>
                    <a:gd name="T16" fmla="*/ 2147483646 w 1301"/>
                    <a:gd name="T17" fmla="*/ 2147483646 h 1048"/>
                    <a:gd name="T18" fmla="*/ 2147483646 w 1301"/>
                    <a:gd name="T19" fmla="*/ 2147483646 h 1048"/>
                    <a:gd name="T20" fmla="*/ 2147483646 w 1301"/>
                    <a:gd name="T21" fmla="*/ 2147483646 h 1048"/>
                    <a:gd name="T22" fmla="*/ 2147483646 w 1301"/>
                    <a:gd name="T23" fmla="*/ 2147483646 h 1048"/>
                    <a:gd name="T24" fmla="*/ 2147483646 w 1301"/>
                    <a:gd name="T25" fmla="*/ 2147483646 h 1048"/>
                    <a:gd name="T26" fmla="*/ 2147483646 w 1301"/>
                    <a:gd name="T27" fmla="*/ 2147483646 h 1048"/>
                    <a:gd name="T28" fmla="*/ 2147483646 w 1301"/>
                    <a:gd name="T29" fmla="*/ 2147483646 h 1048"/>
                    <a:gd name="T30" fmla="*/ 2147483646 w 1301"/>
                    <a:gd name="T31" fmla="*/ 2147483646 h 1048"/>
                    <a:gd name="T32" fmla="*/ 2147483646 w 1301"/>
                    <a:gd name="T33" fmla="*/ 2147483646 h 1048"/>
                    <a:gd name="T34" fmla="*/ 0 w 1301"/>
                    <a:gd name="T35" fmla="*/ 2147483646 h 1048"/>
                    <a:gd name="T36" fmla="*/ 0 w 1301"/>
                    <a:gd name="T37" fmla="*/ 2147483646 h 1048"/>
                    <a:gd name="T38" fmla="*/ 2147483646 w 1301"/>
                    <a:gd name="T39" fmla="*/ 0 h 1048"/>
                    <a:gd name="T40" fmla="*/ 2147483646 w 1301"/>
                    <a:gd name="T41" fmla="*/ 0 h 1048"/>
                    <a:gd name="T42" fmla="*/ 2147483646 w 1301"/>
                    <a:gd name="T43" fmla="*/ 2147483646 h 1048"/>
                    <a:gd name="T44" fmla="*/ 2147483646 w 1301"/>
                    <a:gd name="T45" fmla="*/ 2147483646 h 1048"/>
                    <a:gd name="T46" fmla="*/ 2147483646 w 1301"/>
                    <a:gd name="T47" fmla="*/ 2147483646 h 104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301"/>
                    <a:gd name="T73" fmla="*/ 0 h 1048"/>
                    <a:gd name="T74" fmla="*/ 1301 w 1301"/>
                    <a:gd name="T75" fmla="*/ 1048 h 104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301" h="1048">
                      <a:moveTo>
                        <a:pt x="1253" y="1048"/>
                      </a:moveTo>
                      <a:lnTo>
                        <a:pt x="1253" y="1048"/>
                      </a:lnTo>
                      <a:lnTo>
                        <a:pt x="894" y="1048"/>
                      </a:lnTo>
                      <a:cubicBezTo>
                        <a:pt x="883" y="1048"/>
                        <a:pt x="874" y="1039"/>
                        <a:pt x="874" y="1028"/>
                      </a:cubicBezTo>
                      <a:cubicBezTo>
                        <a:pt x="874" y="1017"/>
                        <a:pt x="883" y="1008"/>
                        <a:pt x="894" y="1008"/>
                      </a:cubicBezTo>
                      <a:lnTo>
                        <a:pt x="1253" y="1008"/>
                      </a:lnTo>
                      <a:cubicBezTo>
                        <a:pt x="1258" y="1008"/>
                        <a:pt x="1261" y="1005"/>
                        <a:pt x="1261" y="1001"/>
                      </a:cubicBezTo>
                      <a:lnTo>
                        <a:pt x="1261" y="48"/>
                      </a:lnTo>
                      <a:cubicBezTo>
                        <a:pt x="1261" y="44"/>
                        <a:pt x="1258" y="40"/>
                        <a:pt x="1253" y="40"/>
                      </a:cubicBezTo>
                      <a:lnTo>
                        <a:pt x="48" y="40"/>
                      </a:lnTo>
                      <a:cubicBezTo>
                        <a:pt x="44" y="40"/>
                        <a:pt x="40" y="44"/>
                        <a:pt x="40" y="48"/>
                      </a:cubicBezTo>
                      <a:lnTo>
                        <a:pt x="40" y="1001"/>
                      </a:lnTo>
                      <a:cubicBezTo>
                        <a:pt x="40" y="1005"/>
                        <a:pt x="44" y="1008"/>
                        <a:pt x="48" y="1008"/>
                      </a:cubicBezTo>
                      <a:lnTo>
                        <a:pt x="750" y="1008"/>
                      </a:lnTo>
                      <a:cubicBezTo>
                        <a:pt x="761" y="1008"/>
                        <a:pt x="770" y="1017"/>
                        <a:pt x="770" y="1028"/>
                      </a:cubicBezTo>
                      <a:cubicBezTo>
                        <a:pt x="770" y="1039"/>
                        <a:pt x="761" y="1048"/>
                        <a:pt x="750" y="1048"/>
                      </a:cubicBezTo>
                      <a:lnTo>
                        <a:pt x="48" y="1048"/>
                      </a:lnTo>
                      <a:cubicBezTo>
                        <a:pt x="22" y="1048"/>
                        <a:pt x="0" y="1027"/>
                        <a:pt x="0" y="1001"/>
                      </a:cubicBezTo>
                      <a:lnTo>
                        <a:pt x="0" y="48"/>
                      </a:lnTo>
                      <a:cubicBezTo>
                        <a:pt x="0" y="22"/>
                        <a:pt x="22" y="0"/>
                        <a:pt x="48" y="0"/>
                      </a:cubicBezTo>
                      <a:lnTo>
                        <a:pt x="1253" y="0"/>
                      </a:lnTo>
                      <a:cubicBezTo>
                        <a:pt x="1280" y="0"/>
                        <a:pt x="1301" y="22"/>
                        <a:pt x="1301" y="48"/>
                      </a:cubicBezTo>
                      <a:lnTo>
                        <a:pt x="1301" y="1001"/>
                      </a:lnTo>
                      <a:cubicBezTo>
                        <a:pt x="1301" y="1027"/>
                        <a:pt x="1280" y="1048"/>
                        <a:pt x="1253" y="1048"/>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286" name="Freeform 383"/>
                <p:cNvSpPr>
                  <a:spLocks/>
                </p:cNvSpPr>
                <p:nvPr/>
              </p:nvSpPr>
              <p:spPr bwMode="auto">
                <a:xfrm>
                  <a:off x="3021013" y="2339976"/>
                  <a:ext cx="533400" cy="487363"/>
                </a:xfrm>
                <a:custGeom>
                  <a:avLst/>
                  <a:gdLst>
                    <a:gd name="T0" fmla="*/ 2147483646 w 1273"/>
                    <a:gd name="T1" fmla="*/ 2147483646 h 1160"/>
                    <a:gd name="T2" fmla="*/ 2147483646 w 1273"/>
                    <a:gd name="T3" fmla="*/ 2147483646 h 1160"/>
                    <a:gd name="T4" fmla="*/ 2147483646 w 1273"/>
                    <a:gd name="T5" fmla="*/ 2147483646 h 1160"/>
                    <a:gd name="T6" fmla="*/ 2147483646 w 1273"/>
                    <a:gd name="T7" fmla="*/ 2147483646 h 1160"/>
                    <a:gd name="T8" fmla="*/ 2147483646 w 1273"/>
                    <a:gd name="T9" fmla="*/ 2147483646 h 1160"/>
                    <a:gd name="T10" fmla="*/ 2147483646 w 1273"/>
                    <a:gd name="T11" fmla="*/ 2147483646 h 1160"/>
                    <a:gd name="T12" fmla="*/ 2147483646 w 1273"/>
                    <a:gd name="T13" fmla="*/ 2147483646 h 1160"/>
                    <a:gd name="T14" fmla="*/ 2147483646 w 1273"/>
                    <a:gd name="T15" fmla="*/ 2147483646 h 1160"/>
                    <a:gd name="T16" fmla="*/ 0 w 1273"/>
                    <a:gd name="T17" fmla="*/ 2147483646 h 1160"/>
                    <a:gd name="T18" fmla="*/ 2147483646 w 1273"/>
                    <a:gd name="T19" fmla="*/ 0 h 1160"/>
                    <a:gd name="T20" fmla="*/ 2147483646 w 1273"/>
                    <a:gd name="T21" fmla="*/ 0 h 1160"/>
                    <a:gd name="T22" fmla="*/ 2147483646 w 1273"/>
                    <a:gd name="T23" fmla="*/ 2147483646 h 1160"/>
                    <a:gd name="T24" fmla="*/ 2147483646 w 1273"/>
                    <a:gd name="T25" fmla="*/ 2147483646 h 1160"/>
                    <a:gd name="T26" fmla="*/ 2147483646 w 1273"/>
                    <a:gd name="T27" fmla="*/ 2147483646 h 1160"/>
                    <a:gd name="T28" fmla="*/ 2147483646 w 1273"/>
                    <a:gd name="T29" fmla="*/ 2147483646 h 1160"/>
                    <a:gd name="T30" fmla="*/ 2147483646 w 1273"/>
                    <a:gd name="T31" fmla="*/ 2147483646 h 116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73"/>
                    <a:gd name="T49" fmla="*/ 0 h 1160"/>
                    <a:gd name="T50" fmla="*/ 1273 w 1273"/>
                    <a:gd name="T51" fmla="*/ 1160 h 116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73" h="1160">
                      <a:moveTo>
                        <a:pt x="995" y="1160"/>
                      </a:moveTo>
                      <a:lnTo>
                        <a:pt x="995" y="1160"/>
                      </a:lnTo>
                      <a:cubicBezTo>
                        <a:pt x="988" y="1160"/>
                        <a:pt x="981" y="1156"/>
                        <a:pt x="977" y="1150"/>
                      </a:cubicBezTo>
                      <a:cubicBezTo>
                        <a:pt x="972" y="1141"/>
                        <a:pt x="975" y="1128"/>
                        <a:pt x="984" y="1123"/>
                      </a:cubicBezTo>
                      <a:lnTo>
                        <a:pt x="1233" y="975"/>
                      </a:lnTo>
                      <a:lnTo>
                        <a:pt x="1233" y="47"/>
                      </a:lnTo>
                      <a:cubicBezTo>
                        <a:pt x="1233" y="43"/>
                        <a:pt x="1230" y="40"/>
                        <a:pt x="1225" y="40"/>
                      </a:cubicBezTo>
                      <a:lnTo>
                        <a:pt x="20" y="40"/>
                      </a:lnTo>
                      <a:cubicBezTo>
                        <a:pt x="9" y="40"/>
                        <a:pt x="0" y="31"/>
                        <a:pt x="0" y="20"/>
                      </a:cubicBezTo>
                      <a:cubicBezTo>
                        <a:pt x="0" y="9"/>
                        <a:pt x="9" y="0"/>
                        <a:pt x="20" y="0"/>
                      </a:cubicBezTo>
                      <a:lnTo>
                        <a:pt x="1225" y="0"/>
                      </a:lnTo>
                      <a:cubicBezTo>
                        <a:pt x="1252" y="0"/>
                        <a:pt x="1273" y="21"/>
                        <a:pt x="1273" y="47"/>
                      </a:cubicBezTo>
                      <a:lnTo>
                        <a:pt x="1273" y="985"/>
                      </a:lnTo>
                      <a:cubicBezTo>
                        <a:pt x="1273" y="992"/>
                        <a:pt x="1270" y="999"/>
                        <a:pt x="1263" y="1003"/>
                      </a:cubicBezTo>
                      <a:lnTo>
                        <a:pt x="1005" y="1157"/>
                      </a:lnTo>
                      <a:cubicBezTo>
                        <a:pt x="1002" y="1159"/>
                        <a:pt x="998" y="1160"/>
                        <a:pt x="995" y="1160"/>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287" name="Freeform 384"/>
                <p:cNvSpPr>
                  <a:spLocks/>
                </p:cNvSpPr>
                <p:nvPr/>
              </p:nvSpPr>
              <p:spPr bwMode="auto">
                <a:xfrm>
                  <a:off x="3429000" y="2343151"/>
                  <a:ext cx="123825" cy="63500"/>
                </a:xfrm>
                <a:custGeom>
                  <a:avLst/>
                  <a:gdLst>
                    <a:gd name="T0" fmla="*/ 2147483646 w 294"/>
                    <a:gd name="T1" fmla="*/ 2147483646 h 153"/>
                    <a:gd name="T2" fmla="*/ 2147483646 w 294"/>
                    <a:gd name="T3" fmla="*/ 2147483646 h 153"/>
                    <a:gd name="T4" fmla="*/ 2147483646 w 294"/>
                    <a:gd name="T5" fmla="*/ 2147483646 h 153"/>
                    <a:gd name="T6" fmla="*/ 2147483646 w 294"/>
                    <a:gd name="T7" fmla="*/ 2147483646 h 153"/>
                    <a:gd name="T8" fmla="*/ 2147483646 w 294"/>
                    <a:gd name="T9" fmla="*/ 2147483646 h 153"/>
                    <a:gd name="T10" fmla="*/ 2147483646 w 294"/>
                    <a:gd name="T11" fmla="*/ 2147483646 h 153"/>
                    <a:gd name="T12" fmla="*/ 2147483646 w 294"/>
                    <a:gd name="T13" fmla="*/ 2147483646 h 153"/>
                    <a:gd name="T14" fmla="*/ 2147483646 w 294"/>
                    <a:gd name="T15" fmla="*/ 2147483646 h 153"/>
                    <a:gd name="T16" fmla="*/ 2147483646 w 294"/>
                    <a:gd name="T17" fmla="*/ 2147483646 h 1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4"/>
                    <a:gd name="T28" fmla="*/ 0 h 153"/>
                    <a:gd name="T29" fmla="*/ 294 w 294"/>
                    <a:gd name="T30" fmla="*/ 153 h 1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4" h="153">
                      <a:moveTo>
                        <a:pt x="23" y="153"/>
                      </a:moveTo>
                      <a:lnTo>
                        <a:pt x="23" y="153"/>
                      </a:lnTo>
                      <a:cubicBezTo>
                        <a:pt x="16" y="153"/>
                        <a:pt x="8" y="149"/>
                        <a:pt x="5" y="141"/>
                      </a:cubicBezTo>
                      <a:cubicBezTo>
                        <a:pt x="0" y="131"/>
                        <a:pt x="5" y="120"/>
                        <a:pt x="15" y="115"/>
                      </a:cubicBezTo>
                      <a:lnTo>
                        <a:pt x="263" y="5"/>
                      </a:lnTo>
                      <a:cubicBezTo>
                        <a:pt x="273" y="0"/>
                        <a:pt x="285" y="5"/>
                        <a:pt x="289" y="15"/>
                      </a:cubicBezTo>
                      <a:cubicBezTo>
                        <a:pt x="294" y="25"/>
                        <a:pt x="289" y="37"/>
                        <a:pt x="279" y="41"/>
                      </a:cubicBezTo>
                      <a:lnTo>
                        <a:pt x="31" y="152"/>
                      </a:lnTo>
                      <a:cubicBezTo>
                        <a:pt x="29" y="153"/>
                        <a:pt x="26" y="153"/>
                        <a:pt x="23" y="15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288" name="Freeform 385"/>
                <p:cNvSpPr>
                  <a:spLocks/>
                </p:cNvSpPr>
                <p:nvPr/>
              </p:nvSpPr>
              <p:spPr bwMode="auto">
                <a:xfrm>
                  <a:off x="2905125" y="2338388"/>
                  <a:ext cx="130175" cy="71438"/>
                </a:xfrm>
                <a:custGeom>
                  <a:avLst/>
                  <a:gdLst>
                    <a:gd name="T0" fmla="*/ 2147483646 w 311"/>
                    <a:gd name="T1" fmla="*/ 2147483646 h 168"/>
                    <a:gd name="T2" fmla="*/ 2147483646 w 311"/>
                    <a:gd name="T3" fmla="*/ 2147483646 h 168"/>
                    <a:gd name="T4" fmla="*/ 2147483646 w 311"/>
                    <a:gd name="T5" fmla="*/ 2147483646 h 168"/>
                    <a:gd name="T6" fmla="*/ 2147483646 w 311"/>
                    <a:gd name="T7" fmla="*/ 2147483646 h 168"/>
                    <a:gd name="T8" fmla="*/ 2147483646 w 311"/>
                    <a:gd name="T9" fmla="*/ 2147483646 h 168"/>
                    <a:gd name="T10" fmla="*/ 2147483646 w 311"/>
                    <a:gd name="T11" fmla="*/ 2147483646 h 168"/>
                    <a:gd name="T12" fmla="*/ 2147483646 w 311"/>
                    <a:gd name="T13" fmla="*/ 2147483646 h 168"/>
                    <a:gd name="T14" fmla="*/ 2147483646 w 311"/>
                    <a:gd name="T15" fmla="*/ 2147483646 h 168"/>
                    <a:gd name="T16" fmla="*/ 2147483646 w 311"/>
                    <a:gd name="T17" fmla="*/ 2147483646 h 16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1"/>
                    <a:gd name="T28" fmla="*/ 0 h 168"/>
                    <a:gd name="T29" fmla="*/ 311 w 311"/>
                    <a:gd name="T30" fmla="*/ 168 h 16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1" h="168">
                      <a:moveTo>
                        <a:pt x="23" y="168"/>
                      </a:moveTo>
                      <a:lnTo>
                        <a:pt x="23" y="168"/>
                      </a:lnTo>
                      <a:cubicBezTo>
                        <a:pt x="16" y="168"/>
                        <a:pt x="8" y="163"/>
                        <a:pt x="5" y="156"/>
                      </a:cubicBezTo>
                      <a:cubicBezTo>
                        <a:pt x="0" y="146"/>
                        <a:pt x="5" y="134"/>
                        <a:pt x="15" y="129"/>
                      </a:cubicBezTo>
                      <a:lnTo>
                        <a:pt x="280" y="5"/>
                      </a:lnTo>
                      <a:cubicBezTo>
                        <a:pt x="290" y="0"/>
                        <a:pt x="302" y="4"/>
                        <a:pt x="306" y="14"/>
                      </a:cubicBezTo>
                      <a:cubicBezTo>
                        <a:pt x="311" y="24"/>
                        <a:pt x="307" y="36"/>
                        <a:pt x="297" y="41"/>
                      </a:cubicBezTo>
                      <a:lnTo>
                        <a:pt x="32" y="166"/>
                      </a:lnTo>
                      <a:cubicBezTo>
                        <a:pt x="29" y="167"/>
                        <a:pt x="26" y="168"/>
                        <a:pt x="23" y="168"/>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289" name="Freeform 386"/>
                <p:cNvSpPr>
                  <a:spLocks/>
                </p:cNvSpPr>
                <p:nvPr/>
              </p:nvSpPr>
              <p:spPr bwMode="auto">
                <a:xfrm>
                  <a:off x="2909888" y="2384426"/>
                  <a:ext cx="639763" cy="66675"/>
                </a:xfrm>
                <a:custGeom>
                  <a:avLst/>
                  <a:gdLst>
                    <a:gd name="T0" fmla="*/ 2147483646 w 1524"/>
                    <a:gd name="T1" fmla="*/ 2147483646 h 157"/>
                    <a:gd name="T2" fmla="*/ 2147483646 w 1524"/>
                    <a:gd name="T3" fmla="*/ 2147483646 h 157"/>
                    <a:gd name="T4" fmla="*/ 0 w 1524"/>
                    <a:gd name="T5" fmla="*/ 2147483646 h 157"/>
                    <a:gd name="T6" fmla="*/ 0 w 1524"/>
                    <a:gd name="T7" fmla="*/ 2147483646 h 157"/>
                    <a:gd name="T8" fmla="*/ 2147483646 w 1524"/>
                    <a:gd name="T9" fmla="*/ 2147483646 h 157"/>
                    <a:gd name="T10" fmla="*/ 2147483646 w 1524"/>
                    <a:gd name="T11" fmla="*/ 0 h 157"/>
                    <a:gd name="T12" fmla="*/ 2147483646 w 1524"/>
                    <a:gd name="T13" fmla="*/ 2147483646 h 157"/>
                    <a:gd name="T14" fmla="*/ 2147483646 w 1524"/>
                    <a:gd name="T15" fmla="*/ 2147483646 h 157"/>
                    <a:gd name="T16" fmla="*/ 0 60000 65536"/>
                    <a:gd name="T17" fmla="*/ 0 60000 65536"/>
                    <a:gd name="T18" fmla="*/ 0 60000 65536"/>
                    <a:gd name="T19" fmla="*/ 0 60000 65536"/>
                    <a:gd name="T20" fmla="*/ 0 60000 65536"/>
                    <a:gd name="T21" fmla="*/ 0 60000 65536"/>
                    <a:gd name="T22" fmla="*/ 0 60000 65536"/>
                    <a:gd name="T23" fmla="*/ 0 60000 65536"/>
                    <a:gd name="T24" fmla="*/ 0 w 1524"/>
                    <a:gd name="T25" fmla="*/ 0 h 157"/>
                    <a:gd name="T26" fmla="*/ 1524 w 1524"/>
                    <a:gd name="T27" fmla="*/ 157 h 1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24" h="157">
                      <a:moveTo>
                        <a:pt x="1261" y="157"/>
                      </a:moveTo>
                      <a:lnTo>
                        <a:pt x="1261" y="157"/>
                      </a:lnTo>
                      <a:lnTo>
                        <a:pt x="0" y="157"/>
                      </a:lnTo>
                      <a:lnTo>
                        <a:pt x="0" y="117"/>
                      </a:lnTo>
                      <a:lnTo>
                        <a:pt x="1252" y="117"/>
                      </a:lnTo>
                      <a:lnTo>
                        <a:pt x="1508" y="0"/>
                      </a:lnTo>
                      <a:lnTo>
                        <a:pt x="1524" y="37"/>
                      </a:lnTo>
                      <a:lnTo>
                        <a:pt x="1261" y="157"/>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290" name="Freeform 387"/>
                <p:cNvSpPr>
                  <a:spLocks/>
                </p:cNvSpPr>
                <p:nvPr/>
              </p:nvSpPr>
              <p:spPr bwMode="auto">
                <a:xfrm>
                  <a:off x="3016250" y="2341563"/>
                  <a:ext cx="111125" cy="65088"/>
                </a:xfrm>
                <a:custGeom>
                  <a:avLst/>
                  <a:gdLst>
                    <a:gd name="T0" fmla="*/ 2147483646 w 264"/>
                    <a:gd name="T1" fmla="*/ 2147483646 h 155"/>
                    <a:gd name="T2" fmla="*/ 2147483646 w 264"/>
                    <a:gd name="T3" fmla="*/ 2147483646 h 155"/>
                    <a:gd name="T4" fmla="*/ 0 w 264"/>
                    <a:gd name="T5" fmla="*/ 2147483646 h 155"/>
                    <a:gd name="T6" fmla="*/ 2147483646 w 264"/>
                    <a:gd name="T7" fmla="*/ 0 h 155"/>
                    <a:gd name="T8" fmla="*/ 2147483646 w 264"/>
                    <a:gd name="T9" fmla="*/ 2147483646 h 155"/>
                    <a:gd name="T10" fmla="*/ 2147483646 w 264"/>
                    <a:gd name="T11" fmla="*/ 2147483646 h 155"/>
                    <a:gd name="T12" fmla="*/ 0 60000 65536"/>
                    <a:gd name="T13" fmla="*/ 0 60000 65536"/>
                    <a:gd name="T14" fmla="*/ 0 60000 65536"/>
                    <a:gd name="T15" fmla="*/ 0 60000 65536"/>
                    <a:gd name="T16" fmla="*/ 0 60000 65536"/>
                    <a:gd name="T17" fmla="*/ 0 60000 65536"/>
                    <a:gd name="T18" fmla="*/ 0 w 264"/>
                    <a:gd name="T19" fmla="*/ 0 h 155"/>
                    <a:gd name="T20" fmla="*/ 264 w 264"/>
                    <a:gd name="T21" fmla="*/ 155 h 155"/>
                  </a:gdLst>
                  <a:ahLst/>
                  <a:cxnLst>
                    <a:cxn ang="T12">
                      <a:pos x="T0" y="T1"/>
                    </a:cxn>
                    <a:cxn ang="T13">
                      <a:pos x="T2" y="T3"/>
                    </a:cxn>
                    <a:cxn ang="T14">
                      <a:pos x="T4" y="T5"/>
                    </a:cxn>
                    <a:cxn ang="T15">
                      <a:pos x="T6" y="T7"/>
                    </a:cxn>
                    <a:cxn ang="T16">
                      <a:pos x="T8" y="T9"/>
                    </a:cxn>
                    <a:cxn ang="T17">
                      <a:pos x="T10" y="T11"/>
                    </a:cxn>
                  </a:cxnLst>
                  <a:rect l="T18" t="T19" r="T20" b="T21"/>
                  <a:pathLst>
                    <a:path w="264" h="155">
                      <a:moveTo>
                        <a:pt x="18" y="155"/>
                      </a:moveTo>
                      <a:lnTo>
                        <a:pt x="18" y="155"/>
                      </a:lnTo>
                      <a:lnTo>
                        <a:pt x="0" y="119"/>
                      </a:lnTo>
                      <a:lnTo>
                        <a:pt x="246" y="0"/>
                      </a:lnTo>
                      <a:lnTo>
                        <a:pt x="264" y="36"/>
                      </a:lnTo>
                      <a:lnTo>
                        <a:pt x="18" y="155"/>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291" name="Freeform 388"/>
                <p:cNvSpPr>
                  <a:spLocks/>
                </p:cNvSpPr>
                <p:nvPr/>
              </p:nvSpPr>
              <p:spPr bwMode="auto">
                <a:xfrm>
                  <a:off x="3122613" y="2341563"/>
                  <a:ext cx="101600" cy="65088"/>
                </a:xfrm>
                <a:custGeom>
                  <a:avLst/>
                  <a:gdLst>
                    <a:gd name="T0" fmla="*/ 2147483646 w 242"/>
                    <a:gd name="T1" fmla="*/ 2147483646 h 155"/>
                    <a:gd name="T2" fmla="*/ 2147483646 w 242"/>
                    <a:gd name="T3" fmla="*/ 2147483646 h 155"/>
                    <a:gd name="T4" fmla="*/ 0 w 242"/>
                    <a:gd name="T5" fmla="*/ 2147483646 h 155"/>
                    <a:gd name="T6" fmla="*/ 2147483646 w 242"/>
                    <a:gd name="T7" fmla="*/ 0 h 155"/>
                    <a:gd name="T8" fmla="*/ 2147483646 w 242"/>
                    <a:gd name="T9" fmla="*/ 2147483646 h 155"/>
                    <a:gd name="T10" fmla="*/ 2147483646 w 242"/>
                    <a:gd name="T11" fmla="*/ 2147483646 h 155"/>
                    <a:gd name="T12" fmla="*/ 0 60000 65536"/>
                    <a:gd name="T13" fmla="*/ 0 60000 65536"/>
                    <a:gd name="T14" fmla="*/ 0 60000 65536"/>
                    <a:gd name="T15" fmla="*/ 0 60000 65536"/>
                    <a:gd name="T16" fmla="*/ 0 60000 65536"/>
                    <a:gd name="T17" fmla="*/ 0 60000 65536"/>
                    <a:gd name="T18" fmla="*/ 0 w 242"/>
                    <a:gd name="T19" fmla="*/ 0 h 155"/>
                    <a:gd name="T20" fmla="*/ 242 w 242"/>
                    <a:gd name="T21" fmla="*/ 155 h 155"/>
                  </a:gdLst>
                  <a:ahLst/>
                  <a:cxnLst>
                    <a:cxn ang="T12">
                      <a:pos x="T0" y="T1"/>
                    </a:cxn>
                    <a:cxn ang="T13">
                      <a:pos x="T2" y="T3"/>
                    </a:cxn>
                    <a:cxn ang="T14">
                      <a:pos x="T4" y="T5"/>
                    </a:cxn>
                    <a:cxn ang="T15">
                      <a:pos x="T6" y="T7"/>
                    </a:cxn>
                    <a:cxn ang="T16">
                      <a:pos x="T8" y="T9"/>
                    </a:cxn>
                    <a:cxn ang="T17">
                      <a:pos x="T10" y="T11"/>
                    </a:cxn>
                  </a:cxnLst>
                  <a:rect l="T18" t="T19" r="T20" b="T21"/>
                  <a:pathLst>
                    <a:path w="242" h="155">
                      <a:moveTo>
                        <a:pt x="19" y="155"/>
                      </a:moveTo>
                      <a:lnTo>
                        <a:pt x="19" y="155"/>
                      </a:lnTo>
                      <a:lnTo>
                        <a:pt x="0" y="120"/>
                      </a:lnTo>
                      <a:lnTo>
                        <a:pt x="223" y="0"/>
                      </a:lnTo>
                      <a:lnTo>
                        <a:pt x="242" y="35"/>
                      </a:lnTo>
                      <a:lnTo>
                        <a:pt x="19" y="155"/>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292" name="Freeform 389"/>
                <p:cNvSpPr>
                  <a:spLocks/>
                </p:cNvSpPr>
                <p:nvPr/>
              </p:nvSpPr>
              <p:spPr bwMode="auto">
                <a:xfrm>
                  <a:off x="3221038" y="2341563"/>
                  <a:ext cx="112713" cy="65088"/>
                </a:xfrm>
                <a:custGeom>
                  <a:avLst/>
                  <a:gdLst>
                    <a:gd name="T0" fmla="*/ 2147483646 w 269"/>
                    <a:gd name="T1" fmla="*/ 2147483646 h 155"/>
                    <a:gd name="T2" fmla="*/ 2147483646 w 269"/>
                    <a:gd name="T3" fmla="*/ 2147483646 h 155"/>
                    <a:gd name="T4" fmla="*/ 0 w 269"/>
                    <a:gd name="T5" fmla="*/ 2147483646 h 155"/>
                    <a:gd name="T6" fmla="*/ 2147483646 w 269"/>
                    <a:gd name="T7" fmla="*/ 0 h 155"/>
                    <a:gd name="T8" fmla="*/ 2147483646 w 269"/>
                    <a:gd name="T9" fmla="*/ 2147483646 h 155"/>
                    <a:gd name="T10" fmla="*/ 2147483646 w 269"/>
                    <a:gd name="T11" fmla="*/ 2147483646 h 155"/>
                    <a:gd name="T12" fmla="*/ 0 60000 65536"/>
                    <a:gd name="T13" fmla="*/ 0 60000 65536"/>
                    <a:gd name="T14" fmla="*/ 0 60000 65536"/>
                    <a:gd name="T15" fmla="*/ 0 60000 65536"/>
                    <a:gd name="T16" fmla="*/ 0 60000 65536"/>
                    <a:gd name="T17" fmla="*/ 0 60000 65536"/>
                    <a:gd name="T18" fmla="*/ 0 w 269"/>
                    <a:gd name="T19" fmla="*/ 0 h 155"/>
                    <a:gd name="T20" fmla="*/ 269 w 269"/>
                    <a:gd name="T21" fmla="*/ 155 h 155"/>
                  </a:gdLst>
                  <a:ahLst/>
                  <a:cxnLst>
                    <a:cxn ang="T12">
                      <a:pos x="T0" y="T1"/>
                    </a:cxn>
                    <a:cxn ang="T13">
                      <a:pos x="T2" y="T3"/>
                    </a:cxn>
                    <a:cxn ang="T14">
                      <a:pos x="T4" y="T5"/>
                    </a:cxn>
                    <a:cxn ang="T15">
                      <a:pos x="T6" y="T7"/>
                    </a:cxn>
                    <a:cxn ang="T16">
                      <a:pos x="T8" y="T9"/>
                    </a:cxn>
                    <a:cxn ang="T17">
                      <a:pos x="T10" y="T11"/>
                    </a:cxn>
                  </a:cxnLst>
                  <a:rect l="T18" t="T19" r="T20" b="T21"/>
                  <a:pathLst>
                    <a:path w="269" h="155">
                      <a:moveTo>
                        <a:pt x="17" y="155"/>
                      </a:moveTo>
                      <a:lnTo>
                        <a:pt x="17" y="155"/>
                      </a:lnTo>
                      <a:lnTo>
                        <a:pt x="0" y="119"/>
                      </a:lnTo>
                      <a:lnTo>
                        <a:pt x="251" y="0"/>
                      </a:lnTo>
                      <a:lnTo>
                        <a:pt x="269" y="36"/>
                      </a:lnTo>
                      <a:lnTo>
                        <a:pt x="17" y="155"/>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293" name="Freeform 390"/>
                <p:cNvSpPr>
                  <a:spLocks/>
                </p:cNvSpPr>
                <p:nvPr/>
              </p:nvSpPr>
              <p:spPr bwMode="auto">
                <a:xfrm>
                  <a:off x="3322638" y="2339976"/>
                  <a:ext cx="115888" cy="66675"/>
                </a:xfrm>
                <a:custGeom>
                  <a:avLst/>
                  <a:gdLst>
                    <a:gd name="T0" fmla="*/ 2147483646 w 277"/>
                    <a:gd name="T1" fmla="*/ 2147483646 h 157"/>
                    <a:gd name="T2" fmla="*/ 2147483646 w 277"/>
                    <a:gd name="T3" fmla="*/ 2147483646 h 157"/>
                    <a:gd name="T4" fmla="*/ 0 w 277"/>
                    <a:gd name="T5" fmla="*/ 2147483646 h 157"/>
                    <a:gd name="T6" fmla="*/ 2147483646 w 277"/>
                    <a:gd name="T7" fmla="*/ 0 h 157"/>
                    <a:gd name="T8" fmla="*/ 2147483646 w 277"/>
                    <a:gd name="T9" fmla="*/ 2147483646 h 157"/>
                    <a:gd name="T10" fmla="*/ 2147483646 w 277"/>
                    <a:gd name="T11" fmla="*/ 2147483646 h 157"/>
                    <a:gd name="T12" fmla="*/ 0 60000 65536"/>
                    <a:gd name="T13" fmla="*/ 0 60000 65536"/>
                    <a:gd name="T14" fmla="*/ 0 60000 65536"/>
                    <a:gd name="T15" fmla="*/ 0 60000 65536"/>
                    <a:gd name="T16" fmla="*/ 0 60000 65536"/>
                    <a:gd name="T17" fmla="*/ 0 60000 65536"/>
                    <a:gd name="T18" fmla="*/ 0 w 277"/>
                    <a:gd name="T19" fmla="*/ 0 h 157"/>
                    <a:gd name="T20" fmla="*/ 277 w 277"/>
                    <a:gd name="T21" fmla="*/ 157 h 157"/>
                  </a:gdLst>
                  <a:ahLst/>
                  <a:cxnLst>
                    <a:cxn ang="T12">
                      <a:pos x="T0" y="T1"/>
                    </a:cxn>
                    <a:cxn ang="T13">
                      <a:pos x="T2" y="T3"/>
                    </a:cxn>
                    <a:cxn ang="T14">
                      <a:pos x="T4" y="T5"/>
                    </a:cxn>
                    <a:cxn ang="T15">
                      <a:pos x="T6" y="T7"/>
                    </a:cxn>
                    <a:cxn ang="T16">
                      <a:pos x="T8" y="T9"/>
                    </a:cxn>
                    <a:cxn ang="T17">
                      <a:pos x="T10" y="T11"/>
                    </a:cxn>
                  </a:cxnLst>
                  <a:rect l="T18" t="T19" r="T20" b="T21"/>
                  <a:pathLst>
                    <a:path w="277" h="157">
                      <a:moveTo>
                        <a:pt x="17" y="157"/>
                      </a:moveTo>
                      <a:lnTo>
                        <a:pt x="17" y="157"/>
                      </a:lnTo>
                      <a:lnTo>
                        <a:pt x="0" y="120"/>
                      </a:lnTo>
                      <a:lnTo>
                        <a:pt x="260" y="0"/>
                      </a:lnTo>
                      <a:lnTo>
                        <a:pt x="277" y="37"/>
                      </a:lnTo>
                      <a:lnTo>
                        <a:pt x="17" y="157"/>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294" name="Freeform 391"/>
                <p:cNvSpPr>
                  <a:spLocks/>
                </p:cNvSpPr>
                <p:nvPr/>
              </p:nvSpPr>
              <p:spPr bwMode="auto">
                <a:xfrm>
                  <a:off x="3189288" y="2800351"/>
                  <a:ext cx="44450" cy="44450"/>
                </a:xfrm>
                <a:custGeom>
                  <a:avLst/>
                  <a:gdLst>
                    <a:gd name="T0" fmla="*/ 0 w 106"/>
                    <a:gd name="T1" fmla="*/ 2147483646 h 107"/>
                    <a:gd name="T2" fmla="*/ 0 w 106"/>
                    <a:gd name="T3" fmla="*/ 2147483646 h 107"/>
                    <a:gd name="T4" fmla="*/ 2147483646 w 106"/>
                    <a:gd name="T5" fmla="*/ 0 h 107"/>
                    <a:gd name="T6" fmla="*/ 2147483646 w 106"/>
                    <a:gd name="T7" fmla="*/ 2147483646 h 107"/>
                    <a:gd name="T8" fmla="*/ 2147483646 w 106"/>
                    <a:gd name="T9" fmla="*/ 2147483646 h 107"/>
                    <a:gd name="T10" fmla="*/ 0 w 106"/>
                    <a:gd name="T11" fmla="*/ 2147483646 h 107"/>
                    <a:gd name="T12" fmla="*/ 0 60000 65536"/>
                    <a:gd name="T13" fmla="*/ 0 60000 65536"/>
                    <a:gd name="T14" fmla="*/ 0 60000 65536"/>
                    <a:gd name="T15" fmla="*/ 0 60000 65536"/>
                    <a:gd name="T16" fmla="*/ 0 60000 65536"/>
                    <a:gd name="T17" fmla="*/ 0 60000 65536"/>
                    <a:gd name="T18" fmla="*/ 0 w 106"/>
                    <a:gd name="T19" fmla="*/ 0 h 107"/>
                    <a:gd name="T20" fmla="*/ 106 w 106"/>
                    <a:gd name="T21" fmla="*/ 107 h 107"/>
                  </a:gdLst>
                  <a:ahLst/>
                  <a:cxnLst>
                    <a:cxn ang="T12">
                      <a:pos x="T0" y="T1"/>
                    </a:cxn>
                    <a:cxn ang="T13">
                      <a:pos x="T2" y="T3"/>
                    </a:cxn>
                    <a:cxn ang="T14">
                      <a:pos x="T4" y="T5"/>
                    </a:cxn>
                    <a:cxn ang="T15">
                      <a:pos x="T6" y="T7"/>
                    </a:cxn>
                    <a:cxn ang="T16">
                      <a:pos x="T8" y="T9"/>
                    </a:cxn>
                    <a:cxn ang="T17">
                      <a:pos x="T10" y="T11"/>
                    </a:cxn>
                  </a:cxnLst>
                  <a:rect l="T18" t="T19" r="T20" b="T21"/>
                  <a:pathLst>
                    <a:path w="106" h="107">
                      <a:moveTo>
                        <a:pt x="0" y="53"/>
                      </a:moveTo>
                      <a:lnTo>
                        <a:pt x="0" y="53"/>
                      </a:lnTo>
                      <a:cubicBezTo>
                        <a:pt x="0" y="24"/>
                        <a:pt x="24" y="0"/>
                        <a:pt x="53" y="0"/>
                      </a:cubicBezTo>
                      <a:cubicBezTo>
                        <a:pt x="82" y="0"/>
                        <a:pt x="106" y="24"/>
                        <a:pt x="106" y="53"/>
                      </a:cubicBezTo>
                      <a:cubicBezTo>
                        <a:pt x="106" y="83"/>
                        <a:pt x="82" y="107"/>
                        <a:pt x="53" y="107"/>
                      </a:cubicBezTo>
                      <a:cubicBezTo>
                        <a:pt x="24" y="107"/>
                        <a:pt x="0" y="83"/>
                        <a:pt x="0" y="5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295" name="Freeform 392"/>
                <p:cNvSpPr>
                  <a:spLocks/>
                </p:cNvSpPr>
                <p:nvPr/>
              </p:nvSpPr>
              <p:spPr bwMode="auto">
                <a:xfrm>
                  <a:off x="3257550" y="2800351"/>
                  <a:ext cx="44450" cy="44450"/>
                </a:xfrm>
                <a:custGeom>
                  <a:avLst/>
                  <a:gdLst>
                    <a:gd name="T0" fmla="*/ 0 w 106"/>
                    <a:gd name="T1" fmla="*/ 2147483646 h 107"/>
                    <a:gd name="T2" fmla="*/ 0 w 106"/>
                    <a:gd name="T3" fmla="*/ 2147483646 h 107"/>
                    <a:gd name="T4" fmla="*/ 2147483646 w 106"/>
                    <a:gd name="T5" fmla="*/ 0 h 107"/>
                    <a:gd name="T6" fmla="*/ 2147483646 w 106"/>
                    <a:gd name="T7" fmla="*/ 2147483646 h 107"/>
                    <a:gd name="T8" fmla="*/ 2147483646 w 106"/>
                    <a:gd name="T9" fmla="*/ 2147483646 h 107"/>
                    <a:gd name="T10" fmla="*/ 0 w 106"/>
                    <a:gd name="T11" fmla="*/ 2147483646 h 107"/>
                    <a:gd name="T12" fmla="*/ 0 60000 65536"/>
                    <a:gd name="T13" fmla="*/ 0 60000 65536"/>
                    <a:gd name="T14" fmla="*/ 0 60000 65536"/>
                    <a:gd name="T15" fmla="*/ 0 60000 65536"/>
                    <a:gd name="T16" fmla="*/ 0 60000 65536"/>
                    <a:gd name="T17" fmla="*/ 0 60000 65536"/>
                    <a:gd name="T18" fmla="*/ 0 w 106"/>
                    <a:gd name="T19" fmla="*/ 0 h 107"/>
                    <a:gd name="T20" fmla="*/ 106 w 106"/>
                    <a:gd name="T21" fmla="*/ 107 h 107"/>
                  </a:gdLst>
                  <a:ahLst/>
                  <a:cxnLst>
                    <a:cxn ang="T12">
                      <a:pos x="T0" y="T1"/>
                    </a:cxn>
                    <a:cxn ang="T13">
                      <a:pos x="T2" y="T3"/>
                    </a:cxn>
                    <a:cxn ang="T14">
                      <a:pos x="T4" y="T5"/>
                    </a:cxn>
                    <a:cxn ang="T15">
                      <a:pos x="T6" y="T7"/>
                    </a:cxn>
                    <a:cxn ang="T16">
                      <a:pos x="T8" y="T9"/>
                    </a:cxn>
                    <a:cxn ang="T17">
                      <a:pos x="T10" y="T11"/>
                    </a:cxn>
                  </a:cxnLst>
                  <a:rect l="T18" t="T19" r="T20" b="T21"/>
                  <a:pathLst>
                    <a:path w="106" h="107">
                      <a:moveTo>
                        <a:pt x="0" y="53"/>
                      </a:moveTo>
                      <a:lnTo>
                        <a:pt x="0" y="53"/>
                      </a:lnTo>
                      <a:cubicBezTo>
                        <a:pt x="0" y="24"/>
                        <a:pt x="24" y="0"/>
                        <a:pt x="53" y="0"/>
                      </a:cubicBezTo>
                      <a:cubicBezTo>
                        <a:pt x="82" y="0"/>
                        <a:pt x="106" y="24"/>
                        <a:pt x="106" y="53"/>
                      </a:cubicBezTo>
                      <a:cubicBezTo>
                        <a:pt x="106" y="83"/>
                        <a:pt x="82" y="107"/>
                        <a:pt x="53" y="107"/>
                      </a:cubicBezTo>
                      <a:cubicBezTo>
                        <a:pt x="24" y="107"/>
                        <a:pt x="0" y="83"/>
                        <a:pt x="0" y="53"/>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296" name="Freeform 393"/>
                <p:cNvSpPr>
                  <a:spLocks/>
                </p:cNvSpPr>
                <p:nvPr/>
              </p:nvSpPr>
              <p:spPr bwMode="auto">
                <a:xfrm>
                  <a:off x="3170238" y="2441576"/>
                  <a:ext cx="17463" cy="377825"/>
                </a:xfrm>
                <a:custGeom>
                  <a:avLst/>
                  <a:gdLst>
                    <a:gd name="T0" fmla="*/ 2147483646 w 40"/>
                    <a:gd name="T1" fmla="*/ 2147483646 h 898"/>
                    <a:gd name="T2" fmla="*/ 2147483646 w 40"/>
                    <a:gd name="T3" fmla="*/ 2147483646 h 898"/>
                    <a:gd name="T4" fmla="*/ 0 w 40"/>
                    <a:gd name="T5" fmla="*/ 2147483646 h 898"/>
                    <a:gd name="T6" fmla="*/ 0 w 40"/>
                    <a:gd name="T7" fmla="*/ 0 h 898"/>
                    <a:gd name="T8" fmla="*/ 2147483646 w 40"/>
                    <a:gd name="T9" fmla="*/ 0 h 898"/>
                    <a:gd name="T10" fmla="*/ 2147483646 w 40"/>
                    <a:gd name="T11" fmla="*/ 2147483646 h 898"/>
                    <a:gd name="T12" fmla="*/ 0 60000 65536"/>
                    <a:gd name="T13" fmla="*/ 0 60000 65536"/>
                    <a:gd name="T14" fmla="*/ 0 60000 65536"/>
                    <a:gd name="T15" fmla="*/ 0 60000 65536"/>
                    <a:gd name="T16" fmla="*/ 0 60000 65536"/>
                    <a:gd name="T17" fmla="*/ 0 60000 65536"/>
                    <a:gd name="T18" fmla="*/ 0 w 40"/>
                    <a:gd name="T19" fmla="*/ 0 h 898"/>
                    <a:gd name="T20" fmla="*/ 40 w 40"/>
                    <a:gd name="T21" fmla="*/ 898 h 898"/>
                  </a:gdLst>
                  <a:ahLst/>
                  <a:cxnLst>
                    <a:cxn ang="T12">
                      <a:pos x="T0" y="T1"/>
                    </a:cxn>
                    <a:cxn ang="T13">
                      <a:pos x="T2" y="T3"/>
                    </a:cxn>
                    <a:cxn ang="T14">
                      <a:pos x="T4" y="T5"/>
                    </a:cxn>
                    <a:cxn ang="T15">
                      <a:pos x="T6" y="T7"/>
                    </a:cxn>
                    <a:cxn ang="T16">
                      <a:pos x="T8" y="T9"/>
                    </a:cxn>
                    <a:cxn ang="T17">
                      <a:pos x="T10" y="T11"/>
                    </a:cxn>
                  </a:cxnLst>
                  <a:rect l="T18" t="T19" r="T20" b="T21"/>
                  <a:pathLst>
                    <a:path w="40" h="898">
                      <a:moveTo>
                        <a:pt x="40" y="898"/>
                      </a:moveTo>
                      <a:lnTo>
                        <a:pt x="40" y="898"/>
                      </a:lnTo>
                      <a:lnTo>
                        <a:pt x="0" y="898"/>
                      </a:lnTo>
                      <a:lnTo>
                        <a:pt x="0" y="0"/>
                      </a:lnTo>
                      <a:lnTo>
                        <a:pt x="40" y="0"/>
                      </a:lnTo>
                      <a:lnTo>
                        <a:pt x="40" y="898"/>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297" name="Freeform 394"/>
                <p:cNvSpPr>
                  <a:spLocks/>
                </p:cNvSpPr>
                <p:nvPr/>
              </p:nvSpPr>
              <p:spPr bwMode="auto">
                <a:xfrm>
                  <a:off x="3033713" y="2441576"/>
                  <a:ext cx="17463" cy="377825"/>
                </a:xfrm>
                <a:custGeom>
                  <a:avLst/>
                  <a:gdLst>
                    <a:gd name="T0" fmla="*/ 2147483646 w 40"/>
                    <a:gd name="T1" fmla="*/ 2147483646 h 898"/>
                    <a:gd name="T2" fmla="*/ 2147483646 w 40"/>
                    <a:gd name="T3" fmla="*/ 2147483646 h 898"/>
                    <a:gd name="T4" fmla="*/ 0 w 40"/>
                    <a:gd name="T5" fmla="*/ 2147483646 h 898"/>
                    <a:gd name="T6" fmla="*/ 0 w 40"/>
                    <a:gd name="T7" fmla="*/ 0 h 898"/>
                    <a:gd name="T8" fmla="*/ 2147483646 w 40"/>
                    <a:gd name="T9" fmla="*/ 0 h 898"/>
                    <a:gd name="T10" fmla="*/ 2147483646 w 40"/>
                    <a:gd name="T11" fmla="*/ 2147483646 h 898"/>
                    <a:gd name="T12" fmla="*/ 0 60000 65536"/>
                    <a:gd name="T13" fmla="*/ 0 60000 65536"/>
                    <a:gd name="T14" fmla="*/ 0 60000 65536"/>
                    <a:gd name="T15" fmla="*/ 0 60000 65536"/>
                    <a:gd name="T16" fmla="*/ 0 60000 65536"/>
                    <a:gd name="T17" fmla="*/ 0 60000 65536"/>
                    <a:gd name="T18" fmla="*/ 0 w 40"/>
                    <a:gd name="T19" fmla="*/ 0 h 898"/>
                    <a:gd name="T20" fmla="*/ 40 w 40"/>
                    <a:gd name="T21" fmla="*/ 898 h 898"/>
                  </a:gdLst>
                  <a:ahLst/>
                  <a:cxnLst>
                    <a:cxn ang="T12">
                      <a:pos x="T0" y="T1"/>
                    </a:cxn>
                    <a:cxn ang="T13">
                      <a:pos x="T2" y="T3"/>
                    </a:cxn>
                    <a:cxn ang="T14">
                      <a:pos x="T4" y="T5"/>
                    </a:cxn>
                    <a:cxn ang="T15">
                      <a:pos x="T6" y="T7"/>
                    </a:cxn>
                    <a:cxn ang="T16">
                      <a:pos x="T8" y="T9"/>
                    </a:cxn>
                    <a:cxn ang="T17">
                      <a:pos x="T10" y="T11"/>
                    </a:cxn>
                  </a:cxnLst>
                  <a:rect l="T18" t="T19" r="T20" b="T21"/>
                  <a:pathLst>
                    <a:path w="40" h="898">
                      <a:moveTo>
                        <a:pt x="40" y="898"/>
                      </a:moveTo>
                      <a:lnTo>
                        <a:pt x="40" y="898"/>
                      </a:lnTo>
                      <a:lnTo>
                        <a:pt x="0" y="898"/>
                      </a:lnTo>
                      <a:lnTo>
                        <a:pt x="0" y="0"/>
                      </a:lnTo>
                      <a:lnTo>
                        <a:pt x="40" y="0"/>
                      </a:lnTo>
                      <a:lnTo>
                        <a:pt x="40" y="898"/>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298" name="Freeform 395"/>
                <p:cNvSpPr>
                  <a:spLocks/>
                </p:cNvSpPr>
                <p:nvPr/>
              </p:nvSpPr>
              <p:spPr bwMode="auto">
                <a:xfrm>
                  <a:off x="3306763" y="2441576"/>
                  <a:ext cx="15875" cy="377825"/>
                </a:xfrm>
                <a:custGeom>
                  <a:avLst/>
                  <a:gdLst>
                    <a:gd name="T0" fmla="*/ 2147483646 w 40"/>
                    <a:gd name="T1" fmla="*/ 2147483646 h 898"/>
                    <a:gd name="T2" fmla="*/ 2147483646 w 40"/>
                    <a:gd name="T3" fmla="*/ 2147483646 h 898"/>
                    <a:gd name="T4" fmla="*/ 0 w 40"/>
                    <a:gd name="T5" fmla="*/ 2147483646 h 898"/>
                    <a:gd name="T6" fmla="*/ 0 w 40"/>
                    <a:gd name="T7" fmla="*/ 0 h 898"/>
                    <a:gd name="T8" fmla="*/ 2147483646 w 40"/>
                    <a:gd name="T9" fmla="*/ 0 h 898"/>
                    <a:gd name="T10" fmla="*/ 2147483646 w 40"/>
                    <a:gd name="T11" fmla="*/ 2147483646 h 898"/>
                    <a:gd name="T12" fmla="*/ 0 60000 65536"/>
                    <a:gd name="T13" fmla="*/ 0 60000 65536"/>
                    <a:gd name="T14" fmla="*/ 0 60000 65536"/>
                    <a:gd name="T15" fmla="*/ 0 60000 65536"/>
                    <a:gd name="T16" fmla="*/ 0 60000 65536"/>
                    <a:gd name="T17" fmla="*/ 0 60000 65536"/>
                    <a:gd name="T18" fmla="*/ 0 w 40"/>
                    <a:gd name="T19" fmla="*/ 0 h 898"/>
                    <a:gd name="T20" fmla="*/ 40 w 40"/>
                    <a:gd name="T21" fmla="*/ 898 h 898"/>
                  </a:gdLst>
                  <a:ahLst/>
                  <a:cxnLst>
                    <a:cxn ang="T12">
                      <a:pos x="T0" y="T1"/>
                    </a:cxn>
                    <a:cxn ang="T13">
                      <a:pos x="T2" y="T3"/>
                    </a:cxn>
                    <a:cxn ang="T14">
                      <a:pos x="T4" y="T5"/>
                    </a:cxn>
                    <a:cxn ang="T15">
                      <a:pos x="T6" y="T7"/>
                    </a:cxn>
                    <a:cxn ang="T16">
                      <a:pos x="T8" y="T9"/>
                    </a:cxn>
                    <a:cxn ang="T17">
                      <a:pos x="T10" y="T11"/>
                    </a:cxn>
                  </a:cxnLst>
                  <a:rect l="T18" t="T19" r="T20" b="T21"/>
                  <a:pathLst>
                    <a:path w="40" h="898">
                      <a:moveTo>
                        <a:pt x="40" y="898"/>
                      </a:moveTo>
                      <a:lnTo>
                        <a:pt x="40" y="898"/>
                      </a:lnTo>
                      <a:lnTo>
                        <a:pt x="0" y="898"/>
                      </a:lnTo>
                      <a:lnTo>
                        <a:pt x="0" y="0"/>
                      </a:lnTo>
                      <a:lnTo>
                        <a:pt x="40" y="0"/>
                      </a:lnTo>
                      <a:lnTo>
                        <a:pt x="40" y="898"/>
                      </a:ln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299" name="Freeform 396"/>
                <p:cNvSpPr>
                  <a:spLocks/>
                </p:cNvSpPr>
                <p:nvPr/>
              </p:nvSpPr>
              <p:spPr bwMode="auto">
                <a:xfrm>
                  <a:off x="3486150" y="2408238"/>
                  <a:ext cx="17463" cy="381000"/>
                </a:xfrm>
                <a:custGeom>
                  <a:avLst/>
                  <a:gdLst>
                    <a:gd name="T0" fmla="*/ 2147483646 w 40"/>
                    <a:gd name="T1" fmla="*/ 2147483646 h 908"/>
                    <a:gd name="T2" fmla="*/ 2147483646 w 40"/>
                    <a:gd name="T3" fmla="*/ 2147483646 h 908"/>
                    <a:gd name="T4" fmla="*/ 0 w 40"/>
                    <a:gd name="T5" fmla="*/ 2147483646 h 908"/>
                    <a:gd name="T6" fmla="*/ 0 w 40"/>
                    <a:gd name="T7" fmla="*/ 2147483646 h 908"/>
                    <a:gd name="T8" fmla="*/ 2147483646 w 40"/>
                    <a:gd name="T9" fmla="*/ 0 h 908"/>
                    <a:gd name="T10" fmla="*/ 2147483646 w 40"/>
                    <a:gd name="T11" fmla="*/ 2147483646 h 908"/>
                    <a:gd name="T12" fmla="*/ 2147483646 w 40"/>
                    <a:gd name="T13" fmla="*/ 2147483646 h 908"/>
                    <a:gd name="T14" fmla="*/ 2147483646 w 40"/>
                    <a:gd name="T15" fmla="*/ 2147483646 h 908"/>
                    <a:gd name="T16" fmla="*/ 0 60000 65536"/>
                    <a:gd name="T17" fmla="*/ 0 60000 65536"/>
                    <a:gd name="T18" fmla="*/ 0 60000 65536"/>
                    <a:gd name="T19" fmla="*/ 0 60000 65536"/>
                    <a:gd name="T20" fmla="*/ 0 60000 65536"/>
                    <a:gd name="T21" fmla="*/ 0 60000 65536"/>
                    <a:gd name="T22" fmla="*/ 0 60000 65536"/>
                    <a:gd name="T23" fmla="*/ 0 60000 65536"/>
                    <a:gd name="T24" fmla="*/ 0 w 40"/>
                    <a:gd name="T25" fmla="*/ 0 h 908"/>
                    <a:gd name="T26" fmla="*/ 40 w 40"/>
                    <a:gd name="T27" fmla="*/ 908 h 9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 h="908">
                      <a:moveTo>
                        <a:pt x="20" y="908"/>
                      </a:moveTo>
                      <a:lnTo>
                        <a:pt x="20" y="908"/>
                      </a:lnTo>
                      <a:cubicBezTo>
                        <a:pt x="9" y="908"/>
                        <a:pt x="0" y="899"/>
                        <a:pt x="0" y="888"/>
                      </a:cubicBezTo>
                      <a:lnTo>
                        <a:pt x="0" y="20"/>
                      </a:lnTo>
                      <a:cubicBezTo>
                        <a:pt x="0" y="8"/>
                        <a:pt x="9" y="0"/>
                        <a:pt x="20" y="0"/>
                      </a:cubicBezTo>
                      <a:cubicBezTo>
                        <a:pt x="31" y="0"/>
                        <a:pt x="40" y="8"/>
                        <a:pt x="40" y="20"/>
                      </a:cubicBezTo>
                      <a:lnTo>
                        <a:pt x="40" y="888"/>
                      </a:lnTo>
                      <a:cubicBezTo>
                        <a:pt x="40" y="899"/>
                        <a:pt x="31" y="908"/>
                        <a:pt x="20" y="908"/>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300" name="Freeform 397"/>
                <p:cNvSpPr>
                  <a:spLocks/>
                </p:cNvSpPr>
                <p:nvPr/>
              </p:nvSpPr>
              <p:spPr bwMode="auto">
                <a:xfrm>
                  <a:off x="3278188" y="2589213"/>
                  <a:ext cx="17463" cy="57150"/>
                </a:xfrm>
                <a:custGeom>
                  <a:avLst/>
                  <a:gdLst>
                    <a:gd name="T0" fmla="*/ 2147483646 w 40"/>
                    <a:gd name="T1" fmla="*/ 2147483646 h 136"/>
                    <a:gd name="T2" fmla="*/ 2147483646 w 40"/>
                    <a:gd name="T3" fmla="*/ 2147483646 h 136"/>
                    <a:gd name="T4" fmla="*/ 0 w 40"/>
                    <a:gd name="T5" fmla="*/ 2147483646 h 136"/>
                    <a:gd name="T6" fmla="*/ 0 w 40"/>
                    <a:gd name="T7" fmla="*/ 2147483646 h 136"/>
                    <a:gd name="T8" fmla="*/ 2147483646 w 40"/>
                    <a:gd name="T9" fmla="*/ 0 h 136"/>
                    <a:gd name="T10" fmla="*/ 2147483646 w 40"/>
                    <a:gd name="T11" fmla="*/ 2147483646 h 136"/>
                    <a:gd name="T12" fmla="*/ 2147483646 w 40"/>
                    <a:gd name="T13" fmla="*/ 2147483646 h 136"/>
                    <a:gd name="T14" fmla="*/ 2147483646 w 40"/>
                    <a:gd name="T15" fmla="*/ 2147483646 h 136"/>
                    <a:gd name="T16" fmla="*/ 0 60000 65536"/>
                    <a:gd name="T17" fmla="*/ 0 60000 65536"/>
                    <a:gd name="T18" fmla="*/ 0 60000 65536"/>
                    <a:gd name="T19" fmla="*/ 0 60000 65536"/>
                    <a:gd name="T20" fmla="*/ 0 60000 65536"/>
                    <a:gd name="T21" fmla="*/ 0 60000 65536"/>
                    <a:gd name="T22" fmla="*/ 0 60000 65536"/>
                    <a:gd name="T23" fmla="*/ 0 60000 65536"/>
                    <a:gd name="T24" fmla="*/ 0 w 40"/>
                    <a:gd name="T25" fmla="*/ 0 h 136"/>
                    <a:gd name="T26" fmla="*/ 40 w 40"/>
                    <a:gd name="T27" fmla="*/ 136 h 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 h="136">
                      <a:moveTo>
                        <a:pt x="20" y="136"/>
                      </a:moveTo>
                      <a:lnTo>
                        <a:pt x="20" y="136"/>
                      </a:lnTo>
                      <a:cubicBezTo>
                        <a:pt x="9" y="136"/>
                        <a:pt x="0" y="127"/>
                        <a:pt x="0" y="116"/>
                      </a:cubicBezTo>
                      <a:lnTo>
                        <a:pt x="0" y="20"/>
                      </a:lnTo>
                      <a:cubicBezTo>
                        <a:pt x="0" y="9"/>
                        <a:pt x="9" y="0"/>
                        <a:pt x="20" y="0"/>
                      </a:cubicBezTo>
                      <a:cubicBezTo>
                        <a:pt x="31" y="0"/>
                        <a:pt x="40" y="9"/>
                        <a:pt x="40" y="20"/>
                      </a:cubicBezTo>
                      <a:lnTo>
                        <a:pt x="40" y="116"/>
                      </a:lnTo>
                      <a:cubicBezTo>
                        <a:pt x="40" y="127"/>
                        <a:pt x="31" y="136"/>
                        <a:pt x="20" y="136"/>
                      </a:cubicBezTo>
                      <a:close/>
                    </a:path>
                  </a:pathLst>
                </a:custGeom>
                <a:solidFill>
                  <a:srgbClr val="474747"/>
                </a:solid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grpSp>
          <p:sp>
            <p:nvSpPr>
              <p:cNvPr id="199" name="Freeform 30"/>
              <p:cNvSpPr>
                <a:spLocks noEditPoints="1"/>
              </p:cNvSpPr>
              <p:nvPr/>
            </p:nvSpPr>
            <p:spPr bwMode="auto">
              <a:xfrm>
                <a:off x="1421469" y="4742783"/>
                <a:ext cx="1571041" cy="45719"/>
              </a:xfrm>
              <a:custGeom>
                <a:avLst/>
                <a:gdLst>
                  <a:gd name="T0" fmla="*/ 2147483646 w 4867"/>
                  <a:gd name="T1" fmla="*/ 2147483646 h 162"/>
                  <a:gd name="T2" fmla="*/ 2147483646 w 4867"/>
                  <a:gd name="T3" fmla="*/ 2147483646 h 162"/>
                  <a:gd name="T4" fmla="*/ 2147483646 w 4867"/>
                  <a:gd name="T5" fmla="*/ 2147483646 h 162"/>
                  <a:gd name="T6" fmla="*/ 2147483646 w 4867"/>
                  <a:gd name="T7" fmla="*/ 2147483646 h 162"/>
                  <a:gd name="T8" fmla="*/ 2147483646 w 4867"/>
                  <a:gd name="T9" fmla="*/ 2147483646 h 162"/>
                  <a:gd name="T10" fmla="*/ 2147483646 w 4867"/>
                  <a:gd name="T11" fmla="*/ 2147483646 h 162"/>
                  <a:gd name="T12" fmla="*/ 2147483646 w 4867"/>
                  <a:gd name="T13" fmla="*/ 2147483646 h 162"/>
                  <a:gd name="T14" fmla="*/ 2147483646 w 4867"/>
                  <a:gd name="T15" fmla="*/ 2147483646 h 162"/>
                  <a:gd name="T16" fmla="*/ 2147483646 w 4867"/>
                  <a:gd name="T17" fmla="*/ 2147483646 h 162"/>
                  <a:gd name="T18" fmla="*/ 2147483646 w 4867"/>
                  <a:gd name="T19" fmla="*/ 2147483646 h 162"/>
                  <a:gd name="T20" fmla="*/ 2147483646 w 4867"/>
                  <a:gd name="T21" fmla="*/ 2147483646 h 162"/>
                  <a:gd name="T22" fmla="*/ 2147483646 w 4867"/>
                  <a:gd name="T23" fmla="*/ 2147483646 h 162"/>
                  <a:gd name="T24" fmla="*/ 2147483646 w 4867"/>
                  <a:gd name="T25" fmla="*/ 2147483646 h 162"/>
                  <a:gd name="T26" fmla="*/ 2147483646 w 4867"/>
                  <a:gd name="T27" fmla="*/ 2147483646 h 162"/>
                  <a:gd name="T28" fmla="*/ 2147483646 w 4867"/>
                  <a:gd name="T29" fmla="*/ 2147483646 h 162"/>
                  <a:gd name="T30" fmla="*/ 2147483646 w 4867"/>
                  <a:gd name="T31" fmla="*/ 2147483646 h 162"/>
                  <a:gd name="T32" fmla="*/ 2147483646 w 4867"/>
                  <a:gd name="T33" fmla="*/ 2147483646 h 162"/>
                  <a:gd name="T34" fmla="*/ 2147483646 w 4867"/>
                  <a:gd name="T35" fmla="*/ 0 h 162"/>
                  <a:gd name="T36" fmla="*/ 2147483646 w 4867"/>
                  <a:gd name="T37" fmla="*/ 0 h 162"/>
                  <a:gd name="T38" fmla="*/ 2147483646 w 4867"/>
                  <a:gd name="T39" fmla="*/ 2147483646 h 162"/>
                  <a:gd name="T40" fmla="*/ 2147483646 w 4867"/>
                  <a:gd name="T41" fmla="*/ 0 h 162"/>
                  <a:gd name="T42" fmla="*/ 2147483646 w 4867"/>
                  <a:gd name="T43" fmla="*/ 0 h 162"/>
                  <a:gd name="T44" fmla="*/ 2147483646 w 4867"/>
                  <a:gd name="T45" fmla="*/ 2147483646 h 162"/>
                  <a:gd name="T46" fmla="*/ 2147483646 w 4867"/>
                  <a:gd name="T47" fmla="*/ 0 h 162"/>
                  <a:gd name="T48" fmla="*/ 2147483646 w 4867"/>
                  <a:gd name="T49" fmla="*/ 0 h 162"/>
                  <a:gd name="T50" fmla="*/ 2147483646 w 4867"/>
                  <a:gd name="T51" fmla="*/ 2147483646 h 162"/>
                  <a:gd name="T52" fmla="*/ 2147483646 w 4867"/>
                  <a:gd name="T53" fmla="*/ 0 h 162"/>
                  <a:gd name="T54" fmla="*/ 2147483646 w 4867"/>
                  <a:gd name="T55" fmla="*/ 0 h 162"/>
                  <a:gd name="T56" fmla="*/ 2147483646 w 4867"/>
                  <a:gd name="T57" fmla="*/ 2147483646 h 162"/>
                  <a:gd name="T58" fmla="*/ 2147483646 w 4867"/>
                  <a:gd name="T59" fmla="*/ 0 h 162"/>
                  <a:gd name="T60" fmla="*/ 2147483646 w 4867"/>
                  <a:gd name="T61" fmla="*/ 0 h 162"/>
                  <a:gd name="T62" fmla="*/ 2147483646 w 4867"/>
                  <a:gd name="T63" fmla="*/ 2147483646 h 162"/>
                  <a:gd name="T64" fmla="*/ 2147483646 w 4867"/>
                  <a:gd name="T65" fmla="*/ 2147483646 h 162"/>
                  <a:gd name="T66" fmla="*/ 2147483646 w 4867"/>
                  <a:gd name="T67" fmla="*/ 2147483646 h 162"/>
                  <a:gd name="T68" fmla="*/ 2147483646 w 4867"/>
                  <a:gd name="T69" fmla="*/ 2147483646 h 162"/>
                  <a:gd name="T70" fmla="*/ 2147483646 w 4867"/>
                  <a:gd name="T71" fmla="*/ 2147483646 h 162"/>
                  <a:gd name="T72" fmla="*/ 2147483646 w 4867"/>
                  <a:gd name="T73" fmla="*/ 2147483646 h 162"/>
                  <a:gd name="T74" fmla="*/ 2147483646 w 4867"/>
                  <a:gd name="T75" fmla="*/ 2147483646 h 162"/>
                  <a:gd name="T76" fmla="*/ 2147483646 w 4867"/>
                  <a:gd name="T77" fmla="*/ 2147483646 h 162"/>
                  <a:gd name="T78" fmla="*/ 2147483646 w 4867"/>
                  <a:gd name="T79" fmla="*/ 2147483646 h 162"/>
                  <a:gd name="T80" fmla="*/ 2147483646 w 4867"/>
                  <a:gd name="T81" fmla="*/ 2147483646 h 162"/>
                  <a:gd name="T82" fmla="*/ 2147483646 w 4867"/>
                  <a:gd name="T83" fmla="*/ 2147483646 h 162"/>
                  <a:gd name="T84" fmla="*/ 2147483646 w 4867"/>
                  <a:gd name="T85" fmla="*/ 2147483646 h 162"/>
                  <a:gd name="T86" fmla="*/ 2147483646 w 4867"/>
                  <a:gd name="T87" fmla="*/ 2147483646 h 162"/>
                  <a:gd name="T88" fmla="*/ 2147483646 w 4867"/>
                  <a:gd name="T89" fmla="*/ 2147483646 h 162"/>
                  <a:gd name="T90" fmla="*/ 2147483646 w 4867"/>
                  <a:gd name="T91" fmla="*/ 2147483646 h 162"/>
                  <a:gd name="T92" fmla="*/ 2147483646 w 4867"/>
                  <a:gd name="T93" fmla="*/ 2147483646 h 162"/>
                  <a:gd name="T94" fmla="*/ 2147483646 w 4867"/>
                  <a:gd name="T95" fmla="*/ 2147483646 h 16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4867" h="162">
                    <a:moveTo>
                      <a:pt x="467" y="108"/>
                    </a:moveTo>
                    <a:lnTo>
                      <a:pt x="467" y="108"/>
                    </a:lnTo>
                    <a:cubicBezTo>
                      <a:pt x="396" y="108"/>
                      <a:pt x="359" y="97"/>
                      <a:pt x="329" y="81"/>
                    </a:cubicBezTo>
                    <a:cubicBezTo>
                      <a:pt x="359" y="65"/>
                      <a:pt x="396" y="53"/>
                      <a:pt x="466" y="53"/>
                    </a:cubicBezTo>
                    <a:cubicBezTo>
                      <a:pt x="466" y="53"/>
                      <a:pt x="466" y="53"/>
                      <a:pt x="467" y="53"/>
                    </a:cubicBezTo>
                    <a:cubicBezTo>
                      <a:pt x="564" y="53"/>
                      <a:pt x="618" y="65"/>
                      <a:pt x="657" y="81"/>
                    </a:cubicBezTo>
                    <a:cubicBezTo>
                      <a:pt x="618" y="97"/>
                      <a:pt x="564" y="108"/>
                      <a:pt x="467" y="108"/>
                    </a:cubicBezTo>
                    <a:close/>
                    <a:moveTo>
                      <a:pt x="905" y="108"/>
                    </a:moveTo>
                    <a:lnTo>
                      <a:pt x="905" y="108"/>
                    </a:lnTo>
                    <a:cubicBezTo>
                      <a:pt x="835" y="108"/>
                      <a:pt x="799" y="97"/>
                      <a:pt x="769" y="81"/>
                    </a:cubicBezTo>
                    <a:cubicBezTo>
                      <a:pt x="799" y="65"/>
                      <a:pt x="835" y="53"/>
                      <a:pt x="905" y="53"/>
                    </a:cubicBezTo>
                    <a:cubicBezTo>
                      <a:pt x="1001" y="53"/>
                      <a:pt x="1055" y="65"/>
                      <a:pt x="1094" y="81"/>
                    </a:cubicBezTo>
                    <a:cubicBezTo>
                      <a:pt x="1056" y="96"/>
                      <a:pt x="1001" y="108"/>
                      <a:pt x="905" y="108"/>
                    </a:cubicBezTo>
                    <a:close/>
                    <a:moveTo>
                      <a:pt x="1342" y="108"/>
                    </a:moveTo>
                    <a:lnTo>
                      <a:pt x="1342" y="108"/>
                    </a:lnTo>
                    <a:cubicBezTo>
                      <a:pt x="1273" y="108"/>
                      <a:pt x="1236" y="97"/>
                      <a:pt x="1206" y="81"/>
                    </a:cubicBezTo>
                    <a:cubicBezTo>
                      <a:pt x="1236" y="65"/>
                      <a:pt x="1272" y="53"/>
                      <a:pt x="1342" y="53"/>
                    </a:cubicBezTo>
                    <a:cubicBezTo>
                      <a:pt x="1438" y="53"/>
                      <a:pt x="1493" y="65"/>
                      <a:pt x="1531" y="81"/>
                    </a:cubicBezTo>
                    <a:cubicBezTo>
                      <a:pt x="1493" y="96"/>
                      <a:pt x="1439" y="108"/>
                      <a:pt x="1342" y="108"/>
                    </a:cubicBezTo>
                    <a:close/>
                    <a:moveTo>
                      <a:pt x="1779" y="108"/>
                    </a:moveTo>
                    <a:lnTo>
                      <a:pt x="1779" y="108"/>
                    </a:lnTo>
                    <a:cubicBezTo>
                      <a:pt x="1710" y="108"/>
                      <a:pt x="1673" y="97"/>
                      <a:pt x="1643" y="81"/>
                    </a:cubicBezTo>
                    <a:cubicBezTo>
                      <a:pt x="1673" y="65"/>
                      <a:pt x="1709" y="53"/>
                      <a:pt x="1779" y="53"/>
                    </a:cubicBezTo>
                    <a:cubicBezTo>
                      <a:pt x="1875" y="53"/>
                      <a:pt x="1930" y="65"/>
                      <a:pt x="1968" y="81"/>
                    </a:cubicBezTo>
                    <a:cubicBezTo>
                      <a:pt x="1930" y="96"/>
                      <a:pt x="1876" y="108"/>
                      <a:pt x="1779" y="108"/>
                    </a:cubicBezTo>
                    <a:close/>
                    <a:moveTo>
                      <a:pt x="2216" y="108"/>
                    </a:moveTo>
                    <a:lnTo>
                      <a:pt x="2216" y="108"/>
                    </a:lnTo>
                    <a:cubicBezTo>
                      <a:pt x="2147" y="108"/>
                      <a:pt x="2110" y="97"/>
                      <a:pt x="2080" y="81"/>
                    </a:cubicBezTo>
                    <a:cubicBezTo>
                      <a:pt x="2110" y="65"/>
                      <a:pt x="2147" y="53"/>
                      <a:pt x="2216" y="53"/>
                    </a:cubicBezTo>
                    <a:cubicBezTo>
                      <a:pt x="2313" y="53"/>
                      <a:pt x="2367" y="65"/>
                      <a:pt x="2405" y="81"/>
                    </a:cubicBezTo>
                    <a:cubicBezTo>
                      <a:pt x="2367" y="96"/>
                      <a:pt x="2313" y="108"/>
                      <a:pt x="2216" y="108"/>
                    </a:cubicBezTo>
                    <a:close/>
                    <a:moveTo>
                      <a:pt x="2653" y="108"/>
                    </a:moveTo>
                    <a:lnTo>
                      <a:pt x="2653" y="108"/>
                    </a:lnTo>
                    <a:cubicBezTo>
                      <a:pt x="2584" y="108"/>
                      <a:pt x="2547" y="97"/>
                      <a:pt x="2517" y="81"/>
                    </a:cubicBezTo>
                    <a:cubicBezTo>
                      <a:pt x="2547" y="65"/>
                      <a:pt x="2584" y="53"/>
                      <a:pt x="2653" y="53"/>
                    </a:cubicBezTo>
                    <a:cubicBezTo>
                      <a:pt x="2750" y="53"/>
                      <a:pt x="2804" y="65"/>
                      <a:pt x="2842" y="81"/>
                    </a:cubicBezTo>
                    <a:cubicBezTo>
                      <a:pt x="2804" y="96"/>
                      <a:pt x="2750" y="108"/>
                      <a:pt x="2653" y="108"/>
                    </a:cubicBezTo>
                    <a:close/>
                    <a:moveTo>
                      <a:pt x="3091" y="108"/>
                    </a:moveTo>
                    <a:lnTo>
                      <a:pt x="3091" y="108"/>
                    </a:lnTo>
                    <a:cubicBezTo>
                      <a:pt x="3021" y="108"/>
                      <a:pt x="2984" y="97"/>
                      <a:pt x="2954" y="81"/>
                    </a:cubicBezTo>
                    <a:cubicBezTo>
                      <a:pt x="2984" y="65"/>
                      <a:pt x="3021" y="53"/>
                      <a:pt x="3090" y="53"/>
                    </a:cubicBezTo>
                    <a:cubicBezTo>
                      <a:pt x="3187" y="53"/>
                      <a:pt x="3241" y="65"/>
                      <a:pt x="3279" y="81"/>
                    </a:cubicBezTo>
                    <a:cubicBezTo>
                      <a:pt x="3241" y="96"/>
                      <a:pt x="3187" y="108"/>
                      <a:pt x="3091" y="108"/>
                    </a:cubicBezTo>
                    <a:close/>
                    <a:moveTo>
                      <a:pt x="3528" y="108"/>
                    </a:moveTo>
                    <a:lnTo>
                      <a:pt x="3528" y="108"/>
                    </a:lnTo>
                    <a:cubicBezTo>
                      <a:pt x="3458" y="108"/>
                      <a:pt x="3422" y="97"/>
                      <a:pt x="3391" y="81"/>
                    </a:cubicBezTo>
                    <a:cubicBezTo>
                      <a:pt x="3422" y="65"/>
                      <a:pt x="3458" y="53"/>
                      <a:pt x="3527" y="53"/>
                    </a:cubicBezTo>
                    <a:cubicBezTo>
                      <a:pt x="3624" y="53"/>
                      <a:pt x="3678" y="65"/>
                      <a:pt x="3717" y="81"/>
                    </a:cubicBezTo>
                    <a:cubicBezTo>
                      <a:pt x="3678" y="96"/>
                      <a:pt x="3624" y="108"/>
                      <a:pt x="3528" y="108"/>
                    </a:cubicBezTo>
                    <a:close/>
                    <a:moveTo>
                      <a:pt x="3965" y="108"/>
                    </a:moveTo>
                    <a:lnTo>
                      <a:pt x="3965" y="108"/>
                    </a:lnTo>
                    <a:cubicBezTo>
                      <a:pt x="3895" y="108"/>
                      <a:pt x="3859" y="97"/>
                      <a:pt x="3828" y="81"/>
                    </a:cubicBezTo>
                    <a:cubicBezTo>
                      <a:pt x="3859" y="65"/>
                      <a:pt x="3895" y="53"/>
                      <a:pt x="3964" y="53"/>
                    </a:cubicBezTo>
                    <a:cubicBezTo>
                      <a:pt x="4061" y="53"/>
                      <a:pt x="4115" y="65"/>
                      <a:pt x="4154" y="81"/>
                    </a:cubicBezTo>
                    <a:cubicBezTo>
                      <a:pt x="4115" y="96"/>
                      <a:pt x="4061" y="108"/>
                      <a:pt x="3965" y="108"/>
                    </a:cubicBezTo>
                    <a:close/>
                    <a:moveTo>
                      <a:pt x="4402" y="108"/>
                    </a:moveTo>
                    <a:lnTo>
                      <a:pt x="4402" y="108"/>
                    </a:lnTo>
                    <a:cubicBezTo>
                      <a:pt x="4332" y="108"/>
                      <a:pt x="4296" y="97"/>
                      <a:pt x="4265" y="81"/>
                    </a:cubicBezTo>
                    <a:cubicBezTo>
                      <a:pt x="4296" y="65"/>
                      <a:pt x="4332" y="53"/>
                      <a:pt x="4401" y="53"/>
                    </a:cubicBezTo>
                    <a:cubicBezTo>
                      <a:pt x="4498" y="53"/>
                      <a:pt x="4552" y="65"/>
                      <a:pt x="4591" y="81"/>
                    </a:cubicBezTo>
                    <a:cubicBezTo>
                      <a:pt x="4552" y="96"/>
                      <a:pt x="4498" y="108"/>
                      <a:pt x="4402" y="108"/>
                    </a:cubicBezTo>
                    <a:close/>
                    <a:moveTo>
                      <a:pt x="4840" y="108"/>
                    </a:moveTo>
                    <a:lnTo>
                      <a:pt x="4840" y="108"/>
                    </a:lnTo>
                    <a:cubicBezTo>
                      <a:pt x="4770" y="108"/>
                      <a:pt x="4733" y="97"/>
                      <a:pt x="4702" y="81"/>
                    </a:cubicBezTo>
                    <a:cubicBezTo>
                      <a:pt x="4733" y="65"/>
                      <a:pt x="4770" y="53"/>
                      <a:pt x="4840" y="53"/>
                    </a:cubicBezTo>
                    <a:cubicBezTo>
                      <a:pt x="4855" y="53"/>
                      <a:pt x="4867" y="41"/>
                      <a:pt x="4867" y="27"/>
                    </a:cubicBezTo>
                    <a:cubicBezTo>
                      <a:pt x="4867" y="12"/>
                      <a:pt x="4855" y="0"/>
                      <a:pt x="4840" y="0"/>
                    </a:cubicBezTo>
                    <a:cubicBezTo>
                      <a:pt x="4735" y="0"/>
                      <a:pt x="4690" y="25"/>
                      <a:pt x="4649" y="50"/>
                    </a:cubicBezTo>
                    <a:cubicBezTo>
                      <a:pt x="4604" y="24"/>
                      <a:pt x="4542" y="0"/>
                      <a:pt x="4404" y="0"/>
                    </a:cubicBezTo>
                    <a:cubicBezTo>
                      <a:pt x="4403" y="0"/>
                      <a:pt x="4403" y="0"/>
                      <a:pt x="4403" y="0"/>
                    </a:cubicBezTo>
                    <a:cubicBezTo>
                      <a:pt x="4402" y="0"/>
                      <a:pt x="4402" y="0"/>
                      <a:pt x="4401" y="0"/>
                    </a:cubicBezTo>
                    <a:cubicBezTo>
                      <a:pt x="4401" y="0"/>
                      <a:pt x="4401" y="0"/>
                      <a:pt x="4400" y="0"/>
                    </a:cubicBezTo>
                    <a:cubicBezTo>
                      <a:pt x="4400" y="0"/>
                      <a:pt x="4400" y="0"/>
                      <a:pt x="4400" y="0"/>
                    </a:cubicBezTo>
                    <a:cubicBezTo>
                      <a:pt x="4297" y="0"/>
                      <a:pt x="4253" y="25"/>
                      <a:pt x="4212" y="50"/>
                    </a:cubicBezTo>
                    <a:cubicBezTo>
                      <a:pt x="4167" y="24"/>
                      <a:pt x="4105" y="0"/>
                      <a:pt x="3967" y="0"/>
                    </a:cubicBezTo>
                    <a:cubicBezTo>
                      <a:pt x="3966" y="0"/>
                      <a:pt x="3966" y="0"/>
                      <a:pt x="3966" y="0"/>
                    </a:cubicBezTo>
                    <a:cubicBezTo>
                      <a:pt x="3965" y="0"/>
                      <a:pt x="3965" y="0"/>
                      <a:pt x="3964" y="0"/>
                    </a:cubicBezTo>
                    <a:cubicBezTo>
                      <a:pt x="3964" y="0"/>
                      <a:pt x="3964" y="0"/>
                      <a:pt x="3963" y="0"/>
                    </a:cubicBezTo>
                    <a:cubicBezTo>
                      <a:pt x="3963" y="0"/>
                      <a:pt x="3963" y="0"/>
                      <a:pt x="3963" y="0"/>
                    </a:cubicBezTo>
                    <a:cubicBezTo>
                      <a:pt x="3860" y="0"/>
                      <a:pt x="3816" y="25"/>
                      <a:pt x="3775" y="50"/>
                    </a:cubicBezTo>
                    <a:cubicBezTo>
                      <a:pt x="3729" y="24"/>
                      <a:pt x="3668" y="0"/>
                      <a:pt x="3529" y="0"/>
                    </a:cubicBezTo>
                    <a:cubicBezTo>
                      <a:pt x="3529" y="0"/>
                      <a:pt x="3529" y="0"/>
                      <a:pt x="3529" y="0"/>
                    </a:cubicBezTo>
                    <a:cubicBezTo>
                      <a:pt x="3528" y="0"/>
                      <a:pt x="3528" y="0"/>
                      <a:pt x="3527" y="0"/>
                    </a:cubicBezTo>
                    <a:cubicBezTo>
                      <a:pt x="3527" y="0"/>
                      <a:pt x="3526" y="0"/>
                      <a:pt x="3526" y="0"/>
                    </a:cubicBezTo>
                    <a:cubicBezTo>
                      <a:pt x="3526" y="0"/>
                      <a:pt x="3526" y="0"/>
                      <a:pt x="3526" y="0"/>
                    </a:cubicBezTo>
                    <a:cubicBezTo>
                      <a:pt x="3422" y="0"/>
                      <a:pt x="3379" y="25"/>
                      <a:pt x="3338" y="50"/>
                    </a:cubicBezTo>
                    <a:cubicBezTo>
                      <a:pt x="3292" y="24"/>
                      <a:pt x="3231" y="0"/>
                      <a:pt x="3092" y="0"/>
                    </a:cubicBezTo>
                    <a:cubicBezTo>
                      <a:pt x="3092" y="0"/>
                      <a:pt x="3092" y="0"/>
                      <a:pt x="3092" y="0"/>
                    </a:cubicBezTo>
                    <a:cubicBezTo>
                      <a:pt x="3091" y="0"/>
                      <a:pt x="3091" y="0"/>
                      <a:pt x="3090" y="0"/>
                    </a:cubicBezTo>
                    <a:cubicBezTo>
                      <a:pt x="3090" y="0"/>
                      <a:pt x="3089" y="0"/>
                      <a:pt x="3089" y="0"/>
                    </a:cubicBezTo>
                    <a:cubicBezTo>
                      <a:pt x="3089" y="0"/>
                      <a:pt x="3089" y="0"/>
                      <a:pt x="3089" y="0"/>
                    </a:cubicBezTo>
                    <a:cubicBezTo>
                      <a:pt x="2985" y="0"/>
                      <a:pt x="2942" y="25"/>
                      <a:pt x="2901" y="50"/>
                    </a:cubicBezTo>
                    <a:cubicBezTo>
                      <a:pt x="2855" y="24"/>
                      <a:pt x="2794" y="0"/>
                      <a:pt x="2655" y="0"/>
                    </a:cubicBezTo>
                    <a:cubicBezTo>
                      <a:pt x="2655" y="0"/>
                      <a:pt x="2655" y="0"/>
                      <a:pt x="2655" y="0"/>
                    </a:cubicBezTo>
                    <a:cubicBezTo>
                      <a:pt x="2654" y="0"/>
                      <a:pt x="2654" y="0"/>
                      <a:pt x="2653" y="0"/>
                    </a:cubicBezTo>
                    <a:cubicBezTo>
                      <a:pt x="2653" y="0"/>
                      <a:pt x="2652" y="0"/>
                      <a:pt x="2652" y="0"/>
                    </a:cubicBezTo>
                    <a:cubicBezTo>
                      <a:pt x="2652" y="0"/>
                      <a:pt x="2652" y="0"/>
                      <a:pt x="2652" y="0"/>
                    </a:cubicBezTo>
                    <a:cubicBezTo>
                      <a:pt x="2548" y="0"/>
                      <a:pt x="2505" y="25"/>
                      <a:pt x="2464" y="50"/>
                    </a:cubicBezTo>
                    <a:cubicBezTo>
                      <a:pt x="2418" y="24"/>
                      <a:pt x="2357" y="0"/>
                      <a:pt x="2218" y="0"/>
                    </a:cubicBezTo>
                    <a:cubicBezTo>
                      <a:pt x="2218" y="0"/>
                      <a:pt x="2218" y="0"/>
                      <a:pt x="2218" y="0"/>
                    </a:cubicBezTo>
                    <a:cubicBezTo>
                      <a:pt x="2217" y="0"/>
                      <a:pt x="2217" y="0"/>
                      <a:pt x="2216" y="0"/>
                    </a:cubicBezTo>
                    <a:cubicBezTo>
                      <a:pt x="2216" y="0"/>
                      <a:pt x="2215" y="0"/>
                      <a:pt x="2215" y="0"/>
                    </a:cubicBezTo>
                    <a:cubicBezTo>
                      <a:pt x="2215" y="0"/>
                      <a:pt x="2215" y="0"/>
                      <a:pt x="2215" y="0"/>
                    </a:cubicBezTo>
                    <a:cubicBezTo>
                      <a:pt x="2111" y="0"/>
                      <a:pt x="2067" y="25"/>
                      <a:pt x="2027" y="50"/>
                    </a:cubicBezTo>
                    <a:cubicBezTo>
                      <a:pt x="1981" y="24"/>
                      <a:pt x="1919" y="0"/>
                      <a:pt x="1781" y="0"/>
                    </a:cubicBezTo>
                    <a:cubicBezTo>
                      <a:pt x="1781" y="0"/>
                      <a:pt x="1781" y="0"/>
                      <a:pt x="1781" y="0"/>
                    </a:cubicBezTo>
                    <a:cubicBezTo>
                      <a:pt x="1780" y="0"/>
                      <a:pt x="1779" y="0"/>
                      <a:pt x="1779" y="0"/>
                    </a:cubicBezTo>
                    <a:cubicBezTo>
                      <a:pt x="1778" y="0"/>
                      <a:pt x="1778" y="0"/>
                      <a:pt x="1778" y="0"/>
                    </a:cubicBezTo>
                    <a:cubicBezTo>
                      <a:pt x="1778" y="0"/>
                      <a:pt x="1778" y="0"/>
                      <a:pt x="1777" y="0"/>
                    </a:cubicBezTo>
                    <a:cubicBezTo>
                      <a:pt x="1674" y="0"/>
                      <a:pt x="1630" y="25"/>
                      <a:pt x="1590" y="50"/>
                    </a:cubicBezTo>
                    <a:cubicBezTo>
                      <a:pt x="1544" y="24"/>
                      <a:pt x="1482" y="0"/>
                      <a:pt x="1344" y="0"/>
                    </a:cubicBezTo>
                    <a:cubicBezTo>
                      <a:pt x="1344" y="0"/>
                      <a:pt x="1344" y="0"/>
                      <a:pt x="1344" y="0"/>
                    </a:cubicBezTo>
                    <a:cubicBezTo>
                      <a:pt x="1343" y="0"/>
                      <a:pt x="1342" y="0"/>
                      <a:pt x="1342" y="0"/>
                    </a:cubicBezTo>
                    <a:cubicBezTo>
                      <a:pt x="1341" y="0"/>
                      <a:pt x="1341" y="0"/>
                      <a:pt x="1341" y="0"/>
                    </a:cubicBezTo>
                    <a:cubicBezTo>
                      <a:pt x="1341" y="0"/>
                      <a:pt x="1340" y="0"/>
                      <a:pt x="1340" y="0"/>
                    </a:cubicBezTo>
                    <a:cubicBezTo>
                      <a:pt x="1237" y="0"/>
                      <a:pt x="1193" y="25"/>
                      <a:pt x="1152" y="50"/>
                    </a:cubicBezTo>
                    <a:cubicBezTo>
                      <a:pt x="1107" y="24"/>
                      <a:pt x="1045" y="0"/>
                      <a:pt x="907" y="0"/>
                    </a:cubicBezTo>
                    <a:cubicBezTo>
                      <a:pt x="907" y="0"/>
                      <a:pt x="907" y="0"/>
                      <a:pt x="906" y="0"/>
                    </a:cubicBezTo>
                    <a:cubicBezTo>
                      <a:pt x="906" y="0"/>
                      <a:pt x="905" y="0"/>
                      <a:pt x="905" y="0"/>
                    </a:cubicBezTo>
                    <a:cubicBezTo>
                      <a:pt x="904" y="0"/>
                      <a:pt x="904" y="0"/>
                      <a:pt x="904" y="0"/>
                    </a:cubicBezTo>
                    <a:cubicBezTo>
                      <a:pt x="903" y="0"/>
                      <a:pt x="903" y="0"/>
                      <a:pt x="903" y="0"/>
                    </a:cubicBezTo>
                    <a:cubicBezTo>
                      <a:pt x="800" y="0"/>
                      <a:pt x="756" y="25"/>
                      <a:pt x="715" y="50"/>
                    </a:cubicBezTo>
                    <a:cubicBezTo>
                      <a:pt x="669" y="24"/>
                      <a:pt x="607" y="0"/>
                      <a:pt x="467" y="0"/>
                    </a:cubicBezTo>
                    <a:cubicBezTo>
                      <a:pt x="467" y="0"/>
                      <a:pt x="467" y="0"/>
                      <a:pt x="467" y="0"/>
                    </a:cubicBezTo>
                    <a:cubicBezTo>
                      <a:pt x="361" y="0"/>
                      <a:pt x="317" y="25"/>
                      <a:pt x="275" y="50"/>
                    </a:cubicBezTo>
                    <a:cubicBezTo>
                      <a:pt x="230" y="24"/>
                      <a:pt x="167" y="0"/>
                      <a:pt x="27" y="0"/>
                    </a:cubicBezTo>
                    <a:cubicBezTo>
                      <a:pt x="12" y="0"/>
                      <a:pt x="0" y="12"/>
                      <a:pt x="0" y="27"/>
                    </a:cubicBezTo>
                    <a:cubicBezTo>
                      <a:pt x="0" y="41"/>
                      <a:pt x="12" y="53"/>
                      <a:pt x="27" y="53"/>
                    </a:cubicBezTo>
                    <a:cubicBezTo>
                      <a:pt x="124" y="53"/>
                      <a:pt x="178" y="65"/>
                      <a:pt x="217" y="81"/>
                    </a:cubicBezTo>
                    <a:cubicBezTo>
                      <a:pt x="178" y="97"/>
                      <a:pt x="124" y="108"/>
                      <a:pt x="27" y="108"/>
                    </a:cubicBezTo>
                    <a:cubicBezTo>
                      <a:pt x="12" y="108"/>
                      <a:pt x="0" y="120"/>
                      <a:pt x="0" y="135"/>
                    </a:cubicBezTo>
                    <a:cubicBezTo>
                      <a:pt x="0" y="150"/>
                      <a:pt x="12" y="162"/>
                      <a:pt x="27" y="162"/>
                    </a:cubicBezTo>
                    <a:cubicBezTo>
                      <a:pt x="167" y="162"/>
                      <a:pt x="230" y="137"/>
                      <a:pt x="275" y="112"/>
                    </a:cubicBezTo>
                    <a:cubicBezTo>
                      <a:pt x="317" y="137"/>
                      <a:pt x="361" y="162"/>
                      <a:pt x="467" y="162"/>
                    </a:cubicBezTo>
                    <a:cubicBezTo>
                      <a:pt x="607" y="162"/>
                      <a:pt x="669" y="137"/>
                      <a:pt x="715" y="112"/>
                    </a:cubicBezTo>
                    <a:cubicBezTo>
                      <a:pt x="756" y="136"/>
                      <a:pt x="800" y="161"/>
                      <a:pt x="903" y="162"/>
                    </a:cubicBezTo>
                    <a:cubicBezTo>
                      <a:pt x="903" y="162"/>
                      <a:pt x="903" y="162"/>
                      <a:pt x="904" y="162"/>
                    </a:cubicBezTo>
                    <a:cubicBezTo>
                      <a:pt x="904" y="162"/>
                      <a:pt x="905" y="162"/>
                      <a:pt x="905" y="162"/>
                    </a:cubicBezTo>
                    <a:cubicBezTo>
                      <a:pt x="906" y="162"/>
                      <a:pt x="906" y="162"/>
                      <a:pt x="906" y="162"/>
                    </a:cubicBezTo>
                    <a:cubicBezTo>
                      <a:pt x="907" y="162"/>
                      <a:pt x="907" y="162"/>
                      <a:pt x="907" y="162"/>
                    </a:cubicBezTo>
                    <a:cubicBezTo>
                      <a:pt x="1045" y="161"/>
                      <a:pt x="1107" y="137"/>
                      <a:pt x="1152" y="112"/>
                    </a:cubicBezTo>
                    <a:cubicBezTo>
                      <a:pt x="1193" y="136"/>
                      <a:pt x="1237" y="161"/>
                      <a:pt x="1340" y="162"/>
                    </a:cubicBezTo>
                    <a:cubicBezTo>
                      <a:pt x="1340" y="162"/>
                      <a:pt x="1341" y="162"/>
                      <a:pt x="1341" y="162"/>
                    </a:cubicBezTo>
                    <a:cubicBezTo>
                      <a:pt x="1341" y="162"/>
                      <a:pt x="1342" y="162"/>
                      <a:pt x="1342" y="162"/>
                    </a:cubicBezTo>
                    <a:cubicBezTo>
                      <a:pt x="1343" y="162"/>
                      <a:pt x="1343" y="162"/>
                      <a:pt x="1344" y="162"/>
                    </a:cubicBezTo>
                    <a:cubicBezTo>
                      <a:pt x="1344" y="162"/>
                      <a:pt x="1344" y="162"/>
                      <a:pt x="1344" y="162"/>
                    </a:cubicBezTo>
                    <a:cubicBezTo>
                      <a:pt x="1482" y="161"/>
                      <a:pt x="1544" y="137"/>
                      <a:pt x="1590" y="112"/>
                    </a:cubicBezTo>
                    <a:cubicBezTo>
                      <a:pt x="1630" y="136"/>
                      <a:pt x="1674" y="161"/>
                      <a:pt x="1777" y="162"/>
                    </a:cubicBezTo>
                    <a:cubicBezTo>
                      <a:pt x="1777" y="162"/>
                      <a:pt x="1778" y="162"/>
                      <a:pt x="1778" y="162"/>
                    </a:cubicBezTo>
                    <a:cubicBezTo>
                      <a:pt x="1778" y="162"/>
                      <a:pt x="1779" y="162"/>
                      <a:pt x="1779" y="162"/>
                    </a:cubicBezTo>
                    <a:cubicBezTo>
                      <a:pt x="1780" y="162"/>
                      <a:pt x="1780" y="162"/>
                      <a:pt x="1781" y="162"/>
                    </a:cubicBezTo>
                    <a:cubicBezTo>
                      <a:pt x="1781" y="162"/>
                      <a:pt x="1781" y="162"/>
                      <a:pt x="1781" y="162"/>
                    </a:cubicBezTo>
                    <a:cubicBezTo>
                      <a:pt x="1919" y="161"/>
                      <a:pt x="1981" y="137"/>
                      <a:pt x="2027" y="112"/>
                    </a:cubicBezTo>
                    <a:cubicBezTo>
                      <a:pt x="2067" y="136"/>
                      <a:pt x="2111" y="161"/>
                      <a:pt x="2214" y="162"/>
                    </a:cubicBezTo>
                    <a:cubicBezTo>
                      <a:pt x="2215" y="162"/>
                      <a:pt x="2215" y="162"/>
                      <a:pt x="2215" y="162"/>
                    </a:cubicBezTo>
                    <a:cubicBezTo>
                      <a:pt x="2215" y="162"/>
                      <a:pt x="2216" y="162"/>
                      <a:pt x="2216" y="162"/>
                    </a:cubicBezTo>
                    <a:cubicBezTo>
                      <a:pt x="2217" y="162"/>
                      <a:pt x="2217" y="162"/>
                      <a:pt x="2218" y="162"/>
                    </a:cubicBezTo>
                    <a:cubicBezTo>
                      <a:pt x="2218" y="162"/>
                      <a:pt x="2218" y="162"/>
                      <a:pt x="2218" y="162"/>
                    </a:cubicBezTo>
                    <a:cubicBezTo>
                      <a:pt x="2357" y="161"/>
                      <a:pt x="2418" y="137"/>
                      <a:pt x="2464" y="112"/>
                    </a:cubicBezTo>
                    <a:cubicBezTo>
                      <a:pt x="2505" y="136"/>
                      <a:pt x="2548" y="161"/>
                      <a:pt x="2651" y="162"/>
                    </a:cubicBezTo>
                    <a:cubicBezTo>
                      <a:pt x="2652" y="162"/>
                      <a:pt x="2652" y="162"/>
                      <a:pt x="2652" y="162"/>
                    </a:cubicBezTo>
                    <a:cubicBezTo>
                      <a:pt x="2652" y="162"/>
                      <a:pt x="2653" y="162"/>
                      <a:pt x="2653" y="162"/>
                    </a:cubicBezTo>
                    <a:cubicBezTo>
                      <a:pt x="2654" y="162"/>
                      <a:pt x="2654" y="162"/>
                      <a:pt x="2655" y="162"/>
                    </a:cubicBezTo>
                    <a:cubicBezTo>
                      <a:pt x="2655" y="162"/>
                      <a:pt x="2655" y="162"/>
                      <a:pt x="2655" y="162"/>
                    </a:cubicBezTo>
                    <a:cubicBezTo>
                      <a:pt x="2794" y="161"/>
                      <a:pt x="2855" y="137"/>
                      <a:pt x="2901" y="112"/>
                    </a:cubicBezTo>
                    <a:cubicBezTo>
                      <a:pt x="2942" y="136"/>
                      <a:pt x="2985" y="161"/>
                      <a:pt x="3089" y="162"/>
                    </a:cubicBezTo>
                    <a:cubicBezTo>
                      <a:pt x="3089" y="162"/>
                      <a:pt x="3089" y="162"/>
                      <a:pt x="3089" y="162"/>
                    </a:cubicBezTo>
                    <a:cubicBezTo>
                      <a:pt x="3090" y="162"/>
                      <a:pt x="3090" y="162"/>
                      <a:pt x="3091" y="162"/>
                    </a:cubicBezTo>
                    <a:cubicBezTo>
                      <a:pt x="3091" y="162"/>
                      <a:pt x="3091" y="162"/>
                      <a:pt x="3092" y="162"/>
                    </a:cubicBezTo>
                    <a:cubicBezTo>
                      <a:pt x="3092" y="162"/>
                      <a:pt x="3092" y="162"/>
                      <a:pt x="3092" y="162"/>
                    </a:cubicBezTo>
                    <a:cubicBezTo>
                      <a:pt x="3231" y="161"/>
                      <a:pt x="3292" y="137"/>
                      <a:pt x="3338" y="112"/>
                    </a:cubicBezTo>
                    <a:cubicBezTo>
                      <a:pt x="3379" y="136"/>
                      <a:pt x="3422" y="161"/>
                      <a:pt x="3526" y="162"/>
                    </a:cubicBezTo>
                    <a:cubicBezTo>
                      <a:pt x="3526" y="162"/>
                      <a:pt x="3526" y="162"/>
                      <a:pt x="3526" y="162"/>
                    </a:cubicBezTo>
                    <a:cubicBezTo>
                      <a:pt x="3527" y="162"/>
                      <a:pt x="3527" y="162"/>
                      <a:pt x="3528" y="162"/>
                    </a:cubicBezTo>
                    <a:cubicBezTo>
                      <a:pt x="3528" y="162"/>
                      <a:pt x="3528" y="162"/>
                      <a:pt x="3529" y="162"/>
                    </a:cubicBezTo>
                    <a:cubicBezTo>
                      <a:pt x="3529" y="162"/>
                      <a:pt x="3529" y="162"/>
                      <a:pt x="3529" y="162"/>
                    </a:cubicBezTo>
                    <a:cubicBezTo>
                      <a:pt x="3668" y="161"/>
                      <a:pt x="3729" y="137"/>
                      <a:pt x="3775" y="112"/>
                    </a:cubicBezTo>
                    <a:cubicBezTo>
                      <a:pt x="3816" y="136"/>
                      <a:pt x="3860" y="161"/>
                      <a:pt x="3963" y="162"/>
                    </a:cubicBezTo>
                    <a:cubicBezTo>
                      <a:pt x="3963" y="162"/>
                      <a:pt x="3963" y="162"/>
                      <a:pt x="3963" y="162"/>
                    </a:cubicBezTo>
                    <a:cubicBezTo>
                      <a:pt x="3964" y="162"/>
                      <a:pt x="3964" y="162"/>
                      <a:pt x="3965" y="162"/>
                    </a:cubicBezTo>
                    <a:cubicBezTo>
                      <a:pt x="3965" y="162"/>
                      <a:pt x="3966" y="162"/>
                      <a:pt x="3966" y="162"/>
                    </a:cubicBezTo>
                    <a:cubicBezTo>
                      <a:pt x="3966" y="162"/>
                      <a:pt x="3966" y="162"/>
                      <a:pt x="3966" y="162"/>
                    </a:cubicBezTo>
                    <a:cubicBezTo>
                      <a:pt x="4105" y="161"/>
                      <a:pt x="4167" y="137"/>
                      <a:pt x="4212" y="112"/>
                    </a:cubicBezTo>
                    <a:cubicBezTo>
                      <a:pt x="4253" y="136"/>
                      <a:pt x="4297" y="161"/>
                      <a:pt x="4400" y="162"/>
                    </a:cubicBezTo>
                    <a:cubicBezTo>
                      <a:pt x="4400" y="162"/>
                      <a:pt x="4400" y="162"/>
                      <a:pt x="4400" y="162"/>
                    </a:cubicBezTo>
                    <a:cubicBezTo>
                      <a:pt x="4401" y="162"/>
                      <a:pt x="4401" y="162"/>
                      <a:pt x="4402" y="162"/>
                    </a:cubicBezTo>
                    <a:cubicBezTo>
                      <a:pt x="4402" y="162"/>
                      <a:pt x="4403" y="162"/>
                      <a:pt x="4403" y="162"/>
                    </a:cubicBezTo>
                    <a:cubicBezTo>
                      <a:pt x="4403" y="162"/>
                      <a:pt x="4403" y="162"/>
                      <a:pt x="4404" y="162"/>
                    </a:cubicBezTo>
                    <a:cubicBezTo>
                      <a:pt x="4542" y="161"/>
                      <a:pt x="4604" y="137"/>
                      <a:pt x="4649" y="112"/>
                    </a:cubicBezTo>
                    <a:cubicBezTo>
                      <a:pt x="4690" y="137"/>
                      <a:pt x="4735" y="162"/>
                      <a:pt x="4840" y="162"/>
                    </a:cubicBezTo>
                    <a:cubicBezTo>
                      <a:pt x="4855" y="162"/>
                      <a:pt x="4867" y="150"/>
                      <a:pt x="4867" y="135"/>
                    </a:cubicBezTo>
                    <a:cubicBezTo>
                      <a:pt x="4867" y="120"/>
                      <a:pt x="4855" y="108"/>
                      <a:pt x="4840" y="108"/>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lIns="82828" tIns="41413" rIns="82828" bIns="41413"/>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200" name="Freeform 30"/>
              <p:cNvSpPr>
                <a:spLocks noEditPoints="1"/>
              </p:cNvSpPr>
              <p:nvPr/>
            </p:nvSpPr>
            <p:spPr bwMode="auto">
              <a:xfrm>
                <a:off x="2969540" y="4742782"/>
                <a:ext cx="1571041" cy="45719"/>
              </a:xfrm>
              <a:custGeom>
                <a:avLst/>
                <a:gdLst>
                  <a:gd name="T0" fmla="*/ 2147483646 w 4867"/>
                  <a:gd name="T1" fmla="*/ 2147483646 h 162"/>
                  <a:gd name="T2" fmla="*/ 2147483646 w 4867"/>
                  <a:gd name="T3" fmla="*/ 2147483646 h 162"/>
                  <a:gd name="T4" fmla="*/ 2147483646 w 4867"/>
                  <a:gd name="T5" fmla="*/ 2147483646 h 162"/>
                  <a:gd name="T6" fmla="*/ 2147483646 w 4867"/>
                  <a:gd name="T7" fmla="*/ 2147483646 h 162"/>
                  <a:gd name="T8" fmla="*/ 2147483646 w 4867"/>
                  <a:gd name="T9" fmla="*/ 2147483646 h 162"/>
                  <a:gd name="T10" fmla="*/ 2147483646 w 4867"/>
                  <a:gd name="T11" fmla="*/ 2147483646 h 162"/>
                  <a:gd name="T12" fmla="*/ 2147483646 w 4867"/>
                  <a:gd name="T13" fmla="*/ 2147483646 h 162"/>
                  <a:gd name="T14" fmla="*/ 2147483646 w 4867"/>
                  <a:gd name="T15" fmla="*/ 2147483646 h 162"/>
                  <a:gd name="T16" fmla="*/ 2147483646 w 4867"/>
                  <a:gd name="T17" fmla="*/ 2147483646 h 162"/>
                  <a:gd name="T18" fmla="*/ 2147483646 w 4867"/>
                  <a:gd name="T19" fmla="*/ 2147483646 h 162"/>
                  <a:gd name="T20" fmla="*/ 2147483646 w 4867"/>
                  <a:gd name="T21" fmla="*/ 2147483646 h 162"/>
                  <a:gd name="T22" fmla="*/ 2147483646 w 4867"/>
                  <a:gd name="T23" fmla="*/ 2147483646 h 162"/>
                  <a:gd name="T24" fmla="*/ 2147483646 w 4867"/>
                  <a:gd name="T25" fmla="*/ 2147483646 h 162"/>
                  <a:gd name="T26" fmla="*/ 2147483646 w 4867"/>
                  <a:gd name="T27" fmla="*/ 2147483646 h 162"/>
                  <a:gd name="T28" fmla="*/ 2147483646 w 4867"/>
                  <a:gd name="T29" fmla="*/ 2147483646 h 162"/>
                  <a:gd name="T30" fmla="*/ 2147483646 w 4867"/>
                  <a:gd name="T31" fmla="*/ 2147483646 h 162"/>
                  <a:gd name="T32" fmla="*/ 2147483646 w 4867"/>
                  <a:gd name="T33" fmla="*/ 2147483646 h 162"/>
                  <a:gd name="T34" fmla="*/ 2147483646 w 4867"/>
                  <a:gd name="T35" fmla="*/ 0 h 162"/>
                  <a:gd name="T36" fmla="*/ 2147483646 w 4867"/>
                  <a:gd name="T37" fmla="*/ 0 h 162"/>
                  <a:gd name="T38" fmla="*/ 2147483646 w 4867"/>
                  <a:gd name="T39" fmla="*/ 2147483646 h 162"/>
                  <a:gd name="T40" fmla="*/ 2147483646 w 4867"/>
                  <a:gd name="T41" fmla="*/ 0 h 162"/>
                  <a:gd name="T42" fmla="*/ 2147483646 w 4867"/>
                  <a:gd name="T43" fmla="*/ 0 h 162"/>
                  <a:gd name="T44" fmla="*/ 2147483646 w 4867"/>
                  <a:gd name="T45" fmla="*/ 2147483646 h 162"/>
                  <a:gd name="T46" fmla="*/ 2147483646 w 4867"/>
                  <a:gd name="T47" fmla="*/ 0 h 162"/>
                  <a:gd name="T48" fmla="*/ 2147483646 w 4867"/>
                  <a:gd name="T49" fmla="*/ 0 h 162"/>
                  <a:gd name="T50" fmla="*/ 2147483646 w 4867"/>
                  <a:gd name="T51" fmla="*/ 2147483646 h 162"/>
                  <a:gd name="T52" fmla="*/ 2147483646 w 4867"/>
                  <a:gd name="T53" fmla="*/ 0 h 162"/>
                  <a:gd name="T54" fmla="*/ 2147483646 w 4867"/>
                  <a:gd name="T55" fmla="*/ 0 h 162"/>
                  <a:gd name="T56" fmla="*/ 2147483646 w 4867"/>
                  <a:gd name="T57" fmla="*/ 2147483646 h 162"/>
                  <a:gd name="T58" fmla="*/ 2147483646 w 4867"/>
                  <a:gd name="T59" fmla="*/ 0 h 162"/>
                  <a:gd name="T60" fmla="*/ 2147483646 w 4867"/>
                  <a:gd name="T61" fmla="*/ 0 h 162"/>
                  <a:gd name="T62" fmla="*/ 2147483646 w 4867"/>
                  <a:gd name="T63" fmla="*/ 2147483646 h 162"/>
                  <a:gd name="T64" fmla="*/ 2147483646 w 4867"/>
                  <a:gd name="T65" fmla="*/ 2147483646 h 162"/>
                  <a:gd name="T66" fmla="*/ 2147483646 w 4867"/>
                  <a:gd name="T67" fmla="*/ 2147483646 h 162"/>
                  <a:gd name="T68" fmla="*/ 2147483646 w 4867"/>
                  <a:gd name="T69" fmla="*/ 2147483646 h 162"/>
                  <a:gd name="T70" fmla="*/ 2147483646 w 4867"/>
                  <a:gd name="T71" fmla="*/ 2147483646 h 162"/>
                  <a:gd name="T72" fmla="*/ 2147483646 w 4867"/>
                  <a:gd name="T73" fmla="*/ 2147483646 h 162"/>
                  <a:gd name="T74" fmla="*/ 2147483646 w 4867"/>
                  <a:gd name="T75" fmla="*/ 2147483646 h 162"/>
                  <a:gd name="T76" fmla="*/ 2147483646 w 4867"/>
                  <a:gd name="T77" fmla="*/ 2147483646 h 162"/>
                  <a:gd name="T78" fmla="*/ 2147483646 w 4867"/>
                  <a:gd name="T79" fmla="*/ 2147483646 h 162"/>
                  <a:gd name="T80" fmla="*/ 2147483646 w 4867"/>
                  <a:gd name="T81" fmla="*/ 2147483646 h 162"/>
                  <a:gd name="T82" fmla="*/ 2147483646 w 4867"/>
                  <a:gd name="T83" fmla="*/ 2147483646 h 162"/>
                  <a:gd name="T84" fmla="*/ 2147483646 w 4867"/>
                  <a:gd name="T85" fmla="*/ 2147483646 h 162"/>
                  <a:gd name="T86" fmla="*/ 2147483646 w 4867"/>
                  <a:gd name="T87" fmla="*/ 2147483646 h 162"/>
                  <a:gd name="T88" fmla="*/ 2147483646 w 4867"/>
                  <a:gd name="T89" fmla="*/ 2147483646 h 162"/>
                  <a:gd name="T90" fmla="*/ 2147483646 w 4867"/>
                  <a:gd name="T91" fmla="*/ 2147483646 h 162"/>
                  <a:gd name="T92" fmla="*/ 2147483646 w 4867"/>
                  <a:gd name="T93" fmla="*/ 2147483646 h 162"/>
                  <a:gd name="T94" fmla="*/ 2147483646 w 4867"/>
                  <a:gd name="T95" fmla="*/ 2147483646 h 16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4867" h="162">
                    <a:moveTo>
                      <a:pt x="467" y="108"/>
                    </a:moveTo>
                    <a:lnTo>
                      <a:pt x="467" y="108"/>
                    </a:lnTo>
                    <a:cubicBezTo>
                      <a:pt x="396" y="108"/>
                      <a:pt x="359" y="97"/>
                      <a:pt x="329" y="81"/>
                    </a:cubicBezTo>
                    <a:cubicBezTo>
                      <a:pt x="359" y="65"/>
                      <a:pt x="396" y="53"/>
                      <a:pt x="466" y="53"/>
                    </a:cubicBezTo>
                    <a:cubicBezTo>
                      <a:pt x="466" y="53"/>
                      <a:pt x="466" y="53"/>
                      <a:pt x="467" y="53"/>
                    </a:cubicBezTo>
                    <a:cubicBezTo>
                      <a:pt x="564" y="53"/>
                      <a:pt x="618" y="65"/>
                      <a:pt x="657" y="81"/>
                    </a:cubicBezTo>
                    <a:cubicBezTo>
                      <a:pt x="618" y="97"/>
                      <a:pt x="564" y="108"/>
                      <a:pt x="467" y="108"/>
                    </a:cubicBezTo>
                    <a:close/>
                    <a:moveTo>
                      <a:pt x="905" y="108"/>
                    </a:moveTo>
                    <a:lnTo>
                      <a:pt x="905" y="108"/>
                    </a:lnTo>
                    <a:cubicBezTo>
                      <a:pt x="835" y="108"/>
                      <a:pt x="799" y="97"/>
                      <a:pt x="769" y="81"/>
                    </a:cubicBezTo>
                    <a:cubicBezTo>
                      <a:pt x="799" y="65"/>
                      <a:pt x="835" y="53"/>
                      <a:pt x="905" y="53"/>
                    </a:cubicBezTo>
                    <a:cubicBezTo>
                      <a:pt x="1001" y="53"/>
                      <a:pt x="1055" y="65"/>
                      <a:pt x="1094" y="81"/>
                    </a:cubicBezTo>
                    <a:cubicBezTo>
                      <a:pt x="1056" y="96"/>
                      <a:pt x="1001" y="108"/>
                      <a:pt x="905" y="108"/>
                    </a:cubicBezTo>
                    <a:close/>
                    <a:moveTo>
                      <a:pt x="1342" y="108"/>
                    </a:moveTo>
                    <a:lnTo>
                      <a:pt x="1342" y="108"/>
                    </a:lnTo>
                    <a:cubicBezTo>
                      <a:pt x="1273" y="108"/>
                      <a:pt x="1236" y="97"/>
                      <a:pt x="1206" y="81"/>
                    </a:cubicBezTo>
                    <a:cubicBezTo>
                      <a:pt x="1236" y="65"/>
                      <a:pt x="1272" y="53"/>
                      <a:pt x="1342" y="53"/>
                    </a:cubicBezTo>
                    <a:cubicBezTo>
                      <a:pt x="1438" y="53"/>
                      <a:pt x="1493" y="65"/>
                      <a:pt x="1531" y="81"/>
                    </a:cubicBezTo>
                    <a:cubicBezTo>
                      <a:pt x="1493" y="96"/>
                      <a:pt x="1439" y="108"/>
                      <a:pt x="1342" y="108"/>
                    </a:cubicBezTo>
                    <a:close/>
                    <a:moveTo>
                      <a:pt x="1779" y="108"/>
                    </a:moveTo>
                    <a:lnTo>
                      <a:pt x="1779" y="108"/>
                    </a:lnTo>
                    <a:cubicBezTo>
                      <a:pt x="1710" y="108"/>
                      <a:pt x="1673" y="97"/>
                      <a:pt x="1643" y="81"/>
                    </a:cubicBezTo>
                    <a:cubicBezTo>
                      <a:pt x="1673" y="65"/>
                      <a:pt x="1709" y="53"/>
                      <a:pt x="1779" y="53"/>
                    </a:cubicBezTo>
                    <a:cubicBezTo>
                      <a:pt x="1875" y="53"/>
                      <a:pt x="1930" y="65"/>
                      <a:pt x="1968" y="81"/>
                    </a:cubicBezTo>
                    <a:cubicBezTo>
                      <a:pt x="1930" y="96"/>
                      <a:pt x="1876" y="108"/>
                      <a:pt x="1779" y="108"/>
                    </a:cubicBezTo>
                    <a:close/>
                    <a:moveTo>
                      <a:pt x="2216" y="108"/>
                    </a:moveTo>
                    <a:lnTo>
                      <a:pt x="2216" y="108"/>
                    </a:lnTo>
                    <a:cubicBezTo>
                      <a:pt x="2147" y="108"/>
                      <a:pt x="2110" y="97"/>
                      <a:pt x="2080" y="81"/>
                    </a:cubicBezTo>
                    <a:cubicBezTo>
                      <a:pt x="2110" y="65"/>
                      <a:pt x="2147" y="53"/>
                      <a:pt x="2216" y="53"/>
                    </a:cubicBezTo>
                    <a:cubicBezTo>
                      <a:pt x="2313" y="53"/>
                      <a:pt x="2367" y="65"/>
                      <a:pt x="2405" y="81"/>
                    </a:cubicBezTo>
                    <a:cubicBezTo>
                      <a:pt x="2367" y="96"/>
                      <a:pt x="2313" y="108"/>
                      <a:pt x="2216" y="108"/>
                    </a:cubicBezTo>
                    <a:close/>
                    <a:moveTo>
                      <a:pt x="2653" y="108"/>
                    </a:moveTo>
                    <a:lnTo>
                      <a:pt x="2653" y="108"/>
                    </a:lnTo>
                    <a:cubicBezTo>
                      <a:pt x="2584" y="108"/>
                      <a:pt x="2547" y="97"/>
                      <a:pt x="2517" y="81"/>
                    </a:cubicBezTo>
                    <a:cubicBezTo>
                      <a:pt x="2547" y="65"/>
                      <a:pt x="2584" y="53"/>
                      <a:pt x="2653" y="53"/>
                    </a:cubicBezTo>
                    <a:cubicBezTo>
                      <a:pt x="2750" y="53"/>
                      <a:pt x="2804" y="65"/>
                      <a:pt x="2842" y="81"/>
                    </a:cubicBezTo>
                    <a:cubicBezTo>
                      <a:pt x="2804" y="96"/>
                      <a:pt x="2750" y="108"/>
                      <a:pt x="2653" y="108"/>
                    </a:cubicBezTo>
                    <a:close/>
                    <a:moveTo>
                      <a:pt x="3091" y="108"/>
                    </a:moveTo>
                    <a:lnTo>
                      <a:pt x="3091" y="108"/>
                    </a:lnTo>
                    <a:cubicBezTo>
                      <a:pt x="3021" y="108"/>
                      <a:pt x="2984" y="97"/>
                      <a:pt x="2954" y="81"/>
                    </a:cubicBezTo>
                    <a:cubicBezTo>
                      <a:pt x="2984" y="65"/>
                      <a:pt x="3021" y="53"/>
                      <a:pt x="3090" y="53"/>
                    </a:cubicBezTo>
                    <a:cubicBezTo>
                      <a:pt x="3187" y="53"/>
                      <a:pt x="3241" y="65"/>
                      <a:pt x="3279" y="81"/>
                    </a:cubicBezTo>
                    <a:cubicBezTo>
                      <a:pt x="3241" y="96"/>
                      <a:pt x="3187" y="108"/>
                      <a:pt x="3091" y="108"/>
                    </a:cubicBezTo>
                    <a:close/>
                    <a:moveTo>
                      <a:pt x="3528" y="108"/>
                    </a:moveTo>
                    <a:lnTo>
                      <a:pt x="3528" y="108"/>
                    </a:lnTo>
                    <a:cubicBezTo>
                      <a:pt x="3458" y="108"/>
                      <a:pt x="3422" y="97"/>
                      <a:pt x="3391" y="81"/>
                    </a:cubicBezTo>
                    <a:cubicBezTo>
                      <a:pt x="3422" y="65"/>
                      <a:pt x="3458" y="53"/>
                      <a:pt x="3527" y="53"/>
                    </a:cubicBezTo>
                    <a:cubicBezTo>
                      <a:pt x="3624" y="53"/>
                      <a:pt x="3678" y="65"/>
                      <a:pt x="3717" y="81"/>
                    </a:cubicBezTo>
                    <a:cubicBezTo>
                      <a:pt x="3678" y="96"/>
                      <a:pt x="3624" y="108"/>
                      <a:pt x="3528" y="108"/>
                    </a:cubicBezTo>
                    <a:close/>
                    <a:moveTo>
                      <a:pt x="3965" y="108"/>
                    </a:moveTo>
                    <a:lnTo>
                      <a:pt x="3965" y="108"/>
                    </a:lnTo>
                    <a:cubicBezTo>
                      <a:pt x="3895" y="108"/>
                      <a:pt x="3859" y="97"/>
                      <a:pt x="3828" y="81"/>
                    </a:cubicBezTo>
                    <a:cubicBezTo>
                      <a:pt x="3859" y="65"/>
                      <a:pt x="3895" y="53"/>
                      <a:pt x="3964" y="53"/>
                    </a:cubicBezTo>
                    <a:cubicBezTo>
                      <a:pt x="4061" y="53"/>
                      <a:pt x="4115" y="65"/>
                      <a:pt x="4154" y="81"/>
                    </a:cubicBezTo>
                    <a:cubicBezTo>
                      <a:pt x="4115" y="96"/>
                      <a:pt x="4061" y="108"/>
                      <a:pt x="3965" y="108"/>
                    </a:cubicBezTo>
                    <a:close/>
                    <a:moveTo>
                      <a:pt x="4402" y="108"/>
                    </a:moveTo>
                    <a:lnTo>
                      <a:pt x="4402" y="108"/>
                    </a:lnTo>
                    <a:cubicBezTo>
                      <a:pt x="4332" y="108"/>
                      <a:pt x="4296" y="97"/>
                      <a:pt x="4265" y="81"/>
                    </a:cubicBezTo>
                    <a:cubicBezTo>
                      <a:pt x="4296" y="65"/>
                      <a:pt x="4332" y="53"/>
                      <a:pt x="4401" y="53"/>
                    </a:cubicBezTo>
                    <a:cubicBezTo>
                      <a:pt x="4498" y="53"/>
                      <a:pt x="4552" y="65"/>
                      <a:pt x="4591" y="81"/>
                    </a:cubicBezTo>
                    <a:cubicBezTo>
                      <a:pt x="4552" y="96"/>
                      <a:pt x="4498" y="108"/>
                      <a:pt x="4402" y="108"/>
                    </a:cubicBezTo>
                    <a:close/>
                    <a:moveTo>
                      <a:pt x="4840" y="108"/>
                    </a:moveTo>
                    <a:lnTo>
                      <a:pt x="4840" y="108"/>
                    </a:lnTo>
                    <a:cubicBezTo>
                      <a:pt x="4770" y="108"/>
                      <a:pt x="4733" y="97"/>
                      <a:pt x="4702" y="81"/>
                    </a:cubicBezTo>
                    <a:cubicBezTo>
                      <a:pt x="4733" y="65"/>
                      <a:pt x="4770" y="53"/>
                      <a:pt x="4840" y="53"/>
                    </a:cubicBezTo>
                    <a:cubicBezTo>
                      <a:pt x="4855" y="53"/>
                      <a:pt x="4867" y="41"/>
                      <a:pt x="4867" y="27"/>
                    </a:cubicBezTo>
                    <a:cubicBezTo>
                      <a:pt x="4867" y="12"/>
                      <a:pt x="4855" y="0"/>
                      <a:pt x="4840" y="0"/>
                    </a:cubicBezTo>
                    <a:cubicBezTo>
                      <a:pt x="4735" y="0"/>
                      <a:pt x="4690" y="25"/>
                      <a:pt x="4649" y="50"/>
                    </a:cubicBezTo>
                    <a:cubicBezTo>
                      <a:pt x="4604" y="24"/>
                      <a:pt x="4542" y="0"/>
                      <a:pt x="4404" y="0"/>
                    </a:cubicBezTo>
                    <a:cubicBezTo>
                      <a:pt x="4403" y="0"/>
                      <a:pt x="4403" y="0"/>
                      <a:pt x="4403" y="0"/>
                    </a:cubicBezTo>
                    <a:cubicBezTo>
                      <a:pt x="4402" y="0"/>
                      <a:pt x="4402" y="0"/>
                      <a:pt x="4401" y="0"/>
                    </a:cubicBezTo>
                    <a:cubicBezTo>
                      <a:pt x="4401" y="0"/>
                      <a:pt x="4401" y="0"/>
                      <a:pt x="4400" y="0"/>
                    </a:cubicBezTo>
                    <a:cubicBezTo>
                      <a:pt x="4400" y="0"/>
                      <a:pt x="4400" y="0"/>
                      <a:pt x="4400" y="0"/>
                    </a:cubicBezTo>
                    <a:cubicBezTo>
                      <a:pt x="4297" y="0"/>
                      <a:pt x="4253" y="25"/>
                      <a:pt x="4212" y="50"/>
                    </a:cubicBezTo>
                    <a:cubicBezTo>
                      <a:pt x="4167" y="24"/>
                      <a:pt x="4105" y="0"/>
                      <a:pt x="3967" y="0"/>
                    </a:cubicBezTo>
                    <a:cubicBezTo>
                      <a:pt x="3966" y="0"/>
                      <a:pt x="3966" y="0"/>
                      <a:pt x="3966" y="0"/>
                    </a:cubicBezTo>
                    <a:cubicBezTo>
                      <a:pt x="3965" y="0"/>
                      <a:pt x="3965" y="0"/>
                      <a:pt x="3964" y="0"/>
                    </a:cubicBezTo>
                    <a:cubicBezTo>
                      <a:pt x="3964" y="0"/>
                      <a:pt x="3964" y="0"/>
                      <a:pt x="3963" y="0"/>
                    </a:cubicBezTo>
                    <a:cubicBezTo>
                      <a:pt x="3963" y="0"/>
                      <a:pt x="3963" y="0"/>
                      <a:pt x="3963" y="0"/>
                    </a:cubicBezTo>
                    <a:cubicBezTo>
                      <a:pt x="3860" y="0"/>
                      <a:pt x="3816" y="25"/>
                      <a:pt x="3775" y="50"/>
                    </a:cubicBezTo>
                    <a:cubicBezTo>
                      <a:pt x="3729" y="24"/>
                      <a:pt x="3668" y="0"/>
                      <a:pt x="3529" y="0"/>
                    </a:cubicBezTo>
                    <a:cubicBezTo>
                      <a:pt x="3529" y="0"/>
                      <a:pt x="3529" y="0"/>
                      <a:pt x="3529" y="0"/>
                    </a:cubicBezTo>
                    <a:cubicBezTo>
                      <a:pt x="3528" y="0"/>
                      <a:pt x="3528" y="0"/>
                      <a:pt x="3527" y="0"/>
                    </a:cubicBezTo>
                    <a:cubicBezTo>
                      <a:pt x="3527" y="0"/>
                      <a:pt x="3526" y="0"/>
                      <a:pt x="3526" y="0"/>
                    </a:cubicBezTo>
                    <a:cubicBezTo>
                      <a:pt x="3526" y="0"/>
                      <a:pt x="3526" y="0"/>
                      <a:pt x="3526" y="0"/>
                    </a:cubicBezTo>
                    <a:cubicBezTo>
                      <a:pt x="3422" y="0"/>
                      <a:pt x="3379" y="25"/>
                      <a:pt x="3338" y="50"/>
                    </a:cubicBezTo>
                    <a:cubicBezTo>
                      <a:pt x="3292" y="24"/>
                      <a:pt x="3231" y="0"/>
                      <a:pt x="3092" y="0"/>
                    </a:cubicBezTo>
                    <a:cubicBezTo>
                      <a:pt x="3092" y="0"/>
                      <a:pt x="3092" y="0"/>
                      <a:pt x="3092" y="0"/>
                    </a:cubicBezTo>
                    <a:cubicBezTo>
                      <a:pt x="3091" y="0"/>
                      <a:pt x="3091" y="0"/>
                      <a:pt x="3090" y="0"/>
                    </a:cubicBezTo>
                    <a:cubicBezTo>
                      <a:pt x="3090" y="0"/>
                      <a:pt x="3089" y="0"/>
                      <a:pt x="3089" y="0"/>
                    </a:cubicBezTo>
                    <a:cubicBezTo>
                      <a:pt x="3089" y="0"/>
                      <a:pt x="3089" y="0"/>
                      <a:pt x="3089" y="0"/>
                    </a:cubicBezTo>
                    <a:cubicBezTo>
                      <a:pt x="2985" y="0"/>
                      <a:pt x="2942" y="25"/>
                      <a:pt x="2901" y="50"/>
                    </a:cubicBezTo>
                    <a:cubicBezTo>
                      <a:pt x="2855" y="24"/>
                      <a:pt x="2794" y="0"/>
                      <a:pt x="2655" y="0"/>
                    </a:cubicBezTo>
                    <a:cubicBezTo>
                      <a:pt x="2655" y="0"/>
                      <a:pt x="2655" y="0"/>
                      <a:pt x="2655" y="0"/>
                    </a:cubicBezTo>
                    <a:cubicBezTo>
                      <a:pt x="2654" y="0"/>
                      <a:pt x="2654" y="0"/>
                      <a:pt x="2653" y="0"/>
                    </a:cubicBezTo>
                    <a:cubicBezTo>
                      <a:pt x="2653" y="0"/>
                      <a:pt x="2652" y="0"/>
                      <a:pt x="2652" y="0"/>
                    </a:cubicBezTo>
                    <a:cubicBezTo>
                      <a:pt x="2652" y="0"/>
                      <a:pt x="2652" y="0"/>
                      <a:pt x="2652" y="0"/>
                    </a:cubicBezTo>
                    <a:cubicBezTo>
                      <a:pt x="2548" y="0"/>
                      <a:pt x="2505" y="25"/>
                      <a:pt x="2464" y="50"/>
                    </a:cubicBezTo>
                    <a:cubicBezTo>
                      <a:pt x="2418" y="24"/>
                      <a:pt x="2357" y="0"/>
                      <a:pt x="2218" y="0"/>
                    </a:cubicBezTo>
                    <a:cubicBezTo>
                      <a:pt x="2218" y="0"/>
                      <a:pt x="2218" y="0"/>
                      <a:pt x="2218" y="0"/>
                    </a:cubicBezTo>
                    <a:cubicBezTo>
                      <a:pt x="2217" y="0"/>
                      <a:pt x="2217" y="0"/>
                      <a:pt x="2216" y="0"/>
                    </a:cubicBezTo>
                    <a:cubicBezTo>
                      <a:pt x="2216" y="0"/>
                      <a:pt x="2215" y="0"/>
                      <a:pt x="2215" y="0"/>
                    </a:cubicBezTo>
                    <a:cubicBezTo>
                      <a:pt x="2215" y="0"/>
                      <a:pt x="2215" y="0"/>
                      <a:pt x="2215" y="0"/>
                    </a:cubicBezTo>
                    <a:cubicBezTo>
                      <a:pt x="2111" y="0"/>
                      <a:pt x="2067" y="25"/>
                      <a:pt x="2027" y="50"/>
                    </a:cubicBezTo>
                    <a:cubicBezTo>
                      <a:pt x="1981" y="24"/>
                      <a:pt x="1919" y="0"/>
                      <a:pt x="1781" y="0"/>
                    </a:cubicBezTo>
                    <a:cubicBezTo>
                      <a:pt x="1781" y="0"/>
                      <a:pt x="1781" y="0"/>
                      <a:pt x="1781" y="0"/>
                    </a:cubicBezTo>
                    <a:cubicBezTo>
                      <a:pt x="1780" y="0"/>
                      <a:pt x="1779" y="0"/>
                      <a:pt x="1779" y="0"/>
                    </a:cubicBezTo>
                    <a:cubicBezTo>
                      <a:pt x="1778" y="0"/>
                      <a:pt x="1778" y="0"/>
                      <a:pt x="1778" y="0"/>
                    </a:cubicBezTo>
                    <a:cubicBezTo>
                      <a:pt x="1778" y="0"/>
                      <a:pt x="1778" y="0"/>
                      <a:pt x="1777" y="0"/>
                    </a:cubicBezTo>
                    <a:cubicBezTo>
                      <a:pt x="1674" y="0"/>
                      <a:pt x="1630" y="25"/>
                      <a:pt x="1590" y="50"/>
                    </a:cubicBezTo>
                    <a:cubicBezTo>
                      <a:pt x="1544" y="24"/>
                      <a:pt x="1482" y="0"/>
                      <a:pt x="1344" y="0"/>
                    </a:cubicBezTo>
                    <a:cubicBezTo>
                      <a:pt x="1344" y="0"/>
                      <a:pt x="1344" y="0"/>
                      <a:pt x="1344" y="0"/>
                    </a:cubicBezTo>
                    <a:cubicBezTo>
                      <a:pt x="1343" y="0"/>
                      <a:pt x="1342" y="0"/>
                      <a:pt x="1342" y="0"/>
                    </a:cubicBezTo>
                    <a:cubicBezTo>
                      <a:pt x="1341" y="0"/>
                      <a:pt x="1341" y="0"/>
                      <a:pt x="1341" y="0"/>
                    </a:cubicBezTo>
                    <a:cubicBezTo>
                      <a:pt x="1341" y="0"/>
                      <a:pt x="1340" y="0"/>
                      <a:pt x="1340" y="0"/>
                    </a:cubicBezTo>
                    <a:cubicBezTo>
                      <a:pt x="1237" y="0"/>
                      <a:pt x="1193" y="25"/>
                      <a:pt x="1152" y="50"/>
                    </a:cubicBezTo>
                    <a:cubicBezTo>
                      <a:pt x="1107" y="24"/>
                      <a:pt x="1045" y="0"/>
                      <a:pt x="907" y="0"/>
                    </a:cubicBezTo>
                    <a:cubicBezTo>
                      <a:pt x="907" y="0"/>
                      <a:pt x="907" y="0"/>
                      <a:pt x="906" y="0"/>
                    </a:cubicBezTo>
                    <a:cubicBezTo>
                      <a:pt x="906" y="0"/>
                      <a:pt x="905" y="0"/>
                      <a:pt x="905" y="0"/>
                    </a:cubicBezTo>
                    <a:cubicBezTo>
                      <a:pt x="904" y="0"/>
                      <a:pt x="904" y="0"/>
                      <a:pt x="904" y="0"/>
                    </a:cubicBezTo>
                    <a:cubicBezTo>
                      <a:pt x="903" y="0"/>
                      <a:pt x="903" y="0"/>
                      <a:pt x="903" y="0"/>
                    </a:cubicBezTo>
                    <a:cubicBezTo>
                      <a:pt x="800" y="0"/>
                      <a:pt x="756" y="25"/>
                      <a:pt x="715" y="50"/>
                    </a:cubicBezTo>
                    <a:cubicBezTo>
                      <a:pt x="669" y="24"/>
                      <a:pt x="607" y="0"/>
                      <a:pt x="467" y="0"/>
                    </a:cubicBezTo>
                    <a:cubicBezTo>
                      <a:pt x="467" y="0"/>
                      <a:pt x="467" y="0"/>
                      <a:pt x="467" y="0"/>
                    </a:cubicBezTo>
                    <a:cubicBezTo>
                      <a:pt x="361" y="0"/>
                      <a:pt x="317" y="25"/>
                      <a:pt x="275" y="50"/>
                    </a:cubicBezTo>
                    <a:cubicBezTo>
                      <a:pt x="230" y="24"/>
                      <a:pt x="167" y="0"/>
                      <a:pt x="27" y="0"/>
                    </a:cubicBezTo>
                    <a:cubicBezTo>
                      <a:pt x="12" y="0"/>
                      <a:pt x="0" y="12"/>
                      <a:pt x="0" y="27"/>
                    </a:cubicBezTo>
                    <a:cubicBezTo>
                      <a:pt x="0" y="41"/>
                      <a:pt x="12" y="53"/>
                      <a:pt x="27" y="53"/>
                    </a:cubicBezTo>
                    <a:cubicBezTo>
                      <a:pt x="124" y="53"/>
                      <a:pt x="178" y="65"/>
                      <a:pt x="217" y="81"/>
                    </a:cubicBezTo>
                    <a:cubicBezTo>
                      <a:pt x="178" y="97"/>
                      <a:pt x="124" y="108"/>
                      <a:pt x="27" y="108"/>
                    </a:cubicBezTo>
                    <a:cubicBezTo>
                      <a:pt x="12" y="108"/>
                      <a:pt x="0" y="120"/>
                      <a:pt x="0" y="135"/>
                    </a:cubicBezTo>
                    <a:cubicBezTo>
                      <a:pt x="0" y="150"/>
                      <a:pt x="12" y="162"/>
                      <a:pt x="27" y="162"/>
                    </a:cubicBezTo>
                    <a:cubicBezTo>
                      <a:pt x="167" y="162"/>
                      <a:pt x="230" y="137"/>
                      <a:pt x="275" y="112"/>
                    </a:cubicBezTo>
                    <a:cubicBezTo>
                      <a:pt x="317" y="137"/>
                      <a:pt x="361" y="162"/>
                      <a:pt x="467" y="162"/>
                    </a:cubicBezTo>
                    <a:cubicBezTo>
                      <a:pt x="607" y="162"/>
                      <a:pt x="669" y="137"/>
                      <a:pt x="715" y="112"/>
                    </a:cubicBezTo>
                    <a:cubicBezTo>
                      <a:pt x="756" y="136"/>
                      <a:pt x="800" y="161"/>
                      <a:pt x="903" y="162"/>
                    </a:cubicBezTo>
                    <a:cubicBezTo>
                      <a:pt x="903" y="162"/>
                      <a:pt x="903" y="162"/>
                      <a:pt x="904" y="162"/>
                    </a:cubicBezTo>
                    <a:cubicBezTo>
                      <a:pt x="904" y="162"/>
                      <a:pt x="905" y="162"/>
                      <a:pt x="905" y="162"/>
                    </a:cubicBezTo>
                    <a:cubicBezTo>
                      <a:pt x="906" y="162"/>
                      <a:pt x="906" y="162"/>
                      <a:pt x="906" y="162"/>
                    </a:cubicBezTo>
                    <a:cubicBezTo>
                      <a:pt x="907" y="162"/>
                      <a:pt x="907" y="162"/>
                      <a:pt x="907" y="162"/>
                    </a:cubicBezTo>
                    <a:cubicBezTo>
                      <a:pt x="1045" y="161"/>
                      <a:pt x="1107" y="137"/>
                      <a:pt x="1152" y="112"/>
                    </a:cubicBezTo>
                    <a:cubicBezTo>
                      <a:pt x="1193" y="136"/>
                      <a:pt x="1237" y="161"/>
                      <a:pt x="1340" y="162"/>
                    </a:cubicBezTo>
                    <a:cubicBezTo>
                      <a:pt x="1340" y="162"/>
                      <a:pt x="1341" y="162"/>
                      <a:pt x="1341" y="162"/>
                    </a:cubicBezTo>
                    <a:cubicBezTo>
                      <a:pt x="1341" y="162"/>
                      <a:pt x="1342" y="162"/>
                      <a:pt x="1342" y="162"/>
                    </a:cubicBezTo>
                    <a:cubicBezTo>
                      <a:pt x="1343" y="162"/>
                      <a:pt x="1343" y="162"/>
                      <a:pt x="1344" y="162"/>
                    </a:cubicBezTo>
                    <a:cubicBezTo>
                      <a:pt x="1344" y="162"/>
                      <a:pt x="1344" y="162"/>
                      <a:pt x="1344" y="162"/>
                    </a:cubicBezTo>
                    <a:cubicBezTo>
                      <a:pt x="1482" y="161"/>
                      <a:pt x="1544" y="137"/>
                      <a:pt x="1590" y="112"/>
                    </a:cubicBezTo>
                    <a:cubicBezTo>
                      <a:pt x="1630" y="136"/>
                      <a:pt x="1674" y="161"/>
                      <a:pt x="1777" y="162"/>
                    </a:cubicBezTo>
                    <a:cubicBezTo>
                      <a:pt x="1777" y="162"/>
                      <a:pt x="1778" y="162"/>
                      <a:pt x="1778" y="162"/>
                    </a:cubicBezTo>
                    <a:cubicBezTo>
                      <a:pt x="1778" y="162"/>
                      <a:pt x="1779" y="162"/>
                      <a:pt x="1779" y="162"/>
                    </a:cubicBezTo>
                    <a:cubicBezTo>
                      <a:pt x="1780" y="162"/>
                      <a:pt x="1780" y="162"/>
                      <a:pt x="1781" y="162"/>
                    </a:cubicBezTo>
                    <a:cubicBezTo>
                      <a:pt x="1781" y="162"/>
                      <a:pt x="1781" y="162"/>
                      <a:pt x="1781" y="162"/>
                    </a:cubicBezTo>
                    <a:cubicBezTo>
                      <a:pt x="1919" y="161"/>
                      <a:pt x="1981" y="137"/>
                      <a:pt x="2027" y="112"/>
                    </a:cubicBezTo>
                    <a:cubicBezTo>
                      <a:pt x="2067" y="136"/>
                      <a:pt x="2111" y="161"/>
                      <a:pt x="2214" y="162"/>
                    </a:cubicBezTo>
                    <a:cubicBezTo>
                      <a:pt x="2215" y="162"/>
                      <a:pt x="2215" y="162"/>
                      <a:pt x="2215" y="162"/>
                    </a:cubicBezTo>
                    <a:cubicBezTo>
                      <a:pt x="2215" y="162"/>
                      <a:pt x="2216" y="162"/>
                      <a:pt x="2216" y="162"/>
                    </a:cubicBezTo>
                    <a:cubicBezTo>
                      <a:pt x="2217" y="162"/>
                      <a:pt x="2217" y="162"/>
                      <a:pt x="2218" y="162"/>
                    </a:cubicBezTo>
                    <a:cubicBezTo>
                      <a:pt x="2218" y="162"/>
                      <a:pt x="2218" y="162"/>
                      <a:pt x="2218" y="162"/>
                    </a:cubicBezTo>
                    <a:cubicBezTo>
                      <a:pt x="2357" y="161"/>
                      <a:pt x="2418" y="137"/>
                      <a:pt x="2464" y="112"/>
                    </a:cubicBezTo>
                    <a:cubicBezTo>
                      <a:pt x="2505" y="136"/>
                      <a:pt x="2548" y="161"/>
                      <a:pt x="2651" y="162"/>
                    </a:cubicBezTo>
                    <a:cubicBezTo>
                      <a:pt x="2652" y="162"/>
                      <a:pt x="2652" y="162"/>
                      <a:pt x="2652" y="162"/>
                    </a:cubicBezTo>
                    <a:cubicBezTo>
                      <a:pt x="2652" y="162"/>
                      <a:pt x="2653" y="162"/>
                      <a:pt x="2653" y="162"/>
                    </a:cubicBezTo>
                    <a:cubicBezTo>
                      <a:pt x="2654" y="162"/>
                      <a:pt x="2654" y="162"/>
                      <a:pt x="2655" y="162"/>
                    </a:cubicBezTo>
                    <a:cubicBezTo>
                      <a:pt x="2655" y="162"/>
                      <a:pt x="2655" y="162"/>
                      <a:pt x="2655" y="162"/>
                    </a:cubicBezTo>
                    <a:cubicBezTo>
                      <a:pt x="2794" y="161"/>
                      <a:pt x="2855" y="137"/>
                      <a:pt x="2901" y="112"/>
                    </a:cubicBezTo>
                    <a:cubicBezTo>
                      <a:pt x="2942" y="136"/>
                      <a:pt x="2985" y="161"/>
                      <a:pt x="3089" y="162"/>
                    </a:cubicBezTo>
                    <a:cubicBezTo>
                      <a:pt x="3089" y="162"/>
                      <a:pt x="3089" y="162"/>
                      <a:pt x="3089" y="162"/>
                    </a:cubicBezTo>
                    <a:cubicBezTo>
                      <a:pt x="3090" y="162"/>
                      <a:pt x="3090" y="162"/>
                      <a:pt x="3091" y="162"/>
                    </a:cubicBezTo>
                    <a:cubicBezTo>
                      <a:pt x="3091" y="162"/>
                      <a:pt x="3091" y="162"/>
                      <a:pt x="3092" y="162"/>
                    </a:cubicBezTo>
                    <a:cubicBezTo>
                      <a:pt x="3092" y="162"/>
                      <a:pt x="3092" y="162"/>
                      <a:pt x="3092" y="162"/>
                    </a:cubicBezTo>
                    <a:cubicBezTo>
                      <a:pt x="3231" y="161"/>
                      <a:pt x="3292" y="137"/>
                      <a:pt x="3338" y="112"/>
                    </a:cubicBezTo>
                    <a:cubicBezTo>
                      <a:pt x="3379" y="136"/>
                      <a:pt x="3422" y="161"/>
                      <a:pt x="3526" y="162"/>
                    </a:cubicBezTo>
                    <a:cubicBezTo>
                      <a:pt x="3526" y="162"/>
                      <a:pt x="3526" y="162"/>
                      <a:pt x="3526" y="162"/>
                    </a:cubicBezTo>
                    <a:cubicBezTo>
                      <a:pt x="3527" y="162"/>
                      <a:pt x="3527" y="162"/>
                      <a:pt x="3528" y="162"/>
                    </a:cubicBezTo>
                    <a:cubicBezTo>
                      <a:pt x="3528" y="162"/>
                      <a:pt x="3528" y="162"/>
                      <a:pt x="3529" y="162"/>
                    </a:cubicBezTo>
                    <a:cubicBezTo>
                      <a:pt x="3529" y="162"/>
                      <a:pt x="3529" y="162"/>
                      <a:pt x="3529" y="162"/>
                    </a:cubicBezTo>
                    <a:cubicBezTo>
                      <a:pt x="3668" y="161"/>
                      <a:pt x="3729" y="137"/>
                      <a:pt x="3775" y="112"/>
                    </a:cubicBezTo>
                    <a:cubicBezTo>
                      <a:pt x="3816" y="136"/>
                      <a:pt x="3860" y="161"/>
                      <a:pt x="3963" y="162"/>
                    </a:cubicBezTo>
                    <a:cubicBezTo>
                      <a:pt x="3963" y="162"/>
                      <a:pt x="3963" y="162"/>
                      <a:pt x="3963" y="162"/>
                    </a:cubicBezTo>
                    <a:cubicBezTo>
                      <a:pt x="3964" y="162"/>
                      <a:pt x="3964" y="162"/>
                      <a:pt x="3965" y="162"/>
                    </a:cubicBezTo>
                    <a:cubicBezTo>
                      <a:pt x="3965" y="162"/>
                      <a:pt x="3966" y="162"/>
                      <a:pt x="3966" y="162"/>
                    </a:cubicBezTo>
                    <a:cubicBezTo>
                      <a:pt x="3966" y="162"/>
                      <a:pt x="3966" y="162"/>
                      <a:pt x="3966" y="162"/>
                    </a:cubicBezTo>
                    <a:cubicBezTo>
                      <a:pt x="4105" y="161"/>
                      <a:pt x="4167" y="137"/>
                      <a:pt x="4212" y="112"/>
                    </a:cubicBezTo>
                    <a:cubicBezTo>
                      <a:pt x="4253" y="136"/>
                      <a:pt x="4297" y="161"/>
                      <a:pt x="4400" y="162"/>
                    </a:cubicBezTo>
                    <a:cubicBezTo>
                      <a:pt x="4400" y="162"/>
                      <a:pt x="4400" y="162"/>
                      <a:pt x="4400" y="162"/>
                    </a:cubicBezTo>
                    <a:cubicBezTo>
                      <a:pt x="4401" y="162"/>
                      <a:pt x="4401" y="162"/>
                      <a:pt x="4402" y="162"/>
                    </a:cubicBezTo>
                    <a:cubicBezTo>
                      <a:pt x="4402" y="162"/>
                      <a:pt x="4403" y="162"/>
                      <a:pt x="4403" y="162"/>
                    </a:cubicBezTo>
                    <a:cubicBezTo>
                      <a:pt x="4403" y="162"/>
                      <a:pt x="4403" y="162"/>
                      <a:pt x="4404" y="162"/>
                    </a:cubicBezTo>
                    <a:cubicBezTo>
                      <a:pt x="4542" y="161"/>
                      <a:pt x="4604" y="137"/>
                      <a:pt x="4649" y="112"/>
                    </a:cubicBezTo>
                    <a:cubicBezTo>
                      <a:pt x="4690" y="137"/>
                      <a:pt x="4735" y="162"/>
                      <a:pt x="4840" y="162"/>
                    </a:cubicBezTo>
                    <a:cubicBezTo>
                      <a:pt x="4855" y="162"/>
                      <a:pt x="4867" y="150"/>
                      <a:pt x="4867" y="135"/>
                    </a:cubicBezTo>
                    <a:cubicBezTo>
                      <a:pt x="4867" y="120"/>
                      <a:pt x="4855" y="108"/>
                      <a:pt x="4840" y="108"/>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lIns="82828" tIns="41413" rIns="82828" bIns="41413"/>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201" name="Freeform 30"/>
              <p:cNvSpPr>
                <a:spLocks noEditPoints="1"/>
              </p:cNvSpPr>
              <p:nvPr/>
            </p:nvSpPr>
            <p:spPr bwMode="auto">
              <a:xfrm>
                <a:off x="4534231" y="4742781"/>
                <a:ext cx="1571041" cy="45719"/>
              </a:xfrm>
              <a:custGeom>
                <a:avLst/>
                <a:gdLst>
                  <a:gd name="T0" fmla="*/ 2147483646 w 4867"/>
                  <a:gd name="T1" fmla="*/ 2147483646 h 162"/>
                  <a:gd name="T2" fmla="*/ 2147483646 w 4867"/>
                  <a:gd name="T3" fmla="*/ 2147483646 h 162"/>
                  <a:gd name="T4" fmla="*/ 2147483646 w 4867"/>
                  <a:gd name="T5" fmla="*/ 2147483646 h 162"/>
                  <a:gd name="T6" fmla="*/ 2147483646 w 4867"/>
                  <a:gd name="T7" fmla="*/ 2147483646 h 162"/>
                  <a:gd name="T8" fmla="*/ 2147483646 w 4867"/>
                  <a:gd name="T9" fmla="*/ 2147483646 h 162"/>
                  <a:gd name="T10" fmla="*/ 2147483646 w 4867"/>
                  <a:gd name="T11" fmla="*/ 2147483646 h 162"/>
                  <a:gd name="T12" fmla="*/ 2147483646 w 4867"/>
                  <a:gd name="T13" fmla="*/ 2147483646 h 162"/>
                  <a:gd name="T14" fmla="*/ 2147483646 w 4867"/>
                  <a:gd name="T15" fmla="*/ 2147483646 h 162"/>
                  <a:gd name="T16" fmla="*/ 2147483646 w 4867"/>
                  <a:gd name="T17" fmla="*/ 2147483646 h 162"/>
                  <a:gd name="T18" fmla="*/ 2147483646 w 4867"/>
                  <a:gd name="T19" fmla="*/ 2147483646 h 162"/>
                  <a:gd name="T20" fmla="*/ 2147483646 w 4867"/>
                  <a:gd name="T21" fmla="*/ 2147483646 h 162"/>
                  <a:gd name="T22" fmla="*/ 2147483646 w 4867"/>
                  <a:gd name="T23" fmla="*/ 2147483646 h 162"/>
                  <a:gd name="T24" fmla="*/ 2147483646 w 4867"/>
                  <a:gd name="T25" fmla="*/ 2147483646 h 162"/>
                  <a:gd name="T26" fmla="*/ 2147483646 w 4867"/>
                  <a:gd name="T27" fmla="*/ 2147483646 h 162"/>
                  <a:gd name="T28" fmla="*/ 2147483646 w 4867"/>
                  <a:gd name="T29" fmla="*/ 2147483646 h 162"/>
                  <a:gd name="T30" fmla="*/ 2147483646 w 4867"/>
                  <a:gd name="T31" fmla="*/ 2147483646 h 162"/>
                  <a:gd name="T32" fmla="*/ 2147483646 w 4867"/>
                  <a:gd name="T33" fmla="*/ 2147483646 h 162"/>
                  <a:gd name="T34" fmla="*/ 2147483646 w 4867"/>
                  <a:gd name="T35" fmla="*/ 0 h 162"/>
                  <a:gd name="T36" fmla="*/ 2147483646 w 4867"/>
                  <a:gd name="T37" fmla="*/ 0 h 162"/>
                  <a:gd name="T38" fmla="*/ 2147483646 w 4867"/>
                  <a:gd name="T39" fmla="*/ 2147483646 h 162"/>
                  <a:gd name="T40" fmla="*/ 2147483646 w 4867"/>
                  <a:gd name="T41" fmla="*/ 0 h 162"/>
                  <a:gd name="T42" fmla="*/ 2147483646 w 4867"/>
                  <a:gd name="T43" fmla="*/ 0 h 162"/>
                  <a:gd name="T44" fmla="*/ 2147483646 w 4867"/>
                  <a:gd name="T45" fmla="*/ 2147483646 h 162"/>
                  <a:gd name="T46" fmla="*/ 2147483646 w 4867"/>
                  <a:gd name="T47" fmla="*/ 0 h 162"/>
                  <a:gd name="T48" fmla="*/ 2147483646 w 4867"/>
                  <a:gd name="T49" fmla="*/ 0 h 162"/>
                  <a:gd name="T50" fmla="*/ 2147483646 w 4867"/>
                  <a:gd name="T51" fmla="*/ 2147483646 h 162"/>
                  <a:gd name="T52" fmla="*/ 2147483646 w 4867"/>
                  <a:gd name="T53" fmla="*/ 0 h 162"/>
                  <a:gd name="T54" fmla="*/ 2147483646 w 4867"/>
                  <a:gd name="T55" fmla="*/ 0 h 162"/>
                  <a:gd name="T56" fmla="*/ 2147483646 w 4867"/>
                  <a:gd name="T57" fmla="*/ 2147483646 h 162"/>
                  <a:gd name="T58" fmla="*/ 2147483646 w 4867"/>
                  <a:gd name="T59" fmla="*/ 0 h 162"/>
                  <a:gd name="T60" fmla="*/ 2147483646 w 4867"/>
                  <a:gd name="T61" fmla="*/ 0 h 162"/>
                  <a:gd name="T62" fmla="*/ 2147483646 w 4867"/>
                  <a:gd name="T63" fmla="*/ 2147483646 h 162"/>
                  <a:gd name="T64" fmla="*/ 2147483646 w 4867"/>
                  <a:gd name="T65" fmla="*/ 2147483646 h 162"/>
                  <a:gd name="T66" fmla="*/ 2147483646 w 4867"/>
                  <a:gd name="T67" fmla="*/ 2147483646 h 162"/>
                  <a:gd name="T68" fmla="*/ 2147483646 w 4867"/>
                  <a:gd name="T69" fmla="*/ 2147483646 h 162"/>
                  <a:gd name="T70" fmla="*/ 2147483646 w 4867"/>
                  <a:gd name="T71" fmla="*/ 2147483646 h 162"/>
                  <a:gd name="T72" fmla="*/ 2147483646 w 4867"/>
                  <a:gd name="T73" fmla="*/ 2147483646 h 162"/>
                  <a:gd name="T74" fmla="*/ 2147483646 w 4867"/>
                  <a:gd name="T75" fmla="*/ 2147483646 h 162"/>
                  <a:gd name="T76" fmla="*/ 2147483646 w 4867"/>
                  <a:gd name="T77" fmla="*/ 2147483646 h 162"/>
                  <a:gd name="T78" fmla="*/ 2147483646 w 4867"/>
                  <a:gd name="T79" fmla="*/ 2147483646 h 162"/>
                  <a:gd name="T80" fmla="*/ 2147483646 w 4867"/>
                  <a:gd name="T81" fmla="*/ 2147483646 h 162"/>
                  <a:gd name="T82" fmla="*/ 2147483646 w 4867"/>
                  <a:gd name="T83" fmla="*/ 2147483646 h 162"/>
                  <a:gd name="T84" fmla="*/ 2147483646 w 4867"/>
                  <a:gd name="T85" fmla="*/ 2147483646 h 162"/>
                  <a:gd name="T86" fmla="*/ 2147483646 w 4867"/>
                  <a:gd name="T87" fmla="*/ 2147483646 h 162"/>
                  <a:gd name="T88" fmla="*/ 2147483646 w 4867"/>
                  <a:gd name="T89" fmla="*/ 2147483646 h 162"/>
                  <a:gd name="T90" fmla="*/ 2147483646 w 4867"/>
                  <a:gd name="T91" fmla="*/ 2147483646 h 162"/>
                  <a:gd name="T92" fmla="*/ 2147483646 w 4867"/>
                  <a:gd name="T93" fmla="*/ 2147483646 h 162"/>
                  <a:gd name="T94" fmla="*/ 2147483646 w 4867"/>
                  <a:gd name="T95" fmla="*/ 2147483646 h 16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4867" h="162">
                    <a:moveTo>
                      <a:pt x="467" y="108"/>
                    </a:moveTo>
                    <a:lnTo>
                      <a:pt x="467" y="108"/>
                    </a:lnTo>
                    <a:cubicBezTo>
                      <a:pt x="396" y="108"/>
                      <a:pt x="359" y="97"/>
                      <a:pt x="329" y="81"/>
                    </a:cubicBezTo>
                    <a:cubicBezTo>
                      <a:pt x="359" y="65"/>
                      <a:pt x="396" y="53"/>
                      <a:pt x="466" y="53"/>
                    </a:cubicBezTo>
                    <a:cubicBezTo>
                      <a:pt x="466" y="53"/>
                      <a:pt x="466" y="53"/>
                      <a:pt x="467" y="53"/>
                    </a:cubicBezTo>
                    <a:cubicBezTo>
                      <a:pt x="564" y="53"/>
                      <a:pt x="618" y="65"/>
                      <a:pt x="657" y="81"/>
                    </a:cubicBezTo>
                    <a:cubicBezTo>
                      <a:pt x="618" y="97"/>
                      <a:pt x="564" y="108"/>
                      <a:pt x="467" y="108"/>
                    </a:cubicBezTo>
                    <a:close/>
                    <a:moveTo>
                      <a:pt x="905" y="108"/>
                    </a:moveTo>
                    <a:lnTo>
                      <a:pt x="905" y="108"/>
                    </a:lnTo>
                    <a:cubicBezTo>
                      <a:pt x="835" y="108"/>
                      <a:pt x="799" y="97"/>
                      <a:pt x="769" y="81"/>
                    </a:cubicBezTo>
                    <a:cubicBezTo>
                      <a:pt x="799" y="65"/>
                      <a:pt x="835" y="53"/>
                      <a:pt x="905" y="53"/>
                    </a:cubicBezTo>
                    <a:cubicBezTo>
                      <a:pt x="1001" y="53"/>
                      <a:pt x="1055" y="65"/>
                      <a:pt x="1094" y="81"/>
                    </a:cubicBezTo>
                    <a:cubicBezTo>
                      <a:pt x="1056" y="96"/>
                      <a:pt x="1001" y="108"/>
                      <a:pt x="905" y="108"/>
                    </a:cubicBezTo>
                    <a:close/>
                    <a:moveTo>
                      <a:pt x="1342" y="108"/>
                    </a:moveTo>
                    <a:lnTo>
                      <a:pt x="1342" y="108"/>
                    </a:lnTo>
                    <a:cubicBezTo>
                      <a:pt x="1273" y="108"/>
                      <a:pt x="1236" y="97"/>
                      <a:pt x="1206" y="81"/>
                    </a:cubicBezTo>
                    <a:cubicBezTo>
                      <a:pt x="1236" y="65"/>
                      <a:pt x="1272" y="53"/>
                      <a:pt x="1342" y="53"/>
                    </a:cubicBezTo>
                    <a:cubicBezTo>
                      <a:pt x="1438" y="53"/>
                      <a:pt x="1493" y="65"/>
                      <a:pt x="1531" y="81"/>
                    </a:cubicBezTo>
                    <a:cubicBezTo>
                      <a:pt x="1493" y="96"/>
                      <a:pt x="1439" y="108"/>
                      <a:pt x="1342" y="108"/>
                    </a:cubicBezTo>
                    <a:close/>
                    <a:moveTo>
                      <a:pt x="1779" y="108"/>
                    </a:moveTo>
                    <a:lnTo>
                      <a:pt x="1779" y="108"/>
                    </a:lnTo>
                    <a:cubicBezTo>
                      <a:pt x="1710" y="108"/>
                      <a:pt x="1673" y="97"/>
                      <a:pt x="1643" y="81"/>
                    </a:cubicBezTo>
                    <a:cubicBezTo>
                      <a:pt x="1673" y="65"/>
                      <a:pt x="1709" y="53"/>
                      <a:pt x="1779" y="53"/>
                    </a:cubicBezTo>
                    <a:cubicBezTo>
                      <a:pt x="1875" y="53"/>
                      <a:pt x="1930" y="65"/>
                      <a:pt x="1968" y="81"/>
                    </a:cubicBezTo>
                    <a:cubicBezTo>
                      <a:pt x="1930" y="96"/>
                      <a:pt x="1876" y="108"/>
                      <a:pt x="1779" y="108"/>
                    </a:cubicBezTo>
                    <a:close/>
                    <a:moveTo>
                      <a:pt x="2216" y="108"/>
                    </a:moveTo>
                    <a:lnTo>
                      <a:pt x="2216" y="108"/>
                    </a:lnTo>
                    <a:cubicBezTo>
                      <a:pt x="2147" y="108"/>
                      <a:pt x="2110" y="97"/>
                      <a:pt x="2080" y="81"/>
                    </a:cubicBezTo>
                    <a:cubicBezTo>
                      <a:pt x="2110" y="65"/>
                      <a:pt x="2147" y="53"/>
                      <a:pt x="2216" y="53"/>
                    </a:cubicBezTo>
                    <a:cubicBezTo>
                      <a:pt x="2313" y="53"/>
                      <a:pt x="2367" y="65"/>
                      <a:pt x="2405" y="81"/>
                    </a:cubicBezTo>
                    <a:cubicBezTo>
                      <a:pt x="2367" y="96"/>
                      <a:pt x="2313" y="108"/>
                      <a:pt x="2216" y="108"/>
                    </a:cubicBezTo>
                    <a:close/>
                    <a:moveTo>
                      <a:pt x="2653" y="108"/>
                    </a:moveTo>
                    <a:lnTo>
                      <a:pt x="2653" y="108"/>
                    </a:lnTo>
                    <a:cubicBezTo>
                      <a:pt x="2584" y="108"/>
                      <a:pt x="2547" y="97"/>
                      <a:pt x="2517" y="81"/>
                    </a:cubicBezTo>
                    <a:cubicBezTo>
                      <a:pt x="2547" y="65"/>
                      <a:pt x="2584" y="53"/>
                      <a:pt x="2653" y="53"/>
                    </a:cubicBezTo>
                    <a:cubicBezTo>
                      <a:pt x="2750" y="53"/>
                      <a:pt x="2804" y="65"/>
                      <a:pt x="2842" y="81"/>
                    </a:cubicBezTo>
                    <a:cubicBezTo>
                      <a:pt x="2804" y="96"/>
                      <a:pt x="2750" y="108"/>
                      <a:pt x="2653" y="108"/>
                    </a:cubicBezTo>
                    <a:close/>
                    <a:moveTo>
                      <a:pt x="3091" y="108"/>
                    </a:moveTo>
                    <a:lnTo>
                      <a:pt x="3091" y="108"/>
                    </a:lnTo>
                    <a:cubicBezTo>
                      <a:pt x="3021" y="108"/>
                      <a:pt x="2984" y="97"/>
                      <a:pt x="2954" y="81"/>
                    </a:cubicBezTo>
                    <a:cubicBezTo>
                      <a:pt x="2984" y="65"/>
                      <a:pt x="3021" y="53"/>
                      <a:pt x="3090" y="53"/>
                    </a:cubicBezTo>
                    <a:cubicBezTo>
                      <a:pt x="3187" y="53"/>
                      <a:pt x="3241" y="65"/>
                      <a:pt x="3279" y="81"/>
                    </a:cubicBezTo>
                    <a:cubicBezTo>
                      <a:pt x="3241" y="96"/>
                      <a:pt x="3187" y="108"/>
                      <a:pt x="3091" y="108"/>
                    </a:cubicBezTo>
                    <a:close/>
                    <a:moveTo>
                      <a:pt x="3528" y="108"/>
                    </a:moveTo>
                    <a:lnTo>
                      <a:pt x="3528" y="108"/>
                    </a:lnTo>
                    <a:cubicBezTo>
                      <a:pt x="3458" y="108"/>
                      <a:pt x="3422" y="97"/>
                      <a:pt x="3391" y="81"/>
                    </a:cubicBezTo>
                    <a:cubicBezTo>
                      <a:pt x="3422" y="65"/>
                      <a:pt x="3458" y="53"/>
                      <a:pt x="3527" y="53"/>
                    </a:cubicBezTo>
                    <a:cubicBezTo>
                      <a:pt x="3624" y="53"/>
                      <a:pt x="3678" y="65"/>
                      <a:pt x="3717" y="81"/>
                    </a:cubicBezTo>
                    <a:cubicBezTo>
                      <a:pt x="3678" y="96"/>
                      <a:pt x="3624" y="108"/>
                      <a:pt x="3528" y="108"/>
                    </a:cubicBezTo>
                    <a:close/>
                    <a:moveTo>
                      <a:pt x="3965" y="108"/>
                    </a:moveTo>
                    <a:lnTo>
                      <a:pt x="3965" y="108"/>
                    </a:lnTo>
                    <a:cubicBezTo>
                      <a:pt x="3895" y="108"/>
                      <a:pt x="3859" y="97"/>
                      <a:pt x="3828" y="81"/>
                    </a:cubicBezTo>
                    <a:cubicBezTo>
                      <a:pt x="3859" y="65"/>
                      <a:pt x="3895" y="53"/>
                      <a:pt x="3964" y="53"/>
                    </a:cubicBezTo>
                    <a:cubicBezTo>
                      <a:pt x="4061" y="53"/>
                      <a:pt x="4115" y="65"/>
                      <a:pt x="4154" y="81"/>
                    </a:cubicBezTo>
                    <a:cubicBezTo>
                      <a:pt x="4115" y="96"/>
                      <a:pt x="4061" y="108"/>
                      <a:pt x="3965" y="108"/>
                    </a:cubicBezTo>
                    <a:close/>
                    <a:moveTo>
                      <a:pt x="4402" y="108"/>
                    </a:moveTo>
                    <a:lnTo>
                      <a:pt x="4402" y="108"/>
                    </a:lnTo>
                    <a:cubicBezTo>
                      <a:pt x="4332" y="108"/>
                      <a:pt x="4296" y="97"/>
                      <a:pt x="4265" y="81"/>
                    </a:cubicBezTo>
                    <a:cubicBezTo>
                      <a:pt x="4296" y="65"/>
                      <a:pt x="4332" y="53"/>
                      <a:pt x="4401" y="53"/>
                    </a:cubicBezTo>
                    <a:cubicBezTo>
                      <a:pt x="4498" y="53"/>
                      <a:pt x="4552" y="65"/>
                      <a:pt x="4591" y="81"/>
                    </a:cubicBezTo>
                    <a:cubicBezTo>
                      <a:pt x="4552" y="96"/>
                      <a:pt x="4498" y="108"/>
                      <a:pt x="4402" y="108"/>
                    </a:cubicBezTo>
                    <a:close/>
                    <a:moveTo>
                      <a:pt x="4840" y="108"/>
                    </a:moveTo>
                    <a:lnTo>
                      <a:pt x="4840" y="108"/>
                    </a:lnTo>
                    <a:cubicBezTo>
                      <a:pt x="4770" y="108"/>
                      <a:pt x="4733" y="97"/>
                      <a:pt x="4702" y="81"/>
                    </a:cubicBezTo>
                    <a:cubicBezTo>
                      <a:pt x="4733" y="65"/>
                      <a:pt x="4770" y="53"/>
                      <a:pt x="4840" y="53"/>
                    </a:cubicBezTo>
                    <a:cubicBezTo>
                      <a:pt x="4855" y="53"/>
                      <a:pt x="4867" y="41"/>
                      <a:pt x="4867" y="27"/>
                    </a:cubicBezTo>
                    <a:cubicBezTo>
                      <a:pt x="4867" y="12"/>
                      <a:pt x="4855" y="0"/>
                      <a:pt x="4840" y="0"/>
                    </a:cubicBezTo>
                    <a:cubicBezTo>
                      <a:pt x="4735" y="0"/>
                      <a:pt x="4690" y="25"/>
                      <a:pt x="4649" y="50"/>
                    </a:cubicBezTo>
                    <a:cubicBezTo>
                      <a:pt x="4604" y="24"/>
                      <a:pt x="4542" y="0"/>
                      <a:pt x="4404" y="0"/>
                    </a:cubicBezTo>
                    <a:cubicBezTo>
                      <a:pt x="4403" y="0"/>
                      <a:pt x="4403" y="0"/>
                      <a:pt x="4403" y="0"/>
                    </a:cubicBezTo>
                    <a:cubicBezTo>
                      <a:pt x="4402" y="0"/>
                      <a:pt x="4402" y="0"/>
                      <a:pt x="4401" y="0"/>
                    </a:cubicBezTo>
                    <a:cubicBezTo>
                      <a:pt x="4401" y="0"/>
                      <a:pt x="4401" y="0"/>
                      <a:pt x="4400" y="0"/>
                    </a:cubicBezTo>
                    <a:cubicBezTo>
                      <a:pt x="4400" y="0"/>
                      <a:pt x="4400" y="0"/>
                      <a:pt x="4400" y="0"/>
                    </a:cubicBezTo>
                    <a:cubicBezTo>
                      <a:pt x="4297" y="0"/>
                      <a:pt x="4253" y="25"/>
                      <a:pt x="4212" y="50"/>
                    </a:cubicBezTo>
                    <a:cubicBezTo>
                      <a:pt x="4167" y="24"/>
                      <a:pt x="4105" y="0"/>
                      <a:pt x="3967" y="0"/>
                    </a:cubicBezTo>
                    <a:cubicBezTo>
                      <a:pt x="3966" y="0"/>
                      <a:pt x="3966" y="0"/>
                      <a:pt x="3966" y="0"/>
                    </a:cubicBezTo>
                    <a:cubicBezTo>
                      <a:pt x="3965" y="0"/>
                      <a:pt x="3965" y="0"/>
                      <a:pt x="3964" y="0"/>
                    </a:cubicBezTo>
                    <a:cubicBezTo>
                      <a:pt x="3964" y="0"/>
                      <a:pt x="3964" y="0"/>
                      <a:pt x="3963" y="0"/>
                    </a:cubicBezTo>
                    <a:cubicBezTo>
                      <a:pt x="3963" y="0"/>
                      <a:pt x="3963" y="0"/>
                      <a:pt x="3963" y="0"/>
                    </a:cubicBezTo>
                    <a:cubicBezTo>
                      <a:pt x="3860" y="0"/>
                      <a:pt x="3816" y="25"/>
                      <a:pt x="3775" y="50"/>
                    </a:cubicBezTo>
                    <a:cubicBezTo>
                      <a:pt x="3729" y="24"/>
                      <a:pt x="3668" y="0"/>
                      <a:pt x="3529" y="0"/>
                    </a:cubicBezTo>
                    <a:cubicBezTo>
                      <a:pt x="3529" y="0"/>
                      <a:pt x="3529" y="0"/>
                      <a:pt x="3529" y="0"/>
                    </a:cubicBezTo>
                    <a:cubicBezTo>
                      <a:pt x="3528" y="0"/>
                      <a:pt x="3528" y="0"/>
                      <a:pt x="3527" y="0"/>
                    </a:cubicBezTo>
                    <a:cubicBezTo>
                      <a:pt x="3527" y="0"/>
                      <a:pt x="3526" y="0"/>
                      <a:pt x="3526" y="0"/>
                    </a:cubicBezTo>
                    <a:cubicBezTo>
                      <a:pt x="3526" y="0"/>
                      <a:pt x="3526" y="0"/>
                      <a:pt x="3526" y="0"/>
                    </a:cubicBezTo>
                    <a:cubicBezTo>
                      <a:pt x="3422" y="0"/>
                      <a:pt x="3379" y="25"/>
                      <a:pt x="3338" y="50"/>
                    </a:cubicBezTo>
                    <a:cubicBezTo>
                      <a:pt x="3292" y="24"/>
                      <a:pt x="3231" y="0"/>
                      <a:pt x="3092" y="0"/>
                    </a:cubicBezTo>
                    <a:cubicBezTo>
                      <a:pt x="3092" y="0"/>
                      <a:pt x="3092" y="0"/>
                      <a:pt x="3092" y="0"/>
                    </a:cubicBezTo>
                    <a:cubicBezTo>
                      <a:pt x="3091" y="0"/>
                      <a:pt x="3091" y="0"/>
                      <a:pt x="3090" y="0"/>
                    </a:cubicBezTo>
                    <a:cubicBezTo>
                      <a:pt x="3090" y="0"/>
                      <a:pt x="3089" y="0"/>
                      <a:pt x="3089" y="0"/>
                    </a:cubicBezTo>
                    <a:cubicBezTo>
                      <a:pt x="3089" y="0"/>
                      <a:pt x="3089" y="0"/>
                      <a:pt x="3089" y="0"/>
                    </a:cubicBezTo>
                    <a:cubicBezTo>
                      <a:pt x="2985" y="0"/>
                      <a:pt x="2942" y="25"/>
                      <a:pt x="2901" y="50"/>
                    </a:cubicBezTo>
                    <a:cubicBezTo>
                      <a:pt x="2855" y="24"/>
                      <a:pt x="2794" y="0"/>
                      <a:pt x="2655" y="0"/>
                    </a:cubicBezTo>
                    <a:cubicBezTo>
                      <a:pt x="2655" y="0"/>
                      <a:pt x="2655" y="0"/>
                      <a:pt x="2655" y="0"/>
                    </a:cubicBezTo>
                    <a:cubicBezTo>
                      <a:pt x="2654" y="0"/>
                      <a:pt x="2654" y="0"/>
                      <a:pt x="2653" y="0"/>
                    </a:cubicBezTo>
                    <a:cubicBezTo>
                      <a:pt x="2653" y="0"/>
                      <a:pt x="2652" y="0"/>
                      <a:pt x="2652" y="0"/>
                    </a:cubicBezTo>
                    <a:cubicBezTo>
                      <a:pt x="2652" y="0"/>
                      <a:pt x="2652" y="0"/>
                      <a:pt x="2652" y="0"/>
                    </a:cubicBezTo>
                    <a:cubicBezTo>
                      <a:pt x="2548" y="0"/>
                      <a:pt x="2505" y="25"/>
                      <a:pt x="2464" y="50"/>
                    </a:cubicBezTo>
                    <a:cubicBezTo>
                      <a:pt x="2418" y="24"/>
                      <a:pt x="2357" y="0"/>
                      <a:pt x="2218" y="0"/>
                    </a:cubicBezTo>
                    <a:cubicBezTo>
                      <a:pt x="2218" y="0"/>
                      <a:pt x="2218" y="0"/>
                      <a:pt x="2218" y="0"/>
                    </a:cubicBezTo>
                    <a:cubicBezTo>
                      <a:pt x="2217" y="0"/>
                      <a:pt x="2217" y="0"/>
                      <a:pt x="2216" y="0"/>
                    </a:cubicBezTo>
                    <a:cubicBezTo>
                      <a:pt x="2216" y="0"/>
                      <a:pt x="2215" y="0"/>
                      <a:pt x="2215" y="0"/>
                    </a:cubicBezTo>
                    <a:cubicBezTo>
                      <a:pt x="2215" y="0"/>
                      <a:pt x="2215" y="0"/>
                      <a:pt x="2215" y="0"/>
                    </a:cubicBezTo>
                    <a:cubicBezTo>
                      <a:pt x="2111" y="0"/>
                      <a:pt x="2067" y="25"/>
                      <a:pt x="2027" y="50"/>
                    </a:cubicBezTo>
                    <a:cubicBezTo>
                      <a:pt x="1981" y="24"/>
                      <a:pt x="1919" y="0"/>
                      <a:pt x="1781" y="0"/>
                    </a:cubicBezTo>
                    <a:cubicBezTo>
                      <a:pt x="1781" y="0"/>
                      <a:pt x="1781" y="0"/>
                      <a:pt x="1781" y="0"/>
                    </a:cubicBezTo>
                    <a:cubicBezTo>
                      <a:pt x="1780" y="0"/>
                      <a:pt x="1779" y="0"/>
                      <a:pt x="1779" y="0"/>
                    </a:cubicBezTo>
                    <a:cubicBezTo>
                      <a:pt x="1778" y="0"/>
                      <a:pt x="1778" y="0"/>
                      <a:pt x="1778" y="0"/>
                    </a:cubicBezTo>
                    <a:cubicBezTo>
                      <a:pt x="1778" y="0"/>
                      <a:pt x="1778" y="0"/>
                      <a:pt x="1777" y="0"/>
                    </a:cubicBezTo>
                    <a:cubicBezTo>
                      <a:pt x="1674" y="0"/>
                      <a:pt x="1630" y="25"/>
                      <a:pt x="1590" y="50"/>
                    </a:cubicBezTo>
                    <a:cubicBezTo>
                      <a:pt x="1544" y="24"/>
                      <a:pt x="1482" y="0"/>
                      <a:pt x="1344" y="0"/>
                    </a:cubicBezTo>
                    <a:cubicBezTo>
                      <a:pt x="1344" y="0"/>
                      <a:pt x="1344" y="0"/>
                      <a:pt x="1344" y="0"/>
                    </a:cubicBezTo>
                    <a:cubicBezTo>
                      <a:pt x="1343" y="0"/>
                      <a:pt x="1342" y="0"/>
                      <a:pt x="1342" y="0"/>
                    </a:cubicBezTo>
                    <a:cubicBezTo>
                      <a:pt x="1341" y="0"/>
                      <a:pt x="1341" y="0"/>
                      <a:pt x="1341" y="0"/>
                    </a:cubicBezTo>
                    <a:cubicBezTo>
                      <a:pt x="1341" y="0"/>
                      <a:pt x="1340" y="0"/>
                      <a:pt x="1340" y="0"/>
                    </a:cubicBezTo>
                    <a:cubicBezTo>
                      <a:pt x="1237" y="0"/>
                      <a:pt x="1193" y="25"/>
                      <a:pt x="1152" y="50"/>
                    </a:cubicBezTo>
                    <a:cubicBezTo>
                      <a:pt x="1107" y="24"/>
                      <a:pt x="1045" y="0"/>
                      <a:pt x="907" y="0"/>
                    </a:cubicBezTo>
                    <a:cubicBezTo>
                      <a:pt x="907" y="0"/>
                      <a:pt x="907" y="0"/>
                      <a:pt x="906" y="0"/>
                    </a:cubicBezTo>
                    <a:cubicBezTo>
                      <a:pt x="906" y="0"/>
                      <a:pt x="905" y="0"/>
                      <a:pt x="905" y="0"/>
                    </a:cubicBezTo>
                    <a:cubicBezTo>
                      <a:pt x="904" y="0"/>
                      <a:pt x="904" y="0"/>
                      <a:pt x="904" y="0"/>
                    </a:cubicBezTo>
                    <a:cubicBezTo>
                      <a:pt x="903" y="0"/>
                      <a:pt x="903" y="0"/>
                      <a:pt x="903" y="0"/>
                    </a:cubicBezTo>
                    <a:cubicBezTo>
                      <a:pt x="800" y="0"/>
                      <a:pt x="756" y="25"/>
                      <a:pt x="715" y="50"/>
                    </a:cubicBezTo>
                    <a:cubicBezTo>
                      <a:pt x="669" y="24"/>
                      <a:pt x="607" y="0"/>
                      <a:pt x="467" y="0"/>
                    </a:cubicBezTo>
                    <a:cubicBezTo>
                      <a:pt x="467" y="0"/>
                      <a:pt x="467" y="0"/>
                      <a:pt x="467" y="0"/>
                    </a:cubicBezTo>
                    <a:cubicBezTo>
                      <a:pt x="361" y="0"/>
                      <a:pt x="317" y="25"/>
                      <a:pt x="275" y="50"/>
                    </a:cubicBezTo>
                    <a:cubicBezTo>
                      <a:pt x="230" y="24"/>
                      <a:pt x="167" y="0"/>
                      <a:pt x="27" y="0"/>
                    </a:cubicBezTo>
                    <a:cubicBezTo>
                      <a:pt x="12" y="0"/>
                      <a:pt x="0" y="12"/>
                      <a:pt x="0" y="27"/>
                    </a:cubicBezTo>
                    <a:cubicBezTo>
                      <a:pt x="0" y="41"/>
                      <a:pt x="12" y="53"/>
                      <a:pt x="27" y="53"/>
                    </a:cubicBezTo>
                    <a:cubicBezTo>
                      <a:pt x="124" y="53"/>
                      <a:pt x="178" y="65"/>
                      <a:pt x="217" y="81"/>
                    </a:cubicBezTo>
                    <a:cubicBezTo>
                      <a:pt x="178" y="97"/>
                      <a:pt x="124" y="108"/>
                      <a:pt x="27" y="108"/>
                    </a:cubicBezTo>
                    <a:cubicBezTo>
                      <a:pt x="12" y="108"/>
                      <a:pt x="0" y="120"/>
                      <a:pt x="0" y="135"/>
                    </a:cubicBezTo>
                    <a:cubicBezTo>
                      <a:pt x="0" y="150"/>
                      <a:pt x="12" y="162"/>
                      <a:pt x="27" y="162"/>
                    </a:cubicBezTo>
                    <a:cubicBezTo>
                      <a:pt x="167" y="162"/>
                      <a:pt x="230" y="137"/>
                      <a:pt x="275" y="112"/>
                    </a:cubicBezTo>
                    <a:cubicBezTo>
                      <a:pt x="317" y="137"/>
                      <a:pt x="361" y="162"/>
                      <a:pt x="467" y="162"/>
                    </a:cubicBezTo>
                    <a:cubicBezTo>
                      <a:pt x="607" y="162"/>
                      <a:pt x="669" y="137"/>
                      <a:pt x="715" y="112"/>
                    </a:cubicBezTo>
                    <a:cubicBezTo>
                      <a:pt x="756" y="136"/>
                      <a:pt x="800" y="161"/>
                      <a:pt x="903" y="162"/>
                    </a:cubicBezTo>
                    <a:cubicBezTo>
                      <a:pt x="903" y="162"/>
                      <a:pt x="903" y="162"/>
                      <a:pt x="904" y="162"/>
                    </a:cubicBezTo>
                    <a:cubicBezTo>
                      <a:pt x="904" y="162"/>
                      <a:pt x="905" y="162"/>
                      <a:pt x="905" y="162"/>
                    </a:cubicBezTo>
                    <a:cubicBezTo>
                      <a:pt x="906" y="162"/>
                      <a:pt x="906" y="162"/>
                      <a:pt x="906" y="162"/>
                    </a:cubicBezTo>
                    <a:cubicBezTo>
                      <a:pt x="907" y="162"/>
                      <a:pt x="907" y="162"/>
                      <a:pt x="907" y="162"/>
                    </a:cubicBezTo>
                    <a:cubicBezTo>
                      <a:pt x="1045" y="161"/>
                      <a:pt x="1107" y="137"/>
                      <a:pt x="1152" y="112"/>
                    </a:cubicBezTo>
                    <a:cubicBezTo>
                      <a:pt x="1193" y="136"/>
                      <a:pt x="1237" y="161"/>
                      <a:pt x="1340" y="162"/>
                    </a:cubicBezTo>
                    <a:cubicBezTo>
                      <a:pt x="1340" y="162"/>
                      <a:pt x="1341" y="162"/>
                      <a:pt x="1341" y="162"/>
                    </a:cubicBezTo>
                    <a:cubicBezTo>
                      <a:pt x="1341" y="162"/>
                      <a:pt x="1342" y="162"/>
                      <a:pt x="1342" y="162"/>
                    </a:cubicBezTo>
                    <a:cubicBezTo>
                      <a:pt x="1343" y="162"/>
                      <a:pt x="1343" y="162"/>
                      <a:pt x="1344" y="162"/>
                    </a:cubicBezTo>
                    <a:cubicBezTo>
                      <a:pt x="1344" y="162"/>
                      <a:pt x="1344" y="162"/>
                      <a:pt x="1344" y="162"/>
                    </a:cubicBezTo>
                    <a:cubicBezTo>
                      <a:pt x="1482" y="161"/>
                      <a:pt x="1544" y="137"/>
                      <a:pt x="1590" y="112"/>
                    </a:cubicBezTo>
                    <a:cubicBezTo>
                      <a:pt x="1630" y="136"/>
                      <a:pt x="1674" y="161"/>
                      <a:pt x="1777" y="162"/>
                    </a:cubicBezTo>
                    <a:cubicBezTo>
                      <a:pt x="1777" y="162"/>
                      <a:pt x="1778" y="162"/>
                      <a:pt x="1778" y="162"/>
                    </a:cubicBezTo>
                    <a:cubicBezTo>
                      <a:pt x="1778" y="162"/>
                      <a:pt x="1779" y="162"/>
                      <a:pt x="1779" y="162"/>
                    </a:cubicBezTo>
                    <a:cubicBezTo>
                      <a:pt x="1780" y="162"/>
                      <a:pt x="1780" y="162"/>
                      <a:pt x="1781" y="162"/>
                    </a:cubicBezTo>
                    <a:cubicBezTo>
                      <a:pt x="1781" y="162"/>
                      <a:pt x="1781" y="162"/>
                      <a:pt x="1781" y="162"/>
                    </a:cubicBezTo>
                    <a:cubicBezTo>
                      <a:pt x="1919" y="161"/>
                      <a:pt x="1981" y="137"/>
                      <a:pt x="2027" y="112"/>
                    </a:cubicBezTo>
                    <a:cubicBezTo>
                      <a:pt x="2067" y="136"/>
                      <a:pt x="2111" y="161"/>
                      <a:pt x="2214" y="162"/>
                    </a:cubicBezTo>
                    <a:cubicBezTo>
                      <a:pt x="2215" y="162"/>
                      <a:pt x="2215" y="162"/>
                      <a:pt x="2215" y="162"/>
                    </a:cubicBezTo>
                    <a:cubicBezTo>
                      <a:pt x="2215" y="162"/>
                      <a:pt x="2216" y="162"/>
                      <a:pt x="2216" y="162"/>
                    </a:cubicBezTo>
                    <a:cubicBezTo>
                      <a:pt x="2217" y="162"/>
                      <a:pt x="2217" y="162"/>
                      <a:pt x="2218" y="162"/>
                    </a:cubicBezTo>
                    <a:cubicBezTo>
                      <a:pt x="2218" y="162"/>
                      <a:pt x="2218" y="162"/>
                      <a:pt x="2218" y="162"/>
                    </a:cubicBezTo>
                    <a:cubicBezTo>
                      <a:pt x="2357" y="161"/>
                      <a:pt x="2418" y="137"/>
                      <a:pt x="2464" y="112"/>
                    </a:cubicBezTo>
                    <a:cubicBezTo>
                      <a:pt x="2505" y="136"/>
                      <a:pt x="2548" y="161"/>
                      <a:pt x="2651" y="162"/>
                    </a:cubicBezTo>
                    <a:cubicBezTo>
                      <a:pt x="2652" y="162"/>
                      <a:pt x="2652" y="162"/>
                      <a:pt x="2652" y="162"/>
                    </a:cubicBezTo>
                    <a:cubicBezTo>
                      <a:pt x="2652" y="162"/>
                      <a:pt x="2653" y="162"/>
                      <a:pt x="2653" y="162"/>
                    </a:cubicBezTo>
                    <a:cubicBezTo>
                      <a:pt x="2654" y="162"/>
                      <a:pt x="2654" y="162"/>
                      <a:pt x="2655" y="162"/>
                    </a:cubicBezTo>
                    <a:cubicBezTo>
                      <a:pt x="2655" y="162"/>
                      <a:pt x="2655" y="162"/>
                      <a:pt x="2655" y="162"/>
                    </a:cubicBezTo>
                    <a:cubicBezTo>
                      <a:pt x="2794" y="161"/>
                      <a:pt x="2855" y="137"/>
                      <a:pt x="2901" y="112"/>
                    </a:cubicBezTo>
                    <a:cubicBezTo>
                      <a:pt x="2942" y="136"/>
                      <a:pt x="2985" y="161"/>
                      <a:pt x="3089" y="162"/>
                    </a:cubicBezTo>
                    <a:cubicBezTo>
                      <a:pt x="3089" y="162"/>
                      <a:pt x="3089" y="162"/>
                      <a:pt x="3089" y="162"/>
                    </a:cubicBezTo>
                    <a:cubicBezTo>
                      <a:pt x="3090" y="162"/>
                      <a:pt x="3090" y="162"/>
                      <a:pt x="3091" y="162"/>
                    </a:cubicBezTo>
                    <a:cubicBezTo>
                      <a:pt x="3091" y="162"/>
                      <a:pt x="3091" y="162"/>
                      <a:pt x="3092" y="162"/>
                    </a:cubicBezTo>
                    <a:cubicBezTo>
                      <a:pt x="3092" y="162"/>
                      <a:pt x="3092" y="162"/>
                      <a:pt x="3092" y="162"/>
                    </a:cubicBezTo>
                    <a:cubicBezTo>
                      <a:pt x="3231" y="161"/>
                      <a:pt x="3292" y="137"/>
                      <a:pt x="3338" y="112"/>
                    </a:cubicBezTo>
                    <a:cubicBezTo>
                      <a:pt x="3379" y="136"/>
                      <a:pt x="3422" y="161"/>
                      <a:pt x="3526" y="162"/>
                    </a:cubicBezTo>
                    <a:cubicBezTo>
                      <a:pt x="3526" y="162"/>
                      <a:pt x="3526" y="162"/>
                      <a:pt x="3526" y="162"/>
                    </a:cubicBezTo>
                    <a:cubicBezTo>
                      <a:pt x="3527" y="162"/>
                      <a:pt x="3527" y="162"/>
                      <a:pt x="3528" y="162"/>
                    </a:cubicBezTo>
                    <a:cubicBezTo>
                      <a:pt x="3528" y="162"/>
                      <a:pt x="3528" y="162"/>
                      <a:pt x="3529" y="162"/>
                    </a:cubicBezTo>
                    <a:cubicBezTo>
                      <a:pt x="3529" y="162"/>
                      <a:pt x="3529" y="162"/>
                      <a:pt x="3529" y="162"/>
                    </a:cubicBezTo>
                    <a:cubicBezTo>
                      <a:pt x="3668" y="161"/>
                      <a:pt x="3729" y="137"/>
                      <a:pt x="3775" y="112"/>
                    </a:cubicBezTo>
                    <a:cubicBezTo>
                      <a:pt x="3816" y="136"/>
                      <a:pt x="3860" y="161"/>
                      <a:pt x="3963" y="162"/>
                    </a:cubicBezTo>
                    <a:cubicBezTo>
                      <a:pt x="3963" y="162"/>
                      <a:pt x="3963" y="162"/>
                      <a:pt x="3963" y="162"/>
                    </a:cubicBezTo>
                    <a:cubicBezTo>
                      <a:pt x="3964" y="162"/>
                      <a:pt x="3964" y="162"/>
                      <a:pt x="3965" y="162"/>
                    </a:cubicBezTo>
                    <a:cubicBezTo>
                      <a:pt x="3965" y="162"/>
                      <a:pt x="3966" y="162"/>
                      <a:pt x="3966" y="162"/>
                    </a:cubicBezTo>
                    <a:cubicBezTo>
                      <a:pt x="3966" y="162"/>
                      <a:pt x="3966" y="162"/>
                      <a:pt x="3966" y="162"/>
                    </a:cubicBezTo>
                    <a:cubicBezTo>
                      <a:pt x="4105" y="161"/>
                      <a:pt x="4167" y="137"/>
                      <a:pt x="4212" y="112"/>
                    </a:cubicBezTo>
                    <a:cubicBezTo>
                      <a:pt x="4253" y="136"/>
                      <a:pt x="4297" y="161"/>
                      <a:pt x="4400" y="162"/>
                    </a:cubicBezTo>
                    <a:cubicBezTo>
                      <a:pt x="4400" y="162"/>
                      <a:pt x="4400" y="162"/>
                      <a:pt x="4400" y="162"/>
                    </a:cubicBezTo>
                    <a:cubicBezTo>
                      <a:pt x="4401" y="162"/>
                      <a:pt x="4401" y="162"/>
                      <a:pt x="4402" y="162"/>
                    </a:cubicBezTo>
                    <a:cubicBezTo>
                      <a:pt x="4402" y="162"/>
                      <a:pt x="4403" y="162"/>
                      <a:pt x="4403" y="162"/>
                    </a:cubicBezTo>
                    <a:cubicBezTo>
                      <a:pt x="4403" y="162"/>
                      <a:pt x="4403" y="162"/>
                      <a:pt x="4404" y="162"/>
                    </a:cubicBezTo>
                    <a:cubicBezTo>
                      <a:pt x="4542" y="161"/>
                      <a:pt x="4604" y="137"/>
                      <a:pt x="4649" y="112"/>
                    </a:cubicBezTo>
                    <a:cubicBezTo>
                      <a:pt x="4690" y="137"/>
                      <a:pt x="4735" y="162"/>
                      <a:pt x="4840" y="162"/>
                    </a:cubicBezTo>
                    <a:cubicBezTo>
                      <a:pt x="4855" y="162"/>
                      <a:pt x="4867" y="150"/>
                      <a:pt x="4867" y="135"/>
                    </a:cubicBezTo>
                    <a:cubicBezTo>
                      <a:pt x="4867" y="120"/>
                      <a:pt x="4855" y="108"/>
                      <a:pt x="4840" y="108"/>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lIns="82828" tIns="41413" rIns="82828" bIns="41413"/>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grpSp>
            <p:nvGrpSpPr>
              <p:cNvPr id="202" name="组合 176"/>
              <p:cNvGrpSpPr>
                <a:grpSpLocks/>
              </p:cNvGrpSpPr>
              <p:nvPr/>
            </p:nvGrpSpPr>
            <p:grpSpPr bwMode="auto">
              <a:xfrm>
                <a:off x="6036467" y="4431352"/>
                <a:ext cx="717094" cy="545885"/>
                <a:chOff x="854075" y="3563938"/>
                <a:chExt cx="817563" cy="623888"/>
              </a:xfrm>
              <a:solidFill>
                <a:sysClr val="window" lastClr="FFFFFF">
                  <a:lumMod val="95000"/>
                </a:sysClr>
              </a:solidFill>
            </p:grpSpPr>
            <p:sp>
              <p:nvSpPr>
                <p:cNvPr id="280" name="Freeform 146"/>
                <p:cNvSpPr>
                  <a:spLocks noEditPoints="1"/>
                </p:cNvSpPr>
                <p:nvPr/>
              </p:nvSpPr>
              <p:spPr bwMode="auto">
                <a:xfrm>
                  <a:off x="854075" y="3563938"/>
                  <a:ext cx="817563" cy="623888"/>
                </a:xfrm>
                <a:custGeom>
                  <a:avLst/>
                  <a:gdLst>
                    <a:gd name="T0" fmla="*/ 2147483646 w 1949"/>
                    <a:gd name="T1" fmla="*/ 2147483646 h 1486"/>
                    <a:gd name="T2" fmla="*/ 2147483646 w 1949"/>
                    <a:gd name="T3" fmla="*/ 2147483646 h 1486"/>
                    <a:gd name="T4" fmla="*/ 2147483646 w 1949"/>
                    <a:gd name="T5" fmla="*/ 2147483646 h 1486"/>
                    <a:gd name="T6" fmla="*/ 2147483646 w 1949"/>
                    <a:gd name="T7" fmla="*/ 2147483646 h 1486"/>
                    <a:gd name="T8" fmla="*/ 2147483646 w 1949"/>
                    <a:gd name="T9" fmla="*/ 2147483646 h 1486"/>
                    <a:gd name="T10" fmla="*/ 2147483646 w 1949"/>
                    <a:gd name="T11" fmla="*/ 2147483646 h 1486"/>
                    <a:gd name="T12" fmla="*/ 2147483646 w 1949"/>
                    <a:gd name="T13" fmla="*/ 2147483646 h 1486"/>
                    <a:gd name="T14" fmla="*/ 2147483646 w 1949"/>
                    <a:gd name="T15" fmla="*/ 2147483646 h 1486"/>
                    <a:gd name="T16" fmla="*/ 2147483646 w 1949"/>
                    <a:gd name="T17" fmla="*/ 2147483646 h 1486"/>
                    <a:gd name="T18" fmla="*/ 2147483646 w 1949"/>
                    <a:gd name="T19" fmla="*/ 2147483646 h 1486"/>
                    <a:gd name="T20" fmla="*/ 2147483646 w 1949"/>
                    <a:gd name="T21" fmla="*/ 2147483646 h 1486"/>
                    <a:gd name="T22" fmla="*/ 2147483646 w 1949"/>
                    <a:gd name="T23" fmla="*/ 2147483646 h 1486"/>
                    <a:gd name="T24" fmla="*/ 2147483646 w 1949"/>
                    <a:gd name="T25" fmla="*/ 2147483646 h 1486"/>
                    <a:gd name="T26" fmla="*/ 2147483646 w 1949"/>
                    <a:gd name="T27" fmla="*/ 2147483646 h 1486"/>
                    <a:gd name="T28" fmla="*/ 2147483646 w 1949"/>
                    <a:gd name="T29" fmla="*/ 2147483646 h 1486"/>
                    <a:gd name="T30" fmla="*/ 2147483646 w 1949"/>
                    <a:gd name="T31" fmla="*/ 2147483646 h 1486"/>
                    <a:gd name="T32" fmla="*/ 2147483646 w 1949"/>
                    <a:gd name="T33" fmla="*/ 2147483646 h 1486"/>
                    <a:gd name="T34" fmla="*/ 2147483646 w 1949"/>
                    <a:gd name="T35" fmla="*/ 2147483646 h 1486"/>
                    <a:gd name="T36" fmla="*/ 2147483646 w 1949"/>
                    <a:gd name="T37" fmla="*/ 2147483646 h 1486"/>
                    <a:gd name="T38" fmla="*/ 2147483646 w 1949"/>
                    <a:gd name="T39" fmla="*/ 2147483646 h 1486"/>
                    <a:gd name="T40" fmla="*/ 2147483646 w 1949"/>
                    <a:gd name="T41" fmla="*/ 2147483646 h 1486"/>
                    <a:gd name="T42" fmla="*/ 2147483646 w 1949"/>
                    <a:gd name="T43" fmla="*/ 2147483646 h 1486"/>
                    <a:gd name="T44" fmla="*/ 2147483646 w 1949"/>
                    <a:gd name="T45" fmla="*/ 2147483646 h 1486"/>
                    <a:gd name="T46" fmla="*/ 2147483646 w 1949"/>
                    <a:gd name="T47" fmla="*/ 2147483646 h 1486"/>
                    <a:gd name="T48" fmla="*/ 2147483646 w 1949"/>
                    <a:gd name="T49" fmla="*/ 2147483646 h 1486"/>
                    <a:gd name="T50" fmla="*/ 2147483646 w 1949"/>
                    <a:gd name="T51" fmla="*/ 2147483646 h 1486"/>
                    <a:gd name="T52" fmla="*/ 2147483646 w 1949"/>
                    <a:gd name="T53" fmla="*/ 2147483646 h 1486"/>
                    <a:gd name="T54" fmla="*/ 2147483646 w 1949"/>
                    <a:gd name="T55" fmla="*/ 2147483646 h 1486"/>
                    <a:gd name="T56" fmla="*/ 2147483646 w 1949"/>
                    <a:gd name="T57" fmla="*/ 2147483646 h 1486"/>
                    <a:gd name="T58" fmla="*/ 2147483646 w 1949"/>
                    <a:gd name="T59" fmla="*/ 2147483646 h 1486"/>
                    <a:gd name="T60" fmla="*/ 2147483646 w 1949"/>
                    <a:gd name="T61" fmla="*/ 2147483646 h 1486"/>
                    <a:gd name="T62" fmla="*/ 2147483646 w 1949"/>
                    <a:gd name="T63" fmla="*/ 2147483646 h 1486"/>
                    <a:gd name="T64" fmla="*/ 2147483646 w 1949"/>
                    <a:gd name="T65" fmla="*/ 2147483646 h 1486"/>
                    <a:gd name="T66" fmla="*/ 2147483646 w 1949"/>
                    <a:gd name="T67" fmla="*/ 2147483646 h 1486"/>
                    <a:gd name="T68" fmla="*/ 2147483646 w 1949"/>
                    <a:gd name="T69" fmla="*/ 2147483646 h 1486"/>
                    <a:gd name="T70" fmla="*/ 2147483646 w 1949"/>
                    <a:gd name="T71" fmla="*/ 2147483646 h 1486"/>
                    <a:gd name="T72" fmla="*/ 2147483646 w 1949"/>
                    <a:gd name="T73" fmla="*/ 2147483646 h 1486"/>
                    <a:gd name="T74" fmla="*/ 2147483646 w 1949"/>
                    <a:gd name="T75" fmla="*/ 2147483646 h 1486"/>
                    <a:gd name="T76" fmla="*/ 2147483646 w 1949"/>
                    <a:gd name="T77" fmla="*/ 2147483646 h 148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949"/>
                    <a:gd name="T118" fmla="*/ 0 h 1486"/>
                    <a:gd name="T119" fmla="*/ 1949 w 1949"/>
                    <a:gd name="T120" fmla="*/ 1486 h 148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949" h="1486">
                      <a:moveTo>
                        <a:pt x="1805" y="637"/>
                      </a:moveTo>
                      <a:lnTo>
                        <a:pt x="1805" y="637"/>
                      </a:lnTo>
                      <a:lnTo>
                        <a:pt x="1539" y="637"/>
                      </a:lnTo>
                      <a:lnTo>
                        <a:pt x="1166" y="320"/>
                      </a:lnTo>
                      <a:lnTo>
                        <a:pt x="1421" y="320"/>
                      </a:lnTo>
                      <a:cubicBezTo>
                        <a:pt x="1440" y="320"/>
                        <a:pt x="1455" y="305"/>
                        <a:pt x="1455" y="286"/>
                      </a:cubicBezTo>
                      <a:lnTo>
                        <a:pt x="1455" y="203"/>
                      </a:lnTo>
                      <a:lnTo>
                        <a:pt x="1581" y="203"/>
                      </a:lnTo>
                      <a:lnTo>
                        <a:pt x="1581" y="286"/>
                      </a:lnTo>
                      <a:cubicBezTo>
                        <a:pt x="1581" y="305"/>
                        <a:pt x="1596" y="320"/>
                        <a:pt x="1615" y="320"/>
                      </a:cubicBezTo>
                      <a:lnTo>
                        <a:pt x="1729" y="320"/>
                      </a:lnTo>
                      <a:lnTo>
                        <a:pt x="1863" y="637"/>
                      </a:lnTo>
                      <a:lnTo>
                        <a:pt x="1805" y="637"/>
                      </a:lnTo>
                      <a:close/>
                      <a:moveTo>
                        <a:pt x="803" y="162"/>
                      </a:moveTo>
                      <a:lnTo>
                        <a:pt x="803" y="162"/>
                      </a:lnTo>
                      <a:cubicBezTo>
                        <a:pt x="790" y="151"/>
                        <a:pt x="772" y="151"/>
                        <a:pt x="760" y="162"/>
                      </a:cubicBezTo>
                      <a:lnTo>
                        <a:pt x="201" y="637"/>
                      </a:lnTo>
                      <a:lnTo>
                        <a:pt x="126" y="637"/>
                      </a:lnTo>
                      <a:lnTo>
                        <a:pt x="781" y="80"/>
                      </a:lnTo>
                      <a:lnTo>
                        <a:pt x="1436" y="637"/>
                      </a:lnTo>
                      <a:lnTo>
                        <a:pt x="1362" y="637"/>
                      </a:lnTo>
                      <a:lnTo>
                        <a:pt x="803" y="162"/>
                      </a:lnTo>
                      <a:close/>
                      <a:moveTo>
                        <a:pt x="1944" y="657"/>
                      </a:moveTo>
                      <a:lnTo>
                        <a:pt x="1944" y="657"/>
                      </a:lnTo>
                      <a:lnTo>
                        <a:pt x="1782" y="273"/>
                      </a:lnTo>
                      <a:cubicBezTo>
                        <a:pt x="1777" y="261"/>
                        <a:pt x="1765" y="253"/>
                        <a:pt x="1751" y="253"/>
                      </a:cubicBezTo>
                      <a:lnTo>
                        <a:pt x="1648" y="253"/>
                      </a:lnTo>
                      <a:lnTo>
                        <a:pt x="1648" y="169"/>
                      </a:lnTo>
                      <a:cubicBezTo>
                        <a:pt x="1648" y="151"/>
                        <a:pt x="1633" y="136"/>
                        <a:pt x="1615" y="136"/>
                      </a:cubicBezTo>
                      <a:lnTo>
                        <a:pt x="1421" y="136"/>
                      </a:lnTo>
                      <a:cubicBezTo>
                        <a:pt x="1403" y="136"/>
                        <a:pt x="1388" y="151"/>
                        <a:pt x="1388" y="169"/>
                      </a:cubicBezTo>
                      <a:lnTo>
                        <a:pt x="1388" y="253"/>
                      </a:lnTo>
                      <a:lnTo>
                        <a:pt x="1088" y="253"/>
                      </a:lnTo>
                      <a:lnTo>
                        <a:pt x="803" y="11"/>
                      </a:lnTo>
                      <a:cubicBezTo>
                        <a:pt x="790" y="0"/>
                        <a:pt x="772" y="0"/>
                        <a:pt x="760" y="11"/>
                      </a:cubicBezTo>
                      <a:lnTo>
                        <a:pt x="14" y="645"/>
                      </a:lnTo>
                      <a:cubicBezTo>
                        <a:pt x="3" y="654"/>
                        <a:pt x="0" y="668"/>
                        <a:pt x="4" y="682"/>
                      </a:cubicBezTo>
                      <a:cubicBezTo>
                        <a:pt x="9" y="695"/>
                        <a:pt x="22" y="703"/>
                        <a:pt x="36" y="703"/>
                      </a:cubicBezTo>
                      <a:lnTo>
                        <a:pt x="180" y="703"/>
                      </a:lnTo>
                      <a:lnTo>
                        <a:pt x="180" y="1417"/>
                      </a:lnTo>
                      <a:cubicBezTo>
                        <a:pt x="180" y="1435"/>
                        <a:pt x="195" y="1450"/>
                        <a:pt x="213" y="1450"/>
                      </a:cubicBezTo>
                      <a:lnTo>
                        <a:pt x="614" y="1450"/>
                      </a:lnTo>
                      <a:cubicBezTo>
                        <a:pt x="626" y="1472"/>
                        <a:pt x="648" y="1486"/>
                        <a:pt x="675" y="1486"/>
                      </a:cubicBezTo>
                      <a:cubicBezTo>
                        <a:pt x="713" y="1486"/>
                        <a:pt x="744" y="1455"/>
                        <a:pt x="744" y="1417"/>
                      </a:cubicBezTo>
                      <a:cubicBezTo>
                        <a:pt x="744" y="1379"/>
                        <a:pt x="713" y="1348"/>
                        <a:pt x="675" y="1348"/>
                      </a:cubicBezTo>
                      <a:cubicBezTo>
                        <a:pt x="648" y="1348"/>
                        <a:pt x="626" y="1362"/>
                        <a:pt x="614" y="1384"/>
                      </a:cubicBezTo>
                      <a:lnTo>
                        <a:pt x="246" y="1384"/>
                      </a:lnTo>
                      <a:lnTo>
                        <a:pt x="246" y="685"/>
                      </a:lnTo>
                      <a:lnTo>
                        <a:pt x="781" y="231"/>
                      </a:lnTo>
                      <a:lnTo>
                        <a:pt x="1328" y="695"/>
                      </a:lnTo>
                      <a:cubicBezTo>
                        <a:pt x="1334" y="701"/>
                        <a:pt x="1342" y="703"/>
                        <a:pt x="1349" y="703"/>
                      </a:cubicBezTo>
                      <a:lnTo>
                        <a:pt x="1772" y="703"/>
                      </a:lnTo>
                      <a:lnTo>
                        <a:pt x="1772" y="1384"/>
                      </a:lnTo>
                      <a:lnTo>
                        <a:pt x="1648" y="1384"/>
                      </a:lnTo>
                      <a:lnTo>
                        <a:pt x="1648" y="1134"/>
                      </a:lnTo>
                      <a:cubicBezTo>
                        <a:pt x="1648" y="1115"/>
                        <a:pt x="1633" y="1100"/>
                        <a:pt x="1615" y="1100"/>
                      </a:cubicBezTo>
                      <a:lnTo>
                        <a:pt x="1439" y="1100"/>
                      </a:lnTo>
                      <a:cubicBezTo>
                        <a:pt x="1420" y="1100"/>
                        <a:pt x="1405" y="1115"/>
                        <a:pt x="1405" y="1134"/>
                      </a:cubicBezTo>
                      <a:lnTo>
                        <a:pt x="1405" y="1384"/>
                      </a:lnTo>
                      <a:lnTo>
                        <a:pt x="948" y="1384"/>
                      </a:lnTo>
                      <a:cubicBezTo>
                        <a:pt x="936" y="1362"/>
                        <a:pt x="914" y="1348"/>
                        <a:pt x="888" y="1348"/>
                      </a:cubicBezTo>
                      <a:cubicBezTo>
                        <a:pt x="849" y="1348"/>
                        <a:pt x="818" y="1379"/>
                        <a:pt x="818" y="1417"/>
                      </a:cubicBezTo>
                      <a:cubicBezTo>
                        <a:pt x="818" y="1455"/>
                        <a:pt x="849" y="1486"/>
                        <a:pt x="888" y="1486"/>
                      </a:cubicBezTo>
                      <a:cubicBezTo>
                        <a:pt x="914" y="1486"/>
                        <a:pt x="936" y="1472"/>
                        <a:pt x="948" y="1450"/>
                      </a:cubicBezTo>
                      <a:lnTo>
                        <a:pt x="1439" y="1450"/>
                      </a:lnTo>
                      <a:cubicBezTo>
                        <a:pt x="1457" y="1450"/>
                        <a:pt x="1472" y="1435"/>
                        <a:pt x="1472" y="1417"/>
                      </a:cubicBezTo>
                      <a:lnTo>
                        <a:pt x="1472" y="1167"/>
                      </a:lnTo>
                      <a:lnTo>
                        <a:pt x="1581" y="1167"/>
                      </a:lnTo>
                      <a:lnTo>
                        <a:pt x="1581" y="1417"/>
                      </a:lnTo>
                      <a:cubicBezTo>
                        <a:pt x="1581" y="1435"/>
                        <a:pt x="1596" y="1450"/>
                        <a:pt x="1615" y="1450"/>
                      </a:cubicBezTo>
                      <a:lnTo>
                        <a:pt x="1805" y="1450"/>
                      </a:lnTo>
                      <a:cubicBezTo>
                        <a:pt x="1823" y="1450"/>
                        <a:pt x="1838" y="1435"/>
                        <a:pt x="1838" y="1417"/>
                      </a:cubicBezTo>
                      <a:lnTo>
                        <a:pt x="1838" y="703"/>
                      </a:lnTo>
                      <a:lnTo>
                        <a:pt x="1914" y="703"/>
                      </a:lnTo>
                      <a:cubicBezTo>
                        <a:pt x="1925" y="703"/>
                        <a:pt x="1935" y="698"/>
                        <a:pt x="1941" y="688"/>
                      </a:cubicBezTo>
                      <a:cubicBezTo>
                        <a:pt x="1948" y="679"/>
                        <a:pt x="1949" y="667"/>
                        <a:pt x="1944" y="657"/>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281" name="Freeform 147"/>
                <p:cNvSpPr>
                  <a:spLocks noEditPoints="1"/>
                </p:cNvSpPr>
                <p:nvPr/>
              </p:nvSpPr>
              <p:spPr bwMode="auto">
                <a:xfrm>
                  <a:off x="1444625" y="3887788"/>
                  <a:ext cx="101600" cy="101600"/>
                </a:xfrm>
                <a:custGeom>
                  <a:avLst/>
                  <a:gdLst>
                    <a:gd name="T0" fmla="*/ 2147483646 w 243"/>
                    <a:gd name="T1" fmla="*/ 2147483646 h 242"/>
                    <a:gd name="T2" fmla="*/ 2147483646 w 243"/>
                    <a:gd name="T3" fmla="*/ 2147483646 h 242"/>
                    <a:gd name="T4" fmla="*/ 2147483646 w 243"/>
                    <a:gd name="T5" fmla="*/ 2147483646 h 242"/>
                    <a:gd name="T6" fmla="*/ 2147483646 w 243"/>
                    <a:gd name="T7" fmla="*/ 2147483646 h 242"/>
                    <a:gd name="T8" fmla="*/ 2147483646 w 243"/>
                    <a:gd name="T9" fmla="*/ 2147483646 h 242"/>
                    <a:gd name="T10" fmla="*/ 2147483646 w 243"/>
                    <a:gd name="T11" fmla="*/ 2147483646 h 242"/>
                    <a:gd name="T12" fmla="*/ 2147483646 w 243"/>
                    <a:gd name="T13" fmla="*/ 2147483646 h 242"/>
                    <a:gd name="T14" fmla="*/ 2147483646 w 243"/>
                    <a:gd name="T15" fmla="*/ 2147483646 h 242"/>
                    <a:gd name="T16" fmla="*/ 2147483646 w 243"/>
                    <a:gd name="T17" fmla="*/ 2147483646 h 242"/>
                    <a:gd name="T18" fmla="*/ 2147483646 w 243"/>
                    <a:gd name="T19" fmla="*/ 2147483646 h 242"/>
                    <a:gd name="T20" fmla="*/ 2147483646 w 243"/>
                    <a:gd name="T21" fmla="*/ 2147483646 h 242"/>
                    <a:gd name="T22" fmla="*/ 2147483646 w 243"/>
                    <a:gd name="T23" fmla="*/ 0 h 242"/>
                    <a:gd name="T24" fmla="*/ 2147483646 w 243"/>
                    <a:gd name="T25" fmla="*/ 0 h 242"/>
                    <a:gd name="T26" fmla="*/ 0 w 243"/>
                    <a:gd name="T27" fmla="*/ 2147483646 h 242"/>
                    <a:gd name="T28" fmla="*/ 0 w 243"/>
                    <a:gd name="T29" fmla="*/ 2147483646 h 242"/>
                    <a:gd name="T30" fmla="*/ 2147483646 w 243"/>
                    <a:gd name="T31" fmla="*/ 2147483646 h 24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43"/>
                    <a:gd name="T49" fmla="*/ 0 h 242"/>
                    <a:gd name="T50" fmla="*/ 243 w 243"/>
                    <a:gd name="T51" fmla="*/ 242 h 24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43" h="242">
                      <a:moveTo>
                        <a:pt x="67" y="66"/>
                      </a:moveTo>
                      <a:lnTo>
                        <a:pt x="67" y="66"/>
                      </a:lnTo>
                      <a:lnTo>
                        <a:pt x="176" y="66"/>
                      </a:lnTo>
                      <a:lnTo>
                        <a:pt x="176" y="176"/>
                      </a:lnTo>
                      <a:lnTo>
                        <a:pt x="67" y="176"/>
                      </a:lnTo>
                      <a:lnTo>
                        <a:pt x="67" y="66"/>
                      </a:lnTo>
                      <a:close/>
                      <a:moveTo>
                        <a:pt x="34" y="242"/>
                      </a:moveTo>
                      <a:lnTo>
                        <a:pt x="34" y="242"/>
                      </a:lnTo>
                      <a:lnTo>
                        <a:pt x="210" y="242"/>
                      </a:lnTo>
                      <a:cubicBezTo>
                        <a:pt x="228" y="242"/>
                        <a:pt x="243" y="227"/>
                        <a:pt x="243" y="209"/>
                      </a:cubicBezTo>
                      <a:lnTo>
                        <a:pt x="243" y="33"/>
                      </a:lnTo>
                      <a:cubicBezTo>
                        <a:pt x="243" y="15"/>
                        <a:pt x="228" y="0"/>
                        <a:pt x="210" y="0"/>
                      </a:cubicBezTo>
                      <a:lnTo>
                        <a:pt x="34" y="0"/>
                      </a:lnTo>
                      <a:cubicBezTo>
                        <a:pt x="15" y="0"/>
                        <a:pt x="0" y="15"/>
                        <a:pt x="0" y="33"/>
                      </a:cubicBezTo>
                      <a:lnTo>
                        <a:pt x="0" y="209"/>
                      </a:lnTo>
                      <a:cubicBezTo>
                        <a:pt x="0" y="227"/>
                        <a:pt x="15" y="242"/>
                        <a:pt x="34" y="242"/>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282" name="Freeform 148"/>
                <p:cNvSpPr>
                  <a:spLocks noEditPoints="1"/>
                </p:cNvSpPr>
                <p:nvPr/>
              </p:nvSpPr>
              <p:spPr bwMode="auto">
                <a:xfrm>
                  <a:off x="1012825" y="3860800"/>
                  <a:ext cx="80963" cy="128588"/>
                </a:xfrm>
                <a:custGeom>
                  <a:avLst/>
                  <a:gdLst>
                    <a:gd name="T0" fmla="*/ 2147483646 w 194"/>
                    <a:gd name="T1" fmla="*/ 2147483646 h 306"/>
                    <a:gd name="T2" fmla="*/ 2147483646 w 194"/>
                    <a:gd name="T3" fmla="*/ 2147483646 h 306"/>
                    <a:gd name="T4" fmla="*/ 2147483646 w 194"/>
                    <a:gd name="T5" fmla="*/ 2147483646 h 306"/>
                    <a:gd name="T6" fmla="*/ 2147483646 w 194"/>
                    <a:gd name="T7" fmla="*/ 2147483646 h 306"/>
                    <a:gd name="T8" fmla="*/ 2147483646 w 194"/>
                    <a:gd name="T9" fmla="*/ 2147483646 h 306"/>
                    <a:gd name="T10" fmla="*/ 2147483646 w 194"/>
                    <a:gd name="T11" fmla="*/ 2147483646 h 306"/>
                    <a:gd name="T12" fmla="*/ 2147483646 w 194"/>
                    <a:gd name="T13" fmla="*/ 2147483646 h 306"/>
                    <a:gd name="T14" fmla="*/ 0 w 194"/>
                    <a:gd name="T15" fmla="*/ 2147483646 h 306"/>
                    <a:gd name="T16" fmla="*/ 0 w 194"/>
                    <a:gd name="T17" fmla="*/ 2147483646 h 306"/>
                    <a:gd name="T18" fmla="*/ 0 w 194"/>
                    <a:gd name="T19" fmla="*/ 2147483646 h 306"/>
                    <a:gd name="T20" fmla="*/ 2147483646 w 194"/>
                    <a:gd name="T21" fmla="*/ 2147483646 h 306"/>
                    <a:gd name="T22" fmla="*/ 2147483646 w 194"/>
                    <a:gd name="T23" fmla="*/ 2147483646 h 306"/>
                    <a:gd name="T24" fmla="*/ 2147483646 w 194"/>
                    <a:gd name="T25" fmla="*/ 2147483646 h 306"/>
                    <a:gd name="T26" fmla="*/ 2147483646 w 194"/>
                    <a:gd name="T27" fmla="*/ 2147483646 h 306"/>
                    <a:gd name="T28" fmla="*/ 2147483646 w 194"/>
                    <a:gd name="T29" fmla="*/ 0 h 306"/>
                    <a:gd name="T30" fmla="*/ 0 w 194"/>
                    <a:gd name="T31" fmla="*/ 2147483646 h 30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
                    <a:gd name="T49" fmla="*/ 0 h 306"/>
                    <a:gd name="T50" fmla="*/ 194 w 194"/>
                    <a:gd name="T51" fmla="*/ 306 h 30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 h="306">
                      <a:moveTo>
                        <a:pt x="128" y="97"/>
                      </a:moveTo>
                      <a:lnTo>
                        <a:pt x="128" y="97"/>
                      </a:lnTo>
                      <a:lnTo>
                        <a:pt x="128" y="240"/>
                      </a:lnTo>
                      <a:lnTo>
                        <a:pt x="66" y="240"/>
                      </a:lnTo>
                      <a:lnTo>
                        <a:pt x="66" y="97"/>
                      </a:lnTo>
                      <a:cubicBezTo>
                        <a:pt x="66" y="80"/>
                        <a:pt x="80" y="66"/>
                        <a:pt x="97" y="66"/>
                      </a:cubicBezTo>
                      <a:cubicBezTo>
                        <a:pt x="114" y="66"/>
                        <a:pt x="128" y="80"/>
                        <a:pt x="128" y="97"/>
                      </a:cubicBezTo>
                      <a:close/>
                      <a:moveTo>
                        <a:pt x="0" y="97"/>
                      </a:moveTo>
                      <a:lnTo>
                        <a:pt x="0" y="97"/>
                      </a:lnTo>
                      <a:lnTo>
                        <a:pt x="0" y="273"/>
                      </a:lnTo>
                      <a:cubicBezTo>
                        <a:pt x="0" y="291"/>
                        <a:pt x="15" y="306"/>
                        <a:pt x="33" y="306"/>
                      </a:cubicBezTo>
                      <a:lnTo>
                        <a:pt x="161" y="306"/>
                      </a:lnTo>
                      <a:cubicBezTo>
                        <a:pt x="179" y="306"/>
                        <a:pt x="194" y="291"/>
                        <a:pt x="194" y="273"/>
                      </a:cubicBezTo>
                      <a:lnTo>
                        <a:pt x="194" y="97"/>
                      </a:lnTo>
                      <a:cubicBezTo>
                        <a:pt x="194" y="43"/>
                        <a:pt x="151" y="0"/>
                        <a:pt x="97" y="0"/>
                      </a:cubicBezTo>
                      <a:cubicBezTo>
                        <a:pt x="43" y="0"/>
                        <a:pt x="0" y="43"/>
                        <a:pt x="0" y="97"/>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283" name="Freeform 149"/>
                <p:cNvSpPr>
                  <a:spLocks noEditPoints="1"/>
                </p:cNvSpPr>
                <p:nvPr/>
              </p:nvSpPr>
              <p:spPr bwMode="auto">
                <a:xfrm>
                  <a:off x="1141413" y="3860800"/>
                  <a:ext cx="80963" cy="128588"/>
                </a:xfrm>
                <a:custGeom>
                  <a:avLst/>
                  <a:gdLst>
                    <a:gd name="T0" fmla="*/ 2147483646 w 194"/>
                    <a:gd name="T1" fmla="*/ 2147483646 h 306"/>
                    <a:gd name="T2" fmla="*/ 2147483646 w 194"/>
                    <a:gd name="T3" fmla="*/ 2147483646 h 306"/>
                    <a:gd name="T4" fmla="*/ 2147483646 w 194"/>
                    <a:gd name="T5" fmla="*/ 2147483646 h 306"/>
                    <a:gd name="T6" fmla="*/ 2147483646 w 194"/>
                    <a:gd name="T7" fmla="*/ 2147483646 h 306"/>
                    <a:gd name="T8" fmla="*/ 2147483646 w 194"/>
                    <a:gd name="T9" fmla="*/ 2147483646 h 306"/>
                    <a:gd name="T10" fmla="*/ 2147483646 w 194"/>
                    <a:gd name="T11" fmla="*/ 2147483646 h 306"/>
                    <a:gd name="T12" fmla="*/ 2147483646 w 194"/>
                    <a:gd name="T13" fmla="*/ 2147483646 h 306"/>
                    <a:gd name="T14" fmla="*/ 2147483646 w 194"/>
                    <a:gd name="T15" fmla="*/ 2147483646 h 306"/>
                    <a:gd name="T16" fmla="*/ 2147483646 w 194"/>
                    <a:gd name="T17" fmla="*/ 2147483646 h 306"/>
                    <a:gd name="T18" fmla="*/ 2147483646 w 194"/>
                    <a:gd name="T19" fmla="*/ 2147483646 h 306"/>
                    <a:gd name="T20" fmla="*/ 2147483646 w 194"/>
                    <a:gd name="T21" fmla="*/ 0 h 306"/>
                    <a:gd name="T22" fmla="*/ 0 w 194"/>
                    <a:gd name="T23" fmla="*/ 2147483646 h 306"/>
                    <a:gd name="T24" fmla="*/ 0 w 194"/>
                    <a:gd name="T25" fmla="*/ 2147483646 h 306"/>
                    <a:gd name="T26" fmla="*/ 2147483646 w 194"/>
                    <a:gd name="T27" fmla="*/ 2147483646 h 306"/>
                    <a:gd name="T28" fmla="*/ 2147483646 w 194"/>
                    <a:gd name="T29" fmla="*/ 2147483646 h 306"/>
                    <a:gd name="T30" fmla="*/ 2147483646 w 194"/>
                    <a:gd name="T31" fmla="*/ 2147483646 h 30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
                    <a:gd name="T49" fmla="*/ 0 h 306"/>
                    <a:gd name="T50" fmla="*/ 194 w 194"/>
                    <a:gd name="T51" fmla="*/ 306 h 30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 h="306">
                      <a:moveTo>
                        <a:pt x="128" y="240"/>
                      </a:moveTo>
                      <a:lnTo>
                        <a:pt x="128" y="240"/>
                      </a:lnTo>
                      <a:lnTo>
                        <a:pt x="67" y="240"/>
                      </a:lnTo>
                      <a:lnTo>
                        <a:pt x="67" y="97"/>
                      </a:lnTo>
                      <a:cubicBezTo>
                        <a:pt x="67" y="80"/>
                        <a:pt x="80" y="66"/>
                        <a:pt x="97" y="66"/>
                      </a:cubicBezTo>
                      <a:cubicBezTo>
                        <a:pt x="114" y="66"/>
                        <a:pt x="128" y="80"/>
                        <a:pt x="128" y="97"/>
                      </a:cubicBezTo>
                      <a:lnTo>
                        <a:pt x="128" y="240"/>
                      </a:lnTo>
                      <a:close/>
                      <a:moveTo>
                        <a:pt x="194" y="273"/>
                      </a:moveTo>
                      <a:lnTo>
                        <a:pt x="194" y="273"/>
                      </a:lnTo>
                      <a:lnTo>
                        <a:pt x="194" y="97"/>
                      </a:lnTo>
                      <a:cubicBezTo>
                        <a:pt x="194" y="43"/>
                        <a:pt x="151" y="0"/>
                        <a:pt x="97" y="0"/>
                      </a:cubicBezTo>
                      <a:cubicBezTo>
                        <a:pt x="44" y="0"/>
                        <a:pt x="0" y="43"/>
                        <a:pt x="0" y="97"/>
                      </a:cubicBezTo>
                      <a:lnTo>
                        <a:pt x="0" y="273"/>
                      </a:lnTo>
                      <a:cubicBezTo>
                        <a:pt x="0" y="291"/>
                        <a:pt x="15" y="306"/>
                        <a:pt x="33" y="306"/>
                      </a:cubicBezTo>
                      <a:lnTo>
                        <a:pt x="161" y="306"/>
                      </a:lnTo>
                      <a:cubicBezTo>
                        <a:pt x="180" y="306"/>
                        <a:pt x="194" y="291"/>
                        <a:pt x="194" y="273"/>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284" name="Freeform 150"/>
                <p:cNvSpPr>
                  <a:spLocks noEditPoints="1"/>
                </p:cNvSpPr>
                <p:nvPr/>
              </p:nvSpPr>
              <p:spPr bwMode="auto">
                <a:xfrm>
                  <a:off x="1270000" y="3860800"/>
                  <a:ext cx="80963" cy="128588"/>
                </a:xfrm>
                <a:custGeom>
                  <a:avLst/>
                  <a:gdLst>
                    <a:gd name="T0" fmla="*/ 2147483646 w 195"/>
                    <a:gd name="T1" fmla="*/ 2147483646 h 306"/>
                    <a:gd name="T2" fmla="*/ 2147483646 w 195"/>
                    <a:gd name="T3" fmla="*/ 2147483646 h 306"/>
                    <a:gd name="T4" fmla="*/ 2147483646 w 195"/>
                    <a:gd name="T5" fmla="*/ 2147483646 h 306"/>
                    <a:gd name="T6" fmla="*/ 2147483646 w 195"/>
                    <a:gd name="T7" fmla="*/ 2147483646 h 306"/>
                    <a:gd name="T8" fmla="*/ 2147483646 w 195"/>
                    <a:gd name="T9" fmla="*/ 2147483646 h 306"/>
                    <a:gd name="T10" fmla="*/ 2147483646 w 195"/>
                    <a:gd name="T11" fmla="*/ 2147483646 h 306"/>
                    <a:gd name="T12" fmla="*/ 2147483646 w 195"/>
                    <a:gd name="T13" fmla="*/ 2147483646 h 306"/>
                    <a:gd name="T14" fmla="*/ 2147483646 w 195"/>
                    <a:gd name="T15" fmla="*/ 2147483646 h 306"/>
                    <a:gd name="T16" fmla="*/ 2147483646 w 195"/>
                    <a:gd name="T17" fmla="*/ 2147483646 h 306"/>
                    <a:gd name="T18" fmla="*/ 2147483646 w 195"/>
                    <a:gd name="T19" fmla="*/ 2147483646 h 306"/>
                    <a:gd name="T20" fmla="*/ 2147483646 w 195"/>
                    <a:gd name="T21" fmla="*/ 2147483646 h 306"/>
                    <a:gd name="T22" fmla="*/ 2147483646 w 195"/>
                    <a:gd name="T23" fmla="*/ 0 h 306"/>
                    <a:gd name="T24" fmla="*/ 0 w 195"/>
                    <a:gd name="T25" fmla="*/ 2147483646 h 306"/>
                    <a:gd name="T26" fmla="*/ 0 w 195"/>
                    <a:gd name="T27" fmla="*/ 2147483646 h 306"/>
                    <a:gd name="T28" fmla="*/ 2147483646 w 195"/>
                    <a:gd name="T29" fmla="*/ 2147483646 h 306"/>
                    <a:gd name="T30" fmla="*/ 2147483646 w 195"/>
                    <a:gd name="T31" fmla="*/ 2147483646 h 30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5"/>
                    <a:gd name="T49" fmla="*/ 0 h 306"/>
                    <a:gd name="T50" fmla="*/ 195 w 195"/>
                    <a:gd name="T51" fmla="*/ 306 h 30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5" h="306">
                      <a:moveTo>
                        <a:pt x="67" y="97"/>
                      </a:moveTo>
                      <a:lnTo>
                        <a:pt x="67" y="97"/>
                      </a:lnTo>
                      <a:cubicBezTo>
                        <a:pt x="67" y="80"/>
                        <a:pt x="80" y="66"/>
                        <a:pt x="97" y="66"/>
                      </a:cubicBezTo>
                      <a:cubicBezTo>
                        <a:pt x="114" y="66"/>
                        <a:pt x="128" y="80"/>
                        <a:pt x="128" y="97"/>
                      </a:cubicBezTo>
                      <a:lnTo>
                        <a:pt x="128" y="240"/>
                      </a:lnTo>
                      <a:lnTo>
                        <a:pt x="67" y="240"/>
                      </a:lnTo>
                      <a:lnTo>
                        <a:pt x="67" y="97"/>
                      </a:lnTo>
                      <a:close/>
                      <a:moveTo>
                        <a:pt x="161" y="306"/>
                      </a:moveTo>
                      <a:lnTo>
                        <a:pt x="161" y="306"/>
                      </a:lnTo>
                      <a:cubicBezTo>
                        <a:pt x="180" y="306"/>
                        <a:pt x="195" y="291"/>
                        <a:pt x="195" y="273"/>
                      </a:cubicBezTo>
                      <a:lnTo>
                        <a:pt x="195" y="97"/>
                      </a:lnTo>
                      <a:cubicBezTo>
                        <a:pt x="195" y="43"/>
                        <a:pt x="151" y="0"/>
                        <a:pt x="97" y="0"/>
                      </a:cubicBezTo>
                      <a:cubicBezTo>
                        <a:pt x="44" y="0"/>
                        <a:pt x="0" y="43"/>
                        <a:pt x="0" y="97"/>
                      </a:cubicBezTo>
                      <a:lnTo>
                        <a:pt x="0" y="273"/>
                      </a:lnTo>
                      <a:cubicBezTo>
                        <a:pt x="0" y="291"/>
                        <a:pt x="15" y="306"/>
                        <a:pt x="33" y="306"/>
                      </a:cubicBezTo>
                      <a:lnTo>
                        <a:pt x="161" y="306"/>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grpSp>
          <p:sp>
            <p:nvSpPr>
              <p:cNvPr id="203" name="矩形 202"/>
              <p:cNvSpPr/>
              <p:nvPr/>
            </p:nvSpPr>
            <p:spPr>
              <a:xfrm>
                <a:off x="3438689" y="4485078"/>
                <a:ext cx="346374" cy="190925"/>
              </a:xfrm>
              <a:prstGeom prst="rect">
                <a:avLst/>
              </a:prstGeom>
            </p:spPr>
            <p:txBody>
              <a:bodyPr wrap="none">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1270" b="1" i="0" u="none" strike="noStrike" kern="100" cap="none" spc="0" normalizeH="0" baseline="0" noProof="0" dirty="0">
                    <a:ln>
                      <a:noFill/>
                    </a:ln>
                    <a:solidFill>
                      <a:prstClr val="white">
                        <a:lumMod val="95000"/>
                      </a:prstClr>
                    </a:solidFill>
                    <a:effectLst/>
                    <a:uLnTx/>
                    <a:uFillTx/>
                    <a:cs typeface="Huawei Sans" panose="020C0503030203020204" pitchFamily="34" charset="0"/>
                  </a:rPr>
                  <a:t>xDSL</a:t>
                </a:r>
                <a:endParaRPr kumimoji="0" lang="en-US" sz="1270" b="1" i="0" u="none" strike="noStrike" kern="0" cap="none" spc="0" normalizeH="0" baseline="0" noProof="0" dirty="0">
                  <a:ln>
                    <a:noFill/>
                  </a:ln>
                  <a:solidFill>
                    <a:prstClr val="white">
                      <a:lumMod val="95000"/>
                    </a:prstClr>
                  </a:solidFill>
                  <a:effectLst/>
                  <a:uLnTx/>
                  <a:uFillTx/>
                </a:endParaRPr>
              </a:p>
            </p:txBody>
          </p:sp>
          <p:cxnSp>
            <p:nvCxnSpPr>
              <p:cNvPr id="204" name="直接连接符 203"/>
              <p:cNvCxnSpPr/>
              <p:nvPr/>
            </p:nvCxnSpPr>
            <p:spPr>
              <a:xfrm>
                <a:off x="1411944" y="3910853"/>
                <a:ext cx="1102656" cy="0"/>
              </a:xfrm>
              <a:prstGeom prst="line">
                <a:avLst/>
              </a:prstGeom>
              <a:noFill/>
              <a:ln w="28575" cap="flat" cmpd="sng" algn="ctr">
                <a:solidFill>
                  <a:srgbClr val="D3802E"/>
                </a:solidFill>
                <a:prstDash val="solid"/>
                <a:miter lim="800000"/>
                <a:headEnd type="none" w="med" len="med"/>
                <a:tailEnd type="none" w="med" len="med"/>
              </a:ln>
              <a:effectLst/>
            </p:spPr>
          </p:cxnSp>
          <p:grpSp>
            <p:nvGrpSpPr>
              <p:cNvPr id="205" name="组合 24835"/>
              <p:cNvGrpSpPr>
                <a:grpSpLocks/>
              </p:cNvGrpSpPr>
              <p:nvPr/>
            </p:nvGrpSpPr>
            <p:grpSpPr bwMode="auto">
              <a:xfrm>
                <a:off x="2526529" y="3801064"/>
                <a:ext cx="1120775" cy="246063"/>
                <a:chOff x="5795963" y="3863976"/>
                <a:chExt cx="1120775" cy="246063"/>
              </a:xfrm>
            </p:grpSpPr>
            <p:sp>
              <p:nvSpPr>
                <p:cNvPr id="242" name="Freeform 67"/>
                <p:cNvSpPr>
                  <a:spLocks/>
                </p:cNvSpPr>
                <p:nvPr/>
              </p:nvSpPr>
              <p:spPr bwMode="auto">
                <a:xfrm>
                  <a:off x="5795963" y="3863976"/>
                  <a:ext cx="1120775" cy="246063"/>
                </a:xfrm>
                <a:custGeom>
                  <a:avLst/>
                  <a:gdLst>
                    <a:gd name="T0" fmla="*/ 2147483646 w 2382"/>
                    <a:gd name="T1" fmla="*/ 0 h 522"/>
                    <a:gd name="T2" fmla="*/ 2147483646 w 2382"/>
                    <a:gd name="T3" fmla="*/ 0 h 522"/>
                    <a:gd name="T4" fmla="*/ 2147483646 w 2382"/>
                    <a:gd name="T5" fmla="*/ 0 h 522"/>
                    <a:gd name="T6" fmla="*/ 0 w 2382"/>
                    <a:gd name="T7" fmla="*/ 2147483646 h 522"/>
                    <a:gd name="T8" fmla="*/ 0 w 2382"/>
                    <a:gd name="T9" fmla="*/ 2147483646 h 522"/>
                    <a:gd name="T10" fmla="*/ 2147483646 w 2382"/>
                    <a:gd name="T11" fmla="*/ 2147483646 h 522"/>
                    <a:gd name="T12" fmla="*/ 2147483646 w 2382"/>
                    <a:gd name="T13" fmla="*/ 2147483646 h 522"/>
                    <a:gd name="T14" fmla="*/ 2147483646 w 2382"/>
                    <a:gd name="T15" fmla="*/ 2147483646 h 522"/>
                    <a:gd name="T16" fmla="*/ 2147483646 w 2382"/>
                    <a:gd name="T17" fmla="*/ 2147483646 h 522"/>
                    <a:gd name="T18" fmla="*/ 2147483646 w 2382"/>
                    <a:gd name="T19" fmla="*/ 2147483646 h 522"/>
                    <a:gd name="T20" fmla="*/ 2147483646 w 2382"/>
                    <a:gd name="T21" fmla="*/ 2147483646 h 522"/>
                    <a:gd name="T22" fmla="*/ 2147483646 w 2382"/>
                    <a:gd name="T23" fmla="*/ 2147483646 h 522"/>
                    <a:gd name="T24" fmla="*/ 2147483646 w 2382"/>
                    <a:gd name="T25" fmla="*/ 2147483646 h 522"/>
                    <a:gd name="T26" fmla="*/ 2147483646 w 2382"/>
                    <a:gd name="T27" fmla="*/ 2147483646 h 522"/>
                    <a:gd name="T28" fmla="*/ 2147483646 w 2382"/>
                    <a:gd name="T29" fmla="*/ 2147483646 h 522"/>
                    <a:gd name="T30" fmla="*/ 2147483646 w 2382"/>
                    <a:gd name="T31" fmla="*/ 2147483646 h 522"/>
                    <a:gd name="T32" fmla="*/ 2147483646 w 2382"/>
                    <a:gd name="T33" fmla="*/ 2147483646 h 522"/>
                    <a:gd name="T34" fmla="*/ 2147483646 w 2382"/>
                    <a:gd name="T35" fmla="*/ 2147483646 h 522"/>
                    <a:gd name="T36" fmla="*/ 2147483646 w 2382"/>
                    <a:gd name="T37" fmla="*/ 2147483646 h 522"/>
                    <a:gd name="T38" fmla="*/ 2147483646 w 2382"/>
                    <a:gd name="T39" fmla="*/ 2147483646 h 522"/>
                    <a:gd name="T40" fmla="*/ 2147483646 w 2382"/>
                    <a:gd name="T41" fmla="*/ 2147483646 h 522"/>
                    <a:gd name="T42" fmla="*/ 2147483646 w 2382"/>
                    <a:gd name="T43" fmla="*/ 2147483646 h 522"/>
                    <a:gd name="T44" fmla="*/ 2147483646 w 2382"/>
                    <a:gd name="T45" fmla="*/ 2147483646 h 522"/>
                    <a:gd name="T46" fmla="*/ 2147483646 w 2382"/>
                    <a:gd name="T47" fmla="*/ 0 h 52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2382" h="522">
                      <a:moveTo>
                        <a:pt x="2318" y="0"/>
                      </a:moveTo>
                      <a:lnTo>
                        <a:pt x="2318" y="0"/>
                      </a:lnTo>
                      <a:lnTo>
                        <a:pt x="65" y="0"/>
                      </a:lnTo>
                      <a:cubicBezTo>
                        <a:pt x="29" y="0"/>
                        <a:pt x="0" y="29"/>
                        <a:pt x="0" y="65"/>
                      </a:cubicBezTo>
                      <a:lnTo>
                        <a:pt x="0" y="428"/>
                      </a:lnTo>
                      <a:cubicBezTo>
                        <a:pt x="0" y="463"/>
                        <a:pt x="29" y="492"/>
                        <a:pt x="65" y="492"/>
                      </a:cubicBezTo>
                      <a:lnTo>
                        <a:pt x="1731" y="492"/>
                      </a:lnTo>
                      <a:cubicBezTo>
                        <a:pt x="1742" y="510"/>
                        <a:pt x="1762" y="522"/>
                        <a:pt x="1785" y="522"/>
                      </a:cubicBezTo>
                      <a:cubicBezTo>
                        <a:pt x="1820" y="522"/>
                        <a:pt x="1849" y="494"/>
                        <a:pt x="1849" y="458"/>
                      </a:cubicBezTo>
                      <a:cubicBezTo>
                        <a:pt x="1849" y="423"/>
                        <a:pt x="1820" y="394"/>
                        <a:pt x="1785" y="394"/>
                      </a:cubicBezTo>
                      <a:cubicBezTo>
                        <a:pt x="1762" y="394"/>
                        <a:pt x="1742" y="407"/>
                        <a:pt x="1730" y="426"/>
                      </a:cubicBezTo>
                      <a:lnTo>
                        <a:pt x="67" y="426"/>
                      </a:lnTo>
                      <a:lnTo>
                        <a:pt x="67" y="67"/>
                      </a:lnTo>
                      <a:lnTo>
                        <a:pt x="2316" y="67"/>
                      </a:lnTo>
                      <a:lnTo>
                        <a:pt x="2316" y="426"/>
                      </a:lnTo>
                      <a:lnTo>
                        <a:pt x="2049" y="426"/>
                      </a:lnTo>
                      <a:cubicBezTo>
                        <a:pt x="2038" y="407"/>
                        <a:pt x="2017" y="394"/>
                        <a:pt x="1994" y="394"/>
                      </a:cubicBezTo>
                      <a:cubicBezTo>
                        <a:pt x="1959" y="394"/>
                        <a:pt x="1930" y="423"/>
                        <a:pt x="1930" y="458"/>
                      </a:cubicBezTo>
                      <a:cubicBezTo>
                        <a:pt x="1930" y="494"/>
                        <a:pt x="1959" y="522"/>
                        <a:pt x="1994" y="522"/>
                      </a:cubicBezTo>
                      <a:cubicBezTo>
                        <a:pt x="2017" y="522"/>
                        <a:pt x="2037" y="510"/>
                        <a:pt x="2048" y="492"/>
                      </a:cubicBezTo>
                      <a:lnTo>
                        <a:pt x="2318" y="492"/>
                      </a:lnTo>
                      <a:cubicBezTo>
                        <a:pt x="2353" y="492"/>
                        <a:pt x="2382" y="463"/>
                        <a:pt x="2382" y="428"/>
                      </a:cubicBezTo>
                      <a:lnTo>
                        <a:pt x="2382" y="65"/>
                      </a:lnTo>
                      <a:cubicBezTo>
                        <a:pt x="2382" y="29"/>
                        <a:pt x="2353" y="0"/>
                        <a:pt x="2318" y="0"/>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243" name="Freeform 68"/>
                <p:cNvSpPr>
                  <a:spLocks noEditPoints="1"/>
                </p:cNvSpPr>
                <p:nvPr/>
              </p:nvSpPr>
              <p:spPr bwMode="auto">
                <a:xfrm>
                  <a:off x="5868988" y="3938588"/>
                  <a:ext cx="107950" cy="82550"/>
                </a:xfrm>
                <a:custGeom>
                  <a:avLst/>
                  <a:gdLst>
                    <a:gd name="T0" fmla="*/ 2147483646 w 231"/>
                    <a:gd name="T1" fmla="*/ 2147483646 h 174"/>
                    <a:gd name="T2" fmla="*/ 2147483646 w 231"/>
                    <a:gd name="T3" fmla="*/ 2147483646 h 174"/>
                    <a:gd name="T4" fmla="*/ 2147483646 w 231"/>
                    <a:gd name="T5" fmla="*/ 2147483646 h 174"/>
                    <a:gd name="T6" fmla="*/ 2147483646 w 231"/>
                    <a:gd name="T7" fmla="*/ 2147483646 h 174"/>
                    <a:gd name="T8" fmla="*/ 2147483646 w 231"/>
                    <a:gd name="T9" fmla="*/ 2147483646 h 174"/>
                    <a:gd name="T10" fmla="*/ 2147483646 w 231"/>
                    <a:gd name="T11" fmla="*/ 2147483646 h 174"/>
                    <a:gd name="T12" fmla="*/ 2147483646 w 231"/>
                    <a:gd name="T13" fmla="*/ 2147483646 h 174"/>
                    <a:gd name="T14" fmla="*/ 2147483646 w 231"/>
                    <a:gd name="T15" fmla="*/ 2147483646 h 174"/>
                    <a:gd name="T16" fmla="*/ 0 w 231"/>
                    <a:gd name="T17" fmla="*/ 2147483646 h 174"/>
                    <a:gd name="T18" fmla="*/ 0 w 231"/>
                    <a:gd name="T19" fmla="*/ 2147483646 h 174"/>
                    <a:gd name="T20" fmla="*/ 0 w 231"/>
                    <a:gd name="T21" fmla="*/ 2147483646 h 174"/>
                    <a:gd name="T22" fmla="*/ 2147483646 w 231"/>
                    <a:gd name="T23" fmla="*/ 2147483646 h 174"/>
                    <a:gd name="T24" fmla="*/ 2147483646 w 231"/>
                    <a:gd name="T25" fmla="*/ 2147483646 h 174"/>
                    <a:gd name="T26" fmla="*/ 2147483646 w 231"/>
                    <a:gd name="T27" fmla="*/ 0 h 174"/>
                    <a:gd name="T28" fmla="*/ 2147483646 w 231"/>
                    <a:gd name="T29" fmla="*/ 0 h 174"/>
                    <a:gd name="T30" fmla="*/ 0 w 231"/>
                    <a:gd name="T31" fmla="*/ 2147483646 h 17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31" h="174">
                      <a:moveTo>
                        <a:pt x="178" y="27"/>
                      </a:moveTo>
                      <a:lnTo>
                        <a:pt x="178" y="27"/>
                      </a:lnTo>
                      <a:lnTo>
                        <a:pt x="205" y="66"/>
                      </a:lnTo>
                      <a:lnTo>
                        <a:pt x="205" y="147"/>
                      </a:lnTo>
                      <a:lnTo>
                        <a:pt x="27" y="147"/>
                      </a:lnTo>
                      <a:lnTo>
                        <a:pt x="27" y="62"/>
                      </a:lnTo>
                      <a:lnTo>
                        <a:pt x="53" y="27"/>
                      </a:lnTo>
                      <a:lnTo>
                        <a:pt x="178" y="27"/>
                      </a:lnTo>
                      <a:close/>
                      <a:moveTo>
                        <a:pt x="0" y="53"/>
                      </a:moveTo>
                      <a:lnTo>
                        <a:pt x="0" y="53"/>
                      </a:lnTo>
                      <a:lnTo>
                        <a:pt x="0" y="174"/>
                      </a:lnTo>
                      <a:lnTo>
                        <a:pt x="231" y="174"/>
                      </a:lnTo>
                      <a:lnTo>
                        <a:pt x="231" y="58"/>
                      </a:lnTo>
                      <a:lnTo>
                        <a:pt x="193" y="0"/>
                      </a:lnTo>
                      <a:lnTo>
                        <a:pt x="39" y="0"/>
                      </a:lnTo>
                      <a:lnTo>
                        <a:pt x="0" y="53"/>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244" name="Freeform 69"/>
                <p:cNvSpPr>
                  <a:spLocks/>
                </p:cNvSpPr>
                <p:nvPr/>
              </p:nvSpPr>
              <p:spPr bwMode="auto">
                <a:xfrm>
                  <a:off x="5915025" y="3959226"/>
                  <a:ext cx="12700" cy="11113"/>
                </a:xfrm>
                <a:custGeom>
                  <a:avLst/>
                  <a:gdLst>
                    <a:gd name="T0" fmla="*/ 2147483646 w 26"/>
                    <a:gd name="T1" fmla="*/ 0 h 24"/>
                    <a:gd name="T2" fmla="*/ 2147483646 w 26"/>
                    <a:gd name="T3" fmla="*/ 0 h 24"/>
                    <a:gd name="T4" fmla="*/ 0 w 26"/>
                    <a:gd name="T5" fmla="*/ 0 h 24"/>
                    <a:gd name="T6" fmla="*/ 0 w 26"/>
                    <a:gd name="T7" fmla="*/ 2147483646 h 24"/>
                    <a:gd name="T8" fmla="*/ 2147483646 w 26"/>
                    <a:gd name="T9" fmla="*/ 2147483646 h 24"/>
                    <a:gd name="T10" fmla="*/ 2147483646 w 26"/>
                    <a:gd name="T11" fmla="*/ 0 h 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24">
                      <a:moveTo>
                        <a:pt x="26" y="0"/>
                      </a:moveTo>
                      <a:lnTo>
                        <a:pt x="26" y="0"/>
                      </a:lnTo>
                      <a:lnTo>
                        <a:pt x="0" y="0"/>
                      </a:lnTo>
                      <a:lnTo>
                        <a:pt x="0" y="24"/>
                      </a:lnTo>
                      <a:lnTo>
                        <a:pt x="26" y="24"/>
                      </a:lnTo>
                      <a:lnTo>
                        <a:pt x="26" y="0"/>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245" name="Freeform 70"/>
                <p:cNvSpPr>
                  <a:spLocks/>
                </p:cNvSpPr>
                <p:nvPr/>
              </p:nvSpPr>
              <p:spPr bwMode="auto">
                <a:xfrm>
                  <a:off x="5886450" y="3979863"/>
                  <a:ext cx="12700" cy="11113"/>
                </a:xfrm>
                <a:custGeom>
                  <a:avLst/>
                  <a:gdLst>
                    <a:gd name="T0" fmla="*/ 2147483646 w 26"/>
                    <a:gd name="T1" fmla="*/ 0 h 23"/>
                    <a:gd name="T2" fmla="*/ 2147483646 w 26"/>
                    <a:gd name="T3" fmla="*/ 0 h 23"/>
                    <a:gd name="T4" fmla="*/ 0 w 26"/>
                    <a:gd name="T5" fmla="*/ 0 h 23"/>
                    <a:gd name="T6" fmla="*/ 0 w 26"/>
                    <a:gd name="T7" fmla="*/ 2147483646 h 23"/>
                    <a:gd name="T8" fmla="*/ 2147483646 w 26"/>
                    <a:gd name="T9" fmla="*/ 2147483646 h 23"/>
                    <a:gd name="T10" fmla="*/ 2147483646 w 26"/>
                    <a:gd name="T11" fmla="*/ 0 h 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23">
                      <a:moveTo>
                        <a:pt x="26" y="0"/>
                      </a:moveTo>
                      <a:lnTo>
                        <a:pt x="26" y="0"/>
                      </a:lnTo>
                      <a:lnTo>
                        <a:pt x="0" y="0"/>
                      </a:lnTo>
                      <a:lnTo>
                        <a:pt x="0" y="23"/>
                      </a:lnTo>
                      <a:lnTo>
                        <a:pt x="26" y="23"/>
                      </a:lnTo>
                      <a:lnTo>
                        <a:pt x="26" y="0"/>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246" name="Freeform 71"/>
                <p:cNvSpPr>
                  <a:spLocks/>
                </p:cNvSpPr>
                <p:nvPr/>
              </p:nvSpPr>
              <p:spPr bwMode="auto">
                <a:xfrm>
                  <a:off x="5945188" y="3979863"/>
                  <a:ext cx="11113" cy="11113"/>
                </a:xfrm>
                <a:custGeom>
                  <a:avLst/>
                  <a:gdLst>
                    <a:gd name="T0" fmla="*/ 2147483646 w 26"/>
                    <a:gd name="T1" fmla="*/ 0 h 23"/>
                    <a:gd name="T2" fmla="*/ 2147483646 w 26"/>
                    <a:gd name="T3" fmla="*/ 0 h 23"/>
                    <a:gd name="T4" fmla="*/ 0 w 26"/>
                    <a:gd name="T5" fmla="*/ 0 h 23"/>
                    <a:gd name="T6" fmla="*/ 0 w 26"/>
                    <a:gd name="T7" fmla="*/ 2147483646 h 23"/>
                    <a:gd name="T8" fmla="*/ 2147483646 w 26"/>
                    <a:gd name="T9" fmla="*/ 2147483646 h 23"/>
                    <a:gd name="T10" fmla="*/ 2147483646 w 26"/>
                    <a:gd name="T11" fmla="*/ 0 h 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 h="23">
                      <a:moveTo>
                        <a:pt x="26" y="0"/>
                      </a:moveTo>
                      <a:lnTo>
                        <a:pt x="26" y="0"/>
                      </a:lnTo>
                      <a:lnTo>
                        <a:pt x="0" y="0"/>
                      </a:lnTo>
                      <a:lnTo>
                        <a:pt x="0" y="23"/>
                      </a:lnTo>
                      <a:lnTo>
                        <a:pt x="26" y="23"/>
                      </a:lnTo>
                      <a:lnTo>
                        <a:pt x="26" y="0"/>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247" name="Freeform 72"/>
                <p:cNvSpPr>
                  <a:spLocks/>
                </p:cNvSpPr>
                <p:nvPr/>
              </p:nvSpPr>
              <p:spPr bwMode="auto">
                <a:xfrm>
                  <a:off x="6161088" y="3935413"/>
                  <a:ext cx="30163" cy="36513"/>
                </a:xfrm>
                <a:custGeom>
                  <a:avLst/>
                  <a:gdLst>
                    <a:gd name="T0" fmla="*/ 2147483646 w 67"/>
                    <a:gd name="T1" fmla="*/ 0 h 76"/>
                    <a:gd name="T2" fmla="*/ 2147483646 w 67"/>
                    <a:gd name="T3" fmla="*/ 0 h 76"/>
                    <a:gd name="T4" fmla="*/ 2147483646 w 67"/>
                    <a:gd name="T5" fmla="*/ 2147483646 h 76"/>
                    <a:gd name="T6" fmla="*/ 0 w 67"/>
                    <a:gd name="T7" fmla="*/ 2147483646 h 76"/>
                    <a:gd name="T8" fmla="*/ 0 w 67"/>
                    <a:gd name="T9" fmla="*/ 2147483646 h 76"/>
                    <a:gd name="T10" fmla="*/ 2147483646 w 67"/>
                    <a:gd name="T11" fmla="*/ 2147483646 h 76"/>
                    <a:gd name="T12" fmla="*/ 2147483646 w 67"/>
                    <a:gd name="T13" fmla="*/ 2147483646 h 76"/>
                    <a:gd name="T14" fmla="*/ 2147483646 w 67"/>
                    <a:gd name="T15" fmla="*/ 2147483646 h 76"/>
                    <a:gd name="T16" fmla="*/ 2147483646 w 67"/>
                    <a:gd name="T17" fmla="*/ 0 h 76"/>
                    <a:gd name="T18" fmla="*/ 2147483646 w 67"/>
                    <a:gd name="T19" fmla="*/ 0 h 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7" h="76">
                      <a:moveTo>
                        <a:pt x="15" y="0"/>
                      </a:moveTo>
                      <a:lnTo>
                        <a:pt x="15" y="0"/>
                      </a:lnTo>
                      <a:lnTo>
                        <a:pt x="15" y="18"/>
                      </a:lnTo>
                      <a:lnTo>
                        <a:pt x="0" y="18"/>
                      </a:lnTo>
                      <a:lnTo>
                        <a:pt x="0" y="76"/>
                      </a:lnTo>
                      <a:lnTo>
                        <a:pt x="67" y="76"/>
                      </a:lnTo>
                      <a:lnTo>
                        <a:pt x="67" y="18"/>
                      </a:lnTo>
                      <a:lnTo>
                        <a:pt x="53" y="18"/>
                      </a:lnTo>
                      <a:lnTo>
                        <a:pt x="53" y="0"/>
                      </a:lnTo>
                      <a:lnTo>
                        <a:pt x="15" y="0"/>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248" name="Freeform 73"/>
                <p:cNvSpPr>
                  <a:spLocks/>
                </p:cNvSpPr>
                <p:nvPr/>
              </p:nvSpPr>
              <p:spPr bwMode="auto">
                <a:xfrm>
                  <a:off x="6161088" y="3984626"/>
                  <a:ext cx="31750" cy="36513"/>
                </a:xfrm>
                <a:custGeom>
                  <a:avLst/>
                  <a:gdLst>
                    <a:gd name="T0" fmla="*/ 2147483646 w 68"/>
                    <a:gd name="T1" fmla="*/ 2147483646 h 78"/>
                    <a:gd name="T2" fmla="*/ 2147483646 w 68"/>
                    <a:gd name="T3" fmla="*/ 2147483646 h 78"/>
                    <a:gd name="T4" fmla="*/ 2147483646 w 68"/>
                    <a:gd name="T5" fmla="*/ 2147483646 h 78"/>
                    <a:gd name="T6" fmla="*/ 2147483646 w 68"/>
                    <a:gd name="T7" fmla="*/ 2147483646 h 78"/>
                    <a:gd name="T8" fmla="*/ 2147483646 w 68"/>
                    <a:gd name="T9" fmla="*/ 0 h 78"/>
                    <a:gd name="T10" fmla="*/ 0 w 68"/>
                    <a:gd name="T11" fmla="*/ 0 h 78"/>
                    <a:gd name="T12" fmla="*/ 0 w 68"/>
                    <a:gd name="T13" fmla="*/ 2147483646 h 78"/>
                    <a:gd name="T14" fmla="*/ 2147483646 w 68"/>
                    <a:gd name="T15" fmla="*/ 2147483646 h 78"/>
                    <a:gd name="T16" fmla="*/ 2147483646 w 68"/>
                    <a:gd name="T17" fmla="*/ 2147483646 h 78"/>
                    <a:gd name="T18" fmla="*/ 2147483646 w 68"/>
                    <a:gd name="T19" fmla="*/ 2147483646 h 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8" h="78">
                      <a:moveTo>
                        <a:pt x="53" y="78"/>
                      </a:moveTo>
                      <a:lnTo>
                        <a:pt x="53" y="78"/>
                      </a:lnTo>
                      <a:lnTo>
                        <a:pt x="53" y="59"/>
                      </a:lnTo>
                      <a:lnTo>
                        <a:pt x="68" y="59"/>
                      </a:lnTo>
                      <a:lnTo>
                        <a:pt x="68" y="0"/>
                      </a:lnTo>
                      <a:lnTo>
                        <a:pt x="0" y="0"/>
                      </a:lnTo>
                      <a:lnTo>
                        <a:pt x="0" y="59"/>
                      </a:lnTo>
                      <a:lnTo>
                        <a:pt x="15" y="59"/>
                      </a:lnTo>
                      <a:lnTo>
                        <a:pt x="15" y="78"/>
                      </a:lnTo>
                      <a:lnTo>
                        <a:pt x="53" y="78"/>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249" name="Freeform 74"/>
                <p:cNvSpPr>
                  <a:spLocks/>
                </p:cNvSpPr>
                <p:nvPr/>
              </p:nvSpPr>
              <p:spPr bwMode="auto">
                <a:xfrm>
                  <a:off x="6199188" y="3935413"/>
                  <a:ext cx="31750" cy="36513"/>
                </a:xfrm>
                <a:custGeom>
                  <a:avLst/>
                  <a:gdLst>
                    <a:gd name="T0" fmla="*/ 2147483646 w 67"/>
                    <a:gd name="T1" fmla="*/ 0 h 76"/>
                    <a:gd name="T2" fmla="*/ 2147483646 w 67"/>
                    <a:gd name="T3" fmla="*/ 0 h 76"/>
                    <a:gd name="T4" fmla="*/ 2147483646 w 67"/>
                    <a:gd name="T5" fmla="*/ 2147483646 h 76"/>
                    <a:gd name="T6" fmla="*/ 0 w 67"/>
                    <a:gd name="T7" fmla="*/ 2147483646 h 76"/>
                    <a:gd name="T8" fmla="*/ 0 w 67"/>
                    <a:gd name="T9" fmla="*/ 2147483646 h 76"/>
                    <a:gd name="T10" fmla="*/ 2147483646 w 67"/>
                    <a:gd name="T11" fmla="*/ 2147483646 h 76"/>
                    <a:gd name="T12" fmla="*/ 2147483646 w 67"/>
                    <a:gd name="T13" fmla="*/ 2147483646 h 76"/>
                    <a:gd name="T14" fmla="*/ 2147483646 w 67"/>
                    <a:gd name="T15" fmla="*/ 2147483646 h 76"/>
                    <a:gd name="T16" fmla="*/ 2147483646 w 67"/>
                    <a:gd name="T17" fmla="*/ 0 h 76"/>
                    <a:gd name="T18" fmla="*/ 2147483646 w 67"/>
                    <a:gd name="T19" fmla="*/ 0 h 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7" h="76">
                      <a:moveTo>
                        <a:pt x="15" y="0"/>
                      </a:moveTo>
                      <a:lnTo>
                        <a:pt x="15" y="0"/>
                      </a:lnTo>
                      <a:lnTo>
                        <a:pt x="15" y="18"/>
                      </a:lnTo>
                      <a:lnTo>
                        <a:pt x="0" y="18"/>
                      </a:lnTo>
                      <a:lnTo>
                        <a:pt x="0" y="76"/>
                      </a:lnTo>
                      <a:lnTo>
                        <a:pt x="67" y="76"/>
                      </a:lnTo>
                      <a:lnTo>
                        <a:pt x="67" y="18"/>
                      </a:lnTo>
                      <a:lnTo>
                        <a:pt x="53" y="18"/>
                      </a:lnTo>
                      <a:lnTo>
                        <a:pt x="53" y="0"/>
                      </a:lnTo>
                      <a:lnTo>
                        <a:pt x="15" y="0"/>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250" name="Freeform 75"/>
                <p:cNvSpPr>
                  <a:spLocks/>
                </p:cNvSpPr>
                <p:nvPr/>
              </p:nvSpPr>
              <p:spPr bwMode="auto">
                <a:xfrm>
                  <a:off x="6199188" y="3984626"/>
                  <a:ext cx="31750" cy="36513"/>
                </a:xfrm>
                <a:custGeom>
                  <a:avLst/>
                  <a:gdLst>
                    <a:gd name="T0" fmla="*/ 2147483646 w 68"/>
                    <a:gd name="T1" fmla="*/ 2147483646 h 78"/>
                    <a:gd name="T2" fmla="*/ 2147483646 w 68"/>
                    <a:gd name="T3" fmla="*/ 2147483646 h 78"/>
                    <a:gd name="T4" fmla="*/ 2147483646 w 68"/>
                    <a:gd name="T5" fmla="*/ 2147483646 h 78"/>
                    <a:gd name="T6" fmla="*/ 2147483646 w 68"/>
                    <a:gd name="T7" fmla="*/ 2147483646 h 78"/>
                    <a:gd name="T8" fmla="*/ 2147483646 w 68"/>
                    <a:gd name="T9" fmla="*/ 0 h 78"/>
                    <a:gd name="T10" fmla="*/ 0 w 68"/>
                    <a:gd name="T11" fmla="*/ 0 h 78"/>
                    <a:gd name="T12" fmla="*/ 0 w 68"/>
                    <a:gd name="T13" fmla="*/ 2147483646 h 78"/>
                    <a:gd name="T14" fmla="*/ 2147483646 w 68"/>
                    <a:gd name="T15" fmla="*/ 2147483646 h 78"/>
                    <a:gd name="T16" fmla="*/ 2147483646 w 68"/>
                    <a:gd name="T17" fmla="*/ 2147483646 h 78"/>
                    <a:gd name="T18" fmla="*/ 2147483646 w 68"/>
                    <a:gd name="T19" fmla="*/ 2147483646 h 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8" h="78">
                      <a:moveTo>
                        <a:pt x="53" y="78"/>
                      </a:moveTo>
                      <a:lnTo>
                        <a:pt x="53" y="78"/>
                      </a:lnTo>
                      <a:lnTo>
                        <a:pt x="53" y="59"/>
                      </a:lnTo>
                      <a:lnTo>
                        <a:pt x="68" y="59"/>
                      </a:lnTo>
                      <a:lnTo>
                        <a:pt x="68" y="0"/>
                      </a:lnTo>
                      <a:lnTo>
                        <a:pt x="0" y="0"/>
                      </a:lnTo>
                      <a:lnTo>
                        <a:pt x="0" y="59"/>
                      </a:lnTo>
                      <a:lnTo>
                        <a:pt x="15" y="59"/>
                      </a:lnTo>
                      <a:lnTo>
                        <a:pt x="15" y="78"/>
                      </a:lnTo>
                      <a:lnTo>
                        <a:pt x="53" y="78"/>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251" name="Freeform 76"/>
                <p:cNvSpPr>
                  <a:spLocks/>
                </p:cNvSpPr>
                <p:nvPr/>
              </p:nvSpPr>
              <p:spPr bwMode="auto">
                <a:xfrm>
                  <a:off x="6237288" y="3935413"/>
                  <a:ext cx="31750" cy="36513"/>
                </a:xfrm>
                <a:custGeom>
                  <a:avLst/>
                  <a:gdLst>
                    <a:gd name="T0" fmla="*/ 2147483646 w 67"/>
                    <a:gd name="T1" fmla="*/ 0 h 76"/>
                    <a:gd name="T2" fmla="*/ 2147483646 w 67"/>
                    <a:gd name="T3" fmla="*/ 0 h 76"/>
                    <a:gd name="T4" fmla="*/ 2147483646 w 67"/>
                    <a:gd name="T5" fmla="*/ 2147483646 h 76"/>
                    <a:gd name="T6" fmla="*/ 0 w 67"/>
                    <a:gd name="T7" fmla="*/ 2147483646 h 76"/>
                    <a:gd name="T8" fmla="*/ 0 w 67"/>
                    <a:gd name="T9" fmla="*/ 2147483646 h 76"/>
                    <a:gd name="T10" fmla="*/ 2147483646 w 67"/>
                    <a:gd name="T11" fmla="*/ 2147483646 h 76"/>
                    <a:gd name="T12" fmla="*/ 2147483646 w 67"/>
                    <a:gd name="T13" fmla="*/ 2147483646 h 76"/>
                    <a:gd name="T14" fmla="*/ 2147483646 w 67"/>
                    <a:gd name="T15" fmla="*/ 2147483646 h 76"/>
                    <a:gd name="T16" fmla="*/ 2147483646 w 67"/>
                    <a:gd name="T17" fmla="*/ 0 h 76"/>
                    <a:gd name="T18" fmla="*/ 2147483646 w 67"/>
                    <a:gd name="T19" fmla="*/ 0 h 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7" h="76">
                      <a:moveTo>
                        <a:pt x="14" y="0"/>
                      </a:moveTo>
                      <a:lnTo>
                        <a:pt x="14" y="0"/>
                      </a:lnTo>
                      <a:lnTo>
                        <a:pt x="14" y="18"/>
                      </a:lnTo>
                      <a:lnTo>
                        <a:pt x="0" y="18"/>
                      </a:lnTo>
                      <a:lnTo>
                        <a:pt x="0" y="76"/>
                      </a:lnTo>
                      <a:lnTo>
                        <a:pt x="67" y="76"/>
                      </a:lnTo>
                      <a:lnTo>
                        <a:pt x="67" y="18"/>
                      </a:lnTo>
                      <a:lnTo>
                        <a:pt x="52" y="18"/>
                      </a:lnTo>
                      <a:lnTo>
                        <a:pt x="52" y="0"/>
                      </a:lnTo>
                      <a:lnTo>
                        <a:pt x="14" y="0"/>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252" name="Freeform 77"/>
                <p:cNvSpPr>
                  <a:spLocks/>
                </p:cNvSpPr>
                <p:nvPr/>
              </p:nvSpPr>
              <p:spPr bwMode="auto">
                <a:xfrm>
                  <a:off x="6237288" y="3984626"/>
                  <a:ext cx="31750" cy="36513"/>
                </a:xfrm>
                <a:custGeom>
                  <a:avLst/>
                  <a:gdLst>
                    <a:gd name="T0" fmla="*/ 2147483646 w 68"/>
                    <a:gd name="T1" fmla="*/ 2147483646 h 78"/>
                    <a:gd name="T2" fmla="*/ 2147483646 w 68"/>
                    <a:gd name="T3" fmla="*/ 2147483646 h 78"/>
                    <a:gd name="T4" fmla="*/ 2147483646 w 68"/>
                    <a:gd name="T5" fmla="*/ 2147483646 h 78"/>
                    <a:gd name="T6" fmla="*/ 2147483646 w 68"/>
                    <a:gd name="T7" fmla="*/ 2147483646 h 78"/>
                    <a:gd name="T8" fmla="*/ 2147483646 w 68"/>
                    <a:gd name="T9" fmla="*/ 0 h 78"/>
                    <a:gd name="T10" fmla="*/ 0 w 68"/>
                    <a:gd name="T11" fmla="*/ 0 h 78"/>
                    <a:gd name="T12" fmla="*/ 0 w 68"/>
                    <a:gd name="T13" fmla="*/ 2147483646 h 78"/>
                    <a:gd name="T14" fmla="*/ 2147483646 w 68"/>
                    <a:gd name="T15" fmla="*/ 2147483646 h 78"/>
                    <a:gd name="T16" fmla="*/ 2147483646 w 68"/>
                    <a:gd name="T17" fmla="*/ 2147483646 h 78"/>
                    <a:gd name="T18" fmla="*/ 2147483646 w 68"/>
                    <a:gd name="T19" fmla="*/ 2147483646 h 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8" h="78">
                      <a:moveTo>
                        <a:pt x="53" y="78"/>
                      </a:moveTo>
                      <a:lnTo>
                        <a:pt x="53" y="78"/>
                      </a:lnTo>
                      <a:lnTo>
                        <a:pt x="53" y="59"/>
                      </a:lnTo>
                      <a:lnTo>
                        <a:pt x="68" y="59"/>
                      </a:lnTo>
                      <a:lnTo>
                        <a:pt x="68" y="0"/>
                      </a:lnTo>
                      <a:lnTo>
                        <a:pt x="0" y="0"/>
                      </a:lnTo>
                      <a:lnTo>
                        <a:pt x="0" y="59"/>
                      </a:lnTo>
                      <a:lnTo>
                        <a:pt x="15" y="59"/>
                      </a:lnTo>
                      <a:lnTo>
                        <a:pt x="15" y="78"/>
                      </a:lnTo>
                      <a:lnTo>
                        <a:pt x="53" y="78"/>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253" name="Freeform 78"/>
                <p:cNvSpPr>
                  <a:spLocks/>
                </p:cNvSpPr>
                <p:nvPr/>
              </p:nvSpPr>
              <p:spPr bwMode="auto">
                <a:xfrm>
                  <a:off x="6276975" y="3935413"/>
                  <a:ext cx="31750" cy="36513"/>
                </a:xfrm>
                <a:custGeom>
                  <a:avLst/>
                  <a:gdLst>
                    <a:gd name="T0" fmla="*/ 2147483646 w 67"/>
                    <a:gd name="T1" fmla="*/ 0 h 76"/>
                    <a:gd name="T2" fmla="*/ 2147483646 w 67"/>
                    <a:gd name="T3" fmla="*/ 0 h 76"/>
                    <a:gd name="T4" fmla="*/ 2147483646 w 67"/>
                    <a:gd name="T5" fmla="*/ 2147483646 h 76"/>
                    <a:gd name="T6" fmla="*/ 0 w 67"/>
                    <a:gd name="T7" fmla="*/ 2147483646 h 76"/>
                    <a:gd name="T8" fmla="*/ 0 w 67"/>
                    <a:gd name="T9" fmla="*/ 2147483646 h 76"/>
                    <a:gd name="T10" fmla="*/ 2147483646 w 67"/>
                    <a:gd name="T11" fmla="*/ 2147483646 h 76"/>
                    <a:gd name="T12" fmla="*/ 2147483646 w 67"/>
                    <a:gd name="T13" fmla="*/ 2147483646 h 76"/>
                    <a:gd name="T14" fmla="*/ 2147483646 w 67"/>
                    <a:gd name="T15" fmla="*/ 2147483646 h 76"/>
                    <a:gd name="T16" fmla="*/ 2147483646 w 67"/>
                    <a:gd name="T17" fmla="*/ 0 h 76"/>
                    <a:gd name="T18" fmla="*/ 2147483646 w 67"/>
                    <a:gd name="T19" fmla="*/ 0 h 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7" h="76">
                      <a:moveTo>
                        <a:pt x="15" y="0"/>
                      </a:moveTo>
                      <a:lnTo>
                        <a:pt x="15" y="0"/>
                      </a:lnTo>
                      <a:lnTo>
                        <a:pt x="15" y="18"/>
                      </a:lnTo>
                      <a:lnTo>
                        <a:pt x="0" y="18"/>
                      </a:lnTo>
                      <a:lnTo>
                        <a:pt x="0" y="76"/>
                      </a:lnTo>
                      <a:lnTo>
                        <a:pt x="67" y="76"/>
                      </a:lnTo>
                      <a:lnTo>
                        <a:pt x="67" y="18"/>
                      </a:lnTo>
                      <a:lnTo>
                        <a:pt x="52" y="18"/>
                      </a:lnTo>
                      <a:lnTo>
                        <a:pt x="52" y="0"/>
                      </a:lnTo>
                      <a:lnTo>
                        <a:pt x="15" y="0"/>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254" name="Freeform 79"/>
                <p:cNvSpPr>
                  <a:spLocks/>
                </p:cNvSpPr>
                <p:nvPr/>
              </p:nvSpPr>
              <p:spPr bwMode="auto">
                <a:xfrm>
                  <a:off x="6275388" y="3984626"/>
                  <a:ext cx="33338" cy="36513"/>
                </a:xfrm>
                <a:custGeom>
                  <a:avLst/>
                  <a:gdLst>
                    <a:gd name="T0" fmla="*/ 2147483646 w 68"/>
                    <a:gd name="T1" fmla="*/ 2147483646 h 78"/>
                    <a:gd name="T2" fmla="*/ 2147483646 w 68"/>
                    <a:gd name="T3" fmla="*/ 2147483646 h 78"/>
                    <a:gd name="T4" fmla="*/ 2147483646 w 68"/>
                    <a:gd name="T5" fmla="*/ 2147483646 h 78"/>
                    <a:gd name="T6" fmla="*/ 2147483646 w 68"/>
                    <a:gd name="T7" fmla="*/ 2147483646 h 78"/>
                    <a:gd name="T8" fmla="*/ 2147483646 w 68"/>
                    <a:gd name="T9" fmla="*/ 0 h 78"/>
                    <a:gd name="T10" fmla="*/ 0 w 68"/>
                    <a:gd name="T11" fmla="*/ 0 h 78"/>
                    <a:gd name="T12" fmla="*/ 0 w 68"/>
                    <a:gd name="T13" fmla="*/ 2147483646 h 78"/>
                    <a:gd name="T14" fmla="*/ 2147483646 w 68"/>
                    <a:gd name="T15" fmla="*/ 2147483646 h 78"/>
                    <a:gd name="T16" fmla="*/ 2147483646 w 68"/>
                    <a:gd name="T17" fmla="*/ 2147483646 h 78"/>
                    <a:gd name="T18" fmla="*/ 2147483646 w 68"/>
                    <a:gd name="T19" fmla="*/ 2147483646 h 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8" h="78">
                      <a:moveTo>
                        <a:pt x="53" y="78"/>
                      </a:moveTo>
                      <a:lnTo>
                        <a:pt x="53" y="78"/>
                      </a:lnTo>
                      <a:lnTo>
                        <a:pt x="53" y="59"/>
                      </a:lnTo>
                      <a:lnTo>
                        <a:pt x="68" y="59"/>
                      </a:lnTo>
                      <a:lnTo>
                        <a:pt x="68" y="0"/>
                      </a:lnTo>
                      <a:lnTo>
                        <a:pt x="0" y="0"/>
                      </a:lnTo>
                      <a:lnTo>
                        <a:pt x="0" y="59"/>
                      </a:lnTo>
                      <a:lnTo>
                        <a:pt x="15" y="59"/>
                      </a:lnTo>
                      <a:lnTo>
                        <a:pt x="15" y="78"/>
                      </a:lnTo>
                      <a:lnTo>
                        <a:pt x="53" y="78"/>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255" name="Freeform 80"/>
                <p:cNvSpPr>
                  <a:spLocks/>
                </p:cNvSpPr>
                <p:nvPr/>
              </p:nvSpPr>
              <p:spPr bwMode="auto">
                <a:xfrm>
                  <a:off x="6327775" y="3935413"/>
                  <a:ext cx="31750" cy="36513"/>
                </a:xfrm>
                <a:custGeom>
                  <a:avLst/>
                  <a:gdLst>
                    <a:gd name="T0" fmla="*/ 2147483646 w 67"/>
                    <a:gd name="T1" fmla="*/ 0 h 76"/>
                    <a:gd name="T2" fmla="*/ 2147483646 w 67"/>
                    <a:gd name="T3" fmla="*/ 0 h 76"/>
                    <a:gd name="T4" fmla="*/ 2147483646 w 67"/>
                    <a:gd name="T5" fmla="*/ 2147483646 h 76"/>
                    <a:gd name="T6" fmla="*/ 0 w 67"/>
                    <a:gd name="T7" fmla="*/ 2147483646 h 76"/>
                    <a:gd name="T8" fmla="*/ 0 w 67"/>
                    <a:gd name="T9" fmla="*/ 2147483646 h 76"/>
                    <a:gd name="T10" fmla="*/ 2147483646 w 67"/>
                    <a:gd name="T11" fmla="*/ 2147483646 h 76"/>
                    <a:gd name="T12" fmla="*/ 2147483646 w 67"/>
                    <a:gd name="T13" fmla="*/ 2147483646 h 76"/>
                    <a:gd name="T14" fmla="*/ 2147483646 w 67"/>
                    <a:gd name="T15" fmla="*/ 2147483646 h 76"/>
                    <a:gd name="T16" fmla="*/ 2147483646 w 67"/>
                    <a:gd name="T17" fmla="*/ 0 h 76"/>
                    <a:gd name="T18" fmla="*/ 2147483646 w 67"/>
                    <a:gd name="T19" fmla="*/ 0 h 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7" h="76">
                      <a:moveTo>
                        <a:pt x="15" y="0"/>
                      </a:moveTo>
                      <a:lnTo>
                        <a:pt x="15" y="0"/>
                      </a:lnTo>
                      <a:lnTo>
                        <a:pt x="15" y="18"/>
                      </a:lnTo>
                      <a:lnTo>
                        <a:pt x="0" y="18"/>
                      </a:lnTo>
                      <a:lnTo>
                        <a:pt x="0" y="76"/>
                      </a:lnTo>
                      <a:lnTo>
                        <a:pt x="67" y="76"/>
                      </a:lnTo>
                      <a:lnTo>
                        <a:pt x="67" y="18"/>
                      </a:lnTo>
                      <a:lnTo>
                        <a:pt x="52" y="18"/>
                      </a:lnTo>
                      <a:lnTo>
                        <a:pt x="52" y="0"/>
                      </a:lnTo>
                      <a:lnTo>
                        <a:pt x="15" y="0"/>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256" name="Freeform 81"/>
                <p:cNvSpPr>
                  <a:spLocks/>
                </p:cNvSpPr>
                <p:nvPr/>
              </p:nvSpPr>
              <p:spPr bwMode="auto">
                <a:xfrm>
                  <a:off x="6327775" y="3984626"/>
                  <a:ext cx="31750" cy="36513"/>
                </a:xfrm>
                <a:custGeom>
                  <a:avLst/>
                  <a:gdLst>
                    <a:gd name="T0" fmla="*/ 2147483646 w 68"/>
                    <a:gd name="T1" fmla="*/ 2147483646 h 78"/>
                    <a:gd name="T2" fmla="*/ 2147483646 w 68"/>
                    <a:gd name="T3" fmla="*/ 2147483646 h 78"/>
                    <a:gd name="T4" fmla="*/ 2147483646 w 68"/>
                    <a:gd name="T5" fmla="*/ 2147483646 h 78"/>
                    <a:gd name="T6" fmla="*/ 2147483646 w 68"/>
                    <a:gd name="T7" fmla="*/ 2147483646 h 78"/>
                    <a:gd name="T8" fmla="*/ 2147483646 w 68"/>
                    <a:gd name="T9" fmla="*/ 0 h 78"/>
                    <a:gd name="T10" fmla="*/ 0 w 68"/>
                    <a:gd name="T11" fmla="*/ 0 h 78"/>
                    <a:gd name="T12" fmla="*/ 0 w 68"/>
                    <a:gd name="T13" fmla="*/ 2147483646 h 78"/>
                    <a:gd name="T14" fmla="*/ 2147483646 w 68"/>
                    <a:gd name="T15" fmla="*/ 2147483646 h 78"/>
                    <a:gd name="T16" fmla="*/ 2147483646 w 68"/>
                    <a:gd name="T17" fmla="*/ 2147483646 h 78"/>
                    <a:gd name="T18" fmla="*/ 2147483646 w 68"/>
                    <a:gd name="T19" fmla="*/ 2147483646 h 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8" h="78">
                      <a:moveTo>
                        <a:pt x="53" y="78"/>
                      </a:moveTo>
                      <a:lnTo>
                        <a:pt x="53" y="78"/>
                      </a:lnTo>
                      <a:lnTo>
                        <a:pt x="53" y="59"/>
                      </a:lnTo>
                      <a:lnTo>
                        <a:pt x="68" y="59"/>
                      </a:lnTo>
                      <a:lnTo>
                        <a:pt x="68" y="0"/>
                      </a:lnTo>
                      <a:lnTo>
                        <a:pt x="0" y="0"/>
                      </a:lnTo>
                      <a:lnTo>
                        <a:pt x="0" y="59"/>
                      </a:lnTo>
                      <a:lnTo>
                        <a:pt x="15" y="59"/>
                      </a:lnTo>
                      <a:lnTo>
                        <a:pt x="15" y="78"/>
                      </a:lnTo>
                      <a:lnTo>
                        <a:pt x="53" y="78"/>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257" name="Freeform 82"/>
                <p:cNvSpPr>
                  <a:spLocks/>
                </p:cNvSpPr>
                <p:nvPr/>
              </p:nvSpPr>
              <p:spPr bwMode="auto">
                <a:xfrm>
                  <a:off x="6365875" y="3935413"/>
                  <a:ext cx="31750" cy="36513"/>
                </a:xfrm>
                <a:custGeom>
                  <a:avLst/>
                  <a:gdLst>
                    <a:gd name="T0" fmla="*/ 2147483646 w 67"/>
                    <a:gd name="T1" fmla="*/ 0 h 76"/>
                    <a:gd name="T2" fmla="*/ 2147483646 w 67"/>
                    <a:gd name="T3" fmla="*/ 0 h 76"/>
                    <a:gd name="T4" fmla="*/ 2147483646 w 67"/>
                    <a:gd name="T5" fmla="*/ 2147483646 h 76"/>
                    <a:gd name="T6" fmla="*/ 0 w 67"/>
                    <a:gd name="T7" fmla="*/ 2147483646 h 76"/>
                    <a:gd name="T8" fmla="*/ 0 w 67"/>
                    <a:gd name="T9" fmla="*/ 2147483646 h 76"/>
                    <a:gd name="T10" fmla="*/ 2147483646 w 67"/>
                    <a:gd name="T11" fmla="*/ 2147483646 h 76"/>
                    <a:gd name="T12" fmla="*/ 2147483646 w 67"/>
                    <a:gd name="T13" fmla="*/ 2147483646 h 76"/>
                    <a:gd name="T14" fmla="*/ 2147483646 w 67"/>
                    <a:gd name="T15" fmla="*/ 2147483646 h 76"/>
                    <a:gd name="T16" fmla="*/ 2147483646 w 67"/>
                    <a:gd name="T17" fmla="*/ 0 h 76"/>
                    <a:gd name="T18" fmla="*/ 2147483646 w 67"/>
                    <a:gd name="T19" fmla="*/ 0 h 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7" h="76">
                      <a:moveTo>
                        <a:pt x="15" y="0"/>
                      </a:moveTo>
                      <a:lnTo>
                        <a:pt x="15" y="0"/>
                      </a:lnTo>
                      <a:lnTo>
                        <a:pt x="15" y="18"/>
                      </a:lnTo>
                      <a:lnTo>
                        <a:pt x="0" y="18"/>
                      </a:lnTo>
                      <a:lnTo>
                        <a:pt x="0" y="76"/>
                      </a:lnTo>
                      <a:lnTo>
                        <a:pt x="67" y="76"/>
                      </a:lnTo>
                      <a:lnTo>
                        <a:pt x="67" y="18"/>
                      </a:lnTo>
                      <a:lnTo>
                        <a:pt x="52" y="18"/>
                      </a:lnTo>
                      <a:lnTo>
                        <a:pt x="52" y="0"/>
                      </a:lnTo>
                      <a:lnTo>
                        <a:pt x="15" y="0"/>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258" name="Freeform 83"/>
                <p:cNvSpPr>
                  <a:spLocks/>
                </p:cNvSpPr>
                <p:nvPr/>
              </p:nvSpPr>
              <p:spPr bwMode="auto">
                <a:xfrm>
                  <a:off x="6365875" y="3984626"/>
                  <a:ext cx="31750" cy="36513"/>
                </a:xfrm>
                <a:custGeom>
                  <a:avLst/>
                  <a:gdLst>
                    <a:gd name="T0" fmla="*/ 2147483646 w 68"/>
                    <a:gd name="T1" fmla="*/ 2147483646 h 78"/>
                    <a:gd name="T2" fmla="*/ 2147483646 w 68"/>
                    <a:gd name="T3" fmla="*/ 2147483646 h 78"/>
                    <a:gd name="T4" fmla="*/ 2147483646 w 68"/>
                    <a:gd name="T5" fmla="*/ 2147483646 h 78"/>
                    <a:gd name="T6" fmla="*/ 2147483646 w 68"/>
                    <a:gd name="T7" fmla="*/ 2147483646 h 78"/>
                    <a:gd name="T8" fmla="*/ 2147483646 w 68"/>
                    <a:gd name="T9" fmla="*/ 0 h 78"/>
                    <a:gd name="T10" fmla="*/ 0 w 68"/>
                    <a:gd name="T11" fmla="*/ 0 h 78"/>
                    <a:gd name="T12" fmla="*/ 0 w 68"/>
                    <a:gd name="T13" fmla="*/ 2147483646 h 78"/>
                    <a:gd name="T14" fmla="*/ 2147483646 w 68"/>
                    <a:gd name="T15" fmla="*/ 2147483646 h 78"/>
                    <a:gd name="T16" fmla="*/ 2147483646 w 68"/>
                    <a:gd name="T17" fmla="*/ 2147483646 h 78"/>
                    <a:gd name="T18" fmla="*/ 2147483646 w 68"/>
                    <a:gd name="T19" fmla="*/ 2147483646 h 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8" h="78">
                      <a:moveTo>
                        <a:pt x="53" y="78"/>
                      </a:moveTo>
                      <a:lnTo>
                        <a:pt x="53" y="78"/>
                      </a:lnTo>
                      <a:lnTo>
                        <a:pt x="53" y="59"/>
                      </a:lnTo>
                      <a:lnTo>
                        <a:pt x="68" y="59"/>
                      </a:lnTo>
                      <a:lnTo>
                        <a:pt x="68" y="0"/>
                      </a:lnTo>
                      <a:lnTo>
                        <a:pt x="0" y="0"/>
                      </a:lnTo>
                      <a:lnTo>
                        <a:pt x="0" y="59"/>
                      </a:lnTo>
                      <a:lnTo>
                        <a:pt x="15" y="59"/>
                      </a:lnTo>
                      <a:lnTo>
                        <a:pt x="15" y="78"/>
                      </a:lnTo>
                      <a:lnTo>
                        <a:pt x="53" y="78"/>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259" name="Freeform 84"/>
                <p:cNvSpPr>
                  <a:spLocks/>
                </p:cNvSpPr>
                <p:nvPr/>
              </p:nvSpPr>
              <p:spPr bwMode="auto">
                <a:xfrm>
                  <a:off x="6405563" y="3935413"/>
                  <a:ext cx="30163" cy="36513"/>
                </a:xfrm>
                <a:custGeom>
                  <a:avLst/>
                  <a:gdLst>
                    <a:gd name="T0" fmla="*/ 2147483646 w 67"/>
                    <a:gd name="T1" fmla="*/ 0 h 76"/>
                    <a:gd name="T2" fmla="*/ 2147483646 w 67"/>
                    <a:gd name="T3" fmla="*/ 0 h 76"/>
                    <a:gd name="T4" fmla="*/ 2147483646 w 67"/>
                    <a:gd name="T5" fmla="*/ 2147483646 h 76"/>
                    <a:gd name="T6" fmla="*/ 0 w 67"/>
                    <a:gd name="T7" fmla="*/ 2147483646 h 76"/>
                    <a:gd name="T8" fmla="*/ 0 w 67"/>
                    <a:gd name="T9" fmla="*/ 2147483646 h 76"/>
                    <a:gd name="T10" fmla="*/ 2147483646 w 67"/>
                    <a:gd name="T11" fmla="*/ 2147483646 h 76"/>
                    <a:gd name="T12" fmla="*/ 2147483646 w 67"/>
                    <a:gd name="T13" fmla="*/ 2147483646 h 76"/>
                    <a:gd name="T14" fmla="*/ 2147483646 w 67"/>
                    <a:gd name="T15" fmla="*/ 2147483646 h 76"/>
                    <a:gd name="T16" fmla="*/ 2147483646 w 67"/>
                    <a:gd name="T17" fmla="*/ 0 h 76"/>
                    <a:gd name="T18" fmla="*/ 2147483646 w 67"/>
                    <a:gd name="T19" fmla="*/ 0 h 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7" h="76">
                      <a:moveTo>
                        <a:pt x="15" y="0"/>
                      </a:moveTo>
                      <a:lnTo>
                        <a:pt x="15" y="0"/>
                      </a:lnTo>
                      <a:lnTo>
                        <a:pt x="15" y="18"/>
                      </a:lnTo>
                      <a:lnTo>
                        <a:pt x="0" y="18"/>
                      </a:lnTo>
                      <a:lnTo>
                        <a:pt x="0" y="76"/>
                      </a:lnTo>
                      <a:lnTo>
                        <a:pt x="67" y="76"/>
                      </a:lnTo>
                      <a:lnTo>
                        <a:pt x="67" y="18"/>
                      </a:lnTo>
                      <a:lnTo>
                        <a:pt x="52" y="18"/>
                      </a:lnTo>
                      <a:lnTo>
                        <a:pt x="52" y="0"/>
                      </a:lnTo>
                      <a:lnTo>
                        <a:pt x="15" y="0"/>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260" name="Freeform 85"/>
                <p:cNvSpPr>
                  <a:spLocks/>
                </p:cNvSpPr>
                <p:nvPr/>
              </p:nvSpPr>
              <p:spPr bwMode="auto">
                <a:xfrm>
                  <a:off x="6405563" y="3984626"/>
                  <a:ext cx="31750" cy="36513"/>
                </a:xfrm>
                <a:custGeom>
                  <a:avLst/>
                  <a:gdLst>
                    <a:gd name="T0" fmla="*/ 2147483646 w 68"/>
                    <a:gd name="T1" fmla="*/ 2147483646 h 78"/>
                    <a:gd name="T2" fmla="*/ 2147483646 w 68"/>
                    <a:gd name="T3" fmla="*/ 2147483646 h 78"/>
                    <a:gd name="T4" fmla="*/ 2147483646 w 68"/>
                    <a:gd name="T5" fmla="*/ 2147483646 h 78"/>
                    <a:gd name="T6" fmla="*/ 2147483646 w 68"/>
                    <a:gd name="T7" fmla="*/ 2147483646 h 78"/>
                    <a:gd name="T8" fmla="*/ 2147483646 w 68"/>
                    <a:gd name="T9" fmla="*/ 0 h 78"/>
                    <a:gd name="T10" fmla="*/ 0 w 68"/>
                    <a:gd name="T11" fmla="*/ 0 h 78"/>
                    <a:gd name="T12" fmla="*/ 0 w 68"/>
                    <a:gd name="T13" fmla="*/ 2147483646 h 78"/>
                    <a:gd name="T14" fmla="*/ 2147483646 w 68"/>
                    <a:gd name="T15" fmla="*/ 2147483646 h 78"/>
                    <a:gd name="T16" fmla="*/ 2147483646 w 68"/>
                    <a:gd name="T17" fmla="*/ 2147483646 h 78"/>
                    <a:gd name="T18" fmla="*/ 2147483646 w 68"/>
                    <a:gd name="T19" fmla="*/ 2147483646 h 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8" h="78">
                      <a:moveTo>
                        <a:pt x="53" y="78"/>
                      </a:moveTo>
                      <a:lnTo>
                        <a:pt x="53" y="78"/>
                      </a:lnTo>
                      <a:lnTo>
                        <a:pt x="53" y="59"/>
                      </a:lnTo>
                      <a:lnTo>
                        <a:pt x="68" y="59"/>
                      </a:lnTo>
                      <a:lnTo>
                        <a:pt x="68" y="0"/>
                      </a:lnTo>
                      <a:lnTo>
                        <a:pt x="0" y="0"/>
                      </a:lnTo>
                      <a:lnTo>
                        <a:pt x="0" y="59"/>
                      </a:lnTo>
                      <a:lnTo>
                        <a:pt x="15" y="59"/>
                      </a:lnTo>
                      <a:lnTo>
                        <a:pt x="15" y="78"/>
                      </a:lnTo>
                      <a:lnTo>
                        <a:pt x="53" y="78"/>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261" name="Freeform 86"/>
                <p:cNvSpPr>
                  <a:spLocks/>
                </p:cNvSpPr>
                <p:nvPr/>
              </p:nvSpPr>
              <p:spPr bwMode="auto">
                <a:xfrm>
                  <a:off x="6443663" y="3935413"/>
                  <a:ext cx="31750" cy="36513"/>
                </a:xfrm>
                <a:custGeom>
                  <a:avLst/>
                  <a:gdLst>
                    <a:gd name="T0" fmla="*/ 2147483646 w 67"/>
                    <a:gd name="T1" fmla="*/ 0 h 76"/>
                    <a:gd name="T2" fmla="*/ 2147483646 w 67"/>
                    <a:gd name="T3" fmla="*/ 0 h 76"/>
                    <a:gd name="T4" fmla="*/ 2147483646 w 67"/>
                    <a:gd name="T5" fmla="*/ 2147483646 h 76"/>
                    <a:gd name="T6" fmla="*/ 0 w 67"/>
                    <a:gd name="T7" fmla="*/ 2147483646 h 76"/>
                    <a:gd name="T8" fmla="*/ 0 w 67"/>
                    <a:gd name="T9" fmla="*/ 2147483646 h 76"/>
                    <a:gd name="T10" fmla="*/ 2147483646 w 67"/>
                    <a:gd name="T11" fmla="*/ 2147483646 h 76"/>
                    <a:gd name="T12" fmla="*/ 2147483646 w 67"/>
                    <a:gd name="T13" fmla="*/ 2147483646 h 76"/>
                    <a:gd name="T14" fmla="*/ 2147483646 w 67"/>
                    <a:gd name="T15" fmla="*/ 2147483646 h 76"/>
                    <a:gd name="T16" fmla="*/ 2147483646 w 67"/>
                    <a:gd name="T17" fmla="*/ 0 h 76"/>
                    <a:gd name="T18" fmla="*/ 2147483646 w 67"/>
                    <a:gd name="T19" fmla="*/ 0 h 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7" h="76">
                      <a:moveTo>
                        <a:pt x="15" y="0"/>
                      </a:moveTo>
                      <a:lnTo>
                        <a:pt x="15" y="0"/>
                      </a:lnTo>
                      <a:lnTo>
                        <a:pt x="15" y="18"/>
                      </a:lnTo>
                      <a:lnTo>
                        <a:pt x="0" y="18"/>
                      </a:lnTo>
                      <a:lnTo>
                        <a:pt x="0" y="76"/>
                      </a:lnTo>
                      <a:lnTo>
                        <a:pt x="67" y="76"/>
                      </a:lnTo>
                      <a:lnTo>
                        <a:pt x="67" y="18"/>
                      </a:lnTo>
                      <a:lnTo>
                        <a:pt x="53" y="18"/>
                      </a:lnTo>
                      <a:lnTo>
                        <a:pt x="53" y="0"/>
                      </a:lnTo>
                      <a:lnTo>
                        <a:pt x="15" y="0"/>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262" name="Freeform 87"/>
                <p:cNvSpPr>
                  <a:spLocks/>
                </p:cNvSpPr>
                <p:nvPr/>
              </p:nvSpPr>
              <p:spPr bwMode="auto">
                <a:xfrm>
                  <a:off x="6443663" y="3984626"/>
                  <a:ext cx="31750" cy="36513"/>
                </a:xfrm>
                <a:custGeom>
                  <a:avLst/>
                  <a:gdLst>
                    <a:gd name="T0" fmla="*/ 2147483646 w 68"/>
                    <a:gd name="T1" fmla="*/ 2147483646 h 78"/>
                    <a:gd name="T2" fmla="*/ 2147483646 w 68"/>
                    <a:gd name="T3" fmla="*/ 2147483646 h 78"/>
                    <a:gd name="T4" fmla="*/ 2147483646 w 68"/>
                    <a:gd name="T5" fmla="*/ 2147483646 h 78"/>
                    <a:gd name="T6" fmla="*/ 2147483646 w 68"/>
                    <a:gd name="T7" fmla="*/ 2147483646 h 78"/>
                    <a:gd name="T8" fmla="*/ 2147483646 w 68"/>
                    <a:gd name="T9" fmla="*/ 0 h 78"/>
                    <a:gd name="T10" fmla="*/ 0 w 68"/>
                    <a:gd name="T11" fmla="*/ 0 h 78"/>
                    <a:gd name="T12" fmla="*/ 0 w 68"/>
                    <a:gd name="T13" fmla="*/ 2147483646 h 78"/>
                    <a:gd name="T14" fmla="*/ 2147483646 w 68"/>
                    <a:gd name="T15" fmla="*/ 2147483646 h 78"/>
                    <a:gd name="T16" fmla="*/ 2147483646 w 68"/>
                    <a:gd name="T17" fmla="*/ 2147483646 h 78"/>
                    <a:gd name="T18" fmla="*/ 2147483646 w 68"/>
                    <a:gd name="T19" fmla="*/ 2147483646 h 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8" h="78">
                      <a:moveTo>
                        <a:pt x="53" y="78"/>
                      </a:moveTo>
                      <a:lnTo>
                        <a:pt x="53" y="78"/>
                      </a:lnTo>
                      <a:lnTo>
                        <a:pt x="53" y="59"/>
                      </a:lnTo>
                      <a:lnTo>
                        <a:pt x="68" y="59"/>
                      </a:lnTo>
                      <a:lnTo>
                        <a:pt x="68" y="0"/>
                      </a:lnTo>
                      <a:lnTo>
                        <a:pt x="0" y="0"/>
                      </a:lnTo>
                      <a:lnTo>
                        <a:pt x="0" y="59"/>
                      </a:lnTo>
                      <a:lnTo>
                        <a:pt x="15" y="59"/>
                      </a:lnTo>
                      <a:lnTo>
                        <a:pt x="15" y="78"/>
                      </a:lnTo>
                      <a:lnTo>
                        <a:pt x="53" y="78"/>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263" name="Freeform 88"/>
                <p:cNvSpPr>
                  <a:spLocks/>
                </p:cNvSpPr>
                <p:nvPr/>
              </p:nvSpPr>
              <p:spPr bwMode="auto">
                <a:xfrm>
                  <a:off x="6496050" y="3935413"/>
                  <a:ext cx="30163" cy="36513"/>
                </a:xfrm>
                <a:custGeom>
                  <a:avLst/>
                  <a:gdLst>
                    <a:gd name="T0" fmla="*/ 2147483646 w 67"/>
                    <a:gd name="T1" fmla="*/ 0 h 76"/>
                    <a:gd name="T2" fmla="*/ 2147483646 w 67"/>
                    <a:gd name="T3" fmla="*/ 0 h 76"/>
                    <a:gd name="T4" fmla="*/ 2147483646 w 67"/>
                    <a:gd name="T5" fmla="*/ 2147483646 h 76"/>
                    <a:gd name="T6" fmla="*/ 0 w 67"/>
                    <a:gd name="T7" fmla="*/ 2147483646 h 76"/>
                    <a:gd name="T8" fmla="*/ 0 w 67"/>
                    <a:gd name="T9" fmla="*/ 2147483646 h 76"/>
                    <a:gd name="T10" fmla="*/ 2147483646 w 67"/>
                    <a:gd name="T11" fmla="*/ 2147483646 h 76"/>
                    <a:gd name="T12" fmla="*/ 2147483646 w 67"/>
                    <a:gd name="T13" fmla="*/ 2147483646 h 76"/>
                    <a:gd name="T14" fmla="*/ 2147483646 w 67"/>
                    <a:gd name="T15" fmla="*/ 2147483646 h 76"/>
                    <a:gd name="T16" fmla="*/ 2147483646 w 67"/>
                    <a:gd name="T17" fmla="*/ 0 h 76"/>
                    <a:gd name="T18" fmla="*/ 2147483646 w 67"/>
                    <a:gd name="T19" fmla="*/ 0 h 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7" h="76">
                      <a:moveTo>
                        <a:pt x="15" y="0"/>
                      </a:moveTo>
                      <a:lnTo>
                        <a:pt x="15" y="0"/>
                      </a:lnTo>
                      <a:lnTo>
                        <a:pt x="15" y="18"/>
                      </a:lnTo>
                      <a:lnTo>
                        <a:pt x="0" y="18"/>
                      </a:lnTo>
                      <a:lnTo>
                        <a:pt x="0" y="76"/>
                      </a:lnTo>
                      <a:lnTo>
                        <a:pt x="67" y="76"/>
                      </a:lnTo>
                      <a:lnTo>
                        <a:pt x="67" y="18"/>
                      </a:lnTo>
                      <a:lnTo>
                        <a:pt x="52" y="18"/>
                      </a:lnTo>
                      <a:lnTo>
                        <a:pt x="52" y="0"/>
                      </a:lnTo>
                      <a:lnTo>
                        <a:pt x="15" y="0"/>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264" name="Freeform 89"/>
                <p:cNvSpPr>
                  <a:spLocks/>
                </p:cNvSpPr>
                <p:nvPr/>
              </p:nvSpPr>
              <p:spPr bwMode="auto">
                <a:xfrm>
                  <a:off x="6494463" y="3984626"/>
                  <a:ext cx="33338" cy="36513"/>
                </a:xfrm>
                <a:custGeom>
                  <a:avLst/>
                  <a:gdLst>
                    <a:gd name="T0" fmla="*/ 2147483646 w 69"/>
                    <a:gd name="T1" fmla="*/ 2147483646 h 78"/>
                    <a:gd name="T2" fmla="*/ 2147483646 w 69"/>
                    <a:gd name="T3" fmla="*/ 2147483646 h 78"/>
                    <a:gd name="T4" fmla="*/ 2147483646 w 69"/>
                    <a:gd name="T5" fmla="*/ 2147483646 h 78"/>
                    <a:gd name="T6" fmla="*/ 2147483646 w 69"/>
                    <a:gd name="T7" fmla="*/ 2147483646 h 78"/>
                    <a:gd name="T8" fmla="*/ 2147483646 w 69"/>
                    <a:gd name="T9" fmla="*/ 0 h 78"/>
                    <a:gd name="T10" fmla="*/ 0 w 69"/>
                    <a:gd name="T11" fmla="*/ 0 h 78"/>
                    <a:gd name="T12" fmla="*/ 0 w 69"/>
                    <a:gd name="T13" fmla="*/ 2147483646 h 78"/>
                    <a:gd name="T14" fmla="*/ 2147483646 w 69"/>
                    <a:gd name="T15" fmla="*/ 2147483646 h 78"/>
                    <a:gd name="T16" fmla="*/ 2147483646 w 69"/>
                    <a:gd name="T17" fmla="*/ 2147483646 h 78"/>
                    <a:gd name="T18" fmla="*/ 2147483646 w 69"/>
                    <a:gd name="T19" fmla="*/ 2147483646 h 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9" h="78">
                      <a:moveTo>
                        <a:pt x="53" y="78"/>
                      </a:moveTo>
                      <a:lnTo>
                        <a:pt x="53" y="78"/>
                      </a:lnTo>
                      <a:lnTo>
                        <a:pt x="53" y="59"/>
                      </a:lnTo>
                      <a:lnTo>
                        <a:pt x="69" y="59"/>
                      </a:lnTo>
                      <a:lnTo>
                        <a:pt x="69" y="0"/>
                      </a:lnTo>
                      <a:lnTo>
                        <a:pt x="0" y="0"/>
                      </a:lnTo>
                      <a:lnTo>
                        <a:pt x="0" y="59"/>
                      </a:lnTo>
                      <a:lnTo>
                        <a:pt x="15" y="59"/>
                      </a:lnTo>
                      <a:lnTo>
                        <a:pt x="15" y="78"/>
                      </a:lnTo>
                      <a:lnTo>
                        <a:pt x="53" y="78"/>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265" name="Freeform 90"/>
                <p:cNvSpPr>
                  <a:spLocks/>
                </p:cNvSpPr>
                <p:nvPr/>
              </p:nvSpPr>
              <p:spPr bwMode="auto">
                <a:xfrm>
                  <a:off x="6534150" y="3935413"/>
                  <a:ext cx="31750" cy="36513"/>
                </a:xfrm>
                <a:custGeom>
                  <a:avLst/>
                  <a:gdLst>
                    <a:gd name="T0" fmla="*/ 2147483646 w 67"/>
                    <a:gd name="T1" fmla="*/ 0 h 76"/>
                    <a:gd name="T2" fmla="*/ 2147483646 w 67"/>
                    <a:gd name="T3" fmla="*/ 0 h 76"/>
                    <a:gd name="T4" fmla="*/ 2147483646 w 67"/>
                    <a:gd name="T5" fmla="*/ 2147483646 h 76"/>
                    <a:gd name="T6" fmla="*/ 0 w 67"/>
                    <a:gd name="T7" fmla="*/ 2147483646 h 76"/>
                    <a:gd name="T8" fmla="*/ 0 w 67"/>
                    <a:gd name="T9" fmla="*/ 2147483646 h 76"/>
                    <a:gd name="T10" fmla="*/ 2147483646 w 67"/>
                    <a:gd name="T11" fmla="*/ 2147483646 h 76"/>
                    <a:gd name="T12" fmla="*/ 2147483646 w 67"/>
                    <a:gd name="T13" fmla="*/ 2147483646 h 76"/>
                    <a:gd name="T14" fmla="*/ 2147483646 w 67"/>
                    <a:gd name="T15" fmla="*/ 2147483646 h 76"/>
                    <a:gd name="T16" fmla="*/ 2147483646 w 67"/>
                    <a:gd name="T17" fmla="*/ 0 h 76"/>
                    <a:gd name="T18" fmla="*/ 2147483646 w 67"/>
                    <a:gd name="T19" fmla="*/ 0 h 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7" h="76">
                      <a:moveTo>
                        <a:pt x="15" y="0"/>
                      </a:moveTo>
                      <a:lnTo>
                        <a:pt x="15" y="0"/>
                      </a:lnTo>
                      <a:lnTo>
                        <a:pt x="15" y="18"/>
                      </a:lnTo>
                      <a:lnTo>
                        <a:pt x="0" y="18"/>
                      </a:lnTo>
                      <a:lnTo>
                        <a:pt x="0" y="76"/>
                      </a:lnTo>
                      <a:lnTo>
                        <a:pt x="67" y="76"/>
                      </a:lnTo>
                      <a:lnTo>
                        <a:pt x="67" y="18"/>
                      </a:lnTo>
                      <a:lnTo>
                        <a:pt x="52" y="18"/>
                      </a:lnTo>
                      <a:lnTo>
                        <a:pt x="52" y="0"/>
                      </a:lnTo>
                      <a:lnTo>
                        <a:pt x="15" y="0"/>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266" name="Freeform 91"/>
                <p:cNvSpPr>
                  <a:spLocks/>
                </p:cNvSpPr>
                <p:nvPr/>
              </p:nvSpPr>
              <p:spPr bwMode="auto">
                <a:xfrm>
                  <a:off x="6534150" y="3984626"/>
                  <a:ext cx="31750" cy="36513"/>
                </a:xfrm>
                <a:custGeom>
                  <a:avLst/>
                  <a:gdLst>
                    <a:gd name="T0" fmla="*/ 2147483646 w 69"/>
                    <a:gd name="T1" fmla="*/ 2147483646 h 78"/>
                    <a:gd name="T2" fmla="*/ 2147483646 w 69"/>
                    <a:gd name="T3" fmla="*/ 2147483646 h 78"/>
                    <a:gd name="T4" fmla="*/ 2147483646 w 69"/>
                    <a:gd name="T5" fmla="*/ 2147483646 h 78"/>
                    <a:gd name="T6" fmla="*/ 2147483646 w 69"/>
                    <a:gd name="T7" fmla="*/ 2147483646 h 78"/>
                    <a:gd name="T8" fmla="*/ 2147483646 w 69"/>
                    <a:gd name="T9" fmla="*/ 0 h 78"/>
                    <a:gd name="T10" fmla="*/ 0 w 69"/>
                    <a:gd name="T11" fmla="*/ 0 h 78"/>
                    <a:gd name="T12" fmla="*/ 0 w 69"/>
                    <a:gd name="T13" fmla="*/ 2147483646 h 78"/>
                    <a:gd name="T14" fmla="*/ 2147483646 w 69"/>
                    <a:gd name="T15" fmla="*/ 2147483646 h 78"/>
                    <a:gd name="T16" fmla="*/ 2147483646 w 69"/>
                    <a:gd name="T17" fmla="*/ 2147483646 h 78"/>
                    <a:gd name="T18" fmla="*/ 2147483646 w 69"/>
                    <a:gd name="T19" fmla="*/ 2147483646 h 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9" h="78">
                      <a:moveTo>
                        <a:pt x="54" y="78"/>
                      </a:moveTo>
                      <a:lnTo>
                        <a:pt x="54" y="78"/>
                      </a:lnTo>
                      <a:lnTo>
                        <a:pt x="54" y="59"/>
                      </a:lnTo>
                      <a:lnTo>
                        <a:pt x="69" y="59"/>
                      </a:lnTo>
                      <a:lnTo>
                        <a:pt x="69" y="0"/>
                      </a:lnTo>
                      <a:lnTo>
                        <a:pt x="0" y="0"/>
                      </a:lnTo>
                      <a:lnTo>
                        <a:pt x="0" y="59"/>
                      </a:lnTo>
                      <a:lnTo>
                        <a:pt x="16" y="59"/>
                      </a:lnTo>
                      <a:lnTo>
                        <a:pt x="16" y="78"/>
                      </a:lnTo>
                      <a:lnTo>
                        <a:pt x="54" y="78"/>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267" name="Freeform 92"/>
                <p:cNvSpPr>
                  <a:spLocks/>
                </p:cNvSpPr>
                <p:nvPr/>
              </p:nvSpPr>
              <p:spPr bwMode="auto">
                <a:xfrm>
                  <a:off x="6572250" y="3935413"/>
                  <a:ext cx="31750" cy="36513"/>
                </a:xfrm>
                <a:custGeom>
                  <a:avLst/>
                  <a:gdLst>
                    <a:gd name="T0" fmla="*/ 2147483646 w 67"/>
                    <a:gd name="T1" fmla="*/ 0 h 76"/>
                    <a:gd name="T2" fmla="*/ 2147483646 w 67"/>
                    <a:gd name="T3" fmla="*/ 0 h 76"/>
                    <a:gd name="T4" fmla="*/ 2147483646 w 67"/>
                    <a:gd name="T5" fmla="*/ 2147483646 h 76"/>
                    <a:gd name="T6" fmla="*/ 0 w 67"/>
                    <a:gd name="T7" fmla="*/ 2147483646 h 76"/>
                    <a:gd name="T8" fmla="*/ 0 w 67"/>
                    <a:gd name="T9" fmla="*/ 2147483646 h 76"/>
                    <a:gd name="T10" fmla="*/ 2147483646 w 67"/>
                    <a:gd name="T11" fmla="*/ 2147483646 h 76"/>
                    <a:gd name="T12" fmla="*/ 2147483646 w 67"/>
                    <a:gd name="T13" fmla="*/ 2147483646 h 76"/>
                    <a:gd name="T14" fmla="*/ 2147483646 w 67"/>
                    <a:gd name="T15" fmla="*/ 2147483646 h 76"/>
                    <a:gd name="T16" fmla="*/ 2147483646 w 67"/>
                    <a:gd name="T17" fmla="*/ 0 h 76"/>
                    <a:gd name="T18" fmla="*/ 2147483646 w 67"/>
                    <a:gd name="T19" fmla="*/ 0 h 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7" h="76">
                      <a:moveTo>
                        <a:pt x="15" y="0"/>
                      </a:moveTo>
                      <a:lnTo>
                        <a:pt x="15" y="0"/>
                      </a:lnTo>
                      <a:lnTo>
                        <a:pt x="15" y="18"/>
                      </a:lnTo>
                      <a:lnTo>
                        <a:pt x="0" y="18"/>
                      </a:lnTo>
                      <a:lnTo>
                        <a:pt x="0" y="76"/>
                      </a:lnTo>
                      <a:lnTo>
                        <a:pt x="67" y="76"/>
                      </a:lnTo>
                      <a:lnTo>
                        <a:pt x="67" y="18"/>
                      </a:lnTo>
                      <a:lnTo>
                        <a:pt x="52" y="18"/>
                      </a:lnTo>
                      <a:lnTo>
                        <a:pt x="52" y="0"/>
                      </a:lnTo>
                      <a:lnTo>
                        <a:pt x="15" y="0"/>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268" name="Freeform 93"/>
                <p:cNvSpPr>
                  <a:spLocks/>
                </p:cNvSpPr>
                <p:nvPr/>
              </p:nvSpPr>
              <p:spPr bwMode="auto">
                <a:xfrm>
                  <a:off x="6572250" y="3984626"/>
                  <a:ext cx="31750" cy="36513"/>
                </a:xfrm>
                <a:custGeom>
                  <a:avLst/>
                  <a:gdLst>
                    <a:gd name="T0" fmla="*/ 2147483646 w 68"/>
                    <a:gd name="T1" fmla="*/ 2147483646 h 78"/>
                    <a:gd name="T2" fmla="*/ 2147483646 w 68"/>
                    <a:gd name="T3" fmla="*/ 2147483646 h 78"/>
                    <a:gd name="T4" fmla="*/ 2147483646 w 68"/>
                    <a:gd name="T5" fmla="*/ 2147483646 h 78"/>
                    <a:gd name="T6" fmla="*/ 2147483646 w 68"/>
                    <a:gd name="T7" fmla="*/ 2147483646 h 78"/>
                    <a:gd name="T8" fmla="*/ 2147483646 w 68"/>
                    <a:gd name="T9" fmla="*/ 0 h 78"/>
                    <a:gd name="T10" fmla="*/ 0 w 68"/>
                    <a:gd name="T11" fmla="*/ 0 h 78"/>
                    <a:gd name="T12" fmla="*/ 0 w 68"/>
                    <a:gd name="T13" fmla="*/ 2147483646 h 78"/>
                    <a:gd name="T14" fmla="*/ 2147483646 w 68"/>
                    <a:gd name="T15" fmla="*/ 2147483646 h 78"/>
                    <a:gd name="T16" fmla="*/ 2147483646 w 68"/>
                    <a:gd name="T17" fmla="*/ 2147483646 h 78"/>
                    <a:gd name="T18" fmla="*/ 2147483646 w 68"/>
                    <a:gd name="T19" fmla="*/ 2147483646 h 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8" h="78">
                      <a:moveTo>
                        <a:pt x="53" y="78"/>
                      </a:moveTo>
                      <a:lnTo>
                        <a:pt x="53" y="78"/>
                      </a:lnTo>
                      <a:lnTo>
                        <a:pt x="53" y="59"/>
                      </a:lnTo>
                      <a:lnTo>
                        <a:pt x="68" y="59"/>
                      </a:lnTo>
                      <a:lnTo>
                        <a:pt x="68" y="0"/>
                      </a:lnTo>
                      <a:lnTo>
                        <a:pt x="0" y="0"/>
                      </a:lnTo>
                      <a:lnTo>
                        <a:pt x="0" y="59"/>
                      </a:lnTo>
                      <a:lnTo>
                        <a:pt x="15" y="59"/>
                      </a:lnTo>
                      <a:lnTo>
                        <a:pt x="15" y="78"/>
                      </a:lnTo>
                      <a:lnTo>
                        <a:pt x="53" y="78"/>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269" name="Freeform 94"/>
                <p:cNvSpPr>
                  <a:spLocks/>
                </p:cNvSpPr>
                <p:nvPr/>
              </p:nvSpPr>
              <p:spPr bwMode="auto">
                <a:xfrm>
                  <a:off x="6610350" y="3935413"/>
                  <a:ext cx="31750" cy="36513"/>
                </a:xfrm>
                <a:custGeom>
                  <a:avLst/>
                  <a:gdLst>
                    <a:gd name="T0" fmla="*/ 2147483646 w 67"/>
                    <a:gd name="T1" fmla="*/ 0 h 76"/>
                    <a:gd name="T2" fmla="*/ 2147483646 w 67"/>
                    <a:gd name="T3" fmla="*/ 0 h 76"/>
                    <a:gd name="T4" fmla="*/ 2147483646 w 67"/>
                    <a:gd name="T5" fmla="*/ 2147483646 h 76"/>
                    <a:gd name="T6" fmla="*/ 0 w 67"/>
                    <a:gd name="T7" fmla="*/ 2147483646 h 76"/>
                    <a:gd name="T8" fmla="*/ 0 w 67"/>
                    <a:gd name="T9" fmla="*/ 2147483646 h 76"/>
                    <a:gd name="T10" fmla="*/ 2147483646 w 67"/>
                    <a:gd name="T11" fmla="*/ 2147483646 h 76"/>
                    <a:gd name="T12" fmla="*/ 2147483646 w 67"/>
                    <a:gd name="T13" fmla="*/ 2147483646 h 76"/>
                    <a:gd name="T14" fmla="*/ 2147483646 w 67"/>
                    <a:gd name="T15" fmla="*/ 2147483646 h 76"/>
                    <a:gd name="T16" fmla="*/ 2147483646 w 67"/>
                    <a:gd name="T17" fmla="*/ 0 h 76"/>
                    <a:gd name="T18" fmla="*/ 2147483646 w 67"/>
                    <a:gd name="T19" fmla="*/ 0 h 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7" h="76">
                      <a:moveTo>
                        <a:pt x="15" y="0"/>
                      </a:moveTo>
                      <a:lnTo>
                        <a:pt x="15" y="0"/>
                      </a:lnTo>
                      <a:lnTo>
                        <a:pt x="15" y="18"/>
                      </a:lnTo>
                      <a:lnTo>
                        <a:pt x="0" y="18"/>
                      </a:lnTo>
                      <a:lnTo>
                        <a:pt x="0" y="76"/>
                      </a:lnTo>
                      <a:lnTo>
                        <a:pt x="67" y="76"/>
                      </a:lnTo>
                      <a:lnTo>
                        <a:pt x="67" y="18"/>
                      </a:lnTo>
                      <a:lnTo>
                        <a:pt x="52" y="18"/>
                      </a:lnTo>
                      <a:lnTo>
                        <a:pt x="52" y="0"/>
                      </a:lnTo>
                      <a:lnTo>
                        <a:pt x="15" y="0"/>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270" name="Freeform 95"/>
                <p:cNvSpPr>
                  <a:spLocks/>
                </p:cNvSpPr>
                <p:nvPr/>
              </p:nvSpPr>
              <p:spPr bwMode="auto">
                <a:xfrm>
                  <a:off x="6610350" y="3984626"/>
                  <a:ext cx="33338" cy="36513"/>
                </a:xfrm>
                <a:custGeom>
                  <a:avLst/>
                  <a:gdLst>
                    <a:gd name="T0" fmla="*/ 2147483646 w 68"/>
                    <a:gd name="T1" fmla="*/ 2147483646 h 78"/>
                    <a:gd name="T2" fmla="*/ 2147483646 w 68"/>
                    <a:gd name="T3" fmla="*/ 2147483646 h 78"/>
                    <a:gd name="T4" fmla="*/ 2147483646 w 68"/>
                    <a:gd name="T5" fmla="*/ 2147483646 h 78"/>
                    <a:gd name="T6" fmla="*/ 2147483646 w 68"/>
                    <a:gd name="T7" fmla="*/ 2147483646 h 78"/>
                    <a:gd name="T8" fmla="*/ 2147483646 w 68"/>
                    <a:gd name="T9" fmla="*/ 0 h 78"/>
                    <a:gd name="T10" fmla="*/ 0 w 68"/>
                    <a:gd name="T11" fmla="*/ 0 h 78"/>
                    <a:gd name="T12" fmla="*/ 0 w 68"/>
                    <a:gd name="T13" fmla="*/ 2147483646 h 78"/>
                    <a:gd name="T14" fmla="*/ 2147483646 w 68"/>
                    <a:gd name="T15" fmla="*/ 2147483646 h 78"/>
                    <a:gd name="T16" fmla="*/ 2147483646 w 68"/>
                    <a:gd name="T17" fmla="*/ 2147483646 h 78"/>
                    <a:gd name="T18" fmla="*/ 2147483646 w 68"/>
                    <a:gd name="T19" fmla="*/ 2147483646 h 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8" h="78">
                      <a:moveTo>
                        <a:pt x="53" y="78"/>
                      </a:moveTo>
                      <a:lnTo>
                        <a:pt x="53" y="78"/>
                      </a:lnTo>
                      <a:lnTo>
                        <a:pt x="53" y="59"/>
                      </a:lnTo>
                      <a:lnTo>
                        <a:pt x="68" y="59"/>
                      </a:lnTo>
                      <a:lnTo>
                        <a:pt x="68" y="0"/>
                      </a:lnTo>
                      <a:lnTo>
                        <a:pt x="0" y="0"/>
                      </a:lnTo>
                      <a:lnTo>
                        <a:pt x="0" y="59"/>
                      </a:lnTo>
                      <a:lnTo>
                        <a:pt x="15" y="59"/>
                      </a:lnTo>
                      <a:lnTo>
                        <a:pt x="15" y="78"/>
                      </a:lnTo>
                      <a:lnTo>
                        <a:pt x="53" y="78"/>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271" name="Freeform 96"/>
                <p:cNvSpPr>
                  <a:spLocks/>
                </p:cNvSpPr>
                <p:nvPr/>
              </p:nvSpPr>
              <p:spPr bwMode="auto">
                <a:xfrm>
                  <a:off x="6051550" y="3935413"/>
                  <a:ext cx="31750" cy="36513"/>
                </a:xfrm>
                <a:custGeom>
                  <a:avLst/>
                  <a:gdLst>
                    <a:gd name="T0" fmla="*/ 2147483646 w 67"/>
                    <a:gd name="T1" fmla="*/ 0 h 76"/>
                    <a:gd name="T2" fmla="*/ 2147483646 w 67"/>
                    <a:gd name="T3" fmla="*/ 0 h 76"/>
                    <a:gd name="T4" fmla="*/ 2147483646 w 67"/>
                    <a:gd name="T5" fmla="*/ 2147483646 h 76"/>
                    <a:gd name="T6" fmla="*/ 0 w 67"/>
                    <a:gd name="T7" fmla="*/ 2147483646 h 76"/>
                    <a:gd name="T8" fmla="*/ 0 w 67"/>
                    <a:gd name="T9" fmla="*/ 2147483646 h 76"/>
                    <a:gd name="T10" fmla="*/ 2147483646 w 67"/>
                    <a:gd name="T11" fmla="*/ 2147483646 h 76"/>
                    <a:gd name="T12" fmla="*/ 2147483646 w 67"/>
                    <a:gd name="T13" fmla="*/ 2147483646 h 76"/>
                    <a:gd name="T14" fmla="*/ 2147483646 w 67"/>
                    <a:gd name="T15" fmla="*/ 2147483646 h 76"/>
                    <a:gd name="T16" fmla="*/ 2147483646 w 67"/>
                    <a:gd name="T17" fmla="*/ 0 h 76"/>
                    <a:gd name="T18" fmla="*/ 2147483646 w 67"/>
                    <a:gd name="T19" fmla="*/ 0 h 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7" h="76">
                      <a:moveTo>
                        <a:pt x="15" y="0"/>
                      </a:moveTo>
                      <a:lnTo>
                        <a:pt x="15" y="0"/>
                      </a:lnTo>
                      <a:lnTo>
                        <a:pt x="15" y="18"/>
                      </a:lnTo>
                      <a:lnTo>
                        <a:pt x="0" y="18"/>
                      </a:lnTo>
                      <a:lnTo>
                        <a:pt x="0" y="76"/>
                      </a:lnTo>
                      <a:lnTo>
                        <a:pt x="67" y="76"/>
                      </a:lnTo>
                      <a:lnTo>
                        <a:pt x="67" y="18"/>
                      </a:lnTo>
                      <a:lnTo>
                        <a:pt x="52" y="18"/>
                      </a:lnTo>
                      <a:lnTo>
                        <a:pt x="52" y="0"/>
                      </a:lnTo>
                      <a:lnTo>
                        <a:pt x="15" y="0"/>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272" name="Freeform 97"/>
                <p:cNvSpPr>
                  <a:spLocks/>
                </p:cNvSpPr>
                <p:nvPr/>
              </p:nvSpPr>
              <p:spPr bwMode="auto">
                <a:xfrm>
                  <a:off x="6051550" y="3984626"/>
                  <a:ext cx="31750" cy="36513"/>
                </a:xfrm>
                <a:custGeom>
                  <a:avLst/>
                  <a:gdLst>
                    <a:gd name="T0" fmla="*/ 2147483646 w 68"/>
                    <a:gd name="T1" fmla="*/ 2147483646 h 78"/>
                    <a:gd name="T2" fmla="*/ 2147483646 w 68"/>
                    <a:gd name="T3" fmla="*/ 2147483646 h 78"/>
                    <a:gd name="T4" fmla="*/ 2147483646 w 68"/>
                    <a:gd name="T5" fmla="*/ 2147483646 h 78"/>
                    <a:gd name="T6" fmla="*/ 2147483646 w 68"/>
                    <a:gd name="T7" fmla="*/ 2147483646 h 78"/>
                    <a:gd name="T8" fmla="*/ 2147483646 w 68"/>
                    <a:gd name="T9" fmla="*/ 0 h 78"/>
                    <a:gd name="T10" fmla="*/ 0 w 68"/>
                    <a:gd name="T11" fmla="*/ 0 h 78"/>
                    <a:gd name="T12" fmla="*/ 0 w 68"/>
                    <a:gd name="T13" fmla="*/ 2147483646 h 78"/>
                    <a:gd name="T14" fmla="*/ 2147483646 w 68"/>
                    <a:gd name="T15" fmla="*/ 2147483646 h 78"/>
                    <a:gd name="T16" fmla="*/ 2147483646 w 68"/>
                    <a:gd name="T17" fmla="*/ 2147483646 h 78"/>
                    <a:gd name="T18" fmla="*/ 2147483646 w 68"/>
                    <a:gd name="T19" fmla="*/ 2147483646 h 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8" h="78">
                      <a:moveTo>
                        <a:pt x="53" y="78"/>
                      </a:moveTo>
                      <a:lnTo>
                        <a:pt x="53" y="78"/>
                      </a:lnTo>
                      <a:lnTo>
                        <a:pt x="53" y="59"/>
                      </a:lnTo>
                      <a:lnTo>
                        <a:pt x="68" y="59"/>
                      </a:lnTo>
                      <a:lnTo>
                        <a:pt x="68" y="0"/>
                      </a:lnTo>
                      <a:lnTo>
                        <a:pt x="0" y="0"/>
                      </a:lnTo>
                      <a:lnTo>
                        <a:pt x="0" y="59"/>
                      </a:lnTo>
                      <a:lnTo>
                        <a:pt x="15" y="59"/>
                      </a:lnTo>
                      <a:lnTo>
                        <a:pt x="15" y="78"/>
                      </a:lnTo>
                      <a:lnTo>
                        <a:pt x="53" y="78"/>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273" name="Freeform 98"/>
                <p:cNvSpPr>
                  <a:spLocks/>
                </p:cNvSpPr>
                <p:nvPr/>
              </p:nvSpPr>
              <p:spPr bwMode="auto">
                <a:xfrm>
                  <a:off x="6091238" y="3935413"/>
                  <a:ext cx="31750" cy="36513"/>
                </a:xfrm>
                <a:custGeom>
                  <a:avLst/>
                  <a:gdLst>
                    <a:gd name="T0" fmla="*/ 2147483646 w 67"/>
                    <a:gd name="T1" fmla="*/ 0 h 76"/>
                    <a:gd name="T2" fmla="*/ 2147483646 w 67"/>
                    <a:gd name="T3" fmla="*/ 0 h 76"/>
                    <a:gd name="T4" fmla="*/ 2147483646 w 67"/>
                    <a:gd name="T5" fmla="*/ 2147483646 h 76"/>
                    <a:gd name="T6" fmla="*/ 0 w 67"/>
                    <a:gd name="T7" fmla="*/ 2147483646 h 76"/>
                    <a:gd name="T8" fmla="*/ 0 w 67"/>
                    <a:gd name="T9" fmla="*/ 2147483646 h 76"/>
                    <a:gd name="T10" fmla="*/ 2147483646 w 67"/>
                    <a:gd name="T11" fmla="*/ 2147483646 h 76"/>
                    <a:gd name="T12" fmla="*/ 2147483646 w 67"/>
                    <a:gd name="T13" fmla="*/ 2147483646 h 76"/>
                    <a:gd name="T14" fmla="*/ 2147483646 w 67"/>
                    <a:gd name="T15" fmla="*/ 2147483646 h 76"/>
                    <a:gd name="T16" fmla="*/ 2147483646 w 67"/>
                    <a:gd name="T17" fmla="*/ 0 h 76"/>
                    <a:gd name="T18" fmla="*/ 2147483646 w 67"/>
                    <a:gd name="T19" fmla="*/ 0 h 7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7" h="76">
                      <a:moveTo>
                        <a:pt x="14" y="0"/>
                      </a:moveTo>
                      <a:lnTo>
                        <a:pt x="14" y="0"/>
                      </a:lnTo>
                      <a:lnTo>
                        <a:pt x="14" y="18"/>
                      </a:lnTo>
                      <a:lnTo>
                        <a:pt x="0" y="18"/>
                      </a:lnTo>
                      <a:lnTo>
                        <a:pt x="0" y="76"/>
                      </a:lnTo>
                      <a:lnTo>
                        <a:pt x="67" y="76"/>
                      </a:lnTo>
                      <a:lnTo>
                        <a:pt x="67" y="18"/>
                      </a:lnTo>
                      <a:lnTo>
                        <a:pt x="52" y="18"/>
                      </a:lnTo>
                      <a:lnTo>
                        <a:pt x="52" y="0"/>
                      </a:lnTo>
                      <a:lnTo>
                        <a:pt x="14" y="0"/>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274" name="Freeform 99"/>
                <p:cNvSpPr>
                  <a:spLocks/>
                </p:cNvSpPr>
                <p:nvPr/>
              </p:nvSpPr>
              <p:spPr bwMode="auto">
                <a:xfrm>
                  <a:off x="6089650" y="3984626"/>
                  <a:ext cx="33338" cy="36513"/>
                </a:xfrm>
                <a:custGeom>
                  <a:avLst/>
                  <a:gdLst>
                    <a:gd name="T0" fmla="*/ 2147483646 w 68"/>
                    <a:gd name="T1" fmla="*/ 2147483646 h 78"/>
                    <a:gd name="T2" fmla="*/ 2147483646 w 68"/>
                    <a:gd name="T3" fmla="*/ 2147483646 h 78"/>
                    <a:gd name="T4" fmla="*/ 2147483646 w 68"/>
                    <a:gd name="T5" fmla="*/ 2147483646 h 78"/>
                    <a:gd name="T6" fmla="*/ 2147483646 w 68"/>
                    <a:gd name="T7" fmla="*/ 2147483646 h 78"/>
                    <a:gd name="T8" fmla="*/ 2147483646 w 68"/>
                    <a:gd name="T9" fmla="*/ 0 h 78"/>
                    <a:gd name="T10" fmla="*/ 0 w 68"/>
                    <a:gd name="T11" fmla="*/ 0 h 78"/>
                    <a:gd name="T12" fmla="*/ 0 w 68"/>
                    <a:gd name="T13" fmla="*/ 2147483646 h 78"/>
                    <a:gd name="T14" fmla="*/ 2147483646 w 68"/>
                    <a:gd name="T15" fmla="*/ 2147483646 h 78"/>
                    <a:gd name="T16" fmla="*/ 2147483646 w 68"/>
                    <a:gd name="T17" fmla="*/ 2147483646 h 78"/>
                    <a:gd name="T18" fmla="*/ 2147483646 w 68"/>
                    <a:gd name="T19" fmla="*/ 2147483646 h 7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68" h="78">
                      <a:moveTo>
                        <a:pt x="53" y="78"/>
                      </a:moveTo>
                      <a:lnTo>
                        <a:pt x="53" y="78"/>
                      </a:lnTo>
                      <a:lnTo>
                        <a:pt x="53" y="59"/>
                      </a:lnTo>
                      <a:lnTo>
                        <a:pt x="68" y="59"/>
                      </a:lnTo>
                      <a:lnTo>
                        <a:pt x="68" y="0"/>
                      </a:lnTo>
                      <a:lnTo>
                        <a:pt x="0" y="0"/>
                      </a:lnTo>
                      <a:lnTo>
                        <a:pt x="0" y="59"/>
                      </a:lnTo>
                      <a:lnTo>
                        <a:pt x="15" y="59"/>
                      </a:lnTo>
                      <a:lnTo>
                        <a:pt x="15" y="78"/>
                      </a:lnTo>
                      <a:lnTo>
                        <a:pt x="53" y="78"/>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275" name="Freeform 100"/>
                <p:cNvSpPr>
                  <a:spLocks/>
                </p:cNvSpPr>
                <p:nvPr/>
              </p:nvSpPr>
              <p:spPr bwMode="auto">
                <a:xfrm>
                  <a:off x="6011863" y="3943351"/>
                  <a:ext cx="31750" cy="28575"/>
                </a:xfrm>
                <a:custGeom>
                  <a:avLst/>
                  <a:gdLst>
                    <a:gd name="T0" fmla="*/ 2147483646 w 67"/>
                    <a:gd name="T1" fmla="*/ 0 h 58"/>
                    <a:gd name="T2" fmla="*/ 2147483646 w 67"/>
                    <a:gd name="T3" fmla="*/ 0 h 58"/>
                    <a:gd name="T4" fmla="*/ 2147483646 w 67"/>
                    <a:gd name="T5" fmla="*/ 0 h 58"/>
                    <a:gd name="T6" fmla="*/ 0 w 67"/>
                    <a:gd name="T7" fmla="*/ 0 h 58"/>
                    <a:gd name="T8" fmla="*/ 0 w 67"/>
                    <a:gd name="T9" fmla="*/ 2147483646 h 58"/>
                    <a:gd name="T10" fmla="*/ 2147483646 w 67"/>
                    <a:gd name="T11" fmla="*/ 2147483646 h 58"/>
                    <a:gd name="T12" fmla="*/ 2147483646 w 67"/>
                    <a:gd name="T13" fmla="*/ 0 h 58"/>
                    <a:gd name="T14" fmla="*/ 2147483646 w 67"/>
                    <a:gd name="T15" fmla="*/ 0 h 5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7" h="58">
                      <a:moveTo>
                        <a:pt x="52" y="0"/>
                      </a:moveTo>
                      <a:lnTo>
                        <a:pt x="52" y="0"/>
                      </a:lnTo>
                      <a:lnTo>
                        <a:pt x="15" y="0"/>
                      </a:lnTo>
                      <a:lnTo>
                        <a:pt x="0" y="0"/>
                      </a:lnTo>
                      <a:lnTo>
                        <a:pt x="0" y="58"/>
                      </a:lnTo>
                      <a:lnTo>
                        <a:pt x="67" y="58"/>
                      </a:lnTo>
                      <a:lnTo>
                        <a:pt x="67" y="0"/>
                      </a:lnTo>
                      <a:lnTo>
                        <a:pt x="52" y="0"/>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276" name="Freeform 101"/>
                <p:cNvSpPr>
                  <a:spLocks/>
                </p:cNvSpPr>
                <p:nvPr/>
              </p:nvSpPr>
              <p:spPr bwMode="auto">
                <a:xfrm>
                  <a:off x="6011863" y="3984626"/>
                  <a:ext cx="31750" cy="26988"/>
                </a:xfrm>
                <a:custGeom>
                  <a:avLst/>
                  <a:gdLst>
                    <a:gd name="T0" fmla="*/ 0 w 69"/>
                    <a:gd name="T1" fmla="*/ 2147483646 h 59"/>
                    <a:gd name="T2" fmla="*/ 0 w 69"/>
                    <a:gd name="T3" fmla="*/ 2147483646 h 59"/>
                    <a:gd name="T4" fmla="*/ 2147483646 w 69"/>
                    <a:gd name="T5" fmla="*/ 2147483646 h 59"/>
                    <a:gd name="T6" fmla="*/ 2147483646 w 69"/>
                    <a:gd name="T7" fmla="*/ 2147483646 h 59"/>
                    <a:gd name="T8" fmla="*/ 2147483646 w 69"/>
                    <a:gd name="T9" fmla="*/ 2147483646 h 59"/>
                    <a:gd name="T10" fmla="*/ 2147483646 w 69"/>
                    <a:gd name="T11" fmla="*/ 0 h 59"/>
                    <a:gd name="T12" fmla="*/ 0 w 69"/>
                    <a:gd name="T13" fmla="*/ 0 h 59"/>
                    <a:gd name="T14" fmla="*/ 0 w 69"/>
                    <a:gd name="T15" fmla="*/ 2147483646 h 5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9" h="59">
                      <a:moveTo>
                        <a:pt x="0" y="59"/>
                      </a:moveTo>
                      <a:lnTo>
                        <a:pt x="0" y="59"/>
                      </a:lnTo>
                      <a:lnTo>
                        <a:pt x="15" y="59"/>
                      </a:lnTo>
                      <a:lnTo>
                        <a:pt x="53" y="59"/>
                      </a:lnTo>
                      <a:lnTo>
                        <a:pt x="69" y="59"/>
                      </a:lnTo>
                      <a:lnTo>
                        <a:pt x="69" y="0"/>
                      </a:lnTo>
                      <a:lnTo>
                        <a:pt x="0" y="0"/>
                      </a:lnTo>
                      <a:lnTo>
                        <a:pt x="0" y="59"/>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277" name="Freeform 102"/>
                <p:cNvSpPr>
                  <a:spLocks/>
                </p:cNvSpPr>
                <p:nvPr/>
              </p:nvSpPr>
              <p:spPr bwMode="auto">
                <a:xfrm>
                  <a:off x="6684963" y="3995738"/>
                  <a:ext cx="157163" cy="25400"/>
                </a:xfrm>
                <a:custGeom>
                  <a:avLst/>
                  <a:gdLst>
                    <a:gd name="T0" fmla="*/ 2147483646 w 334"/>
                    <a:gd name="T1" fmla="*/ 2147483646 h 54"/>
                    <a:gd name="T2" fmla="*/ 2147483646 w 334"/>
                    <a:gd name="T3" fmla="*/ 2147483646 h 54"/>
                    <a:gd name="T4" fmla="*/ 2147483646 w 334"/>
                    <a:gd name="T5" fmla="*/ 2147483646 h 54"/>
                    <a:gd name="T6" fmla="*/ 2147483646 w 334"/>
                    <a:gd name="T7" fmla="*/ 0 h 54"/>
                    <a:gd name="T8" fmla="*/ 2147483646 w 334"/>
                    <a:gd name="T9" fmla="*/ 0 h 54"/>
                    <a:gd name="T10" fmla="*/ 2147483646 w 334"/>
                    <a:gd name="T11" fmla="*/ 2147483646 h 54"/>
                    <a:gd name="T12" fmla="*/ 2147483646 w 334"/>
                    <a:gd name="T13" fmla="*/ 2147483646 h 54"/>
                    <a:gd name="T14" fmla="*/ 2147483646 w 334"/>
                    <a:gd name="T15" fmla="*/ 2147483646 h 54"/>
                    <a:gd name="T16" fmla="*/ 2147483646 w 334"/>
                    <a:gd name="T17" fmla="*/ 2147483646 h 54"/>
                    <a:gd name="T18" fmla="*/ 2147483646 w 334"/>
                    <a:gd name="T19" fmla="*/ 2147483646 h 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34" h="54">
                      <a:moveTo>
                        <a:pt x="327" y="40"/>
                      </a:moveTo>
                      <a:lnTo>
                        <a:pt x="327" y="40"/>
                      </a:lnTo>
                      <a:lnTo>
                        <a:pt x="332" y="14"/>
                      </a:lnTo>
                      <a:cubicBezTo>
                        <a:pt x="334" y="6"/>
                        <a:pt x="329" y="0"/>
                        <a:pt x="321" y="0"/>
                      </a:cubicBezTo>
                      <a:lnTo>
                        <a:pt x="13" y="0"/>
                      </a:lnTo>
                      <a:cubicBezTo>
                        <a:pt x="5" y="0"/>
                        <a:pt x="0" y="6"/>
                        <a:pt x="2" y="14"/>
                      </a:cubicBezTo>
                      <a:lnTo>
                        <a:pt x="7" y="40"/>
                      </a:lnTo>
                      <a:cubicBezTo>
                        <a:pt x="9" y="47"/>
                        <a:pt x="17" y="54"/>
                        <a:pt x="24" y="54"/>
                      </a:cubicBezTo>
                      <a:lnTo>
                        <a:pt x="310" y="54"/>
                      </a:lnTo>
                      <a:cubicBezTo>
                        <a:pt x="318" y="54"/>
                        <a:pt x="325" y="47"/>
                        <a:pt x="327" y="40"/>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278" name="Freeform 103"/>
                <p:cNvSpPr>
                  <a:spLocks/>
                </p:cNvSpPr>
                <p:nvPr/>
              </p:nvSpPr>
              <p:spPr bwMode="auto">
                <a:xfrm>
                  <a:off x="6659563" y="4000501"/>
                  <a:ext cx="14288" cy="15875"/>
                </a:xfrm>
                <a:custGeom>
                  <a:avLst/>
                  <a:gdLst>
                    <a:gd name="T0" fmla="*/ 2147483646 w 32"/>
                    <a:gd name="T1" fmla="*/ 0 h 33"/>
                    <a:gd name="T2" fmla="*/ 2147483646 w 32"/>
                    <a:gd name="T3" fmla="*/ 0 h 33"/>
                    <a:gd name="T4" fmla="*/ 0 w 32"/>
                    <a:gd name="T5" fmla="*/ 2147483646 h 33"/>
                    <a:gd name="T6" fmla="*/ 2147483646 w 32"/>
                    <a:gd name="T7" fmla="*/ 2147483646 h 33"/>
                    <a:gd name="T8" fmla="*/ 2147483646 w 32"/>
                    <a:gd name="T9" fmla="*/ 2147483646 h 33"/>
                    <a:gd name="T10" fmla="*/ 2147483646 w 32"/>
                    <a:gd name="T11" fmla="*/ 0 h 3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2" h="33">
                      <a:moveTo>
                        <a:pt x="16" y="0"/>
                      </a:moveTo>
                      <a:lnTo>
                        <a:pt x="16" y="0"/>
                      </a:lnTo>
                      <a:cubicBezTo>
                        <a:pt x="7" y="0"/>
                        <a:pt x="0" y="8"/>
                        <a:pt x="0" y="17"/>
                      </a:cubicBezTo>
                      <a:cubicBezTo>
                        <a:pt x="0" y="26"/>
                        <a:pt x="7" y="33"/>
                        <a:pt x="16" y="33"/>
                      </a:cubicBezTo>
                      <a:cubicBezTo>
                        <a:pt x="25" y="33"/>
                        <a:pt x="32" y="26"/>
                        <a:pt x="32" y="17"/>
                      </a:cubicBezTo>
                      <a:cubicBezTo>
                        <a:pt x="32" y="8"/>
                        <a:pt x="25" y="0"/>
                        <a:pt x="16" y="0"/>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279" name="Freeform 104"/>
                <p:cNvSpPr>
                  <a:spLocks/>
                </p:cNvSpPr>
                <p:nvPr/>
              </p:nvSpPr>
              <p:spPr bwMode="auto">
                <a:xfrm>
                  <a:off x="6853238" y="4000501"/>
                  <a:ext cx="15875" cy="15875"/>
                </a:xfrm>
                <a:custGeom>
                  <a:avLst/>
                  <a:gdLst>
                    <a:gd name="T0" fmla="*/ 2147483646 w 33"/>
                    <a:gd name="T1" fmla="*/ 2147483646 h 33"/>
                    <a:gd name="T2" fmla="*/ 2147483646 w 33"/>
                    <a:gd name="T3" fmla="*/ 2147483646 h 33"/>
                    <a:gd name="T4" fmla="*/ 2147483646 w 33"/>
                    <a:gd name="T5" fmla="*/ 0 h 33"/>
                    <a:gd name="T6" fmla="*/ 0 w 33"/>
                    <a:gd name="T7" fmla="*/ 2147483646 h 33"/>
                    <a:gd name="T8" fmla="*/ 2147483646 w 33"/>
                    <a:gd name="T9" fmla="*/ 2147483646 h 33"/>
                    <a:gd name="T10" fmla="*/ 2147483646 w 33"/>
                    <a:gd name="T11" fmla="*/ 2147483646 h 3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 h="33">
                      <a:moveTo>
                        <a:pt x="33" y="17"/>
                      </a:moveTo>
                      <a:lnTo>
                        <a:pt x="33" y="17"/>
                      </a:lnTo>
                      <a:cubicBezTo>
                        <a:pt x="33" y="8"/>
                        <a:pt x="25" y="0"/>
                        <a:pt x="16" y="0"/>
                      </a:cubicBezTo>
                      <a:cubicBezTo>
                        <a:pt x="8" y="0"/>
                        <a:pt x="0" y="8"/>
                        <a:pt x="0" y="17"/>
                      </a:cubicBezTo>
                      <a:cubicBezTo>
                        <a:pt x="0" y="26"/>
                        <a:pt x="8" y="33"/>
                        <a:pt x="16" y="33"/>
                      </a:cubicBezTo>
                      <a:cubicBezTo>
                        <a:pt x="25" y="33"/>
                        <a:pt x="33" y="26"/>
                        <a:pt x="33" y="17"/>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grpSp>
          <p:sp>
            <p:nvSpPr>
              <p:cNvPr id="206" name="Freeform 30"/>
              <p:cNvSpPr>
                <a:spLocks noEditPoints="1"/>
              </p:cNvSpPr>
              <p:nvPr/>
            </p:nvSpPr>
            <p:spPr bwMode="auto">
              <a:xfrm>
                <a:off x="3622572" y="3922931"/>
                <a:ext cx="1571041" cy="45719"/>
              </a:xfrm>
              <a:custGeom>
                <a:avLst/>
                <a:gdLst>
                  <a:gd name="T0" fmla="*/ 2147483646 w 4867"/>
                  <a:gd name="T1" fmla="*/ 2147483646 h 162"/>
                  <a:gd name="T2" fmla="*/ 2147483646 w 4867"/>
                  <a:gd name="T3" fmla="*/ 2147483646 h 162"/>
                  <a:gd name="T4" fmla="*/ 2147483646 w 4867"/>
                  <a:gd name="T5" fmla="*/ 2147483646 h 162"/>
                  <a:gd name="T6" fmla="*/ 2147483646 w 4867"/>
                  <a:gd name="T7" fmla="*/ 2147483646 h 162"/>
                  <a:gd name="T8" fmla="*/ 2147483646 w 4867"/>
                  <a:gd name="T9" fmla="*/ 2147483646 h 162"/>
                  <a:gd name="T10" fmla="*/ 2147483646 w 4867"/>
                  <a:gd name="T11" fmla="*/ 2147483646 h 162"/>
                  <a:gd name="T12" fmla="*/ 2147483646 w 4867"/>
                  <a:gd name="T13" fmla="*/ 2147483646 h 162"/>
                  <a:gd name="T14" fmla="*/ 2147483646 w 4867"/>
                  <a:gd name="T15" fmla="*/ 2147483646 h 162"/>
                  <a:gd name="T16" fmla="*/ 2147483646 w 4867"/>
                  <a:gd name="T17" fmla="*/ 2147483646 h 162"/>
                  <a:gd name="T18" fmla="*/ 2147483646 w 4867"/>
                  <a:gd name="T19" fmla="*/ 2147483646 h 162"/>
                  <a:gd name="T20" fmla="*/ 2147483646 w 4867"/>
                  <a:gd name="T21" fmla="*/ 2147483646 h 162"/>
                  <a:gd name="T22" fmla="*/ 2147483646 w 4867"/>
                  <a:gd name="T23" fmla="*/ 2147483646 h 162"/>
                  <a:gd name="T24" fmla="*/ 2147483646 w 4867"/>
                  <a:gd name="T25" fmla="*/ 2147483646 h 162"/>
                  <a:gd name="T26" fmla="*/ 2147483646 w 4867"/>
                  <a:gd name="T27" fmla="*/ 2147483646 h 162"/>
                  <a:gd name="T28" fmla="*/ 2147483646 w 4867"/>
                  <a:gd name="T29" fmla="*/ 2147483646 h 162"/>
                  <a:gd name="T30" fmla="*/ 2147483646 w 4867"/>
                  <a:gd name="T31" fmla="*/ 2147483646 h 162"/>
                  <a:gd name="T32" fmla="*/ 2147483646 w 4867"/>
                  <a:gd name="T33" fmla="*/ 2147483646 h 162"/>
                  <a:gd name="T34" fmla="*/ 2147483646 w 4867"/>
                  <a:gd name="T35" fmla="*/ 0 h 162"/>
                  <a:gd name="T36" fmla="*/ 2147483646 w 4867"/>
                  <a:gd name="T37" fmla="*/ 0 h 162"/>
                  <a:gd name="T38" fmla="*/ 2147483646 w 4867"/>
                  <a:gd name="T39" fmla="*/ 2147483646 h 162"/>
                  <a:gd name="T40" fmla="*/ 2147483646 w 4867"/>
                  <a:gd name="T41" fmla="*/ 0 h 162"/>
                  <a:gd name="T42" fmla="*/ 2147483646 w 4867"/>
                  <a:gd name="T43" fmla="*/ 0 h 162"/>
                  <a:gd name="T44" fmla="*/ 2147483646 w 4867"/>
                  <a:gd name="T45" fmla="*/ 2147483646 h 162"/>
                  <a:gd name="T46" fmla="*/ 2147483646 w 4867"/>
                  <a:gd name="T47" fmla="*/ 0 h 162"/>
                  <a:gd name="T48" fmla="*/ 2147483646 w 4867"/>
                  <a:gd name="T49" fmla="*/ 0 h 162"/>
                  <a:gd name="T50" fmla="*/ 2147483646 w 4867"/>
                  <a:gd name="T51" fmla="*/ 2147483646 h 162"/>
                  <a:gd name="T52" fmla="*/ 2147483646 w 4867"/>
                  <a:gd name="T53" fmla="*/ 0 h 162"/>
                  <a:gd name="T54" fmla="*/ 2147483646 w 4867"/>
                  <a:gd name="T55" fmla="*/ 0 h 162"/>
                  <a:gd name="T56" fmla="*/ 2147483646 w 4867"/>
                  <a:gd name="T57" fmla="*/ 2147483646 h 162"/>
                  <a:gd name="T58" fmla="*/ 2147483646 w 4867"/>
                  <a:gd name="T59" fmla="*/ 0 h 162"/>
                  <a:gd name="T60" fmla="*/ 2147483646 w 4867"/>
                  <a:gd name="T61" fmla="*/ 0 h 162"/>
                  <a:gd name="T62" fmla="*/ 2147483646 w 4867"/>
                  <a:gd name="T63" fmla="*/ 2147483646 h 162"/>
                  <a:gd name="T64" fmla="*/ 2147483646 w 4867"/>
                  <a:gd name="T65" fmla="*/ 2147483646 h 162"/>
                  <a:gd name="T66" fmla="*/ 2147483646 w 4867"/>
                  <a:gd name="T67" fmla="*/ 2147483646 h 162"/>
                  <a:gd name="T68" fmla="*/ 2147483646 w 4867"/>
                  <a:gd name="T69" fmla="*/ 2147483646 h 162"/>
                  <a:gd name="T70" fmla="*/ 2147483646 w 4867"/>
                  <a:gd name="T71" fmla="*/ 2147483646 h 162"/>
                  <a:gd name="T72" fmla="*/ 2147483646 w 4867"/>
                  <a:gd name="T73" fmla="*/ 2147483646 h 162"/>
                  <a:gd name="T74" fmla="*/ 2147483646 w 4867"/>
                  <a:gd name="T75" fmla="*/ 2147483646 h 162"/>
                  <a:gd name="T76" fmla="*/ 2147483646 w 4867"/>
                  <a:gd name="T77" fmla="*/ 2147483646 h 162"/>
                  <a:gd name="T78" fmla="*/ 2147483646 w 4867"/>
                  <a:gd name="T79" fmla="*/ 2147483646 h 162"/>
                  <a:gd name="T80" fmla="*/ 2147483646 w 4867"/>
                  <a:gd name="T81" fmla="*/ 2147483646 h 162"/>
                  <a:gd name="T82" fmla="*/ 2147483646 w 4867"/>
                  <a:gd name="T83" fmla="*/ 2147483646 h 162"/>
                  <a:gd name="T84" fmla="*/ 2147483646 w 4867"/>
                  <a:gd name="T85" fmla="*/ 2147483646 h 162"/>
                  <a:gd name="T86" fmla="*/ 2147483646 w 4867"/>
                  <a:gd name="T87" fmla="*/ 2147483646 h 162"/>
                  <a:gd name="T88" fmla="*/ 2147483646 w 4867"/>
                  <a:gd name="T89" fmla="*/ 2147483646 h 162"/>
                  <a:gd name="T90" fmla="*/ 2147483646 w 4867"/>
                  <a:gd name="T91" fmla="*/ 2147483646 h 162"/>
                  <a:gd name="T92" fmla="*/ 2147483646 w 4867"/>
                  <a:gd name="T93" fmla="*/ 2147483646 h 162"/>
                  <a:gd name="T94" fmla="*/ 2147483646 w 4867"/>
                  <a:gd name="T95" fmla="*/ 2147483646 h 16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4867" h="162">
                    <a:moveTo>
                      <a:pt x="467" y="108"/>
                    </a:moveTo>
                    <a:lnTo>
                      <a:pt x="467" y="108"/>
                    </a:lnTo>
                    <a:cubicBezTo>
                      <a:pt x="396" y="108"/>
                      <a:pt x="359" y="97"/>
                      <a:pt x="329" y="81"/>
                    </a:cubicBezTo>
                    <a:cubicBezTo>
                      <a:pt x="359" y="65"/>
                      <a:pt x="396" y="53"/>
                      <a:pt x="466" y="53"/>
                    </a:cubicBezTo>
                    <a:cubicBezTo>
                      <a:pt x="466" y="53"/>
                      <a:pt x="466" y="53"/>
                      <a:pt x="467" y="53"/>
                    </a:cubicBezTo>
                    <a:cubicBezTo>
                      <a:pt x="564" y="53"/>
                      <a:pt x="618" y="65"/>
                      <a:pt x="657" y="81"/>
                    </a:cubicBezTo>
                    <a:cubicBezTo>
                      <a:pt x="618" y="97"/>
                      <a:pt x="564" y="108"/>
                      <a:pt x="467" y="108"/>
                    </a:cubicBezTo>
                    <a:close/>
                    <a:moveTo>
                      <a:pt x="905" y="108"/>
                    </a:moveTo>
                    <a:lnTo>
                      <a:pt x="905" y="108"/>
                    </a:lnTo>
                    <a:cubicBezTo>
                      <a:pt x="835" y="108"/>
                      <a:pt x="799" y="97"/>
                      <a:pt x="769" y="81"/>
                    </a:cubicBezTo>
                    <a:cubicBezTo>
                      <a:pt x="799" y="65"/>
                      <a:pt x="835" y="53"/>
                      <a:pt x="905" y="53"/>
                    </a:cubicBezTo>
                    <a:cubicBezTo>
                      <a:pt x="1001" y="53"/>
                      <a:pt x="1055" y="65"/>
                      <a:pt x="1094" y="81"/>
                    </a:cubicBezTo>
                    <a:cubicBezTo>
                      <a:pt x="1056" y="96"/>
                      <a:pt x="1001" y="108"/>
                      <a:pt x="905" y="108"/>
                    </a:cubicBezTo>
                    <a:close/>
                    <a:moveTo>
                      <a:pt x="1342" y="108"/>
                    </a:moveTo>
                    <a:lnTo>
                      <a:pt x="1342" y="108"/>
                    </a:lnTo>
                    <a:cubicBezTo>
                      <a:pt x="1273" y="108"/>
                      <a:pt x="1236" y="97"/>
                      <a:pt x="1206" y="81"/>
                    </a:cubicBezTo>
                    <a:cubicBezTo>
                      <a:pt x="1236" y="65"/>
                      <a:pt x="1272" y="53"/>
                      <a:pt x="1342" y="53"/>
                    </a:cubicBezTo>
                    <a:cubicBezTo>
                      <a:pt x="1438" y="53"/>
                      <a:pt x="1493" y="65"/>
                      <a:pt x="1531" y="81"/>
                    </a:cubicBezTo>
                    <a:cubicBezTo>
                      <a:pt x="1493" y="96"/>
                      <a:pt x="1439" y="108"/>
                      <a:pt x="1342" y="108"/>
                    </a:cubicBezTo>
                    <a:close/>
                    <a:moveTo>
                      <a:pt x="1779" y="108"/>
                    </a:moveTo>
                    <a:lnTo>
                      <a:pt x="1779" y="108"/>
                    </a:lnTo>
                    <a:cubicBezTo>
                      <a:pt x="1710" y="108"/>
                      <a:pt x="1673" y="97"/>
                      <a:pt x="1643" y="81"/>
                    </a:cubicBezTo>
                    <a:cubicBezTo>
                      <a:pt x="1673" y="65"/>
                      <a:pt x="1709" y="53"/>
                      <a:pt x="1779" y="53"/>
                    </a:cubicBezTo>
                    <a:cubicBezTo>
                      <a:pt x="1875" y="53"/>
                      <a:pt x="1930" y="65"/>
                      <a:pt x="1968" y="81"/>
                    </a:cubicBezTo>
                    <a:cubicBezTo>
                      <a:pt x="1930" y="96"/>
                      <a:pt x="1876" y="108"/>
                      <a:pt x="1779" y="108"/>
                    </a:cubicBezTo>
                    <a:close/>
                    <a:moveTo>
                      <a:pt x="2216" y="108"/>
                    </a:moveTo>
                    <a:lnTo>
                      <a:pt x="2216" y="108"/>
                    </a:lnTo>
                    <a:cubicBezTo>
                      <a:pt x="2147" y="108"/>
                      <a:pt x="2110" y="97"/>
                      <a:pt x="2080" y="81"/>
                    </a:cubicBezTo>
                    <a:cubicBezTo>
                      <a:pt x="2110" y="65"/>
                      <a:pt x="2147" y="53"/>
                      <a:pt x="2216" y="53"/>
                    </a:cubicBezTo>
                    <a:cubicBezTo>
                      <a:pt x="2313" y="53"/>
                      <a:pt x="2367" y="65"/>
                      <a:pt x="2405" y="81"/>
                    </a:cubicBezTo>
                    <a:cubicBezTo>
                      <a:pt x="2367" y="96"/>
                      <a:pt x="2313" y="108"/>
                      <a:pt x="2216" y="108"/>
                    </a:cubicBezTo>
                    <a:close/>
                    <a:moveTo>
                      <a:pt x="2653" y="108"/>
                    </a:moveTo>
                    <a:lnTo>
                      <a:pt x="2653" y="108"/>
                    </a:lnTo>
                    <a:cubicBezTo>
                      <a:pt x="2584" y="108"/>
                      <a:pt x="2547" y="97"/>
                      <a:pt x="2517" y="81"/>
                    </a:cubicBezTo>
                    <a:cubicBezTo>
                      <a:pt x="2547" y="65"/>
                      <a:pt x="2584" y="53"/>
                      <a:pt x="2653" y="53"/>
                    </a:cubicBezTo>
                    <a:cubicBezTo>
                      <a:pt x="2750" y="53"/>
                      <a:pt x="2804" y="65"/>
                      <a:pt x="2842" y="81"/>
                    </a:cubicBezTo>
                    <a:cubicBezTo>
                      <a:pt x="2804" y="96"/>
                      <a:pt x="2750" y="108"/>
                      <a:pt x="2653" y="108"/>
                    </a:cubicBezTo>
                    <a:close/>
                    <a:moveTo>
                      <a:pt x="3091" y="108"/>
                    </a:moveTo>
                    <a:lnTo>
                      <a:pt x="3091" y="108"/>
                    </a:lnTo>
                    <a:cubicBezTo>
                      <a:pt x="3021" y="108"/>
                      <a:pt x="2984" y="97"/>
                      <a:pt x="2954" y="81"/>
                    </a:cubicBezTo>
                    <a:cubicBezTo>
                      <a:pt x="2984" y="65"/>
                      <a:pt x="3021" y="53"/>
                      <a:pt x="3090" y="53"/>
                    </a:cubicBezTo>
                    <a:cubicBezTo>
                      <a:pt x="3187" y="53"/>
                      <a:pt x="3241" y="65"/>
                      <a:pt x="3279" y="81"/>
                    </a:cubicBezTo>
                    <a:cubicBezTo>
                      <a:pt x="3241" y="96"/>
                      <a:pt x="3187" y="108"/>
                      <a:pt x="3091" y="108"/>
                    </a:cubicBezTo>
                    <a:close/>
                    <a:moveTo>
                      <a:pt x="3528" y="108"/>
                    </a:moveTo>
                    <a:lnTo>
                      <a:pt x="3528" y="108"/>
                    </a:lnTo>
                    <a:cubicBezTo>
                      <a:pt x="3458" y="108"/>
                      <a:pt x="3422" y="97"/>
                      <a:pt x="3391" y="81"/>
                    </a:cubicBezTo>
                    <a:cubicBezTo>
                      <a:pt x="3422" y="65"/>
                      <a:pt x="3458" y="53"/>
                      <a:pt x="3527" y="53"/>
                    </a:cubicBezTo>
                    <a:cubicBezTo>
                      <a:pt x="3624" y="53"/>
                      <a:pt x="3678" y="65"/>
                      <a:pt x="3717" y="81"/>
                    </a:cubicBezTo>
                    <a:cubicBezTo>
                      <a:pt x="3678" y="96"/>
                      <a:pt x="3624" y="108"/>
                      <a:pt x="3528" y="108"/>
                    </a:cubicBezTo>
                    <a:close/>
                    <a:moveTo>
                      <a:pt x="3965" y="108"/>
                    </a:moveTo>
                    <a:lnTo>
                      <a:pt x="3965" y="108"/>
                    </a:lnTo>
                    <a:cubicBezTo>
                      <a:pt x="3895" y="108"/>
                      <a:pt x="3859" y="97"/>
                      <a:pt x="3828" y="81"/>
                    </a:cubicBezTo>
                    <a:cubicBezTo>
                      <a:pt x="3859" y="65"/>
                      <a:pt x="3895" y="53"/>
                      <a:pt x="3964" y="53"/>
                    </a:cubicBezTo>
                    <a:cubicBezTo>
                      <a:pt x="4061" y="53"/>
                      <a:pt x="4115" y="65"/>
                      <a:pt x="4154" y="81"/>
                    </a:cubicBezTo>
                    <a:cubicBezTo>
                      <a:pt x="4115" y="96"/>
                      <a:pt x="4061" y="108"/>
                      <a:pt x="3965" y="108"/>
                    </a:cubicBezTo>
                    <a:close/>
                    <a:moveTo>
                      <a:pt x="4402" y="108"/>
                    </a:moveTo>
                    <a:lnTo>
                      <a:pt x="4402" y="108"/>
                    </a:lnTo>
                    <a:cubicBezTo>
                      <a:pt x="4332" y="108"/>
                      <a:pt x="4296" y="97"/>
                      <a:pt x="4265" y="81"/>
                    </a:cubicBezTo>
                    <a:cubicBezTo>
                      <a:pt x="4296" y="65"/>
                      <a:pt x="4332" y="53"/>
                      <a:pt x="4401" y="53"/>
                    </a:cubicBezTo>
                    <a:cubicBezTo>
                      <a:pt x="4498" y="53"/>
                      <a:pt x="4552" y="65"/>
                      <a:pt x="4591" y="81"/>
                    </a:cubicBezTo>
                    <a:cubicBezTo>
                      <a:pt x="4552" y="96"/>
                      <a:pt x="4498" y="108"/>
                      <a:pt x="4402" y="108"/>
                    </a:cubicBezTo>
                    <a:close/>
                    <a:moveTo>
                      <a:pt x="4840" y="108"/>
                    </a:moveTo>
                    <a:lnTo>
                      <a:pt x="4840" y="108"/>
                    </a:lnTo>
                    <a:cubicBezTo>
                      <a:pt x="4770" y="108"/>
                      <a:pt x="4733" y="97"/>
                      <a:pt x="4702" y="81"/>
                    </a:cubicBezTo>
                    <a:cubicBezTo>
                      <a:pt x="4733" y="65"/>
                      <a:pt x="4770" y="53"/>
                      <a:pt x="4840" y="53"/>
                    </a:cubicBezTo>
                    <a:cubicBezTo>
                      <a:pt x="4855" y="53"/>
                      <a:pt x="4867" y="41"/>
                      <a:pt x="4867" y="27"/>
                    </a:cubicBezTo>
                    <a:cubicBezTo>
                      <a:pt x="4867" y="12"/>
                      <a:pt x="4855" y="0"/>
                      <a:pt x="4840" y="0"/>
                    </a:cubicBezTo>
                    <a:cubicBezTo>
                      <a:pt x="4735" y="0"/>
                      <a:pt x="4690" y="25"/>
                      <a:pt x="4649" y="50"/>
                    </a:cubicBezTo>
                    <a:cubicBezTo>
                      <a:pt x="4604" y="24"/>
                      <a:pt x="4542" y="0"/>
                      <a:pt x="4404" y="0"/>
                    </a:cubicBezTo>
                    <a:cubicBezTo>
                      <a:pt x="4403" y="0"/>
                      <a:pt x="4403" y="0"/>
                      <a:pt x="4403" y="0"/>
                    </a:cubicBezTo>
                    <a:cubicBezTo>
                      <a:pt x="4402" y="0"/>
                      <a:pt x="4402" y="0"/>
                      <a:pt x="4401" y="0"/>
                    </a:cubicBezTo>
                    <a:cubicBezTo>
                      <a:pt x="4401" y="0"/>
                      <a:pt x="4401" y="0"/>
                      <a:pt x="4400" y="0"/>
                    </a:cubicBezTo>
                    <a:cubicBezTo>
                      <a:pt x="4400" y="0"/>
                      <a:pt x="4400" y="0"/>
                      <a:pt x="4400" y="0"/>
                    </a:cubicBezTo>
                    <a:cubicBezTo>
                      <a:pt x="4297" y="0"/>
                      <a:pt x="4253" y="25"/>
                      <a:pt x="4212" y="50"/>
                    </a:cubicBezTo>
                    <a:cubicBezTo>
                      <a:pt x="4167" y="24"/>
                      <a:pt x="4105" y="0"/>
                      <a:pt x="3967" y="0"/>
                    </a:cubicBezTo>
                    <a:cubicBezTo>
                      <a:pt x="3966" y="0"/>
                      <a:pt x="3966" y="0"/>
                      <a:pt x="3966" y="0"/>
                    </a:cubicBezTo>
                    <a:cubicBezTo>
                      <a:pt x="3965" y="0"/>
                      <a:pt x="3965" y="0"/>
                      <a:pt x="3964" y="0"/>
                    </a:cubicBezTo>
                    <a:cubicBezTo>
                      <a:pt x="3964" y="0"/>
                      <a:pt x="3964" y="0"/>
                      <a:pt x="3963" y="0"/>
                    </a:cubicBezTo>
                    <a:cubicBezTo>
                      <a:pt x="3963" y="0"/>
                      <a:pt x="3963" y="0"/>
                      <a:pt x="3963" y="0"/>
                    </a:cubicBezTo>
                    <a:cubicBezTo>
                      <a:pt x="3860" y="0"/>
                      <a:pt x="3816" y="25"/>
                      <a:pt x="3775" y="50"/>
                    </a:cubicBezTo>
                    <a:cubicBezTo>
                      <a:pt x="3729" y="24"/>
                      <a:pt x="3668" y="0"/>
                      <a:pt x="3529" y="0"/>
                    </a:cubicBezTo>
                    <a:cubicBezTo>
                      <a:pt x="3529" y="0"/>
                      <a:pt x="3529" y="0"/>
                      <a:pt x="3529" y="0"/>
                    </a:cubicBezTo>
                    <a:cubicBezTo>
                      <a:pt x="3528" y="0"/>
                      <a:pt x="3528" y="0"/>
                      <a:pt x="3527" y="0"/>
                    </a:cubicBezTo>
                    <a:cubicBezTo>
                      <a:pt x="3527" y="0"/>
                      <a:pt x="3526" y="0"/>
                      <a:pt x="3526" y="0"/>
                    </a:cubicBezTo>
                    <a:cubicBezTo>
                      <a:pt x="3526" y="0"/>
                      <a:pt x="3526" y="0"/>
                      <a:pt x="3526" y="0"/>
                    </a:cubicBezTo>
                    <a:cubicBezTo>
                      <a:pt x="3422" y="0"/>
                      <a:pt x="3379" y="25"/>
                      <a:pt x="3338" y="50"/>
                    </a:cubicBezTo>
                    <a:cubicBezTo>
                      <a:pt x="3292" y="24"/>
                      <a:pt x="3231" y="0"/>
                      <a:pt x="3092" y="0"/>
                    </a:cubicBezTo>
                    <a:cubicBezTo>
                      <a:pt x="3092" y="0"/>
                      <a:pt x="3092" y="0"/>
                      <a:pt x="3092" y="0"/>
                    </a:cubicBezTo>
                    <a:cubicBezTo>
                      <a:pt x="3091" y="0"/>
                      <a:pt x="3091" y="0"/>
                      <a:pt x="3090" y="0"/>
                    </a:cubicBezTo>
                    <a:cubicBezTo>
                      <a:pt x="3090" y="0"/>
                      <a:pt x="3089" y="0"/>
                      <a:pt x="3089" y="0"/>
                    </a:cubicBezTo>
                    <a:cubicBezTo>
                      <a:pt x="3089" y="0"/>
                      <a:pt x="3089" y="0"/>
                      <a:pt x="3089" y="0"/>
                    </a:cubicBezTo>
                    <a:cubicBezTo>
                      <a:pt x="2985" y="0"/>
                      <a:pt x="2942" y="25"/>
                      <a:pt x="2901" y="50"/>
                    </a:cubicBezTo>
                    <a:cubicBezTo>
                      <a:pt x="2855" y="24"/>
                      <a:pt x="2794" y="0"/>
                      <a:pt x="2655" y="0"/>
                    </a:cubicBezTo>
                    <a:cubicBezTo>
                      <a:pt x="2655" y="0"/>
                      <a:pt x="2655" y="0"/>
                      <a:pt x="2655" y="0"/>
                    </a:cubicBezTo>
                    <a:cubicBezTo>
                      <a:pt x="2654" y="0"/>
                      <a:pt x="2654" y="0"/>
                      <a:pt x="2653" y="0"/>
                    </a:cubicBezTo>
                    <a:cubicBezTo>
                      <a:pt x="2653" y="0"/>
                      <a:pt x="2652" y="0"/>
                      <a:pt x="2652" y="0"/>
                    </a:cubicBezTo>
                    <a:cubicBezTo>
                      <a:pt x="2652" y="0"/>
                      <a:pt x="2652" y="0"/>
                      <a:pt x="2652" y="0"/>
                    </a:cubicBezTo>
                    <a:cubicBezTo>
                      <a:pt x="2548" y="0"/>
                      <a:pt x="2505" y="25"/>
                      <a:pt x="2464" y="50"/>
                    </a:cubicBezTo>
                    <a:cubicBezTo>
                      <a:pt x="2418" y="24"/>
                      <a:pt x="2357" y="0"/>
                      <a:pt x="2218" y="0"/>
                    </a:cubicBezTo>
                    <a:cubicBezTo>
                      <a:pt x="2218" y="0"/>
                      <a:pt x="2218" y="0"/>
                      <a:pt x="2218" y="0"/>
                    </a:cubicBezTo>
                    <a:cubicBezTo>
                      <a:pt x="2217" y="0"/>
                      <a:pt x="2217" y="0"/>
                      <a:pt x="2216" y="0"/>
                    </a:cubicBezTo>
                    <a:cubicBezTo>
                      <a:pt x="2216" y="0"/>
                      <a:pt x="2215" y="0"/>
                      <a:pt x="2215" y="0"/>
                    </a:cubicBezTo>
                    <a:cubicBezTo>
                      <a:pt x="2215" y="0"/>
                      <a:pt x="2215" y="0"/>
                      <a:pt x="2215" y="0"/>
                    </a:cubicBezTo>
                    <a:cubicBezTo>
                      <a:pt x="2111" y="0"/>
                      <a:pt x="2067" y="25"/>
                      <a:pt x="2027" y="50"/>
                    </a:cubicBezTo>
                    <a:cubicBezTo>
                      <a:pt x="1981" y="24"/>
                      <a:pt x="1919" y="0"/>
                      <a:pt x="1781" y="0"/>
                    </a:cubicBezTo>
                    <a:cubicBezTo>
                      <a:pt x="1781" y="0"/>
                      <a:pt x="1781" y="0"/>
                      <a:pt x="1781" y="0"/>
                    </a:cubicBezTo>
                    <a:cubicBezTo>
                      <a:pt x="1780" y="0"/>
                      <a:pt x="1779" y="0"/>
                      <a:pt x="1779" y="0"/>
                    </a:cubicBezTo>
                    <a:cubicBezTo>
                      <a:pt x="1778" y="0"/>
                      <a:pt x="1778" y="0"/>
                      <a:pt x="1778" y="0"/>
                    </a:cubicBezTo>
                    <a:cubicBezTo>
                      <a:pt x="1778" y="0"/>
                      <a:pt x="1778" y="0"/>
                      <a:pt x="1777" y="0"/>
                    </a:cubicBezTo>
                    <a:cubicBezTo>
                      <a:pt x="1674" y="0"/>
                      <a:pt x="1630" y="25"/>
                      <a:pt x="1590" y="50"/>
                    </a:cubicBezTo>
                    <a:cubicBezTo>
                      <a:pt x="1544" y="24"/>
                      <a:pt x="1482" y="0"/>
                      <a:pt x="1344" y="0"/>
                    </a:cubicBezTo>
                    <a:cubicBezTo>
                      <a:pt x="1344" y="0"/>
                      <a:pt x="1344" y="0"/>
                      <a:pt x="1344" y="0"/>
                    </a:cubicBezTo>
                    <a:cubicBezTo>
                      <a:pt x="1343" y="0"/>
                      <a:pt x="1342" y="0"/>
                      <a:pt x="1342" y="0"/>
                    </a:cubicBezTo>
                    <a:cubicBezTo>
                      <a:pt x="1341" y="0"/>
                      <a:pt x="1341" y="0"/>
                      <a:pt x="1341" y="0"/>
                    </a:cubicBezTo>
                    <a:cubicBezTo>
                      <a:pt x="1341" y="0"/>
                      <a:pt x="1340" y="0"/>
                      <a:pt x="1340" y="0"/>
                    </a:cubicBezTo>
                    <a:cubicBezTo>
                      <a:pt x="1237" y="0"/>
                      <a:pt x="1193" y="25"/>
                      <a:pt x="1152" y="50"/>
                    </a:cubicBezTo>
                    <a:cubicBezTo>
                      <a:pt x="1107" y="24"/>
                      <a:pt x="1045" y="0"/>
                      <a:pt x="907" y="0"/>
                    </a:cubicBezTo>
                    <a:cubicBezTo>
                      <a:pt x="907" y="0"/>
                      <a:pt x="907" y="0"/>
                      <a:pt x="906" y="0"/>
                    </a:cubicBezTo>
                    <a:cubicBezTo>
                      <a:pt x="906" y="0"/>
                      <a:pt x="905" y="0"/>
                      <a:pt x="905" y="0"/>
                    </a:cubicBezTo>
                    <a:cubicBezTo>
                      <a:pt x="904" y="0"/>
                      <a:pt x="904" y="0"/>
                      <a:pt x="904" y="0"/>
                    </a:cubicBezTo>
                    <a:cubicBezTo>
                      <a:pt x="903" y="0"/>
                      <a:pt x="903" y="0"/>
                      <a:pt x="903" y="0"/>
                    </a:cubicBezTo>
                    <a:cubicBezTo>
                      <a:pt x="800" y="0"/>
                      <a:pt x="756" y="25"/>
                      <a:pt x="715" y="50"/>
                    </a:cubicBezTo>
                    <a:cubicBezTo>
                      <a:pt x="669" y="24"/>
                      <a:pt x="607" y="0"/>
                      <a:pt x="467" y="0"/>
                    </a:cubicBezTo>
                    <a:cubicBezTo>
                      <a:pt x="467" y="0"/>
                      <a:pt x="467" y="0"/>
                      <a:pt x="467" y="0"/>
                    </a:cubicBezTo>
                    <a:cubicBezTo>
                      <a:pt x="361" y="0"/>
                      <a:pt x="317" y="25"/>
                      <a:pt x="275" y="50"/>
                    </a:cubicBezTo>
                    <a:cubicBezTo>
                      <a:pt x="230" y="24"/>
                      <a:pt x="167" y="0"/>
                      <a:pt x="27" y="0"/>
                    </a:cubicBezTo>
                    <a:cubicBezTo>
                      <a:pt x="12" y="0"/>
                      <a:pt x="0" y="12"/>
                      <a:pt x="0" y="27"/>
                    </a:cubicBezTo>
                    <a:cubicBezTo>
                      <a:pt x="0" y="41"/>
                      <a:pt x="12" y="53"/>
                      <a:pt x="27" y="53"/>
                    </a:cubicBezTo>
                    <a:cubicBezTo>
                      <a:pt x="124" y="53"/>
                      <a:pt x="178" y="65"/>
                      <a:pt x="217" y="81"/>
                    </a:cubicBezTo>
                    <a:cubicBezTo>
                      <a:pt x="178" y="97"/>
                      <a:pt x="124" y="108"/>
                      <a:pt x="27" y="108"/>
                    </a:cubicBezTo>
                    <a:cubicBezTo>
                      <a:pt x="12" y="108"/>
                      <a:pt x="0" y="120"/>
                      <a:pt x="0" y="135"/>
                    </a:cubicBezTo>
                    <a:cubicBezTo>
                      <a:pt x="0" y="150"/>
                      <a:pt x="12" y="162"/>
                      <a:pt x="27" y="162"/>
                    </a:cubicBezTo>
                    <a:cubicBezTo>
                      <a:pt x="167" y="162"/>
                      <a:pt x="230" y="137"/>
                      <a:pt x="275" y="112"/>
                    </a:cubicBezTo>
                    <a:cubicBezTo>
                      <a:pt x="317" y="137"/>
                      <a:pt x="361" y="162"/>
                      <a:pt x="467" y="162"/>
                    </a:cubicBezTo>
                    <a:cubicBezTo>
                      <a:pt x="607" y="162"/>
                      <a:pt x="669" y="137"/>
                      <a:pt x="715" y="112"/>
                    </a:cubicBezTo>
                    <a:cubicBezTo>
                      <a:pt x="756" y="136"/>
                      <a:pt x="800" y="161"/>
                      <a:pt x="903" y="162"/>
                    </a:cubicBezTo>
                    <a:cubicBezTo>
                      <a:pt x="903" y="162"/>
                      <a:pt x="903" y="162"/>
                      <a:pt x="904" y="162"/>
                    </a:cubicBezTo>
                    <a:cubicBezTo>
                      <a:pt x="904" y="162"/>
                      <a:pt x="905" y="162"/>
                      <a:pt x="905" y="162"/>
                    </a:cubicBezTo>
                    <a:cubicBezTo>
                      <a:pt x="906" y="162"/>
                      <a:pt x="906" y="162"/>
                      <a:pt x="906" y="162"/>
                    </a:cubicBezTo>
                    <a:cubicBezTo>
                      <a:pt x="907" y="162"/>
                      <a:pt x="907" y="162"/>
                      <a:pt x="907" y="162"/>
                    </a:cubicBezTo>
                    <a:cubicBezTo>
                      <a:pt x="1045" y="161"/>
                      <a:pt x="1107" y="137"/>
                      <a:pt x="1152" y="112"/>
                    </a:cubicBezTo>
                    <a:cubicBezTo>
                      <a:pt x="1193" y="136"/>
                      <a:pt x="1237" y="161"/>
                      <a:pt x="1340" y="162"/>
                    </a:cubicBezTo>
                    <a:cubicBezTo>
                      <a:pt x="1340" y="162"/>
                      <a:pt x="1341" y="162"/>
                      <a:pt x="1341" y="162"/>
                    </a:cubicBezTo>
                    <a:cubicBezTo>
                      <a:pt x="1341" y="162"/>
                      <a:pt x="1342" y="162"/>
                      <a:pt x="1342" y="162"/>
                    </a:cubicBezTo>
                    <a:cubicBezTo>
                      <a:pt x="1343" y="162"/>
                      <a:pt x="1343" y="162"/>
                      <a:pt x="1344" y="162"/>
                    </a:cubicBezTo>
                    <a:cubicBezTo>
                      <a:pt x="1344" y="162"/>
                      <a:pt x="1344" y="162"/>
                      <a:pt x="1344" y="162"/>
                    </a:cubicBezTo>
                    <a:cubicBezTo>
                      <a:pt x="1482" y="161"/>
                      <a:pt x="1544" y="137"/>
                      <a:pt x="1590" y="112"/>
                    </a:cubicBezTo>
                    <a:cubicBezTo>
                      <a:pt x="1630" y="136"/>
                      <a:pt x="1674" y="161"/>
                      <a:pt x="1777" y="162"/>
                    </a:cubicBezTo>
                    <a:cubicBezTo>
                      <a:pt x="1777" y="162"/>
                      <a:pt x="1778" y="162"/>
                      <a:pt x="1778" y="162"/>
                    </a:cubicBezTo>
                    <a:cubicBezTo>
                      <a:pt x="1778" y="162"/>
                      <a:pt x="1779" y="162"/>
                      <a:pt x="1779" y="162"/>
                    </a:cubicBezTo>
                    <a:cubicBezTo>
                      <a:pt x="1780" y="162"/>
                      <a:pt x="1780" y="162"/>
                      <a:pt x="1781" y="162"/>
                    </a:cubicBezTo>
                    <a:cubicBezTo>
                      <a:pt x="1781" y="162"/>
                      <a:pt x="1781" y="162"/>
                      <a:pt x="1781" y="162"/>
                    </a:cubicBezTo>
                    <a:cubicBezTo>
                      <a:pt x="1919" y="161"/>
                      <a:pt x="1981" y="137"/>
                      <a:pt x="2027" y="112"/>
                    </a:cubicBezTo>
                    <a:cubicBezTo>
                      <a:pt x="2067" y="136"/>
                      <a:pt x="2111" y="161"/>
                      <a:pt x="2214" y="162"/>
                    </a:cubicBezTo>
                    <a:cubicBezTo>
                      <a:pt x="2215" y="162"/>
                      <a:pt x="2215" y="162"/>
                      <a:pt x="2215" y="162"/>
                    </a:cubicBezTo>
                    <a:cubicBezTo>
                      <a:pt x="2215" y="162"/>
                      <a:pt x="2216" y="162"/>
                      <a:pt x="2216" y="162"/>
                    </a:cubicBezTo>
                    <a:cubicBezTo>
                      <a:pt x="2217" y="162"/>
                      <a:pt x="2217" y="162"/>
                      <a:pt x="2218" y="162"/>
                    </a:cubicBezTo>
                    <a:cubicBezTo>
                      <a:pt x="2218" y="162"/>
                      <a:pt x="2218" y="162"/>
                      <a:pt x="2218" y="162"/>
                    </a:cubicBezTo>
                    <a:cubicBezTo>
                      <a:pt x="2357" y="161"/>
                      <a:pt x="2418" y="137"/>
                      <a:pt x="2464" y="112"/>
                    </a:cubicBezTo>
                    <a:cubicBezTo>
                      <a:pt x="2505" y="136"/>
                      <a:pt x="2548" y="161"/>
                      <a:pt x="2651" y="162"/>
                    </a:cubicBezTo>
                    <a:cubicBezTo>
                      <a:pt x="2652" y="162"/>
                      <a:pt x="2652" y="162"/>
                      <a:pt x="2652" y="162"/>
                    </a:cubicBezTo>
                    <a:cubicBezTo>
                      <a:pt x="2652" y="162"/>
                      <a:pt x="2653" y="162"/>
                      <a:pt x="2653" y="162"/>
                    </a:cubicBezTo>
                    <a:cubicBezTo>
                      <a:pt x="2654" y="162"/>
                      <a:pt x="2654" y="162"/>
                      <a:pt x="2655" y="162"/>
                    </a:cubicBezTo>
                    <a:cubicBezTo>
                      <a:pt x="2655" y="162"/>
                      <a:pt x="2655" y="162"/>
                      <a:pt x="2655" y="162"/>
                    </a:cubicBezTo>
                    <a:cubicBezTo>
                      <a:pt x="2794" y="161"/>
                      <a:pt x="2855" y="137"/>
                      <a:pt x="2901" y="112"/>
                    </a:cubicBezTo>
                    <a:cubicBezTo>
                      <a:pt x="2942" y="136"/>
                      <a:pt x="2985" y="161"/>
                      <a:pt x="3089" y="162"/>
                    </a:cubicBezTo>
                    <a:cubicBezTo>
                      <a:pt x="3089" y="162"/>
                      <a:pt x="3089" y="162"/>
                      <a:pt x="3089" y="162"/>
                    </a:cubicBezTo>
                    <a:cubicBezTo>
                      <a:pt x="3090" y="162"/>
                      <a:pt x="3090" y="162"/>
                      <a:pt x="3091" y="162"/>
                    </a:cubicBezTo>
                    <a:cubicBezTo>
                      <a:pt x="3091" y="162"/>
                      <a:pt x="3091" y="162"/>
                      <a:pt x="3092" y="162"/>
                    </a:cubicBezTo>
                    <a:cubicBezTo>
                      <a:pt x="3092" y="162"/>
                      <a:pt x="3092" y="162"/>
                      <a:pt x="3092" y="162"/>
                    </a:cubicBezTo>
                    <a:cubicBezTo>
                      <a:pt x="3231" y="161"/>
                      <a:pt x="3292" y="137"/>
                      <a:pt x="3338" y="112"/>
                    </a:cubicBezTo>
                    <a:cubicBezTo>
                      <a:pt x="3379" y="136"/>
                      <a:pt x="3422" y="161"/>
                      <a:pt x="3526" y="162"/>
                    </a:cubicBezTo>
                    <a:cubicBezTo>
                      <a:pt x="3526" y="162"/>
                      <a:pt x="3526" y="162"/>
                      <a:pt x="3526" y="162"/>
                    </a:cubicBezTo>
                    <a:cubicBezTo>
                      <a:pt x="3527" y="162"/>
                      <a:pt x="3527" y="162"/>
                      <a:pt x="3528" y="162"/>
                    </a:cubicBezTo>
                    <a:cubicBezTo>
                      <a:pt x="3528" y="162"/>
                      <a:pt x="3528" y="162"/>
                      <a:pt x="3529" y="162"/>
                    </a:cubicBezTo>
                    <a:cubicBezTo>
                      <a:pt x="3529" y="162"/>
                      <a:pt x="3529" y="162"/>
                      <a:pt x="3529" y="162"/>
                    </a:cubicBezTo>
                    <a:cubicBezTo>
                      <a:pt x="3668" y="161"/>
                      <a:pt x="3729" y="137"/>
                      <a:pt x="3775" y="112"/>
                    </a:cubicBezTo>
                    <a:cubicBezTo>
                      <a:pt x="3816" y="136"/>
                      <a:pt x="3860" y="161"/>
                      <a:pt x="3963" y="162"/>
                    </a:cubicBezTo>
                    <a:cubicBezTo>
                      <a:pt x="3963" y="162"/>
                      <a:pt x="3963" y="162"/>
                      <a:pt x="3963" y="162"/>
                    </a:cubicBezTo>
                    <a:cubicBezTo>
                      <a:pt x="3964" y="162"/>
                      <a:pt x="3964" y="162"/>
                      <a:pt x="3965" y="162"/>
                    </a:cubicBezTo>
                    <a:cubicBezTo>
                      <a:pt x="3965" y="162"/>
                      <a:pt x="3966" y="162"/>
                      <a:pt x="3966" y="162"/>
                    </a:cubicBezTo>
                    <a:cubicBezTo>
                      <a:pt x="3966" y="162"/>
                      <a:pt x="3966" y="162"/>
                      <a:pt x="3966" y="162"/>
                    </a:cubicBezTo>
                    <a:cubicBezTo>
                      <a:pt x="4105" y="161"/>
                      <a:pt x="4167" y="137"/>
                      <a:pt x="4212" y="112"/>
                    </a:cubicBezTo>
                    <a:cubicBezTo>
                      <a:pt x="4253" y="136"/>
                      <a:pt x="4297" y="161"/>
                      <a:pt x="4400" y="162"/>
                    </a:cubicBezTo>
                    <a:cubicBezTo>
                      <a:pt x="4400" y="162"/>
                      <a:pt x="4400" y="162"/>
                      <a:pt x="4400" y="162"/>
                    </a:cubicBezTo>
                    <a:cubicBezTo>
                      <a:pt x="4401" y="162"/>
                      <a:pt x="4401" y="162"/>
                      <a:pt x="4402" y="162"/>
                    </a:cubicBezTo>
                    <a:cubicBezTo>
                      <a:pt x="4402" y="162"/>
                      <a:pt x="4403" y="162"/>
                      <a:pt x="4403" y="162"/>
                    </a:cubicBezTo>
                    <a:cubicBezTo>
                      <a:pt x="4403" y="162"/>
                      <a:pt x="4403" y="162"/>
                      <a:pt x="4404" y="162"/>
                    </a:cubicBezTo>
                    <a:cubicBezTo>
                      <a:pt x="4542" y="161"/>
                      <a:pt x="4604" y="137"/>
                      <a:pt x="4649" y="112"/>
                    </a:cubicBezTo>
                    <a:cubicBezTo>
                      <a:pt x="4690" y="137"/>
                      <a:pt x="4735" y="162"/>
                      <a:pt x="4840" y="162"/>
                    </a:cubicBezTo>
                    <a:cubicBezTo>
                      <a:pt x="4855" y="162"/>
                      <a:pt x="4867" y="150"/>
                      <a:pt x="4867" y="135"/>
                    </a:cubicBezTo>
                    <a:cubicBezTo>
                      <a:pt x="4867" y="120"/>
                      <a:pt x="4855" y="108"/>
                      <a:pt x="4840" y="108"/>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lIns="82828" tIns="41413" rIns="82828" bIns="41413"/>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207" name="Freeform 30"/>
              <p:cNvSpPr>
                <a:spLocks noEditPoints="1"/>
              </p:cNvSpPr>
              <p:nvPr/>
            </p:nvSpPr>
            <p:spPr bwMode="auto">
              <a:xfrm>
                <a:off x="5170643" y="3922930"/>
                <a:ext cx="926672" cy="45719"/>
              </a:xfrm>
              <a:custGeom>
                <a:avLst/>
                <a:gdLst>
                  <a:gd name="T0" fmla="*/ 2147483646 w 4867"/>
                  <a:gd name="T1" fmla="*/ 2147483646 h 162"/>
                  <a:gd name="T2" fmla="*/ 2147483646 w 4867"/>
                  <a:gd name="T3" fmla="*/ 2147483646 h 162"/>
                  <a:gd name="T4" fmla="*/ 2147483646 w 4867"/>
                  <a:gd name="T5" fmla="*/ 2147483646 h 162"/>
                  <a:gd name="T6" fmla="*/ 2147483646 w 4867"/>
                  <a:gd name="T7" fmla="*/ 2147483646 h 162"/>
                  <a:gd name="T8" fmla="*/ 2147483646 w 4867"/>
                  <a:gd name="T9" fmla="*/ 2147483646 h 162"/>
                  <a:gd name="T10" fmla="*/ 2147483646 w 4867"/>
                  <a:gd name="T11" fmla="*/ 2147483646 h 162"/>
                  <a:gd name="T12" fmla="*/ 2147483646 w 4867"/>
                  <a:gd name="T13" fmla="*/ 2147483646 h 162"/>
                  <a:gd name="T14" fmla="*/ 2147483646 w 4867"/>
                  <a:gd name="T15" fmla="*/ 2147483646 h 162"/>
                  <a:gd name="T16" fmla="*/ 2147483646 w 4867"/>
                  <a:gd name="T17" fmla="*/ 2147483646 h 162"/>
                  <a:gd name="T18" fmla="*/ 2147483646 w 4867"/>
                  <a:gd name="T19" fmla="*/ 2147483646 h 162"/>
                  <a:gd name="T20" fmla="*/ 2147483646 w 4867"/>
                  <a:gd name="T21" fmla="*/ 2147483646 h 162"/>
                  <a:gd name="T22" fmla="*/ 2147483646 w 4867"/>
                  <a:gd name="T23" fmla="*/ 2147483646 h 162"/>
                  <a:gd name="T24" fmla="*/ 2147483646 w 4867"/>
                  <a:gd name="T25" fmla="*/ 2147483646 h 162"/>
                  <a:gd name="T26" fmla="*/ 2147483646 w 4867"/>
                  <a:gd name="T27" fmla="*/ 2147483646 h 162"/>
                  <a:gd name="T28" fmla="*/ 2147483646 w 4867"/>
                  <a:gd name="T29" fmla="*/ 2147483646 h 162"/>
                  <a:gd name="T30" fmla="*/ 2147483646 w 4867"/>
                  <a:gd name="T31" fmla="*/ 2147483646 h 162"/>
                  <a:gd name="T32" fmla="*/ 2147483646 w 4867"/>
                  <a:gd name="T33" fmla="*/ 2147483646 h 162"/>
                  <a:gd name="T34" fmla="*/ 2147483646 w 4867"/>
                  <a:gd name="T35" fmla="*/ 0 h 162"/>
                  <a:gd name="T36" fmla="*/ 2147483646 w 4867"/>
                  <a:gd name="T37" fmla="*/ 0 h 162"/>
                  <a:gd name="T38" fmla="*/ 2147483646 w 4867"/>
                  <a:gd name="T39" fmla="*/ 2147483646 h 162"/>
                  <a:gd name="T40" fmla="*/ 2147483646 w 4867"/>
                  <a:gd name="T41" fmla="*/ 0 h 162"/>
                  <a:gd name="T42" fmla="*/ 2147483646 w 4867"/>
                  <a:gd name="T43" fmla="*/ 0 h 162"/>
                  <a:gd name="T44" fmla="*/ 2147483646 w 4867"/>
                  <a:gd name="T45" fmla="*/ 2147483646 h 162"/>
                  <a:gd name="T46" fmla="*/ 2147483646 w 4867"/>
                  <a:gd name="T47" fmla="*/ 0 h 162"/>
                  <a:gd name="T48" fmla="*/ 2147483646 w 4867"/>
                  <a:gd name="T49" fmla="*/ 0 h 162"/>
                  <a:gd name="T50" fmla="*/ 2147483646 w 4867"/>
                  <a:gd name="T51" fmla="*/ 2147483646 h 162"/>
                  <a:gd name="T52" fmla="*/ 2147483646 w 4867"/>
                  <a:gd name="T53" fmla="*/ 0 h 162"/>
                  <a:gd name="T54" fmla="*/ 2147483646 w 4867"/>
                  <a:gd name="T55" fmla="*/ 0 h 162"/>
                  <a:gd name="T56" fmla="*/ 2147483646 w 4867"/>
                  <a:gd name="T57" fmla="*/ 2147483646 h 162"/>
                  <a:gd name="T58" fmla="*/ 2147483646 w 4867"/>
                  <a:gd name="T59" fmla="*/ 0 h 162"/>
                  <a:gd name="T60" fmla="*/ 2147483646 w 4867"/>
                  <a:gd name="T61" fmla="*/ 0 h 162"/>
                  <a:gd name="T62" fmla="*/ 2147483646 w 4867"/>
                  <a:gd name="T63" fmla="*/ 2147483646 h 162"/>
                  <a:gd name="T64" fmla="*/ 2147483646 w 4867"/>
                  <a:gd name="T65" fmla="*/ 2147483646 h 162"/>
                  <a:gd name="T66" fmla="*/ 2147483646 w 4867"/>
                  <a:gd name="T67" fmla="*/ 2147483646 h 162"/>
                  <a:gd name="T68" fmla="*/ 2147483646 w 4867"/>
                  <a:gd name="T69" fmla="*/ 2147483646 h 162"/>
                  <a:gd name="T70" fmla="*/ 2147483646 w 4867"/>
                  <a:gd name="T71" fmla="*/ 2147483646 h 162"/>
                  <a:gd name="T72" fmla="*/ 2147483646 w 4867"/>
                  <a:gd name="T73" fmla="*/ 2147483646 h 162"/>
                  <a:gd name="T74" fmla="*/ 2147483646 w 4867"/>
                  <a:gd name="T75" fmla="*/ 2147483646 h 162"/>
                  <a:gd name="T76" fmla="*/ 2147483646 w 4867"/>
                  <a:gd name="T77" fmla="*/ 2147483646 h 162"/>
                  <a:gd name="T78" fmla="*/ 2147483646 w 4867"/>
                  <a:gd name="T79" fmla="*/ 2147483646 h 162"/>
                  <a:gd name="T80" fmla="*/ 2147483646 w 4867"/>
                  <a:gd name="T81" fmla="*/ 2147483646 h 162"/>
                  <a:gd name="T82" fmla="*/ 2147483646 w 4867"/>
                  <a:gd name="T83" fmla="*/ 2147483646 h 162"/>
                  <a:gd name="T84" fmla="*/ 2147483646 w 4867"/>
                  <a:gd name="T85" fmla="*/ 2147483646 h 162"/>
                  <a:gd name="T86" fmla="*/ 2147483646 w 4867"/>
                  <a:gd name="T87" fmla="*/ 2147483646 h 162"/>
                  <a:gd name="T88" fmla="*/ 2147483646 w 4867"/>
                  <a:gd name="T89" fmla="*/ 2147483646 h 162"/>
                  <a:gd name="T90" fmla="*/ 2147483646 w 4867"/>
                  <a:gd name="T91" fmla="*/ 2147483646 h 162"/>
                  <a:gd name="T92" fmla="*/ 2147483646 w 4867"/>
                  <a:gd name="T93" fmla="*/ 2147483646 h 162"/>
                  <a:gd name="T94" fmla="*/ 2147483646 w 4867"/>
                  <a:gd name="T95" fmla="*/ 2147483646 h 16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4867" h="162">
                    <a:moveTo>
                      <a:pt x="467" y="108"/>
                    </a:moveTo>
                    <a:lnTo>
                      <a:pt x="467" y="108"/>
                    </a:lnTo>
                    <a:cubicBezTo>
                      <a:pt x="396" y="108"/>
                      <a:pt x="359" y="97"/>
                      <a:pt x="329" y="81"/>
                    </a:cubicBezTo>
                    <a:cubicBezTo>
                      <a:pt x="359" y="65"/>
                      <a:pt x="396" y="53"/>
                      <a:pt x="466" y="53"/>
                    </a:cubicBezTo>
                    <a:cubicBezTo>
                      <a:pt x="466" y="53"/>
                      <a:pt x="466" y="53"/>
                      <a:pt x="467" y="53"/>
                    </a:cubicBezTo>
                    <a:cubicBezTo>
                      <a:pt x="564" y="53"/>
                      <a:pt x="618" y="65"/>
                      <a:pt x="657" y="81"/>
                    </a:cubicBezTo>
                    <a:cubicBezTo>
                      <a:pt x="618" y="97"/>
                      <a:pt x="564" y="108"/>
                      <a:pt x="467" y="108"/>
                    </a:cubicBezTo>
                    <a:close/>
                    <a:moveTo>
                      <a:pt x="905" y="108"/>
                    </a:moveTo>
                    <a:lnTo>
                      <a:pt x="905" y="108"/>
                    </a:lnTo>
                    <a:cubicBezTo>
                      <a:pt x="835" y="108"/>
                      <a:pt x="799" y="97"/>
                      <a:pt x="769" y="81"/>
                    </a:cubicBezTo>
                    <a:cubicBezTo>
                      <a:pt x="799" y="65"/>
                      <a:pt x="835" y="53"/>
                      <a:pt x="905" y="53"/>
                    </a:cubicBezTo>
                    <a:cubicBezTo>
                      <a:pt x="1001" y="53"/>
                      <a:pt x="1055" y="65"/>
                      <a:pt x="1094" y="81"/>
                    </a:cubicBezTo>
                    <a:cubicBezTo>
                      <a:pt x="1056" y="96"/>
                      <a:pt x="1001" y="108"/>
                      <a:pt x="905" y="108"/>
                    </a:cubicBezTo>
                    <a:close/>
                    <a:moveTo>
                      <a:pt x="1342" y="108"/>
                    </a:moveTo>
                    <a:lnTo>
                      <a:pt x="1342" y="108"/>
                    </a:lnTo>
                    <a:cubicBezTo>
                      <a:pt x="1273" y="108"/>
                      <a:pt x="1236" y="97"/>
                      <a:pt x="1206" y="81"/>
                    </a:cubicBezTo>
                    <a:cubicBezTo>
                      <a:pt x="1236" y="65"/>
                      <a:pt x="1272" y="53"/>
                      <a:pt x="1342" y="53"/>
                    </a:cubicBezTo>
                    <a:cubicBezTo>
                      <a:pt x="1438" y="53"/>
                      <a:pt x="1493" y="65"/>
                      <a:pt x="1531" y="81"/>
                    </a:cubicBezTo>
                    <a:cubicBezTo>
                      <a:pt x="1493" y="96"/>
                      <a:pt x="1439" y="108"/>
                      <a:pt x="1342" y="108"/>
                    </a:cubicBezTo>
                    <a:close/>
                    <a:moveTo>
                      <a:pt x="1779" y="108"/>
                    </a:moveTo>
                    <a:lnTo>
                      <a:pt x="1779" y="108"/>
                    </a:lnTo>
                    <a:cubicBezTo>
                      <a:pt x="1710" y="108"/>
                      <a:pt x="1673" y="97"/>
                      <a:pt x="1643" y="81"/>
                    </a:cubicBezTo>
                    <a:cubicBezTo>
                      <a:pt x="1673" y="65"/>
                      <a:pt x="1709" y="53"/>
                      <a:pt x="1779" y="53"/>
                    </a:cubicBezTo>
                    <a:cubicBezTo>
                      <a:pt x="1875" y="53"/>
                      <a:pt x="1930" y="65"/>
                      <a:pt x="1968" y="81"/>
                    </a:cubicBezTo>
                    <a:cubicBezTo>
                      <a:pt x="1930" y="96"/>
                      <a:pt x="1876" y="108"/>
                      <a:pt x="1779" y="108"/>
                    </a:cubicBezTo>
                    <a:close/>
                    <a:moveTo>
                      <a:pt x="2216" y="108"/>
                    </a:moveTo>
                    <a:lnTo>
                      <a:pt x="2216" y="108"/>
                    </a:lnTo>
                    <a:cubicBezTo>
                      <a:pt x="2147" y="108"/>
                      <a:pt x="2110" y="97"/>
                      <a:pt x="2080" y="81"/>
                    </a:cubicBezTo>
                    <a:cubicBezTo>
                      <a:pt x="2110" y="65"/>
                      <a:pt x="2147" y="53"/>
                      <a:pt x="2216" y="53"/>
                    </a:cubicBezTo>
                    <a:cubicBezTo>
                      <a:pt x="2313" y="53"/>
                      <a:pt x="2367" y="65"/>
                      <a:pt x="2405" y="81"/>
                    </a:cubicBezTo>
                    <a:cubicBezTo>
                      <a:pt x="2367" y="96"/>
                      <a:pt x="2313" y="108"/>
                      <a:pt x="2216" y="108"/>
                    </a:cubicBezTo>
                    <a:close/>
                    <a:moveTo>
                      <a:pt x="2653" y="108"/>
                    </a:moveTo>
                    <a:lnTo>
                      <a:pt x="2653" y="108"/>
                    </a:lnTo>
                    <a:cubicBezTo>
                      <a:pt x="2584" y="108"/>
                      <a:pt x="2547" y="97"/>
                      <a:pt x="2517" y="81"/>
                    </a:cubicBezTo>
                    <a:cubicBezTo>
                      <a:pt x="2547" y="65"/>
                      <a:pt x="2584" y="53"/>
                      <a:pt x="2653" y="53"/>
                    </a:cubicBezTo>
                    <a:cubicBezTo>
                      <a:pt x="2750" y="53"/>
                      <a:pt x="2804" y="65"/>
                      <a:pt x="2842" y="81"/>
                    </a:cubicBezTo>
                    <a:cubicBezTo>
                      <a:pt x="2804" y="96"/>
                      <a:pt x="2750" y="108"/>
                      <a:pt x="2653" y="108"/>
                    </a:cubicBezTo>
                    <a:close/>
                    <a:moveTo>
                      <a:pt x="3091" y="108"/>
                    </a:moveTo>
                    <a:lnTo>
                      <a:pt x="3091" y="108"/>
                    </a:lnTo>
                    <a:cubicBezTo>
                      <a:pt x="3021" y="108"/>
                      <a:pt x="2984" y="97"/>
                      <a:pt x="2954" y="81"/>
                    </a:cubicBezTo>
                    <a:cubicBezTo>
                      <a:pt x="2984" y="65"/>
                      <a:pt x="3021" y="53"/>
                      <a:pt x="3090" y="53"/>
                    </a:cubicBezTo>
                    <a:cubicBezTo>
                      <a:pt x="3187" y="53"/>
                      <a:pt x="3241" y="65"/>
                      <a:pt x="3279" y="81"/>
                    </a:cubicBezTo>
                    <a:cubicBezTo>
                      <a:pt x="3241" y="96"/>
                      <a:pt x="3187" y="108"/>
                      <a:pt x="3091" y="108"/>
                    </a:cubicBezTo>
                    <a:close/>
                    <a:moveTo>
                      <a:pt x="3528" y="108"/>
                    </a:moveTo>
                    <a:lnTo>
                      <a:pt x="3528" y="108"/>
                    </a:lnTo>
                    <a:cubicBezTo>
                      <a:pt x="3458" y="108"/>
                      <a:pt x="3422" y="97"/>
                      <a:pt x="3391" y="81"/>
                    </a:cubicBezTo>
                    <a:cubicBezTo>
                      <a:pt x="3422" y="65"/>
                      <a:pt x="3458" y="53"/>
                      <a:pt x="3527" y="53"/>
                    </a:cubicBezTo>
                    <a:cubicBezTo>
                      <a:pt x="3624" y="53"/>
                      <a:pt x="3678" y="65"/>
                      <a:pt x="3717" y="81"/>
                    </a:cubicBezTo>
                    <a:cubicBezTo>
                      <a:pt x="3678" y="96"/>
                      <a:pt x="3624" y="108"/>
                      <a:pt x="3528" y="108"/>
                    </a:cubicBezTo>
                    <a:close/>
                    <a:moveTo>
                      <a:pt x="3965" y="108"/>
                    </a:moveTo>
                    <a:lnTo>
                      <a:pt x="3965" y="108"/>
                    </a:lnTo>
                    <a:cubicBezTo>
                      <a:pt x="3895" y="108"/>
                      <a:pt x="3859" y="97"/>
                      <a:pt x="3828" y="81"/>
                    </a:cubicBezTo>
                    <a:cubicBezTo>
                      <a:pt x="3859" y="65"/>
                      <a:pt x="3895" y="53"/>
                      <a:pt x="3964" y="53"/>
                    </a:cubicBezTo>
                    <a:cubicBezTo>
                      <a:pt x="4061" y="53"/>
                      <a:pt x="4115" y="65"/>
                      <a:pt x="4154" y="81"/>
                    </a:cubicBezTo>
                    <a:cubicBezTo>
                      <a:pt x="4115" y="96"/>
                      <a:pt x="4061" y="108"/>
                      <a:pt x="3965" y="108"/>
                    </a:cubicBezTo>
                    <a:close/>
                    <a:moveTo>
                      <a:pt x="4402" y="108"/>
                    </a:moveTo>
                    <a:lnTo>
                      <a:pt x="4402" y="108"/>
                    </a:lnTo>
                    <a:cubicBezTo>
                      <a:pt x="4332" y="108"/>
                      <a:pt x="4296" y="97"/>
                      <a:pt x="4265" y="81"/>
                    </a:cubicBezTo>
                    <a:cubicBezTo>
                      <a:pt x="4296" y="65"/>
                      <a:pt x="4332" y="53"/>
                      <a:pt x="4401" y="53"/>
                    </a:cubicBezTo>
                    <a:cubicBezTo>
                      <a:pt x="4498" y="53"/>
                      <a:pt x="4552" y="65"/>
                      <a:pt x="4591" y="81"/>
                    </a:cubicBezTo>
                    <a:cubicBezTo>
                      <a:pt x="4552" y="96"/>
                      <a:pt x="4498" y="108"/>
                      <a:pt x="4402" y="108"/>
                    </a:cubicBezTo>
                    <a:close/>
                    <a:moveTo>
                      <a:pt x="4840" y="108"/>
                    </a:moveTo>
                    <a:lnTo>
                      <a:pt x="4840" y="108"/>
                    </a:lnTo>
                    <a:cubicBezTo>
                      <a:pt x="4770" y="108"/>
                      <a:pt x="4733" y="97"/>
                      <a:pt x="4702" y="81"/>
                    </a:cubicBezTo>
                    <a:cubicBezTo>
                      <a:pt x="4733" y="65"/>
                      <a:pt x="4770" y="53"/>
                      <a:pt x="4840" y="53"/>
                    </a:cubicBezTo>
                    <a:cubicBezTo>
                      <a:pt x="4855" y="53"/>
                      <a:pt x="4867" y="41"/>
                      <a:pt x="4867" y="27"/>
                    </a:cubicBezTo>
                    <a:cubicBezTo>
                      <a:pt x="4867" y="12"/>
                      <a:pt x="4855" y="0"/>
                      <a:pt x="4840" y="0"/>
                    </a:cubicBezTo>
                    <a:cubicBezTo>
                      <a:pt x="4735" y="0"/>
                      <a:pt x="4690" y="25"/>
                      <a:pt x="4649" y="50"/>
                    </a:cubicBezTo>
                    <a:cubicBezTo>
                      <a:pt x="4604" y="24"/>
                      <a:pt x="4542" y="0"/>
                      <a:pt x="4404" y="0"/>
                    </a:cubicBezTo>
                    <a:cubicBezTo>
                      <a:pt x="4403" y="0"/>
                      <a:pt x="4403" y="0"/>
                      <a:pt x="4403" y="0"/>
                    </a:cubicBezTo>
                    <a:cubicBezTo>
                      <a:pt x="4402" y="0"/>
                      <a:pt x="4402" y="0"/>
                      <a:pt x="4401" y="0"/>
                    </a:cubicBezTo>
                    <a:cubicBezTo>
                      <a:pt x="4401" y="0"/>
                      <a:pt x="4401" y="0"/>
                      <a:pt x="4400" y="0"/>
                    </a:cubicBezTo>
                    <a:cubicBezTo>
                      <a:pt x="4400" y="0"/>
                      <a:pt x="4400" y="0"/>
                      <a:pt x="4400" y="0"/>
                    </a:cubicBezTo>
                    <a:cubicBezTo>
                      <a:pt x="4297" y="0"/>
                      <a:pt x="4253" y="25"/>
                      <a:pt x="4212" y="50"/>
                    </a:cubicBezTo>
                    <a:cubicBezTo>
                      <a:pt x="4167" y="24"/>
                      <a:pt x="4105" y="0"/>
                      <a:pt x="3967" y="0"/>
                    </a:cubicBezTo>
                    <a:cubicBezTo>
                      <a:pt x="3966" y="0"/>
                      <a:pt x="3966" y="0"/>
                      <a:pt x="3966" y="0"/>
                    </a:cubicBezTo>
                    <a:cubicBezTo>
                      <a:pt x="3965" y="0"/>
                      <a:pt x="3965" y="0"/>
                      <a:pt x="3964" y="0"/>
                    </a:cubicBezTo>
                    <a:cubicBezTo>
                      <a:pt x="3964" y="0"/>
                      <a:pt x="3964" y="0"/>
                      <a:pt x="3963" y="0"/>
                    </a:cubicBezTo>
                    <a:cubicBezTo>
                      <a:pt x="3963" y="0"/>
                      <a:pt x="3963" y="0"/>
                      <a:pt x="3963" y="0"/>
                    </a:cubicBezTo>
                    <a:cubicBezTo>
                      <a:pt x="3860" y="0"/>
                      <a:pt x="3816" y="25"/>
                      <a:pt x="3775" y="50"/>
                    </a:cubicBezTo>
                    <a:cubicBezTo>
                      <a:pt x="3729" y="24"/>
                      <a:pt x="3668" y="0"/>
                      <a:pt x="3529" y="0"/>
                    </a:cubicBezTo>
                    <a:cubicBezTo>
                      <a:pt x="3529" y="0"/>
                      <a:pt x="3529" y="0"/>
                      <a:pt x="3529" y="0"/>
                    </a:cubicBezTo>
                    <a:cubicBezTo>
                      <a:pt x="3528" y="0"/>
                      <a:pt x="3528" y="0"/>
                      <a:pt x="3527" y="0"/>
                    </a:cubicBezTo>
                    <a:cubicBezTo>
                      <a:pt x="3527" y="0"/>
                      <a:pt x="3526" y="0"/>
                      <a:pt x="3526" y="0"/>
                    </a:cubicBezTo>
                    <a:cubicBezTo>
                      <a:pt x="3526" y="0"/>
                      <a:pt x="3526" y="0"/>
                      <a:pt x="3526" y="0"/>
                    </a:cubicBezTo>
                    <a:cubicBezTo>
                      <a:pt x="3422" y="0"/>
                      <a:pt x="3379" y="25"/>
                      <a:pt x="3338" y="50"/>
                    </a:cubicBezTo>
                    <a:cubicBezTo>
                      <a:pt x="3292" y="24"/>
                      <a:pt x="3231" y="0"/>
                      <a:pt x="3092" y="0"/>
                    </a:cubicBezTo>
                    <a:cubicBezTo>
                      <a:pt x="3092" y="0"/>
                      <a:pt x="3092" y="0"/>
                      <a:pt x="3092" y="0"/>
                    </a:cubicBezTo>
                    <a:cubicBezTo>
                      <a:pt x="3091" y="0"/>
                      <a:pt x="3091" y="0"/>
                      <a:pt x="3090" y="0"/>
                    </a:cubicBezTo>
                    <a:cubicBezTo>
                      <a:pt x="3090" y="0"/>
                      <a:pt x="3089" y="0"/>
                      <a:pt x="3089" y="0"/>
                    </a:cubicBezTo>
                    <a:cubicBezTo>
                      <a:pt x="3089" y="0"/>
                      <a:pt x="3089" y="0"/>
                      <a:pt x="3089" y="0"/>
                    </a:cubicBezTo>
                    <a:cubicBezTo>
                      <a:pt x="2985" y="0"/>
                      <a:pt x="2942" y="25"/>
                      <a:pt x="2901" y="50"/>
                    </a:cubicBezTo>
                    <a:cubicBezTo>
                      <a:pt x="2855" y="24"/>
                      <a:pt x="2794" y="0"/>
                      <a:pt x="2655" y="0"/>
                    </a:cubicBezTo>
                    <a:cubicBezTo>
                      <a:pt x="2655" y="0"/>
                      <a:pt x="2655" y="0"/>
                      <a:pt x="2655" y="0"/>
                    </a:cubicBezTo>
                    <a:cubicBezTo>
                      <a:pt x="2654" y="0"/>
                      <a:pt x="2654" y="0"/>
                      <a:pt x="2653" y="0"/>
                    </a:cubicBezTo>
                    <a:cubicBezTo>
                      <a:pt x="2653" y="0"/>
                      <a:pt x="2652" y="0"/>
                      <a:pt x="2652" y="0"/>
                    </a:cubicBezTo>
                    <a:cubicBezTo>
                      <a:pt x="2652" y="0"/>
                      <a:pt x="2652" y="0"/>
                      <a:pt x="2652" y="0"/>
                    </a:cubicBezTo>
                    <a:cubicBezTo>
                      <a:pt x="2548" y="0"/>
                      <a:pt x="2505" y="25"/>
                      <a:pt x="2464" y="50"/>
                    </a:cubicBezTo>
                    <a:cubicBezTo>
                      <a:pt x="2418" y="24"/>
                      <a:pt x="2357" y="0"/>
                      <a:pt x="2218" y="0"/>
                    </a:cubicBezTo>
                    <a:cubicBezTo>
                      <a:pt x="2218" y="0"/>
                      <a:pt x="2218" y="0"/>
                      <a:pt x="2218" y="0"/>
                    </a:cubicBezTo>
                    <a:cubicBezTo>
                      <a:pt x="2217" y="0"/>
                      <a:pt x="2217" y="0"/>
                      <a:pt x="2216" y="0"/>
                    </a:cubicBezTo>
                    <a:cubicBezTo>
                      <a:pt x="2216" y="0"/>
                      <a:pt x="2215" y="0"/>
                      <a:pt x="2215" y="0"/>
                    </a:cubicBezTo>
                    <a:cubicBezTo>
                      <a:pt x="2215" y="0"/>
                      <a:pt x="2215" y="0"/>
                      <a:pt x="2215" y="0"/>
                    </a:cubicBezTo>
                    <a:cubicBezTo>
                      <a:pt x="2111" y="0"/>
                      <a:pt x="2067" y="25"/>
                      <a:pt x="2027" y="50"/>
                    </a:cubicBezTo>
                    <a:cubicBezTo>
                      <a:pt x="1981" y="24"/>
                      <a:pt x="1919" y="0"/>
                      <a:pt x="1781" y="0"/>
                    </a:cubicBezTo>
                    <a:cubicBezTo>
                      <a:pt x="1781" y="0"/>
                      <a:pt x="1781" y="0"/>
                      <a:pt x="1781" y="0"/>
                    </a:cubicBezTo>
                    <a:cubicBezTo>
                      <a:pt x="1780" y="0"/>
                      <a:pt x="1779" y="0"/>
                      <a:pt x="1779" y="0"/>
                    </a:cubicBezTo>
                    <a:cubicBezTo>
                      <a:pt x="1778" y="0"/>
                      <a:pt x="1778" y="0"/>
                      <a:pt x="1778" y="0"/>
                    </a:cubicBezTo>
                    <a:cubicBezTo>
                      <a:pt x="1778" y="0"/>
                      <a:pt x="1778" y="0"/>
                      <a:pt x="1777" y="0"/>
                    </a:cubicBezTo>
                    <a:cubicBezTo>
                      <a:pt x="1674" y="0"/>
                      <a:pt x="1630" y="25"/>
                      <a:pt x="1590" y="50"/>
                    </a:cubicBezTo>
                    <a:cubicBezTo>
                      <a:pt x="1544" y="24"/>
                      <a:pt x="1482" y="0"/>
                      <a:pt x="1344" y="0"/>
                    </a:cubicBezTo>
                    <a:cubicBezTo>
                      <a:pt x="1344" y="0"/>
                      <a:pt x="1344" y="0"/>
                      <a:pt x="1344" y="0"/>
                    </a:cubicBezTo>
                    <a:cubicBezTo>
                      <a:pt x="1343" y="0"/>
                      <a:pt x="1342" y="0"/>
                      <a:pt x="1342" y="0"/>
                    </a:cubicBezTo>
                    <a:cubicBezTo>
                      <a:pt x="1341" y="0"/>
                      <a:pt x="1341" y="0"/>
                      <a:pt x="1341" y="0"/>
                    </a:cubicBezTo>
                    <a:cubicBezTo>
                      <a:pt x="1341" y="0"/>
                      <a:pt x="1340" y="0"/>
                      <a:pt x="1340" y="0"/>
                    </a:cubicBezTo>
                    <a:cubicBezTo>
                      <a:pt x="1237" y="0"/>
                      <a:pt x="1193" y="25"/>
                      <a:pt x="1152" y="50"/>
                    </a:cubicBezTo>
                    <a:cubicBezTo>
                      <a:pt x="1107" y="24"/>
                      <a:pt x="1045" y="0"/>
                      <a:pt x="907" y="0"/>
                    </a:cubicBezTo>
                    <a:cubicBezTo>
                      <a:pt x="907" y="0"/>
                      <a:pt x="907" y="0"/>
                      <a:pt x="906" y="0"/>
                    </a:cubicBezTo>
                    <a:cubicBezTo>
                      <a:pt x="906" y="0"/>
                      <a:pt x="905" y="0"/>
                      <a:pt x="905" y="0"/>
                    </a:cubicBezTo>
                    <a:cubicBezTo>
                      <a:pt x="904" y="0"/>
                      <a:pt x="904" y="0"/>
                      <a:pt x="904" y="0"/>
                    </a:cubicBezTo>
                    <a:cubicBezTo>
                      <a:pt x="903" y="0"/>
                      <a:pt x="903" y="0"/>
                      <a:pt x="903" y="0"/>
                    </a:cubicBezTo>
                    <a:cubicBezTo>
                      <a:pt x="800" y="0"/>
                      <a:pt x="756" y="25"/>
                      <a:pt x="715" y="50"/>
                    </a:cubicBezTo>
                    <a:cubicBezTo>
                      <a:pt x="669" y="24"/>
                      <a:pt x="607" y="0"/>
                      <a:pt x="467" y="0"/>
                    </a:cubicBezTo>
                    <a:cubicBezTo>
                      <a:pt x="467" y="0"/>
                      <a:pt x="467" y="0"/>
                      <a:pt x="467" y="0"/>
                    </a:cubicBezTo>
                    <a:cubicBezTo>
                      <a:pt x="361" y="0"/>
                      <a:pt x="317" y="25"/>
                      <a:pt x="275" y="50"/>
                    </a:cubicBezTo>
                    <a:cubicBezTo>
                      <a:pt x="230" y="24"/>
                      <a:pt x="167" y="0"/>
                      <a:pt x="27" y="0"/>
                    </a:cubicBezTo>
                    <a:cubicBezTo>
                      <a:pt x="12" y="0"/>
                      <a:pt x="0" y="12"/>
                      <a:pt x="0" y="27"/>
                    </a:cubicBezTo>
                    <a:cubicBezTo>
                      <a:pt x="0" y="41"/>
                      <a:pt x="12" y="53"/>
                      <a:pt x="27" y="53"/>
                    </a:cubicBezTo>
                    <a:cubicBezTo>
                      <a:pt x="124" y="53"/>
                      <a:pt x="178" y="65"/>
                      <a:pt x="217" y="81"/>
                    </a:cubicBezTo>
                    <a:cubicBezTo>
                      <a:pt x="178" y="97"/>
                      <a:pt x="124" y="108"/>
                      <a:pt x="27" y="108"/>
                    </a:cubicBezTo>
                    <a:cubicBezTo>
                      <a:pt x="12" y="108"/>
                      <a:pt x="0" y="120"/>
                      <a:pt x="0" y="135"/>
                    </a:cubicBezTo>
                    <a:cubicBezTo>
                      <a:pt x="0" y="150"/>
                      <a:pt x="12" y="162"/>
                      <a:pt x="27" y="162"/>
                    </a:cubicBezTo>
                    <a:cubicBezTo>
                      <a:pt x="167" y="162"/>
                      <a:pt x="230" y="137"/>
                      <a:pt x="275" y="112"/>
                    </a:cubicBezTo>
                    <a:cubicBezTo>
                      <a:pt x="317" y="137"/>
                      <a:pt x="361" y="162"/>
                      <a:pt x="467" y="162"/>
                    </a:cubicBezTo>
                    <a:cubicBezTo>
                      <a:pt x="607" y="162"/>
                      <a:pt x="669" y="137"/>
                      <a:pt x="715" y="112"/>
                    </a:cubicBezTo>
                    <a:cubicBezTo>
                      <a:pt x="756" y="136"/>
                      <a:pt x="800" y="161"/>
                      <a:pt x="903" y="162"/>
                    </a:cubicBezTo>
                    <a:cubicBezTo>
                      <a:pt x="903" y="162"/>
                      <a:pt x="903" y="162"/>
                      <a:pt x="904" y="162"/>
                    </a:cubicBezTo>
                    <a:cubicBezTo>
                      <a:pt x="904" y="162"/>
                      <a:pt x="905" y="162"/>
                      <a:pt x="905" y="162"/>
                    </a:cubicBezTo>
                    <a:cubicBezTo>
                      <a:pt x="906" y="162"/>
                      <a:pt x="906" y="162"/>
                      <a:pt x="906" y="162"/>
                    </a:cubicBezTo>
                    <a:cubicBezTo>
                      <a:pt x="907" y="162"/>
                      <a:pt x="907" y="162"/>
                      <a:pt x="907" y="162"/>
                    </a:cubicBezTo>
                    <a:cubicBezTo>
                      <a:pt x="1045" y="161"/>
                      <a:pt x="1107" y="137"/>
                      <a:pt x="1152" y="112"/>
                    </a:cubicBezTo>
                    <a:cubicBezTo>
                      <a:pt x="1193" y="136"/>
                      <a:pt x="1237" y="161"/>
                      <a:pt x="1340" y="162"/>
                    </a:cubicBezTo>
                    <a:cubicBezTo>
                      <a:pt x="1340" y="162"/>
                      <a:pt x="1341" y="162"/>
                      <a:pt x="1341" y="162"/>
                    </a:cubicBezTo>
                    <a:cubicBezTo>
                      <a:pt x="1341" y="162"/>
                      <a:pt x="1342" y="162"/>
                      <a:pt x="1342" y="162"/>
                    </a:cubicBezTo>
                    <a:cubicBezTo>
                      <a:pt x="1343" y="162"/>
                      <a:pt x="1343" y="162"/>
                      <a:pt x="1344" y="162"/>
                    </a:cubicBezTo>
                    <a:cubicBezTo>
                      <a:pt x="1344" y="162"/>
                      <a:pt x="1344" y="162"/>
                      <a:pt x="1344" y="162"/>
                    </a:cubicBezTo>
                    <a:cubicBezTo>
                      <a:pt x="1482" y="161"/>
                      <a:pt x="1544" y="137"/>
                      <a:pt x="1590" y="112"/>
                    </a:cubicBezTo>
                    <a:cubicBezTo>
                      <a:pt x="1630" y="136"/>
                      <a:pt x="1674" y="161"/>
                      <a:pt x="1777" y="162"/>
                    </a:cubicBezTo>
                    <a:cubicBezTo>
                      <a:pt x="1777" y="162"/>
                      <a:pt x="1778" y="162"/>
                      <a:pt x="1778" y="162"/>
                    </a:cubicBezTo>
                    <a:cubicBezTo>
                      <a:pt x="1778" y="162"/>
                      <a:pt x="1779" y="162"/>
                      <a:pt x="1779" y="162"/>
                    </a:cubicBezTo>
                    <a:cubicBezTo>
                      <a:pt x="1780" y="162"/>
                      <a:pt x="1780" y="162"/>
                      <a:pt x="1781" y="162"/>
                    </a:cubicBezTo>
                    <a:cubicBezTo>
                      <a:pt x="1781" y="162"/>
                      <a:pt x="1781" y="162"/>
                      <a:pt x="1781" y="162"/>
                    </a:cubicBezTo>
                    <a:cubicBezTo>
                      <a:pt x="1919" y="161"/>
                      <a:pt x="1981" y="137"/>
                      <a:pt x="2027" y="112"/>
                    </a:cubicBezTo>
                    <a:cubicBezTo>
                      <a:pt x="2067" y="136"/>
                      <a:pt x="2111" y="161"/>
                      <a:pt x="2214" y="162"/>
                    </a:cubicBezTo>
                    <a:cubicBezTo>
                      <a:pt x="2215" y="162"/>
                      <a:pt x="2215" y="162"/>
                      <a:pt x="2215" y="162"/>
                    </a:cubicBezTo>
                    <a:cubicBezTo>
                      <a:pt x="2215" y="162"/>
                      <a:pt x="2216" y="162"/>
                      <a:pt x="2216" y="162"/>
                    </a:cubicBezTo>
                    <a:cubicBezTo>
                      <a:pt x="2217" y="162"/>
                      <a:pt x="2217" y="162"/>
                      <a:pt x="2218" y="162"/>
                    </a:cubicBezTo>
                    <a:cubicBezTo>
                      <a:pt x="2218" y="162"/>
                      <a:pt x="2218" y="162"/>
                      <a:pt x="2218" y="162"/>
                    </a:cubicBezTo>
                    <a:cubicBezTo>
                      <a:pt x="2357" y="161"/>
                      <a:pt x="2418" y="137"/>
                      <a:pt x="2464" y="112"/>
                    </a:cubicBezTo>
                    <a:cubicBezTo>
                      <a:pt x="2505" y="136"/>
                      <a:pt x="2548" y="161"/>
                      <a:pt x="2651" y="162"/>
                    </a:cubicBezTo>
                    <a:cubicBezTo>
                      <a:pt x="2652" y="162"/>
                      <a:pt x="2652" y="162"/>
                      <a:pt x="2652" y="162"/>
                    </a:cubicBezTo>
                    <a:cubicBezTo>
                      <a:pt x="2652" y="162"/>
                      <a:pt x="2653" y="162"/>
                      <a:pt x="2653" y="162"/>
                    </a:cubicBezTo>
                    <a:cubicBezTo>
                      <a:pt x="2654" y="162"/>
                      <a:pt x="2654" y="162"/>
                      <a:pt x="2655" y="162"/>
                    </a:cubicBezTo>
                    <a:cubicBezTo>
                      <a:pt x="2655" y="162"/>
                      <a:pt x="2655" y="162"/>
                      <a:pt x="2655" y="162"/>
                    </a:cubicBezTo>
                    <a:cubicBezTo>
                      <a:pt x="2794" y="161"/>
                      <a:pt x="2855" y="137"/>
                      <a:pt x="2901" y="112"/>
                    </a:cubicBezTo>
                    <a:cubicBezTo>
                      <a:pt x="2942" y="136"/>
                      <a:pt x="2985" y="161"/>
                      <a:pt x="3089" y="162"/>
                    </a:cubicBezTo>
                    <a:cubicBezTo>
                      <a:pt x="3089" y="162"/>
                      <a:pt x="3089" y="162"/>
                      <a:pt x="3089" y="162"/>
                    </a:cubicBezTo>
                    <a:cubicBezTo>
                      <a:pt x="3090" y="162"/>
                      <a:pt x="3090" y="162"/>
                      <a:pt x="3091" y="162"/>
                    </a:cubicBezTo>
                    <a:cubicBezTo>
                      <a:pt x="3091" y="162"/>
                      <a:pt x="3091" y="162"/>
                      <a:pt x="3092" y="162"/>
                    </a:cubicBezTo>
                    <a:cubicBezTo>
                      <a:pt x="3092" y="162"/>
                      <a:pt x="3092" y="162"/>
                      <a:pt x="3092" y="162"/>
                    </a:cubicBezTo>
                    <a:cubicBezTo>
                      <a:pt x="3231" y="161"/>
                      <a:pt x="3292" y="137"/>
                      <a:pt x="3338" y="112"/>
                    </a:cubicBezTo>
                    <a:cubicBezTo>
                      <a:pt x="3379" y="136"/>
                      <a:pt x="3422" y="161"/>
                      <a:pt x="3526" y="162"/>
                    </a:cubicBezTo>
                    <a:cubicBezTo>
                      <a:pt x="3526" y="162"/>
                      <a:pt x="3526" y="162"/>
                      <a:pt x="3526" y="162"/>
                    </a:cubicBezTo>
                    <a:cubicBezTo>
                      <a:pt x="3527" y="162"/>
                      <a:pt x="3527" y="162"/>
                      <a:pt x="3528" y="162"/>
                    </a:cubicBezTo>
                    <a:cubicBezTo>
                      <a:pt x="3528" y="162"/>
                      <a:pt x="3528" y="162"/>
                      <a:pt x="3529" y="162"/>
                    </a:cubicBezTo>
                    <a:cubicBezTo>
                      <a:pt x="3529" y="162"/>
                      <a:pt x="3529" y="162"/>
                      <a:pt x="3529" y="162"/>
                    </a:cubicBezTo>
                    <a:cubicBezTo>
                      <a:pt x="3668" y="161"/>
                      <a:pt x="3729" y="137"/>
                      <a:pt x="3775" y="112"/>
                    </a:cubicBezTo>
                    <a:cubicBezTo>
                      <a:pt x="3816" y="136"/>
                      <a:pt x="3860" y="161"/>
                      <a:pt x="3963" y="162"/>
                    </a:cubicBezTo>
                    <a:cubicBezTo>
                      <a:pt x="3963" y="162"/>
                      <a:pt x="3963" y="162"/>
                      <a:pt x="3963" y="162"/>
                    </a:cubicBezTo>
                    <a:cubicBezTo>
                      <a:pt x="3964" y="162"/>
                      <a:pt x="3964" y="162"/>
                      <a:pt x="3965" y="162"/>
                    </a:cubicBezTo>
                    <a:cubicBezTo>
                      <a:pt x="3965" y="162"/>
                      <a:pt x="3966" y="162"/>
                      <a:pt x="3966" y="162"/>
                    </a:cubicBezTo>
                    <a:cubicBezTo>
                      <a:pt x="3966" y="162"/>
                      <a:pt x="3966" y="162"/>
                      <a:pt x="3966" y="162"/>
                    </a:cubicBezTo>
                    <a:cubicBezTo>
                      <a:pt x="4105" y="161"/>
                      <a:pt x="4167" y="137"/>
                      <a:pt x="4212" y="112"/>
                    </a:cubicBezTo>
                    <a:cubicBezTo>
                      <a:pt x="4253" y="136"/>
                      <a:pt x="4297" y="161"/>
                      <a:pt x="4400" y="162"/>
                    </a:cubicBezTo>
                    <a:cubicBezTo>
                      <a:pt x="4400" y="162"/>
                      <a:pt x="4400" y="162"/>
                      <a:pt x="4400" y="162"/>
                    </a:cubicBezTo>
                    <a:cubicBezTo>
                      <a:pt x="4401" y="162"/>
                      <a:pt x="4401" y="162"/>
                      <a:pt x="4402" y="162"/>
                    </a:cubicBezTo>
                    <a:cubicBezTo>
                      <a:pt x="4402" y="162"/>
                      <a:pt x="4403" y="162"/>
                      <a:pt x="4403" y="162"/>
                    </a:cubicBezTo>
                    <a:cubicBezTo>
                      <a:pt x="4403" y="162"/>
                      <a:pt x="4403" y="162"/>
                      <a:pt x="4404" y="162"/>
                    </a:cubicBezTo>
                    <a:cubicBezTo>
                      <a:pt x="4542" y="161"/>
                      <a:pt x="4604" y="137"/>
                      <a:pt x="4649" y="112"/>
                    </a:cubicBezTo>
                    <a:cubicBezTo>
                      <a:pt x="4690" y="137"/>
                      <a:pt x="4735" y="162"/>
                      <a:pt x="4840" y="162"/>
                    </a:cubicBezTo>
                    <a:cubicBezTo>
                      <a:pt x="4855" y="162"/>
                      <a:pt x="4867" y="150"/>
                      <a:pt x="4867" y="135"/>
                    </a:cubicBezTo>
                    <a:cubicBezTo>
                      <a:pt x="4867" y="120"/>
                      <a:pt x="4855" y="108"/>
                      <a:pt x="4840" y="108"/>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lIns="82828" tIns="41413" rIns="82828" bIns="41413"/>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grpSp>
            <p:nvGrpSpPr>
              <p:cNvPr id="208" name="组合 176"/>
              <p:cNvGrpSpPr>
                <a:grpSpLocks/>
              </p:cNvGrpSpPr>
              <p:nvPr/>
            </p:nvGrpSpPr>
            <p:grpSpPr bwMode="auto">
              <a:xfrm>
                <a:off x="6027551" y="3576503"/>
                <a:ext cx="717094" cy="545885"/>
                <a:chOff x="854075" y="3563938"/>
                <a:chExt cx="817563" cy="623888"/>
              </a:xfrm>
              <a:solidFill>
                <a:sysClr val="window" lastClr="FFFFFF">
                  <a:lumMod val="95000"/>
                </a:sysClr>
              </a:solidFill>
            </p:grpSpPr>
            <p:sp>
              <p:nvSpPr>
                <p:cNvPr id="237" name="Freeform 146"/>
                <p:cNvSpPr>
                  <a:spLocks noEditPoints="1"/>
                </p:cNvSpPr>
                <p:nvPr/>
              </p:nvSpPr>
              <p:spPr bwMode="auto">
                <a:xfrm>
                  <a:off x="854075" y="3563938"/>
                  <a:ext cx="817563" cy="623888"/>
                </a:xfrm>
                <a:custGeom>
                  <a:avLst/>
                  <a:gdLst>
                    <a:gd name="T0" fmla="*/ 2147483646 w 1949"/>
                    <a:gd name="T1" fmla="*/ 2147483646 h 1486"/>
                    <a:gd name="T2" fmla="*/ 2147483646 w 1949"/>
                    <a:gd name="T3" fmla="*/ 2147483646 h 1486"/>
                    <a:gd name="T4" fmla="*/ 2147483646 w 1949"/>
                    <a:gd name="T5" fmla="*/ 2147483646 h 1486"/>
                    <a:gd name="T6" fmla="*/ 2147483646 w 1949"/>
                    <a:gd name="T7" fmla="*/ 2147483646 h 1486"/>
                    <a:gd name="T8" fmla="*/ 2147483646 w 1949"/>
                    <a:gd name="T9" fmla="*/ 2147483646 h 1486"/>
                    <a:gd name="T10" fmla="*/ 2147483646 w 1949"/>
                    <a:gd name="T11" fmla="*/ 2147483646 h 1486"/>
                    <a:gd name="T12" fmla="*/ 2147483646 w 1949"/>
                    <a:gd name="T13" fmla="*/ 2147483646 h 1486"/>
                    <a:gd name="T14" fmla="*/ 2147483646 w 1949"/>
                    <a:gd name="T15" fmla="*/ 2147483646 h 1486"/>
                    <a:gd name="T16" fmla="*/ 2147483646 w 1949"/>
                    <a:gd name="T17" fmla="*/ 2147483646 h 1486"/>
                    <a:gd name="T18" fmla="*/ 2147483646 w 1949"/>
                    <a:gd name="T19" fmla="*/ 2147483646 h 1486"/>
                    <a:gd name="T20" fmla="*/ 2147483646 w 1949"/>
                    <a:gd name="T21" fmla="*/ 2147483646 h 1486"/>
                    <a:gd name="T22" fmla="*/ 2147483646 w 1949"/>
                    <a:gd name="T23" fmla="*/ 2147483646 h 1486"/>
                    <a:gd name="T24" fmla="*/ 2147483646 w 1949"/>
                    <a:gd name="T25" fmla="*/ 2147483646 h 1486"/>
                    <a:gd name="T26" fmla="*/ 2147483646 w 1949"/>
                    <a:gd name="T27" fmla="*/ 2147483646 h 1486"/>
                    <a:gd name="T28" fmla="*/ 2147483646 w 1949"/>
                    <a:gd name="T29" fmla="*/ 2147483646 h 1486"/>
                    <a:gd name="T30" fmla="*/ 2147483646 w 1949"/>
                    <a:gd name="T31" fmla="*/ 2147483646 h 1486"/>
                    <a:gd name="T32" fmla="*/ 2147483646 w 1949"/>
                    <a:gd name="T33" fmla="*/ 2147483646 h 1486"/>
                    <a:gd name="T34" fmla="*/ 2147483646 w 1949"/>
                    <a:gd name="T35" fmla="*/ 2147483646 h 1486"/>
                    <a:gd name="T36" fmla="*/ 2147483646 w 1949"/>
                    <a:gd name="T37" fmla="*/ 2147483646 h 1486"/>
                    <a:gd name="T38" fmla="*/ 2147483646 w 1949"/>
                    <a:gd name="T39" fmla="*/ 2147483646 h 1486"/>
                    <a:gd name="T40" fmla="*/ 2147483646 w 1949"/>
                    <a:gd name="T41" fmla="*/ 2147483646 h 1486"/>
                    <a:gd name="T42" fmla="*/ 2147483646 w 1949"/>
                    <a:gd name="T43" fmla="*/ 2147483646 h 1486"/>
                    <a:gd name="T44" fmla="*/ 2147483646 w 1949"/>
                    <a:gd name="T45" fmla="*/ 2147483646 h 1486"/>
                    <a:gd name="T46" fmla="*/ 2147483646 w 1949"/>
                    <a:gd name="T47" fmla="*/ 2147483646 h 1486"/>
                    <a:gd name="T48" fmla="*/ 2147483646 w 1949"/>
                    <a:gd name="T49" fmla="*/ 2147483646 h 1486"/>
                    <a:gd name="T50" fmla="*/ 2147483646 w 1949"/>
                    <a:gd name="T51" fmla="*/ 2147483646 h 1486"/>
                    <a:gd name="T52" fmla="*/ 2147483646 w 1949"/>
                    <a:gd name="T53" fmla="*/ 2147483646 h 1486"/>
                    <a:gd name="T54" fmla="*/ 2147483646 w 1949"/>
                    <a:gd name="T55" fmla="*/ 2147483646 h 1486"/>
                    <a:gd name="T56" fmla="*/ 2147483646 w 1949"/>
                    <a:gd name="T57" fmla="*/ 2147483646 h 1486"/>
                    <a:gd name="T58" fmla="*/ 2147483646 w 1949"/>
                    <a:gd name="T59" fmla="*/ 2147483646 h 1486"/>
                    <a:gd name="T60" fmla="*/ 2147483646 w 1949"/>
                    <a:gd name="T61" fmla="*/ 2147483646 h 1486"/>
                    <a:gd name="T62" fmla="*/ 2147483646 w 1949"/>
                    <a:gd name="T63" fmla="*/ 2147483646 h 1486"/>
                    <a:gd name="T64" fmla="*/ 2147483646 w 1949"/>
                    <a:gd name="T65" fmla="*/ 2147483646 h 1486"/>
                    <a:gd name="T66" fmla="*/ 2147483646 w 1949"/>
                    <a:gd name="T67" fmla="*/ 2147483646 h 1486"/>
                    <a:gd name="T68" fmla="*/ 2147483646 w 1949"/>
                    <a:gd name="T69" fmla="*/ 2147483646 h 1486"/>
                    <a:gd name="T70" fmla="*/ 2147483646 w 1949"/>
                    <a:gd name="T71" fmla="*/ 2147483646 h 1486"/>
                    <a:gd name="T72" fmla="*/ 2147483646 w 1949"/>
                    <a:gd name="T73" fmla="*/ 2147483646 h 1486"/>
                    <a:gd name="T74" fmla="*/ 2147483646 w 1949"/>
                    <a:gd name="T75" fmla="*/ 2147483646 h 1486"/>
                    <a:gd name="T76" fmla="*/ 2147483646 w 1949"/>
                    <a:gd name="T77" fmla="*/ 2147483646 h 148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949"/>
                    <a:gd name="T118" fmla="*/ 0 h 1486"/>
                    <a:gd name="T119" fmla="*/ 1949 w 1949"/>
                    <a:gd name="T120" fmla="*/ 1486 h 148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949" h="1486">
                      <a:moveTo>
                        <a:pt x="1805" y="637"/>
                      </a:moveTo>
                      <a:lnTo>
                        <a:pt x="1805" y="637"/>
                      </a:lnTo>
                      <a:lnTo>
                        <a:pt x="1539" y="637"/>
                      </a:lnTo>
                      <a:lnTo>
                        <a:pt x="1166" y="320"/>
                      </a:lnTo>
                      <a:lnTo>
                        <a:pt x="1421" y="320"/>
                      </a:lnTo>
                      <a:cubicBezTo>
                        <a:pt x="1440" y="320"/>
                        <a:pt x="1455" y="305"/>
                        <a:pt x="1455" y="286"/>
                      </a:cubicBezTo>
                      <a:lnTo>
                        <a:pt x="1455" y="203"/>
                      </a:lnTo>
                      <a:lnTo>
                        <a:pt x="1581" y="203"/>
                      </a:lnTo>
                      <a:lnTo>
                        <a:pt x="1581" y="286"/>
                      </a:lnTo>
                      <a:cubicBezTo>
                        <a:pt x="1581" y="305"/>
                        <a:pt x="1596" y="320"/>
                        <a:pt x="1615" y="320"/>
                      </a:cubicBezTo>
                      <a:lnTo>
                        <a:pt x="1729" y="320"/>
                      </a:lnTo>
                      <a:lnTo>
                        <a:pt x="1863" y="637"/>
                      </a:lnTo>
                      <a:lnTo>
                        <a:pt x="1805" y="637"/>
                      </a:lnTo>
                      <a:close/>
                      <a:moveTo>
                        <a:pt x="803" y="162"/>
                      </a:moveTo>
                      <a:lnTo>
                        <a:pt x="803" y="162"/>
                      </a:lnTo>
                      <a:cubicBezTo>
                        <a:pt x="790" y="151"/>
                        <a:pt x="772" y="151"/>
                        <a:pt x="760" y="162"/>
                      </a:cubicBezTo>
                      <a:lnTo>
                        <a:pt x="201" y="637"/>
                      </a:lnTo>
                      <a:lnTo>
                        <a:pt x="126" y="637"/>
                      </a:lnTo>
                      <a:lnTo>
                        <a:pt x="781" y="80"/>
                      </a:lnTo>
                      <a:lnTo>
                        <a:pt x="1436" y="637"/>
                      </a:lnTo>
                      <a:lnTo>
                        <a:pt x="1362" y="637"/>
                      </a:lnTo>
                      <a:lnTo>
                        <a:pt x="803" y="162"/>
                      </a:lnTo>
                      <a:close/>
                      <a:moveTo>
                        <a:pt x="1944" y="657"/>
                      </a:moveTo>
                      <a:lnTo>
                        <a:pt x="1944" y="657"/>
                      </a:lnTo>
                      <a:lnTo>
                        <a:pt x="1782" y="273"/>
                      </a:lnTo>
                      <a:cubicBezTo>
                        <a:pt x="1777" y="261"/>
                        <a:pt x="1765" y="253"/>
                        <a:pt x="1751" y="253"/>
                      </a:cubicBezTo>
                      <a:lnTo>
                        <a:pt x="1648" y="253"/>
                      </a:lnTo>
                      <a:lnTo>
                        <a:pt x="1648" y="169"/>
                      </a:lnTo>
                      <a:cubicBezTo>
                        <a:pt x="1648" y="151"/>
                        <a:pt x="1633" y="136"/>
                        <a:pt x="1615" y="136"/>
                      </a:cubicBezTo>
                      <a:lnTo>
                        <a:pt x="1421" y="136"/>
                      </a:lnTo>
                      <a:cubicBezTo>
                        <a:pt x="1403" y="136"/>
                        <a:pt x="1388" y="151"/>
                        <a:pt x="1388" y="169"/>
                      </a:cubicBezTo>
                      <a:lnTo>
                        <a:pt x="1388" y="253"/>
                      </a:lnTo>
                      <a:lnTo>
                        <a:pt x="1088" y="253"/>
                      </a:lnTo>
                      <a:lnTo>
                        <a:pt x="803" y="11"/>
                      </a:lnTo>
                      <a:cubicBezTo>
                        <a:pt x="790" y="0"/>
                        <a:pt x="772" y="0"/>
                        <a:pt x="760" y="11"/>
                      </a:cubicBezTo>
                      <a:lnTo>
                        <a:pt x="14" y="645"/>
                      </a:lnTo>
                      <a:cubicBezTo>
                        <a:pt x="3" y="654"/>
                        <a:pt x="0" y="668"/>
                        <a:pt x="4" y="682"/>
                      </a:cubicBezTo>
                      <a:cubicBezTo>
                        <a:pt x="9" y="695"/>
                        <a:pt x="22" y="703"/>
                        <a:pt x="36" y="703"/>
                      </a:cubicBezTo>
                      <a:lnTo>
                        <a:pt x="180" y="703"/>
                      </a:lnTo>
                      <a:lnTo>
                        <a:pt x="180" y="1417"/>
                      </a:lnTo>
                      <a:cubicBezTo>
                        <a:pt x="180" y="1435"/>
                        <a:pt x="195" y="1450"/>
                        <a:pt x="213" y="1450"/>
                      </a:cubicBezTo>
                      <a:lnTo>
                        <a:pt x="614" y="1450"/>
                      </a:lnTo>
                      <a:cubicBezTo>
                        <a:pt x="626" y="1472"/>
                        <a:pt x="648" y="1486"/>
                        <a:pt x="675" y="1486"/>
                      </a:cubicBezTo>
                      <a:cubicBezTo>
                        <a:pt x="713" y="1486"/>
                        <a:pt x="744" y="1455"/>
                        <a:pt x="744" y="1417"/>
                      </a:cubicBezTo>
                      <a:cubicBezTo>
                        <a:pt x="744" y="1379"/>
                        <a:pt x="713" y="1348"/>
                        <a:pt x="675" y="1348"/>
                      </a:cubicBezTo>
                      <a:cubicBezTo>
                        <a:pt x="648" y="1348"/>
                        <a:pt x="626" y="1362"/>
                        <a:pt x="614" y="1384"/>
                      </a:cubicBezTo>
                      <a:lnTo>
                        <a:pt x="246" y="1384"/>
                      </a:lnTo>
                      <a:lnTo>
                        <a:pt x="246" y="685"/>
                      </a:lnTo>
                      <a:lnTo>
                        <a:pt x="781" y="231"/>
                      </a:lnTo>
                      <a:lnTo>
                        <a:pt x="1328" y="695"/>
                      </a:lnTo>
                      <a:cubicBezTo>
                        <a:pt x="1334" y="701"/>
                        <a:pt x="1342" y="703"/>
                        <a:pt x="1349" y="703"/>
                      </a:cubicBezTo>
                      <a:lnTo>
                        <a:pt x="1772" y="703"/>
                      </a:lnTo>
                      <a:lnTo>
                        <a:pt x="1772" y="1384"/>
                      </a:lnTo>
                      <a:lnTo>
                        <a:pt x="1648" y="1384"/>
                      </a:lnTo>
                      <a:lnTo>
                        <a:pt x="1648" y="1134"/>
                      </a:lnTo>
                      <a:cubicBezTo>
                        <a:pt x="1648" y="1115"/>
                        <a:pt x="1633" y="1100"/>
                        <a:pt x="1615" y="1100"/>
                      </a:cubicBezTo>
                      <a:lnTo>
                        <a:pt x="1439" y="1100"/>
                      </a:lnTo>
                      <a:cubicBezTo>
                        <a:pt x="1420" y="1100"/>
                        <a:pt x="1405" y="1115"/>
                        <a:pt x="1405" y="1134"/>
                      </a:cubicBezTo>
                      <a:lnTo>
                        <a:pt x="1405" y="1384"/>
                      </a:lnTo>
                      <a:lnTo>
                        <a:pt x="948" y="1384"/>
                      </a:lnTo>
                      <a:cubicBezTo>
                        <a:pt x="936" y="1362"/>
                        <a:pt x="914" y="1348"/>
                        <a:pt x="888" y="1348"/>
                      </a:cubicBezTo>
                      <a:cubicBezTo>
                        <a:pt x="849" y="1348"/>
                        <a:pt x="818" y="1379"/>
                        <a:pt x="818" y="1417"/>
                      </a:cubicBezTo>
                      <a:cubicBezTo>
                        <a:pt x="818" y="1455"/>
                        <a:pt x="849" y="1486"/>
                        <a:pt x="888" y="1486"/>
                      </a:cubicBezTo>
                      <a:cubicBezTo>
                        <a:pt x="914" y="1486"/>
                        <a:pt x="936" y="1472"/>
                        <a:pt x="948" y="1450"/>
                      </a:cubicBezTo>
                      <a:lnTo>
                        <a:pt x="1439" y="1450"/>
                      </a:lnTo>
                      <a:cubicBezTo>
                        <a:pt x="1457" y="1450"/>
                        <a:pt x="1472" y="1435"/>
                        <a:pt x="1472" y="1417"/>
                      </a:cubicBezTo>
                      <a:lnTo>
                        <a:pt x="1472" y="1167"/>
                      </a:lnTo>
                      <a:lnTo>
                        <a:pt x="1581" y="1167"/>
                      </a:lnTo>
                      <a:lnTo>
                        <a:pt x="1581" y="1417"/>
                      </a:lnTo>
                      <a:cubicBezTo>
                        <a:pt x="1581" y="1435"/>
                        <a:pt x="1596" y="1450"/>
                        <a:pt x="1615" y="1450"/>
                      </a:cubicBezTo>
                      <a:lnTo>
                        <a:pt x="1805" y="1450"/>
                      </a:lnTo>
                      <a:cubicBezTo>
                        <a:pt x="1823" y="1450"/>
                        <a:pt x="1838" y="1435"/>
                        <a:pt x="1838" y="1417"/>
                      </a:cubicBezTo>
                      <a:lnTo>
                        <a:pt x="1838" y="703"/>
                      </a:lnTo>
                      <a:lnTo>
                        <a:pt x="1914" y="703"/>
                      </a:lnTo>
                      <a:cubicBezTo>
                        <a:pt x="1925" y="703"/>
                        <a:pt x="1935" y="698"/>
                        <a:pt x="1941" y="688"/>
                      </a:cubicBezTo>
                      <a:cubicBezTo>
                        <a:pt x="1948" y="679"/>
                        <a:pt x="1949" y="667"/>
                        <a:pt x="1944" y="657"/>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238" name="Freeform 147"/>
                <p:cNvSpPr>
                  <a:spLocks noEditPoints="1"/>
                </p:cNvSpPr>
                <p:nvPr/>
              </p:nvSpPr>
              <p:spPr bwMode="auto">
                <a:xfrm>
                  <a:off x="1444625" y="3887788"/>
                  <a:ext cx="101600" cy="101600"/>
                </a:xfrm>
                <a:custGeom>
                  <a:avLst/>
                  <a:gdLst>
                    <a:gd name="T0" fmla="*/ 2147483646 w 243"/>
                    <a:gd name="T1" fmla="*/ 2147483646 h 242"/>
                    <a:gd name="T2" fmla="*/ 2147483646 w 243"/>
                    <a:gd name="T3" fmla="*/ 2147483646 h 242"/>
                    <a:gd name="T4" fmla="*/ 2147483646 w 243"/>
                    <a:gd name="T5" fmla="*/ 2147483646 h 242"/>
                    <a:gd name="T6" fmla="*/ 2147483646 w 243"/>
                    <a:gd name="T7" fmla="*/ 2147483646 h 242"/>
                    <a:gd name="T8" fmla="*/ 2147483646 w 243"/>
                    <a:gd name="T9" fmla="*/ 2147483646 h 242"/>
                    <a:gd name="T10" fmla="*/ 2147483646 w 243"/>
                    <a:gd name="T11" fmla="*/ 2147483646 h 242"/>
                    <a:gd name="T12" fmla="*/ 2147483646 w 243"/>
                    <a:gd name="T13" fmla="*/ 2147483646 h 242"/>
                    <a:gd name="T14" fmla="*/ 2147483646 w 243"/>
                    <a:gd name="T15" fmla="*/ 2147483646 h 242"/>
                    <a:gd name="T16" fmla="*/ 2147483646 w 243"/>
                    <a:gd name="T17" fmla="*/ 2147483646 h 242"/>
                    <a:gd name="T18" fmla="*/ 2147483646 w 243"/>
                    <a:gd name="T19" fmla="*/ 2147483646 h 242"/>
                    <a:gd name="T20" fmla="*/ 2147483646 w 243"/>
                    <a:gd name="T21" fmla="*/ 2147483646 h 242"/>
                    <a:gd name="T22" fmla="*/ 2147483646 w 243"/>
                    <a:gd name="T23" fmla="*/ 0 h 242"/>
                    <a:gd name="T24" fmla="*/ 2147483646 w 243"/>
                    <a:gd name="T25" fmla="*/ 0 h 242"/>
                    <a:gd name="T26" fmla="*/ 0 w 243"/>
                    <a:gd name="T27" fmla="*/ 2147483646 h 242"/>
                    <a:gd name="T28" fmla="*/ 0 w 243"/>
                    <a:gd name="T29" fmla="*/ 2147483646 h 242"/>
                    <a:gd name="T30" fmla="*/ 2147483646 w 243"/>
                    <a:gd name="T31" fmla="*/ 2147483646 h 24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43"/>
                    <a:gd name="T49" fmla="*/ 0 h 242"/>
                    <a:gd name="T50" fmla="*/ 243 w 243"/>
                    <a:gd name="T51" fmla="*/ 242 h 24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43" h="242">
                      <a:moveTo>
                        <a:pt x="67" y="66"/>
                      </a:moveTo>
                      <a:lnTo>
                        <a:pt x="67" y="66"/>
                      </a:lnTo>
                      <a:lnTo>
                        <a:pt x="176" y="66"/>
                      </a:lnTo>
                      <a:lnTo>
                        <a:pt x="176" y="176"/>
                      </a:lnTo>
                      <a:lnTo>
                        <a:pt x="67" y="176"/>
                      </a:lnTo>
                      <a:lnTo>
                        <a:pt x="67" y="66"/>
                      </a:lnTo>
                      <a:close/>
                      <a:moveTo>
                        <a:pt x="34" y="242"/>
                      </a:moveTo>
                      <a:lnTo>
                        <a:pt x="34" y="242"/>
                      </a:lnTo>
                      <a:lnTo>
                        <a:pt x="210" y="242"/>
                      </a:lnTo>
                      <a:cubicBezTo>
                        <a:pt x="228" y="242"/>
                        <a:pt x="243" y="227"/>
                        <a:pt x="243" y="209"/>
                      </a:cubicBezTo>
                      <a:lnTo>
                        <a:pt x="243" y="33"/>
                      </a:lnTo>
                      <a:cubicBezTo>
                        <a:pt x="243" y="15"/>
                        <a:pt x="228" y="0"/>
                        <a:pt x="210" y="0"/>
                      </a:cubicBezTo>
                      <a:lnTo>
                        <a:pt x="34" y="0"/>
                      </a:lnTo>
                      <a:cubicBezTo>
                        <a:pt x="15" y="0"/>
                        <a:pt x="0" y="15"/>
                        <a:pt x="0" y="33"/>
                      </a:cubicBezTo>
                      <a:lnTo>
                        <a:pt x="0" y="209"/>
                      </a:lnTo>
                      <a:cubicBezTo>
                        <a:pt x="0" y="227"/>
                        <a:pt x="15" y="242"/>
                        <a:pt x="34" y="242"/>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239" name="Freeform 148"/>
                <p:cNvSpPr>
                  <a:spLocks noEditPoints="1"/>
                </p:cNvSpPr>
                <p:nvPr/>
              </p:nvSpPr>
              <p:spPr bwMode="auto">
                <a:xfrm>
                  <a:off x="1012825" y="3860800"/>
                  <a:ext cx="80963" cy="128588"/>
                </a:xfrm>
                <a:custGeom>
                  <a:avLst/>
                  <a:gdLst>
                    <a:gd name="T0" fmla="*/ 2147483646 w 194"/>
                    <a:gd name="T1" fmla="*/ 2147483646 h 306"/>
                    <a:gd name="T2" fmla="*/ 2147483646 w 194"/>
                    <a:gd name="T3" fmla="*/ 2147483646 h 306"/>
                    <a:gd name="T4" fmla="*/ 2147483646 w 194"/>
                    <a:gd name="T5" fmla="*/ 2147483646 h 306"/>
                    <a:gd name="T6" fmla="*/ 2147483646 w 194"/>
                    <a:gd name="T7" fmla="*/ 2147483646 h 306"/>
                    <a:gd name="T8" fmla="*/ 2147483646 w 194"/>
                    <a:gd name="T9" fmla="*/ 2147483646 h 306"/>
                    <a:gd name="T10" fmla="*/ 2147483646 w 194"/>
                    <a:gd name="T11" fmla="*/ 2147483646 h 306"/>
                    <a:gd name="T12" fmla="*/ 2147483646 w 194"/>
                    <a:gd name="T13" fmla="*/ 2147483646 h 306"/>
                    <a:gd name="T14" fmla="*/ 0 w 194"/>
                    <a:gd name="T15" fmla="*/ 2147483646 h 306"/>
                    <a:gd name="T16" fmla="*/ 0 w 194"/>
                    <a:gd name="T17" fmla="*/ 2147483646 h 306"/>
                    <a:gd name="T18" fmla="*/ 0 w 194"/>
                    <a:gd name="T19" fmla="*/ 2147483646 h 306"/>
                    <a:gd name="T20" fmla="*/ 2147483646 w 194"/>
                    <a:gd name="T21" fmla="*/ 2147483646 h 306"/>
                    <a:gd name="T22" fmla="*/ 2147483646 w 194"/>
                    <a:gd name="T23" fmla="*/ 2147483646 h 306"/>
                    <a:gd name="T24" fmla="*/ 2147483646 w 194"/>
                    <a:gd name="T25" fmla="*/ 2147483646 h 306"/>
                    <a:gd name="T26" fmla="*/ 2147483646 w 194"/>
                    <a:gd name="T27" fmla="*/ 2147483646 h 306"/>
                    <a:gd name="T28" fmla="*/ 2147483646 w 194"/>
                    <a:gd name="T29" fmla="*/ 0 h 306"/>
                    <a:gd name="T30" fmla="*/ 0 w 194"/>
                    <a:gd name="T31" fmla="*/ 2147483646 h 30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
                    <a:gd name="T49" fmla="*/ 0 h 306"/>
                    <a:gd name="T50" fmla="*/ 194 w 194"/>
                    <a:gd name="T51" fmla="*/ 306 h 30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 h="306">
                      <a:moveTo>
                        <a:pt x="128" y="97"/>
                      </a:moveTo>
                      <a:lnTo>
                        <a:pt x="128" y="97"/>
                      </a:lnTo>
                      <a:lnTo>
                        <a:pt x="128" y="240"/>
                      </a:lnTo>
                      <a:lnTo>
                        <a:pt x="66" y="240"/>
                      </a:lnTo>
                      <a:lnTo>
                        <a:pt x="66" y="97"/>
                      </a:lnTo>
                      <a:cubicBezTo>
                        <a:pt x="66" y="80"/>
                        <a:pt x="80" y="66"/>
                        <a:pt x="97" y="66"/>
                      </a:cubicBezTo>
                      <a:cubicBezTo>
                        <a:pt x="114" y="66"/>
                        <a:pt x="128" y="80"/>
                        <a:pt x="128" y="97"/>
                      </a:cubicBezTo>
                      <a:close/>
                      <a:moveTo>
                        <a:pt x="0" y="97"/>
                      </a:moveTo>
                      <a:lnTo>
                        <a:pt x="0" y="97"/>
                      </a:lnTo>
                      <a:lnTo>
                        <a:pt x="0" y="273"/>
                      </a:lnTo>
                      <a:cubicBezTo>
                        <a:pt x="0" y="291"/>
                        <a:pt x="15" y="306"/>
                        <a:pt x="33" y="306"/>
                      </a:cubicBezTo>
                      <a:lnTo>
                        <a:pt x="161" y="306"/>
                      </a:lnTo>
                      <a:cubicBezTo>
                        <a:pt x="179" y="306"/>
                        <a:pt x="194" y="291"/>
                        <a:pt x="194" y="273"/>
                      </a:cubicBezTo>
                      <a:lnTo>
                        <a:pt x="194" y="97"/>
                      </a:lnTo>
                      <a:cubicBezTo>
                        <a:pt x="194" y="43"/>
                        <a:pt x="151" y="0"/>
                        <a:pt x="97" y="0"/>
                      </a:cubicBezTo>
                      <a:cubicBezTo>
                        <a:pt x="43" y="0"/>
                        <a:pt x="0" y="43"/>
                        <a:pt x="0" y="97"/>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240" name="Freeform 149"/>
                <p:cNvSpPr>
                  <a:spLocks noEditPoints="1"/>
                </p:cNvSpPr>
                <p:nvPr/>
              </p:nvSpPr>
              <p:spPr bwMode="auto">
                <a:xfrm>
                  <a:off x="1141413" y="3860800"/>
                  <a:ext cx="80963" cy="128588"/>
                </a:xfrm>
                <a:custGeom>
                  <a:avLst/>
                  <a:gdLst>
                    <a:gd name="T0" fmla="*/ 2147483646 w 194"/>
                    <a:gd name="T1" fmla="*/ 2147483646 h 306"/>
                    <a:gd name="T2" fmla="*/ 2147483646 w 194"/>
                    <a:gd name="T3" fmla="*/ 2147483646 h 306"/>
                    <a:gd name="T4" fmla="*/ 2147483646 w 194"/>
                    <a:gd name="T5" fmla="*/ 2147483646 h 306"/>
                    <a:gd name="T6" fmla="*/ 2147483646 w 194"/>
                    <a:gd name="T7" fmla="*/ 2147483646 h 306"/>
                    <a:gd name="T8" fmla="*/ 2147483646 w 194"/>
                    <a:gd name="T9" fmla="*/ 2147483646 h 306"/>
                    <a:gd name="T10" fmla="*/ 2147483646 w 194"/>
                    <a:gd name="T11" fmla="*/ 2147483646 h 306"/>
                    <a:gd name="T12" fmla="*/ 2147483646 w 194"/>
                    <a:gd name="T13" fmla="*/ 2147483646 h 306"/>
                    <a:gd name="T14" fmla="*/ 2147483646 w 194"/>
                    <a:gd name="T15" fmla="*/ 2147483646 h 306"/>
                    <a:gd name="T16" fmla="*/ 2147483646 w 194"/>
                    <a:gd name="T17" fmla="*/ 2147483646 h 306"/>
                    <a:gd name="T18" fmla="*/ 2147483646 w 194"/>
                    <a:gd name="T19" fmla="*/ 2147483646 h 306"/>
                    <a:gd name="T20" fmla="*/ 2147483646 w 194"/>
                    <a:gd name="T21" fmla="*/ 0 h 306"/>
                    <a:gd name="T22" fmla="*/ 0 w 194"/>
                    <a:gd name="T23" fmla="*/ 2147483646 h 306"/>
                    <a:gd name="T24" fmla="*/ 0 w 194"/>
                    <a:gd name="T25" fmla="*/ 2147483646 h 306"/>
                    <a:gd name="T26" fmla="*/ 2147483646 w 194"/>
                    <a:gd name="T27" fmla="*/ 2147483646 h 306"/>
                    <a:gd name="T28" fmla="*/ 2147483646 w 194"/>
                    <a:gd name="T29" fmla="*/ 2147483646 h 306"/>
                    <a:gd name="T30" fmla="*/ 2147483646 w 194"/>
                    <a:gd name="T31" fmla="*/ 2147483646 h 30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
                    <a:gd name="T49" fmla="*/ 0 h 306"/>
                    <a:gd name="T50" fmla="*/ 194 w 194"/>
                    <a:gd name="T51" fmla="*/ 306 h 30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 h="306">
                      <a:moveTo>
                        <a:pt x="128" y="240"/>
                      </a:moveTo>
                      <a:lnTo>
                        <a:pt x="128" y="240"/>
                      </a:lnTo>
                      <a:lnTo>
                        <a:pt x="67" y="240"/>
                      </a:lnTo>
                      <a:lnTo>
                        <a:pt x="67" y="97"/>
                      </a:lnTo>
                      <a:cubicBezTo>
                        <a:pt x="67" y="80"/>
                        <a:pt x="80" y="66"/>
                        <a:pt x="97" y="66"/>
                      </a:cubicBezTo>
                      <a:cubicBezTo>
                        <a:pt x="114" y="66"/>
                        <a:pt x="128" y="80"/>
                        <a:pt x="128" y="97"/>
                      </a:cubicBezTo>
                      <a:lnTo>
                        <a:pt x="128" y="240"/>
                      </a:lnTo>
                      <a:close/>
                      <a:moveTo>
                        <a:pt x="194" y="273"/>
                      </a:moveTo>
                      <a:lnTo>
                        <a:pt x="194" y="273"/>
                      </a:lnTo>
                      <a:lnTo>
                        <a:pt x="194" y="97"/>
                      </a:lnTo>
                      <a:cubicBezTo>
                        <a:pt x="194" y="43"/>
                        <a:pt x="151" y="0"/>
                        <a:pt x="97" y="0"/>
                      </a:cubicBezTo>
                      <a:cubicBezTo>
                        <a:pt x="44" y="0"/>
                        <a:pt x="0" y="43"/>
                        <a:pt x="0" y="97"/>
                      </a:cubicBezTo>
                      <a:lnTo>
                        <a:pt x="0" y="273"/>
                      </a:lnTo>
                      <a:cubicBezTo>
                        <a:pt x="0" y="291"/>
                        <a:pt x="15" y="306"/>
                        <a:pt x="33" y="306"/>
                      </a:cubicBezTo>
                      <a:lnTo>
                        <a:pt x="161" y="306"/>
                      </a:lnTo>
                      <a:cubicBezTo>
                        <a:pt x="180" y="306"/>
                        <a:pt x="194" y="291"/>
                        <a:pt x="194" y="273"/>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241" name="Freeform 150"/>
                <p:cNvSpPr>
                  <a:spLocks noEditPoints="1"/>
                </p:cNvSpPr>
                <p:nvPr/>
              </p:nvSpPr>
              <p:spPr bwMode="auto">
                <a:xfrm>
                  <a:off x="1270000" y="3860800"/>
                  <a:ext cx="80963" cy="128588"/>
                </a:xfrm>
                <a:custGeom>
                  <a:avLst/>
                  <a:gdLst>
                    <a:gd name="T0" fmla="*/ 2147483646 w 195"/>
                    <a:gd name="T1" fmla="*/ 2147483646 h 306"/>
                    <a:gd name="T2" fmla="*/ 2147483646 w 195"/>
                    <a:gd name="T3" fmla="*/ 2147483646 h 306"/>
                    <a:gd name="T4" fmla="*/ 2147483646 w 195"/>
                    <a:gd name="T5" fmla="*/ 2147483646 h 306"/>
                    <a:gd name="T6" fmla="*/ 2147483646 w 195"/>
                    <a:gd name="T7" fmla="*/ 2147483646 h 306"/>
                    <a:gd name="T8" fmla="*/ 2147483646 w 195"/>
                    <a:gd name="T9" fmla="*/ 2147483646 h 306"/>
                    <a:gd name="T10" fmla="*/ 2147483646 w 195"/>
                    <a:gd name="T11" fmla="*/ 2147483646 h 306"/>
                    <a:gd name="T12" fmla="*/ 2147483646 w 195"/>
                    <a:gd name="T13" fmla="*/ 2147483646 h 306"/>
                    <a:gd name="T14" fmla="*/ 2147483646 w 195"/>
                    <a:gd name="T15" fmla="*/ 2147483646 h 306"/>
                    <a:gd name="T16" fmla="*/ 2147483646 w 195"/>
                    <a:gd name="T17" fmla="*/ 2147483646 h 306"/>
                    <a:gd name="T18" fmla="*/ 2147483646 w 195"/>
                    <a:gd name="T19" fmla="*/ 2147483646 h 306"/>
                    <a:gd name="T20" fmla="*/ 2147483646 w 195"/>
                    <a:gd name="T21" fmla="*/ 2147483646 h 306"/>
                    <a:gd name="T22" fmla="*/ 2147483646 w 195"/>
                    <a:gd name="T23" fmla="*/ 0 h 306"/>
                    <a:gd name="T24" fmla="*/ 0 w 195"/>
                    <a:gd name="T25" fmla="*/ 2147483646 h 306"/>
                    <a:gd name="T26" fmla="*/ 0 w 195"/>
                    <a:gd name="T27" fmla="*/ 2147483646 h 306"/>
                    <a:gd name="T28" fmla="*/ 2147483646 w 195"/>
                    <a:gd name="T29" fmla="*/ 2147483646 h 306"/>
                    <a:gd name="T30" fmla="*/ 2147483646 w 195"/>
                    <a:gd name="T31" fmla="*/ 2147483646 h 30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5"/>
                    <a:gd name="T49" fmla="*/ 0 h 306"/>
                    <a:gd name="T50" fmla="*/ 195 w 195"/>
                    <a:gd name="T51" fmla="*/ 306 h 30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5" h="306">
                      <a:moveTo>
                        <a:pt x="67" y="97"/>
                      </a:moveTo>
                      <a:lnTo>
                        <a:pt x="67" y="97"/>
                      </a:lnTo>
                      <a:cubicBezTo>
                        <a:pt x="67" y="80"/>
                        <a:pt x="80" y="66"/>
                        <a:pt x="97" y="66"/>
                      </a:cubicBezTo>
                      <a:cubicBezTo>
                        <a:pt x="114" y="66"/>
                        <a:pt x="128" y="80"/>
                        <a:pt x="128" y="97"/>
                      </a:cubicBezTo>
                      <a:lnTo>
                        <a:pt x="128" y="240"/>
                      </a:lnTo>
                      <a:lnTo>
                        <a:pt x="67" y="240"/>
                      </a:lnTo>
                      <a:lnTo>
                        <a:pt x="67" y="97"/>
                      </a:lnTo>
                      <a:close/>
                      <a:moveTo>
                        <a:pt x="161" y="306"/>
                      </a:moveTo>
                      <a:lnTo>
                        <a:pt x="161" y="306"/>
                      </a:lnTo>
                      <a:cubicBezTo>
                        <a:pt x="180" y="306"/>
                        <a:pt x="195" y="291"/>
                        <a:pt x="195" y="273"/>
                      </a:cubicBezTo>
                      <a:lnTo>
                        <a:pt x="195" y="97"/>
                      </a:lnTo>
                      <a:cubicBezTo>
                        <a:pt x="195" y="43"/>
                        <a:pt x="151" y="0"/>
                        <a:pt x="97" y="0"/>
                      </a:cubicBezTo>
                      <a:cubicBezTo>
                        <a:pt x="44" y="0"/>
                        <a:pt x="0" y="43"/>
                        <a:pt x="0" y="97"/>
                      </a:cubicBezTo>
                      <a:lnTo>
                        <a:pt x="0" y="273"/>
                      </a:lnTo>
                      <a:cubicBezTo>
                        <a:pt x="0" y="291"/>
                        <a:pt x="15" y="306"/>
                        <a:pt x="33" y="306"/>
                      </a:cubicBezTo>
                      <a:lnTo>
                        <a:pt x="161" y="306"/>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grpSp>
          <p:sp>
            <p:nvSpPr>
              <p:cNvPr id="209" name="矩形 208"/>
              <p:cNvSpPr/>
              <p:nvPr/>
            </p:nvSpPr>
            <p:spPr>
              <a:xfrm>
                <a:off x="3647804" y="3653832"/>
                <a:ext cx="1539863" cy="190925"/>
              </a:xfrm>
              <a:prstGeom prst="rect">
                <a:avLst/>
              </a:prstGeom>
            </p:spPr>
            <p:txBody>
              <a:bodyPr wrap="none">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1270" b="1" i="0" u="none" strike="noStrike" kern="100" cap="none" spc="0" normalizeH="0" baseline="0" noProof="0" dirty="0">
                    <a:ln>
                      <a:noFill/>
                    </a:ln>
                    <a:solidFill>
                      <a:prstClr val="white">
                        <a:lumMod val="95000"/>
                      </a:prstClr>
                    </a:solidFill>
                    <a:effectLst/>
                    <a:uLnTx/>
                    <a:uFillTx/>
                    <a:cs typeface="Huawei Sans" panose="020C0503030203020204" pitchFamily="34" charset="0"/>
                  </a:rPr>
                  <a:t>VDSL2/vetorização/super vetor</a:t>
                </a:r>
                <a:endParaRPr kumimoji="0" lang="en-US" sz="1270" b="1" i="0" u="none" strike="noStrike" kern="0" cap="none" spc="0" normalizeH="0" baseline="0" noProof="0" dirty="0">
                  <a:ln>
                    <a:noFill/>
                  </a:ln>
                  <a:solidFill>
                    <a:prstClr val="white">
                      <a:lumMod val="95000"/>
                    </a:prstClr>
                  </a:solidFill>
                  <a:effectLst/>
                  <a:uLnTx/>
                  <a:uFillTx/>
                </a:endParaRPr>
              </a:p>
            </p:txBody>
          </p:sp>
          <p:cxnSp>
            <p:nvCxnSpPr>
              <p:cNvPr id="210" name="直接连接符 209"/>
              <p:cNvCxnSpPr/>
              <p:nvPr/>
            </p:nvCxnSpPr>
            <p:spPr>
              <a:xfrm>
                <a:off x="1410937" y="3090913"/>
                <a:ext cx="2814988" cy="0"/>
              </a:xfrm>
              <a:prstGeom prst="line">
                <a:avLst/>
              </a:prstGeom>
              <a:noFill/>
              <a:ln w="28575" cap="flat" cmpd="sng" algn="ctr">
                <a:solidFill>
                  <a:srgbClr val="D3802E"/>
                </a:solidFill>
                <a:prstDash val="solid"/>
                <a:miter lim="800000"/>
                <a:headEnd type="none" w="med" len="med"/>
                <a:tailEnd type="none" w="med" len="med"/>
              </a:ln>
              <a:effectLst/>
            </p:spPr>
          </p:cxnSp>
          <p:sp>
            <p:nvSpPr>
              <p:cNvPr id="211" name="Freeform 276"/>
              <p:cNvSpPr>
                <a:spLocks noEditPoints="1"/>
              </p:cNvSpPr>
              <p:nvPr/>
            </p:nvSpPr>
            <p:spPr bwMode="auto">
              <a:xfrm>
                <a:off x="4225925" y="2726054"/>
                <a:ext cx="658813" cy="904875"/>
              </a:xfrm>
              <a:custGeom>
                <a:avLst/>
                <a:gdLst>
                  <a:gd name="T0" fmla="*/ 2147483646 w 1398"/>
                  <a:gd name="T1" fmla="*/ 2147483646 h 1920"/>
                  <a:gd name="T2" fmla="*/ 2147483646 w 1398"/>
                  <a:gd name="T3" fmla="*/ 2147483646 h 1920"/>
                  <a:gd name="T4" fmla="*/ 2147483646 w 1398"/>
                  <a:gd name="T5" fmla="*/ 2147483646 h 1920"/>
                  <a:gd name="T6" fmla="*/ 2147483646 w 1398"/>
                  <a:gd name="T7" fmla="*/ 2147483646 h 1920"/>
                  <a:gd name="T8" fmla="*/ 2147483646 w 1398"/>
                  <a:gd name="T9" fmla="*/ 2147483646 h 1920"/>
                  <a:gd name="T10" fmla="*/ 2147483646 w 1398"/>
                  <a:gd name="T11" fmla="*/ 2147483646 h 1920"/>
                  <a:gd name="T12" fmla="*/ 2147483646 w 1398"/>
                  <a:gd name="T13" fmla="*/ 2147483646 h 1920"/>
                  <a:gd name="T14" fmla="*/ 2147483646 w 1398"/>
                  <a:gd name="T15" fmla="*/ 2147483646 h 1920"/>
                  <a:gd name="T16" fmla="*/ 2147483646 w 1398"/>
                  <a:gd name="T17" fmla="*/ 2147483646 h 1920"/>
                  <a:gd name="T18" fmla="*/ 2147483646 w 1398"/>
                  <a:gd name="T19" fmla="*/ 2147483646 h 1920"/>
                  <a:gd name="T20" fmla="*/ 2147483646 w 1398"/>
                  <a:gd name="T21" fmla="*/ 2147483646 h 1920"/>
                  <a:gd name="T22" fmla="*/ 2147483646 w 1398"/>
                  <a:gd name="T23" fmla="*/ 2147483646 h 1920"/>
                  <a:gd name="T24" fmla="*/ 2147483646 w 1398"/>
                  <a:gd name="T25" fmla="*/ 2147483646 h 1920"/>
                  <a:gd name="T26" fmla="*/ 2147483646 w 1398"/>
                  <a:gd name="T27" fmla="*/ 2147483646 h 1920"/>
                  <a:gd name="T28" fmla="*/ 2147483646 w 1398"/>
                  <a:gd name="T29" fmla="*/ 2147483646 h 1920"/>
                  <a:gd name="T30" fmla="*/ 2147483646 w 1398"/>
                  <a:gd name="T31" fmla="*/ 2147483646 h 1920"/>
                  <a:gd name="T32" fmla="*/ 2147483646 w 1398"/>
                  <a:gd name="T33" fmla="*/ 2147483646 h 1920"/>
                  <a:gd name="T34" fmla="*/ 2147483646 w 1398"/>
                  <a:gd name="T35" fmla="*/ 2147483646 h 1920"/>
                  <a:gd name="T36" fmla="*/ 2147483646 w 1398"/>
                  <a:gd name="T37" fmla="*/ 2147483646 h 1920"/>
                  <a:gd name="T38" fmla="*/ 2147483646 w 1398"/>
                  <a:gd name="T39" fmla="*/ 2147483646 h 1920"/>
                  <a:gd name="T40" fmla="*/ 2147483646 w 1398"/>
                  <a:gd name="T41" fmla="*/ 2147483646 h 1920"/>
                  <a:gd name="T42" fmla="*/ 2147483646 w 1398"/>
                  <a:gd name="T43" fmla="*/ 2147483646 h 1920"/>
                  <a:gd name="T44" fmla="*/ 2147483646 w 1398"/>
                  <a:gd name="T45" fmla="*/ 2147483646 h 1920"/>
                  <a:gd name="T46" fmla="*/ 2147483646 w 1398"/>
                  <a:gd name="T47" fmla="*/ 2147483646 h 1920"/>
                  <a:gd name="T48" fmla="*/ 2147483646 w 1398"/>
                  <a:gd name="T49" fmla="*/ 2147483646 h 1920"/>
                  <a:gd name="T50" fmla="*/ 2147483646 w 1398"/>
                  <a:gd name="T51" fmla="*/ 2147483646 h 1920"/>
                  <a:gd name="T52" fmla="*/ 2147483646 w 1398"/>
                  <a:gd name="T53" fmla="*/ 2147483646 h 1920"/>
                  <a:gd name="T54" fmla="*/ 2147483646 w 1398"/>
                  <a:gd name="T55" fmla="*/ 2147483646 h 1920"/>
                  <a:gd name="T56" fmla="*/ 2147483646 w 1398"/>
                  <a:gd name="T57" fmla="*/ 2147483646 h 1920"/>
                  <a:gd name="T58" fmla="*/ 2147483646 w 1398"/>
                  <a:gd name="T59" fmla="*/ 2147483646 h 1920"/>
                  <a:gd name="T60" fmla="*/ 2147483646 w 1398"/>
                  <a:gd name="T61" fmla="*/ 2147483646 h 1920"/>
                  <a:gd name="T62" fmla="*/ 2147483646 w 1398"/>
                  <a:gd name="T63" fmla="*/ 2147483646 h 1920"/>
                  <a:gd name="T64" fmla="*/ 2147483646 w 1398"/>
                  <a:gd name="T65" fmla="*/ 2147483646 h 1920"/>
                  <a:gd name="T66" fmla="*/ 2147483646 w 1398"/>
                  <a:gd name="T67" fmla="*/ 2147483646 h 1920"/>
                  <a:gd name="T68" fmla="*/ 2147483646 w 1398"/>
                  <a:gd name="T69" fmla="*/ 2147483646 h 1920"/>
                  <a:gd name="T70" fmla="*/ 2147483646 w 1398"/>
                  <a:gd name="T71" fmla="*/ 2147483646 h 1920"/>
                  <a:gd name="T72" fmla="*/ 2147483646 w 1398"/>
                  <a:gd name="T73" fmla="*/ 2147483646 h 1920"/>
                  <a:gd name="T74" fmla="*/ 2147483646 w 1398"/>
                  <a:gd name="T75" fmla="*/ 2147483646 h 1920"/>
                  <a:gd name="T76" fmla="*/ 2147483646 w 1398"/>
                  <a:gd name="T77" fmla="*/ 2147483646 h 1920"/>
                  <a:gd name="T78" fmla="*/ 2147483646 w 1398"/>
                  <a:gd name="T79" fmla="*/ 2147483646 h 1920"/>
                  <a:gd name="T80" fmla="*/ 2147483646 w 1398"/>
                  <a:gd name="T81" fmla="*/ 0 h 1920"/>
                  <a:gd name="T82" fmla="*/ 2147483646 w 1398"/>
                  <a:gd name="T83" fmla="*/ 0 h 1920"/>
                  <a:gd name="T84" fmla="*/ 0 w 1398"/>
                  <a:gd name="T85" fmla="*/ 2147483646 h 1920"/>
                  <a:gd name="T86" fmla="*/ 2147483646 w 1398"/>
                  <a:gd name="T87" fmla="*/ 2147483646 h 1920"/>
                  <a:gd name="T88" fmla="*/ 2147483646 w 1398"/>
                  <a:gd name="T89" fmla="*/ 2147483646 h 1920"/>
                  <a:gd name="T90" fmla="*/ 2147483646 w 1398"/>
                  <a:gd name="T91" fmla="*/ 2147483646 h 1920"/>
                  <a:gd name="T92" fmla="*/ 2147483646 w 1398"/>
                  <a:gd name="T93" fmla="*/ 2147483646 h 1920"/>
                  <a:gd name="T94" fmla="*/ 2147483646 w 1398"/>
                  <a:gd name="T95" fmla="*/ 2147483646 h 1920"/>
                  <a:gd name="T96" fmla="*/ 2147483646 w 1398"/>
                  <a:gd name="T97" fmla="*/ 2147483646 h 1920"/>
                  <a:gd name="T98" fmla="*/ 2147483646 w 1398"/>
                  <a:gd name="T99" fmla="*/ 2147483646 h 1920"/>
                  <a:gd name="T100" fmla="*/ 2147483646 w 1398"/>
                  <a:gd name="T101" fmla="*/ 2147483646 h 1920"/>
                  <a:gd name="T102" fmla="*/ 2147483646 w 1398"/>
                  <a:gd name="T103" fmla="*/ 2147483646 h 1920"/>
                  <a:gd name="T104" fmla="*/ 2147483646 w 1398"/>
                  <a:gd name="T105" fmla="*/ 2147483646 h 1920"/>
                  <a:gd name="T106" fmla="*/ 2147483646 w 1398"/>
                  <a:gd name="T107" fmla="*/ 2147483646 h 1920"/>
                  <a:gd name="T108" fmla="*/ 2147483646 w 1398"/>
                  <a:gd name="T109" fmla="*/ 2147483646 h 1920"/>
                  <a:gd name="T110" fmla="*/ 2147483646 w 1398"/>
                  <a:gd name="T111" fmla="*/ 2147483646 h 1920"/>
                  <a:gd name="T112" fmla="*/ 2147483646 w 1398"/>
                  <a:gd name="T113" fmla="*/ 2147483646 h 1920"/>
                  <a:gd name="T114" fmla="*/ 2147483646 w 1398"/>
                  <a:gd name="T115" fmla="*/ 2147483646 h 1920"/>
                  <a:gd name="T116" fmla="*/ 2147483646 w 1398"/>
                  <a:gd name="T117" fmla="*/ 2147483646 h 1920"/>
                  <a:gd name="T118" fmla="*/ 2147483646 w 1398"/>
                  <a:gd name="T119" fmla="*/ 2147483646 h 1920"/>
                  <a:gd name="T120" fmla="*/ 2147483646 w 1398"/>
                  <a:gd name="T121" fmla="*/ 2147483646 h 1920"/>
                  <a:gd name="T122" fmla="*/ 2147483646 w 1398"/>
                  <a:gd name="T123" fmla="*/ 2147483646 h 1920"/>
                  <a:gd name="T124" fmla="*/ 2147483646 w 1398"/>
                  <a:gd name="T125" fmla="*/ 2147483646 h 192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398" h="1920">
                    <a:moveTo>
                      <a:pt x="252" y="727"/>
                    </a:moveTo>
                    <a:lnTo>
                      <a:pt x="252" y="727"/>
                    </a:lnTo>
                    <a:lnTo>
                      <a:pt x="1332" y="1243"/>
                    </a:lnTo>
                    <a:lnTo>
                      <a:pt x="1332" y="1405"/>
                    </a:lnTo>
                    <a:cubicBezTo>
                      <a:pt x="1332" y="1413"/>
                      <a:pt x="1330" y="1421"/>
                      <a:pt x="1328" y="1429"/>
                    </a:cubicBezTo>
                    <a:lnTo>
                      <a:pt x="252" y="914"/>
                    </a:lnTo>
                    <a:lnTo>
                      <a:pt x="252" y="727"/>
                    </a:lnTo>
                    <a:close/>
                    <a:moveTo>
                      <a:pt x="808" y="1486"/>
                    </a:moveTo>
                    <a:lnTo>
                      <a:pt x="808" y="1486"/>
                    </a:lnTo>
                    <a:lnTo>
                      <a:pt x="416" y="1486"/>
                    </a:lnTo>
                    <a:lnTo>
                      <a:pt x="252" y="1408"/>
                    </a:lnTo>
                    <a:lnTo>
                      <a:pt x="252" y="1220"/>
                    </a:lnTo>
                    <a:lnTo>
                      <a:pt x="808" y="1486"/>
                    </a:lnTo>
                    <a:close/>
                    <a:moveTo>
                      <a:pt x="1332" y="148"/>
                    </a:moveTo>
                    <a:lnTo>
                      <a:pt x="1332" y="148"/>
                    </a:lnTo>
                    <a:lnTo>
                      <a:pt x="1332" y="197"/>
                    </a:lnTo>
                    <a:lnTo>
                      <a:pt x="1058" y="67"/>
                    </a:lnTo>
                    <a:lnTo>
                      <a:pt x="1251" y="67"/>
                    </a:lnTo>
                    <a:cubicBezTo>
                      <a:pt x="1295" y="67"/>
                      <a:pt x="1332" y="103"/>
                      <a:pt x="1332" y="148"/>
                    </a:cubicBezTo>
                    <a:close/>
                    <a:moveTo>
                      <a:pt x="542" y="67"/>
                    </a:moveTo>
                    <a:lnTo>
                      <a:pt x="542" y="67"/>
                    </a:lnTo>
                    <a:lnTo>
                      <a:pt x="935" y="67"/>
                    </a:lnTo>
                    <a:lnTo>
                      <a:pt x="1332" y="256"/>
                    </a:lnTo>
                    <a:lnTo>
                      <a:pt x="1332" y="444"/>
                    </a:lnTo>
                    <a:lnTo>
                      <a:pt x="542" y="67"/>
                    </a:lnTo>
                    <a:close/>
                    <a:moveTo>
                      <a:pt x="252" y="174"/>
                    </a:moveTo>
                    <a:lnTo>
                      <a:pt x="252" y="174"/>
                    </a:lnTo>
                    <a:lnTo>
                      <a:pt x="252" y="160"/>
                    </a:lnTo>
                    <a:cubicBezTo>
                      <a:pt x="252" y="126"/>
                      <a:pt x="283" y="88"/>
                      <a:pt x="305" y="67"/>
                    </a:cubicBezTo>
                    <a:lnTo>
                      <a:pt x="419" y="67"/>
                    </a:lnTo>
                    <a:lnTo>
                      <a:pt x="1332" y="503"/>
                    </a:lnTo>
                    <a:lnTo>
                      <a:pt x="1332" y="691"/>
                    </a:lnTo>
                    <a:lnTo>
                      <a:pt x="252" y="174"/>
                    </a:lnTo>
                    <a:close/>
                    <a:moveTo>
                      <a:pt x="1187" y="868"/>
                    </a:moveTo>
                    <a:lnTo>
                      <a:pt x="1187" y="868"/>
                    </a:lnTo>
                    <a:cubicBezTo>
                      <a:pt x="1220" y="847"/>
                      <a:pt x="1242" y="810"/>
                      <a:pt x="1242" y="768"/>
                    </a:cubicBezTo>
                    <a:cubicBezTo>
                      <a:pt x="1242" y="740"/>
                      <a:pt x="1232" y="715"/>
                      <a:pt x="1216" y="694"/>
                    </a:cubicBezTo>
                    <a:lnTo>
                      <a:pt x="1332" y="750"/>
                    </a:lnTo>
                    <a:lnTo>
                      <a:pt x="1332" y="937"/>
                    </a:lnTo>
                    <a:lnTo>
                      <a:pt x="1187" y="868"/>
                    </a:lnTo>
                    <a:close/>
                    <a:moveTo>
                      <a:pt x="252" y="480"/>
                    </a:moveTo>
                    <a:lnTo>
                      <a:pt x="252" y="480"/>
                    </a:lnTo>
                    <a:lnTo>
                      <a:pt x="1050" y="861"/>
                    </a:lnTo>
                    <a:cubicBezTo>
                      <a:pt x="1063" y="872"/>
                      <a:pt x="1079" y="880"/>
                      <a:pt x="1097" y="884"/>
                    </a:cubicBezTo>
                    <a:lnTo>
                      <a:pt x="1332" y="996"/>
                    </a:lnTo>
                    <a:lnTo>
                      <a:pt x="1332" y="1184"/>
                    </a:lnTo>
                    <a:lnTo>
                      <a:pt x="252" y="668"/>
                    </a:lnTo>
                    <a:lnTo>
                      <a:pt x="252" y="480"/>
                    </a:lnTo>
                    <a:close/>
                    <a:moveTo>
                      <a:pt x="199" y="1448"/>
                    </a:moveTo>
                    <a:lnTo>
                      <a:pt x="199" y="1448"/>
                    </a:lnTo>
                    <a:cubicBezTo>
                      <a:pt x="202" y="1459"/>
                      <a:pt x="208" y="1472"/>
                      <a:pt x="217" y="1486"/>
                    </a:cubicBezTo>
                    <a:lnTo>
                      <a:pt x="148" y="1486"/>
                    </a:lnTo>
                    <a:cubicBezTo>
                      <a:pt x="103" y="1486"/>
                      <a:pt x="67" y="1449"/>
                      <a:pt x="67" y="1405"/>
                    </a:cubicBezTo>
                    <a:lnTo>
                      <a:pt x="67" y="148"/>
                    </a:lnTo>
                    <a:cubicBezTo>
                      <a:pt x="67" y="103"/>
                      <a:pt x="103" y="67"/>
                      <a:pt x="148" y="67"/>
                    </a:cubicBezTo>
                    <a:lnTo>
                      <a:pt x="234" y="67"/>
                    </a:lnTo>
                    <a:cubicBezTo>
                      <a:pt x="215" y="92"/>
                      <a:pt x="199" y="125"/>
                      <a:pt x="199" y="160"/>
                    </a:cubicBezTo>
                    <a:lnTo>
                      <a:pt x="199" y="1445"/>
                    </a:lnTo>
                    <a:lnTo>
                      <a:pt x="199" y="1448"/>
                    </a:lnTo>
                    <a:close/>
                    <a:moveTo>
                      <a:pt x="1004" y="768"/>
                    </a:moveTo>
                    <a:lnTo>
                      <a:pt x="1004" y="768"/>
                    </a:lnTo>
                    <a:cubicBezTo>
                      <a:pt x="1004" y="773"/>
                      <a:pt x="1005" y="777"/>
                      <a:pt x="1005" y="781"/>
                    </a:cubicBezTo>
                    <a:lnTo>
                      <a:pt x="252" y="421"/>
                    </a:lnTo>
                    <a:lnTo>
                      <a:pt x="252" y="234"/>
                    </a:lnTo>
                    <a:lnTo>
                      <a:pt x="1122" y="650"/>
                    </a:lnTo>
                    <a:cubicBezTo>
                      <a:pt x="1057" y="650"/>
                      <a:pt x="1004" y="703"/>
                      <a:pt x="1004" y="768"/>
                    </a:cubicBezTo>
                    <a:close/>
                    <a:moveTo>
                      <a:pt x="1123" y="804"/>
                    </a:moveTo>
                    <a:lnTo>
                      <a:pt x="1123" y="804"/>
                    </a:lnTo>
                    <a:cubicBezTo>
                      <a:pt x="1104" y="804"/>
                      <a:pt x="1088" y="788"/>
                      <a:pt x="1088" y="768"/>
                    </a:cubicBezTo>
                    <a:cubicBezTo>
                      <a:pt x="1088" y="749"/>
                      <a:pt x="1104" y="733"/>
                      <a:pt x="1123" y="733"/>
                    </a:cubicBezTo>
                    <a:cubicBezTo>
                      <a:pt x="1143" y="733"/>
                      <a:pt x="1159" y="749"/>
                      <a:pt x="1159" y="768"/>
                    </a:cubicBezTo>
                    <a:cubicBezTo>
                      <a:pt x="1159" y="788"/>
                      <a:pt x="1143" y="804"/>
                      <a:pt x="1123" y="804"/>
                    </a:cubicBezTo>
                    <a:close/>
                    <a:moveTo>
                      <a:pt x="527" y="1683"/>
                    </a:moveTo>
                    <a:lnTo>
                      <a:pt x="527" y="1683"/>
                    </a:lnTo>
                    <a:lnTo>
                      <a:pt x="498" y="1683"/>
                    </a:lnTo>
                    <a:cubicBezTo>
                      <a:pt x="494" y="1681"/>
                      <a:pt x="489" y="1679"/>
                      <a:pt x="483" y="1679"/>
                    </a:cubicBezTo>
                    <a:cubicBezTo>
                      <a:pt x="478" y="1679"/>
                      <a:pt x="473" y="1681"/>
                      <a:pt x="468" y="1683"/>
                    </a:cubicBezTo>
                    <a:lnTo>
                      <a:pt x="439" y="1683"/>
                    </a:lnTo>
                    <a:lnTo>
                      <a:pt x="439" y="1555"/>
                    </a:lnTo>
                    <a:lnTo>
                      <a:pt x="527" y="1555"/>
                    </a:lnTo>
                    <a:lnTo>
                      <a:pt x="527" y="1683"/>
                    </a:lnTo>
                    <a:close/>
                    <a:moveTo>
                      <a:pt x="1251" y="0"/>
                    </a:moveTo>
                    <a:lnTo>
                      <a:pt x="1251" y="0"/>
                    </a:lnTo>
                    <a:lnTo>
                      <a:pt x="148" y="0"/>
                    </a:lnTo>
                    <a:cubicBezTo>
                      <a:pt x="66" y="0"/>
                      <a:pt x="0" y="66"/>
                      <a:pt x="0" y="148"/>
                    </a:cubicBezTo>
                    <a:lnTo>
                      <a:pt x="0" y="1405"/>
                    </a:lnTo>
                    <a:cubicBezTo>
                      <a:pt x="0" y="1486"/>
                      <a:pt x="66" y="1552"/>
                      <a:pt x="148" y="1552"/>
                    </a:cubicBezTo>
                    <a:lnTo>
                      <a:pt x="380" y="1552"/>
                    </a:lnTo>
                    <a:lnTo>
                      <a:pt x="380" y="1712"/>
                    </a:lnTo>
                    <a:cubicBezTo>
                      <a:pt x="380" y="1729"/>
                      <a:pt x="394" y="1742"/>
                      <a:pt x="410" y="1742"/>
                    </a:cubicBezTo>
                    <a:lnTo>
                      <a:pt x="450" y="1742"/>
                    </a:lnTo>
                    <a:lnTo>
                      <a:pt x="450" y="1887"/>
                    </a:lnTo>
                    <a:cubicBezTo>
                      <a:pt x="450" y="1905"/>
                      <a:pt x="465" y="1920"/>
                      <a:pt x="483" y="1920"/>
                    </a:cubicBezTo>
                    <a:cubicBezTo>
                      <a:pt x="502" y="1920"/>
                      <a:pt x="517" y="1905"/>
                      <a:pt x="517" y="1887"/>
                    </a:cubicBezTo>
                    <a:lnTo>
                      <a:pt x="517" y="1742"/>
                    </a:lnTo>
                    <a:lnTo>
                      <a:pt x="557" y="1742"/>
                    </a:lnTo>
                    <a:cubicBezTo>
                      <a:pt x="573" y="1742"/>
                      <a:pt x="586" y="1729"/>
                      <a:pt x="586" y="1712"/>
                    </a:cubicBezTo>
                    <a:lnTo>
                      <a:pt x="586" y="1552"/>
                    </a:lnTo>
                    <a:lnTo>
                      <a:pt x="638" y="1552"/>
                    </a:lnTo>
                    <a:lnTo>
                      <a:pt x="637" y="1758"/>
                    </a:lnTo>
                    <a:lnTo>
                      <a:pt x="671" y="1758"/>
                    </a:lnTo>
                    <a:lnTo>
                      <a:pt x="671" y="1887"/>
                    </a:lnTo>
                    <a:cubicBezTo>
                      <a:pt x="671" y="1905"/>
                      <a:pt x="686" y="1920"/>
                      <a:pt x="705" y="1920"/>
                    </a:cubicBezTo>
                    <a:cubicBezTo>
                      <a:pt x="723" y="1920"/>
                      <a:pt x="738" y="1905"/>
                      <a:pt x="738" y="1887"/>
                    </a:cubicBezTo>
                    <a:lnTo>
                      <a:pt x="738" y="1758"/>
                    </a:lnTo>
                    <a:lnTo>
                      <a:pt x="772" y="1758"/>
                    </a:lnTo>
                    <a:lnTo>
                      <a:pt x="772" y="1552"/>
                    </a:lnTo>
                    <a:lnTo>
                      <a:pt x="838" y="1552"/>
                    </a:lnTo>
                    <a:cubicBezTo>
                      <a:pt x="839" y="1552"/>
                      <a:pt x="839" y="1552"/>
                      <a:pt x="840" y="1552"/>
                    </a:cubicBezTo>
                    <a:cubicBezTo>
                      <a:pt x="852" y="1574"/>
                      <a:pt x="874" y="1589"/>
                      <a:pt x="901" y="1589"/>
                    </a:cubicBezTo>
                    <a:cubicBezTo>
                      <a:pt x="939" y="1589"/>
                      <a:pt x="970" y="1557"/>
                      <a:pt x="970" y="1519"/>
                    </a:cubicBezTo>
                    <a:cubicBezTo>
                      <a:pt x="970" y="1481"/>
                      <a:pt x="939" y="1450"/>
                      <a:pt x="901" y="1450"/>
                    </a:cubicBezTo>
                    <a:cubicBezTo>
                      <a:pt x="890" y="1450"/>
                      <a:pt x="880" y="1452"/>
                      <a:pt x="871" y="1457"/>
                    </a:cubicBezTo>
                    <a:lnTo>
                      <a:pt x="252" y="1161"/>
                    </a:lnTo>
                    <a:lnTo>
                      <a:pt x="252" y="973"/>
                    </a:lnTo>
                    <a:lnTo>
                      <a:pt x="1296" y="1472"/>
                    </a:lnTo>
                    <a:cubicBezTo>
                      <a:pt x="1283" y="1481"/>
                      <a:pt x="1267" y="1486"/>
                      <a:pt x="1251" y="1486"/>
                    </a:cubicBezTo>
                    <a:lnTo>
                      <a:pt x="1174" y="1486"/>
                    </a:lnTo>
                    <a:cubicBezTo>
                      <a:pt x="1162" y="1464"/>
                      <a:pt x="1140" y="1450"/>
                      <a:pt x="1114" y="1450"/>
                    </a:cubicBezTo>
                    <a:cubicBezTo>
                      <a:pt x="1075" y="1450"/>
                      <a:pt x="1044" y="1481"/>
                      <a:pt x="1044" y="1519"/>
                    </a:cubicBezTo>
                    <a:cubicBezTo>
                      <a:pt x="1044" y="1557"/>
                      <a:pt x="1075" y="1589"/>
                      <a:pt x="1114" y="1589"/>
                    </a:cubicBezTo>
                    <a:cubicBezTo>
                      <a:pt x="1140" y="1589"/>
                      <a:pt x="1162" y="1574"/>
                      <a:pt x="1174" y="1552"/>
                    </a:cubicBezTo>
                    <a:lnTo>
                      <a:pt x="1251" y="1552"/>
                    </a:lnTo>
                    <a:cubicBezTo>
                      <a:pt x="1332" y="1552"/>
                      <a:pt x="1398" y="1486"/>
                      <a:pt x="1398" y="1405"/>
                    </a:cubicBezTo>
                    <a:lnTo>
                      <a:pt x="1398" y="148"/>
                    </a:lnTo>
                    <a:cubicBezTo>
                      <a:pt x="1398" y="66"/>
                      <a:pt x="1332" y="0"/>
                      <a:pt x="1251" y="0"/>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lIns="82828" tIns="41413" rIns="82828" bIns="41413"/>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212" name="Freeform 30"/>
              <p:cNvSpPr>
                <a:spLocks noEditPoints="1"/>
              </p:cNvSpPr>
              <p:nvPr/>
            </p:nvSpPr>
            <p:spPr bwMode="auto">
              <a:xfrm>
                <a:off x="4865746" y="3044023"/>
                <a:ext cx="1224970" cy="45719"/>
              </a:xfrm>
              <a:custGeom>
                <a:avLst/>
                <a:gdLst>
                  <a:gd name="T0" fmla="*/ 2147483646 w 4867"/>
                  <a:gd name="T1" fmla="*/ 2147483646 h 162"/>
                  <a:gd name="T2" fmla="*/ 2147483646 w 4867"/>
                  <a:gd name="T3" fmla="*/ 2147483646 h 162"/>
                  <a:gd name="T4" fmla="*/ 2147483646 w 4867"/>
                  <a:gd name="T5" fmla="*/ 2147483646 h 162"/>
                  <a:gd name="T6" fmla="*/ 2147483646 w 4867"/>
                  <a:gd name="T7" fmla="*/ 2147483646 h 162"/>
                  <a:gd name="T8" fmla="*/ 2147483646 w 4867"/>
                  <a:gd name="T9" fmla="*/ 2147483646 h 162"/>
                  <a:gd name="T10" fmla="*/ 2147483646 w 4867"/>
                  <a:gd name="T11" fmla="*/ 2147483646 h 162"/>
                  <a:gd name="T12" fmla="*/ 2147483646 w 4867"/>
                  <a:gd name="T13" fmla="*/ 2147483646 h 162"/>
                  <a:gd name="T14" fmla="*/ 2147483646 w 4867"/>
                  <a:gd name="T15" fmla="*/ 2147483646 h 162"/>
                  <a:gd name="T16" fmla="*/ 2147483646 w 4867"/>
                  <a:gd name="T17" fmla="*/ 2147483646 h 162"/>
                  <a:gd name="T18" fmla="*/ 2147483646 w 4867"/>
                  <a:gd name="T19" fmla="*/ 2147483646 h 162"/>
                  <a:gd name="T20" fmla="*/ 2147483646 w 4867"/>
                  <a:gd name="T21" fmla="*/ 2147483646 h 162"/>
                  <a:gd name="T22" fmla="*/ 2147483646 w 4867"/>
                  <a:gd name="T23" fmla="*/ 2147483646 h 162"/>
                  <a:gd name="T24" fmla="*/ 2147483646 w 4867"/>
                  <a:gd name="T25" fmla="*/ 2147483646 h 162"/>
                  <a:gd name="T26" fmla="*/ 2147483646 w 4867"/>
                  <a:gd name="T27" fmla="*/ 2147483646 h 162"/>
                  <a:gd name="T28" fmla="*/ 2147483646 w 4867"/>
                  <a:gd name="T29" fmla="*/ 2147483646 h 162"/>
                  <a:gd name="T30" fmla="*/ 2147483646 w 4867"/>
                  <a:gd name="T31" fmla="*/ 2147483646 h 162"/>
                  <a:gd name="T32" fmla="*/ 2147483646 w 4867"/>
                  <a:gd name="T33" fmla="*/ 2147483646 h 162"/>
                  <a:gd name="T34" fmla="*/ 2147483646 w 4867"/>
                  <a:gd name="T35" fmla="*/ 0 h 162"/>
                  <a:gd name="T36" fmla="*/ 2147483646 w 4867"/>
                  <a:gd name="T37" fmla="*/ 0 h 162"/>
                  <a:gd name="T38" fmla="*/ 2147483646 w 4867"/>
                  <a:gd name="T39" fmla="*/ 2147483646 h 162"/>
                  <a:gd name="T40" fmla="*/ 2147483646 w 4867"/>
                  <a:gd name="T41" fmla="*/ 0 h 162"/>
                  <a:gd name="T42" fmla="*/ 2147483646 w 4867"/>
                  <a:gd name="T43" fmla="*/ 0 h 162"/>
                  <a:gd name="T44" fmla="*/ 2147483646 w 4867"/>
                  <a:gd name="T45" fmla="*/ 2147483646 h 162"/>
                  <a:gd name="T46" fmla="*/ 2147483646 w 4867"/>
                  <a:gd name="T47" fmla="*/ 0 h 162"/>
                  <a:gd name="T48" fmla="*/ 2147483646 w 4867"/>
                  <a:gd name="T49" fmla="*/ 0 h 162"/>
                  <a:gd name="T50" fmla="*/ 2147483646 w 4867"/>
                  <a:gd name="T51" fmla="*/ 2147483646 h 162"/>
                  <a:gd name="T52" fmla="*/ 2147483646 w 4867"/>
                  <a:gd name="T53" fmla="*/ 0 h 162"/>
                  <a:gd name="T54" fmla="*/ 2147483646 w 4867"/>
                  <a:gd name="T55" fmla="*/ 0 h 162"/>
                  <a:gd name="T56" fmla="*/ 2147483646 w 4867"/>
                  <a:gd name="T57" fmla="*/ 2147483646 h 162"/>
                  <a:gd name="T58" fmla="*/ 2147483646 w 4867"/>
                  <a:gd name="T59" fmla="*/ 0 h 162"/>
                  <a:gd name="T60" fmla="*/ 2147483646 w 4867"/>
                  <a:gd name="T61" fmla="*/ 0 h 162"/>
                  <a:gd name="T62" fmla="*/ 2147483646 w 4867"/>
                  <a:gd name="T63" fmla="*/ 2147483646 h 162"/>
                  <a:gd name="T64" fmla="*/ 2147483646 w 4867"/>
                  <a:gd name="T65" fmla="*/ 2147483646 h 162"/>
                  <a:gd name="T66" fmla="*/ 2147483646 w 4867"/>
                  <a:gd name="T67" fmla="*/ 2147483646 h 162"/>
                  <a:gd name="T68" fmla="*/ 2147483646 w 4867"/>
                  <a:gd name="T69" fmla="*/ 2147483646 h 162"/>
                  <a:gd name="T70" fmla="*/ 2147483646 w 4867"/>
                  <a:gd name="T71" fmla="*/ 2147483646 h 162"/>
                  <a:gd name="T72" fmla="*/ 2147483646 w 4867"/>
                  <a:gd name="T73" fmla="*/ 2147483646 h 162"/>
                  <a:gd name="T74" fmla="*/ 2147483646 w 4867"/>
                  <a:gd name="T75" fmla="*/ 2147483646 h 162"/>
                  <a:gd name="T76" fmla="*/ 2147483646 w 4867"/>
                  <a:gd name="T77" fmla="*/ 2147483646 h 162"/>
                  <a:gd name="T78" fmla="*/ 2147483646 w 4867"/>
                  <a:gd name="T79" fmla="*/ 2147483646 h 162"/>
                  <a:gd name="T80" fmla="*/ 2147483646 w 4867"/>
                  <a:gd name="T81" fmla="*/ 2147483646 h 162"/>
                  <a:gd name="T82" fmla="*/ 2147483646 w 4867"/>
                  <a:gd name="T83" fmla="*/ 2147483646 h 162"/>
                  <a:gd name="T84" fmla="*/ 2147483646 w 4867"/>
                  <a:gd name="T85" fmla="*/ 2147483646 h 162"/>
                  <a:gd name="T86" fmla="*/ 2147483646 w 4867"/>
                  <a:gd name="T87" fmla="*/ 2147483646 h 162"/>
                  <a:gd name="T88" fmla="*/ 2147483646 w 4867"/>
                  <a:gd name="T89" fmla="*/ 2147483646 h 162"/>
                  <a:gd name="T90" fmla="*/ 2147483646 w 4867"/>
                  <a:gd name="T91" fmla="*/ 2147483646 h 162"/>
                  <a:gd name="T92" fmla="*/ 2147483646 w 4867"/>
                  <a:gd name="T93" fmla="*/ 2147483646 h 162"/>
                  <a:gd name="T94" fmla="*/ 2147483646 w 4867"/>
                  <a:gd name="T95" fmla="*/ 2147483646 h 16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4867" h="162">
                    <a:moveTo>
                      <a:pt x="467" y="108"/>
                    </a:moveTo>
                    <a:lnTo>
                      <a:pt x="467" y="108"/>
                    </a:lnTo>
                    <a:cubicBezTo>
                      <a:pt x="396" y="108"/>
                      <a:pt x="359" y="97"/>
                      <a:pt x="329" y="81"/>
                    </a:cubicBezTo>
                    <a:cubicBezTo>
                      <a:pt x="359" y="65"/>
                      <a:pt x="396" y="53"/>
                      <a:pt x="466" y="53"/>
                    </a:cubicBezTo>
                    <a:cubicBezTo>
                      <a:pt x="466" y="53"/>
                      <a:pt x="466" y="53"/>
                      <a:pt x="467" y="53"/>
                    </a:cubicBezTo>
                    <a:cubicBezTo>
                      <a:pt x="564" y="53"/>
                      <a:pt x="618" y="65"/>
                      <a:pt x="657" y="81"/>
                    </a:cubicBezTo>
                    <a:cubicBezTo>
                      <a:pt x="618" y="97"/>
                      <a:pt x="564" y="108"/>
                      <a:pt x="467" y="108"/>
                    </a:cubicBezTo>
                    <a:close/>
                    <a:moveTo>
                      <a:pt x="905" y="108"/>
                    </a:moveTo>
                    <a:lnTo>
                      <a:pt x="905" y="108"/>
                    </a:lnTo>
                    <a:cubicBezTo>
                      <a:pt x="835" y="108"/>
                      <a:pt x="799" y="97"/>
                      <a:pt x="769" y="81"/>
                    </a:cubicBezTo>
                    <a:cubicBezTo>
                      <a:pt x="799" y="65"/>
                      <a:pt x="835" y="53"/>
                      <a:pt x="905" y="53"/>
                    </a:cubicBezTo>
                    <a:cubicBezTo>
                      <a:pt x="1001" y="53"/>
                      <a:pt x="1055" y="65"/>
                      <a:pt x="1094" y="81"/>
                    </a:cubicBezTo>
                    <a:cubicBezTo>
                      <a:pt x="1056" y="96"/>
                      <a:pt x="1001" y="108"/>
                      <a:pt x="905" y="108"/>
                    </a:cubicBezTo>
                    <a:close/>
                    <a:moveTo>
                      <a:pt x="1342" y="108"/>
                    </a:moveTo>
                    <a:lnTo>
                      <a:pt x="1342" y="108"/>
                    </a:lnTo>
                    <a:cubicBezTo>
                      <a:pt x="1273" y="108"/>
                      <a:pt x="1236" y="97"/>
                      <a:pt x="1206" y="81"/>
                    </a:cubicBezTo>
                    <a:cubicBezTo>
                      <a:pt x="1236" y="65"/>
                      <a:pt x="1272" y="53"/>
                      <a:pt x="1342" y="53"/>
                    </a:cubicBezTo>
                    <a:cubicBezTo>
                      <a:pt x="1438" y="53"/>
                      <a:pt x="1493" y="65"/>
                      <a:pt x="1531" y="81"/>
                    </a:cubicBezTo>
                    <a:cubicBezTo>
                      <a:pt x="1493" y="96"/>
                      <a:pt x="1439" y="108"/>
                      <a:pt x="1342" y="108"/>
                    </a:cubicBezTo>
                    <a:close/>
                    <a:moveTo>
                      <a:pt x="1779" y="108"/>
                    </a:moveTo>
                    <a:lnTo>
                      <a:pt x="1779" y="108"/>
                    </a:lnTo>
                    <a:cubicBezTo>
                      <a:pt x="1710" y="108"/>
                      <a:pt x="1673" y="97"/>
                      <a:pt x="1643" y="81"/>
                    </a:cubicBezTo>
                    <a:cubicBezTo>
                      <a:pt x="1673" y="65"/>
                      <a:pt x="1709" y="53"/>
                      <a:pt x="1779" y="53"/>
                    </a:cubicBezTo>
                    <a:cubicBezTo>
                      <a:pt x="1875" y="53"/>
                      <a:pt x="1930" y="65"/>
                      <a:pt x="1968" y="81"/>
                    </a:cubicBezTo>
                    <a:cubicBezTo>
                      <a:pt x="1930" y="96"/>
                      <a:pt x="1876" y="108"/>
                      <a:pt x="1779" y="108"/>
                    </a:cubicBezTo>
                    <a:close/>
                    <a:moveTo>
                      <a:pt x="2216" y="108"/>
                    </a:moveTo>
                    <a:lnTo>
                      <a:pt x="2216" y="108"/>
                    </a:lnTo>
                    <a:cubicBezTo>
                      <a:pt x="2147" y="108"/>
                      <a:pt x="2110" y="97"/>
                      <a:pt x="2080" y="81"/>
                    </a:cubicBezTo>
                    <a:cubicBezTo>
                      <a:pt x="2110" y="65"/>
                      <a:pt x="2147" y="53"/>
                      <a:pt x="2216" y="53"/>
                    </a:cubicBezTo>
                    <a:cubicBezTo>
                      <a:pt x="2313" y="53"/>
                      <a:pt x="2367" y="65"/>
                      <a:pt x="2405" y="81"/>
                    </a:cubicBezTo>
                    <a:cubicBezTo>
                      <a:pt x="2367" y="96"/>
                      <a:pt x="2313" y="108"/>
                      <a:pt x="2216" y="108"/>
                    </a:cubicBezTo>
                    <a:close/>
                    <a:moveTo>
                      <a:pt x="2653" y="108"/>
                    </a:moveTo>
                    <a:lnTo>
                      <a:pt x="2653" y="108"/>
                    </a:lnTo>
                    <a:cubicBezTo>
                      <a:pt x="2584" y="108"/>
                      <a:pt x="2547" y="97"/>
                      <a:pt x="2517" y="81"/>
                    </a:cubicBezTo>
                    <a:cubicBezTo>
                      <a:pt x="2547" y="65"/>
                      <a:pt x="2584" y="53"/>
                      <a:pt x="2653" y="53"/>
                    </a:cubicBezTo>
                    <a:cubicBezTo>
                      <a:pt x="2750" y="53"/>
                      <a:pt x="2804" y="65"/>
                      <a:pt x="2842" y="81"/>
                    </a:cubicBezTo>
                    <a:cubicBezTo>
                      <a:pt x="2804" y="96"/>
                      <a:pt x="2750" y="108"/>
                      <a:pt x="2653" y="108"/>
                    </a:cubicBezTo>
                    <a:close/>
                    <a:moveTo>
                      <a:pt x="3091" y="108"/>
                    </a:moveTo>
                    <a:lnTo>
                      <a:pt x="3091" y="108"/>
                    </a:lnTo>
                    <a:cubicBezTo>
                      <a:pt x="3021" y="108"/>
                      <a:pt x="2984" y="97"/>
                      <a:pt x="2954" y="81"/>
                    </a:cubicBezTo>
                    <a:cubicBezTo>
                      <a:pt x="2984" y="65"/>
                      <a:pt x="3021" y="53"/>
                      <a:pt x="3090" y="53"/>
                    </a:cubicBezTo>
                    <a:cubicBezTo>
                      <a:pt x="3187" y="53"/>
                      <a:pt x="3241" y="65"/>
                      <a:pt x="3279" y="81"/>
                    </a:cubicBezTo>
                    <a:cubicBezTo>
                      <a:pt x="3241" y="96"/>
                      <a:pt x="3187" y="108"/>
                      <a:pt x="3091" y="108"/>
                    </a:cubicBezTo>
                    <a:close/>
                    <a:moveTo>
                      <a:pt x="3528" y="108"/>
                    </a:moveTo>
                    <a:lnTo>
                      <a:pt x="3528" y="108"/>
                    </a:lnTo>
                    <a:cubicBezTo>
                      <a:pt x="3458" y="108"/>
                      <a:pt x="3422" y="97"/>
                      <a:pt x="3391" y="81"/>
                    </a:cubicBezTo>
                    <a:cubicBezTo>
                      <a:pt x="3422" y="65"/>
                      <a:pt x="3458" y="53"/>
                      <a:pt x="3527" y="53"/>
                    </a:cubicBezTo>
                    <a:cubicBezTo>
                      <a:pt x="3624" y="53"/>
                      <a:pt x="3678" y="65"/>
                      <a:pt x="3717" y="81"/>
                    </a:cubicBezTo>
                    <a:cubicBezTo>
                      <a:pt x="3678" y="96"/>
                      <a:pt x="3624" y="108"/>
                      <a:pt x="3528" y="108"/>
                    </a:cubicBezTo>
                    <a:close/>
                    <a:moveTo>
                      <a:pt x="3965" y="108"/>
                    </a:moveTo>
                    <a:lnTo>
                      <a:pt x="3965" y="108"/>
                    </a:lnTo>
                    <a:cubicBezTo>
                      <a:pt x="3895" y="108"/>
                      <a:pt x="3859" y="97"/>
                      <a:pt x="3828" y="81"/>
                    </a:cubicBezTo>
                    <a:cubicBezTo>
                      <a:pt x="3859" y="65"/>
                      <a:pt x="3895" y="53"/>
                      <a:pt x="3964" y="53"/>
                    </a:cubicBezTo>
                    <a:cubicBezTo>
                      <a:pt x="4061" y="53"/>
                      <a:pt x="4115" y="65"/>
                      <a:pt x="4154" y="81"/>
                    </a:cubicBezTo>
                    <a:cubicBezTo>
                      <a:pt x="4115" y="96"/>
                      <a:pt x="4061" y="108"/>
                      <a:pt x="3965" y="108"/>
                    </a:cubicBezTo>
                    <a:close/>
                    <a:moveTo>
                      <a:pt x="4402" y="108"/>
                    </a:moveTo>
                    <a:lnTo>
                      <a:pt x="4402" y="108"/>
                    </a:lnTo>
                    <a:cubicBezTo>
                      <a:pt x="4332" y="108"/>
                      <a:pt x="4296" y="97"/>
                      <a:pt x="4265" y="81"/>
                    </a:cubicBezTo>
                    <a:cubicBezTo>
                      <a:pt x="4296" y="65"/>
                      <a:pt x="4332" y="53"/>
                      <a:pt x="4401" y="53"/>
                    </a:cubicBezTo>
                    <a:cubicBezTo>
                      <a:pt x="4498" y="53"/>
                      <a:pt x="4552" y="65"/>
                      <a:pt x="4591" y="81"/>
                    </a:cubicBezTo>
                    <a:cubicBezTo>
                      <a:pt x="4552" y="96"/>
                      <a:pt x="4498" y="108"/>
                      <a:pt x="4402" y="108"/>
                    </a:cubicBezTo>
                    <a:close/>
                    <a:moveTo>
                      <a:pt x="4840" y="108"/>
                    </a:moveTo>
                    <a:lnTo>
                      <a:pt x="4840" y="108"/>
                    </a:lnTo>
                    <a:cubicBezTo>
                      <a:pt x="4770" y="108"/>
                      <a:pt x="4733" y="97"/>
                      <a:pt x="4702" y="81"/>
                    </a:cubicBezTo>
                    <a:cubicBezTo>
                      <a:pt x="4733" y="65"/>
                      <a:pt x="4770" y="53"/>
                      <a:pt x="4840" y="53"/>
                    </a:cubicBezTo>
                    <a:cubicBezTo>
                      <a:pt x="4855" y="53"/>
                      <a:pt x="4867" y="41"/>
                      <a:pt x="4867" y="27"/>
                    </a:cubicBezTo>
                    <a:cubicBezTo>
                      <a:pt x="4867" y="12"/>
                      <a:pt x="4855" y="0"/>
                      <a:pt x="4840" y="0"/>
                    </a:cubicBezTo>
                    <a:cubicBezTo>
                      <a:pt x="4735" y="0"/>
                      <a:pt x="4690" y="25"/>
                      <a:pt x="4649" y="50"/>
                    </a:cubicBezTo>
                    <a:cubicBezTo>
                      <a:pt x="4604" y="24"/>
                      <a:pt x="4542" y="0"/>
                      <a:pt x="4404" y="0"/>
                    </a:cubicBezTo>
                    <a:cubicBezTo>
                      <a:pt x="4403" y="0"/>
                      <a:pt x="4403" y="0"/>
                      <a:pt x="4403" y="0"/>
                    </a:cubicBezTo>
                    <a:cubicBezTo>
                      <a:pt x="4402" y="0"/>
                      <a:pt x="4402" y="0"/>
                      <a:pt x="4401" y="0"/>
                    </a:cubicBezTo>
                    <a:cubicBezTo>
                      <a:pt x="4401" y="0"/>
                      <a:pt x="4401" y="0"/>
                      <a:pt x="4400" y="0"/>
                    </a:cubicBezTo>
                    <a:cubicBezTo>
                      <a:pt x="4400" y="0"/>
                      <a:pt x="4400" y="0"/>
                      <a:pt x="4400" y="0"/>
                    </a:cubicBezTo>
                    <a:cubicBezTo>
                      <a:pt x="4297" y="0"/>
                      <a:pt x="4253" y="25"/>
                      <a:pt x="4212" y="50"/>
                    </a:cubicBezTo>
                    <a:cubicBezTo>
                      <a:pt x="4167" y="24"/>
                      <a:pt x="4105" y="0"/>
                      <a:pt x="3967" y="0"/>
                    </a:cubicBezTo>
                    <a:cubicBezTo>
                      <a:pt x="3966" y="0"/>
                      <a:pt x="3966" y="0"/>
                      <a:pt x="3966" y="0"/>
                    </a:cubicBezTo>
                    <a:cubicBezTo>
                      <a:pt x="3965" y="0"/>
                      <a:pt x="3965" y="0"/>
                      <a:pt x="3964" y="0"/>
                    </a:cubicBezTo>
                    <a:cubicBezTo>
                      <a:pt x="3964" y="0"/>
                      <a:pt x="3964" y="0"/>
                      <a:pt x="3963" y="0"/>
                    </a:cubicBezTo>
                    <a:cubicBezTo>
                      <a:pt x="3963" y="0"/>
                      <a:pt x="3963" y="0"/>
                      <a:pt x="3963" y="0"/>
                    </a:cubicBezTo>
                    <a:cubicBezTo>
                      <a:pt x="3860" y="0"/>
                      <a:pt x="3816" y="25"/>
                      <a:pt x="3775" y="50"/>
                    </a:cubicBezTo>
                    <a:cubicBezTo>
                      <a:pt x="3729" y="24"/>
                      <a:pt x="3668" y="0"/>
                      <a:pt x="3529" y="0"/>
                    </a:cubicBezTo>
                    <a:cubicBezTo>
                      <a:pt x="3529" y="0"/>
                      <a:pt x="3529" y="0"/>
                      <a:pt x="3529" y="0"/>
                    </a:cubicBezTo>
                    <a:cubicBezTo>
                      <a:pt x="3528" y="0"/>
                      <a:pt x="3528" y="0"/>
                      <a:pt x="3527" y="0"/>
                    </a:cubicBezTo>
                    <a:cubicBezTo>
                      <a:pt x="3527" y="0"/>
                      <a:pt x="3526" y="0"/>
                      <a:pt x="3526" y="0"/>
                    </a:cubicBezTo>
                    <a:cubicBezTo>
                      <a:pt x="3526" y="0"/>
                      <a:pt x="3526" y="0"/>
                      <a:pt x="3526" y="0"/>
                    </a:cubicBezTo>
                    <a:cubicBezTo>
                      <a:pt x="3422" y="0"/>
                      <a:pt x="3379" y="25"/>
                      <a:pt x="3338" y="50"/>
                    </a:cubicBezTo>
                    <a:cubicBezTo>
                      <a:pt x="3292" y="24"/>
                      <a:pt x="3231" y="0"/>
                      <a:pt x="3092" y="0"/>
                    </a:cubicBezTo>
                    <a:cubicBezTo>
                      <a:pt x="3092" y="0"/>
                      <a:pt x="3092" y="0"/>
                      <a:pt x="3092" y="0"/>
                    </a:cubicBezTo>
                    <a:cubicBezTo>
                      <a:pt x="3091" y="0"/>
                      <a:pt x="3091" y="0"/>
                      <a:pt x="3090" y="0"/>
                    </a:cubicBezTo>
                    <a:cubicBezTo>
                      <a:pt x="3090" y="0"/>
                      <a:pt x="3089" y="0"/>
                      <a:pt x="3089" y="0"/>
                    </a:cubicBezTo>
                    <a:cubicBezTo>
                      <a:pt x="3089" y="0"/>
                      <a:pt x="3089" y="0"/>
                      <a:pt x="3089" y="0"/>
                    </a:cubicBezTo>
                    <a:cubicBezTo>
                      <a:pt x="2985" y="0"/>
                      <a:pt x="2942" y="25"/>
                      <a:pt x="2901" y="50"/>
                    </a:cubicBezTo>
                    <a:cubicBezTo>
                      <a:pt x="2855" y="24"/>
                      <a:pt x="2794" y="0"/>
                      <a:pt x="2655" y="0"/>
                    </a:cubicBezTo>
                    <a:cubicBezTo>
                      <a:pt x="2655" y="0"/>
                      <a:pt x="2655" y="0"/>
                      <a:pt x="2655" y="0"/>
                    </a:cubicBezTo>
                    <a:cubicBezTo>
                      <a:pt x="2654" y="0"/>
                      <a:pt x="2654" y="0"/>
                      <a:pt x="2653" y="0"/>
                    </a:cubicBezTo>
                    <a:cubicBezTo>
                      <a:pt x="2653" y="0"/>
                      <a:pt x="2652" y="0"/>
                      <a:pt x="2652" y="0"/>
                    </a:cubicBezTo>
                    <a:cubicBezTo>
                      <a:pt x="2652" y="0"/>
                      <a:pt x="2652" y="0"/>
                      <a:pt x="2652" y="0"/>
                    </a:cubicBezTo>
                    <a:cubicBezTo>
                      <a:pt x="2548" y="0"/>
                      <a:pt x="2505" y="25"/>
                      <a:pt x="2464" y="50"/>
                    </a:cubicBezTo>
                    <a:cubicBezTo>
                      <a:pt x="2418" y="24"/>
                      <a:pt x="2357" y="0"/>
                      <a:pt x="2218" y="0"/>
                    </a:cubicBezTo>
                    <a:cubicBezTo>
                      <a:pt x="2218" y="0"/>
                      <a:pt x="2218" y="0"/>
                      <a:pt x="2218" y="0"/>
                    </a:cubicBezTo>
                    <a:cubicBezTo>
                      <a:pt x="2217" y="0"/>
                      <a:pt x="2217" y="0"/>
                      <a:pt x="2216" y="0"/>
                    </a:cubicBezTo>
                    <a:cubicBezTo>
                      <a:pt x="2216" y="0"/>
                      <a:pt x="2215" y="0"/>
                      <a:pt x="2215" y="0"/>
                    </a:cubicBezTo>
                    <a:cubicBezTo>
                      <a:pt x="2215" y="0"/>
                      <a:pt x="2215" y="0"/>
                      <a:pt x="2215" y="0"/>
                    </a:cubicBezTo>
                    <a:cubicBezTo>
                      <a:pt x="2111" y="0"/>
                      <a:pt x="2067" y="25"/>
                      <a:pt x="2027" y="50"/>
                    </a:cubicBezTo>
                    <a:cubicBezTo>
                      <a:pt x="1981" y="24"/>
                      <a:pt x="1919" y="0"/>
                      <a:pt x="1781" y="0"/>
                    </a:cubicBezTo>
                    <a:cubicBezTo>
                      <a:pt x="1781" y="0"/>
                      <a:pt x="1781" y="0"/>
                      <a:pt x="1781" y="0"/>
                    </a:cubicBezTo>
                    <a:cubicBezTo>
                      <a:pt x="1780" y="0"/>
                      <a:pt x="1779" y="0"/>
                      <a:pt x="1779" y="0"/>
                    </a:cubicBezTo>
                    <a:cubicBezTo>
                      <a:pt x="1778" y="0"/>
                      <a:pt x="1778" y="0"/>
                      <a:pt x="1778" y="0"/>
                    </a:cubicBezTo>
                    <a:cubicBezTo>
                      <a:pt x="1778" y="0"/>
                      <a:pt x="1778" y="0"/>
                      <a:pt x="1777" y="0"/>
                    </a:cubicBezTo>
                    <a:cubicBezTo>
                      <a:pt x="1674" y="0"/>
                      <a:pt x="1630" y="25"/>
                      <a:pt x="1590" y="50"/>
                    </a:cubicBezTo>
                    <a:cubicBezTo>
                      <a:pt x="1544" y="24"/>
                      <a:pt x="1482" y="0"/>
                      <a:pt x="1344" y="0"/>
                    </a:cubicBezTo>
                    <a:cubicBezTo>
                      <a:pt x="1344" y="0"/>
                      <a:pt x="1344" y="0"/>
                      <a:pt x="1344" y="0"/>
                    </a:cubicBezTo>
                    <a:cubicBezTo>
                      <a:pt x="1343" y="0"/>
                      <a:pt x="1342" y="0"/>
                      <a:pt x="1342" y="0"/>
                    </a:cubicBezTo>
                    <a:cubicBezTo>
                      <a:pt x="1341" y="0"/>
                      <a:pt x="1341" y="0"/>
                      <a:pt x="1341" y="0"/>
                    </a:cubicBezTo>
                    <a:cubicBezTo>
                      <a:pt x="1341" y="0"/>
                      <a:pt x="1340" y="0"/>
                      <a:pt x="1340" y="0"/>
                    </a:cubicBezTo>
                    <a:cubicBezTo>
                      <a:pt x="1237" y="0"/>
                      <a:pt x="1193" y="25"/>
                      <a:pt x="1152" y="50"/>
                    </a:cubicBezTo>
                    <a:cubicBezTo>
                      <a:pt x="1107" y="24"/>
                      <a:pt x="1045" y="0"/>
                      <a:pt x="907" y="0"/>
                    </a:cubicBezTo>
                    <a:cubicBezTo>
                      <a:pt x="907" y="0"/>
                      <a:pt x="907" y="0"/>
                      <a:pt x="906" y="0"/>
                    </a:cubicBezTo>
                    <a:cubicBezTo>
                      <a:pt x="906" y="0"/>
                      <a:pt x="905" y="0"/>
                      <a:pt x="905" y="0"/>
                    </a:cubicBezTo>
                    <a:cubicBezTo>
                      <a:pt x="904" y="0"/>
                      <a:pt x="904" y="0"/>
                      <a:pt x="904" y="0"/>
                    </a:cubicBezTo>
                    <a:cubicBezTo>
                      <a:pt x="903" y="0"/>
                      <a:pt x="903" y="0"/>
                      <a:pt x="903" y="0"/>
                    </a:cubicBezTo>
                    <a:cubicBezTo>
                      <a:pt x="800" y="0"/>
                      <a:pt x="756" y="25"/>
                      <a:pt x="715" y="50"/>
                    </a:cubicBezTo>
                    <a:cubicBezTo>
                      <a:pt x="669" y="24"/>
                      <a:pt x="607" y="0"/>
                      <a:pt x="467" y="0"/>
                    </a:cubicBezTo>
                    <a:cubicBezTo>
                      <a:pt x="467" y="0"/>
                      <a:pt x="467" y="0"/>
                      <a:pt x="467" y="0"/>
                    </a:cubicBezTo>
                    <a:cubicBezTo>
                      <a:pt x="361" y="0"/>
                      <a:pt x="317" y="25"/>
                      <a:pt x="275" y="50"/>
                    </a:cubicBezTo>
                    <a:cubicBezTo>
                      <a:pt x="230" y="24"/>
                      <a:pt x="167" y="0"/>
                      <a:pt x="27" y="0"/>
                    </a:cubicBezTo>
                    <a:cubicBezTo>
                      <a:pt x="12" y="0"/>
                      <a:pt x="0" y="12"/>
                      <a:pt x="0" y="27"/>
                    </a:cubicBezTo>
                    <a:cubicBezTo>
                      <a:pt x="0" y="41"/>
                      <a:pt x="12" y="53"/>
                      <a:pt x="27" y="53"/>
                    </a:cubicBezTo>
                    <a:cubicBezTo>
                      <a:pt x="124" y="53"/>
                      <a:pt x="178" y="65"/>
                      <a:pt x="217" y="81"/>
                    </a:cubicBezTo>
                    <a:cubicBezTo>
                      <a:pt x="178" y="97"/>
                      <a:pt x="124" y="108"/>
                      <a:pt x="27" y="108"/>
                    </a:cubicBezTo>
                    <a:cubicBezTo>
                      <a:pt x="12" y="108"/>
                      <a:pt x="0" y="120"/>
                      <a:pt x="0" y="135"/>
                    </a:cubicBezTo>
                    <a:cubicBezTo>
                      <a:pt x="0" y="150"/>
                      <a:pt x="12" y="162"/>
                      <a:pt x="27" y="162"/>
                    </a:cubicBezTo>
                    <a:cubicBezTo>
                      <a:pt x="167" y="162"/>
                      <a:pt x="230" y="137"/>
                      <a:pt x="275" y="112"/>
                    </a:cubicBezTo>
                    <a:cubicBezTo>
                      <a:pt x="317" y="137"/>
                      <a:pt x="361" y="162"/>
                      <a:pt x="467" y="162"/>
                    </a:cubicBezTo>
                    <a:cubicBezTo>
                      <a:pt x="607" y="162"/>
                      <a:pt x="669" y="137"/>
                      <a:pt x="715" y="112"/>
                    </a:cubicBezTo>
                    <a:cubicBezTo>
                      <a:pt x="756" y="136"/>
                      <a:pt x="800" y="161"/>
                      <a:pt x="903" y="162"/>
                    </a:cubicBezTo>
                    <a:cubicBezTo>
                      <a:pt x="903" y="162"/>
                      <a:pt x="903" y="162"/>
                      <a:pt x="904" y="162"/>
                    </a:cubicBezTo>
                    <a:cubicBezTo>
                      <a:pt x="904" y="162"/>
                      <a:pt x="905" y="162"/>
                      <a:pt x="905" y="162"/>
                    </a:cubicBezTo>
                    <a:cubicBezTo>
                      <a:pt x="906" y="162"/>
                      <a:pt x="906" y="162"/>
                      <a:pt x="906" y="162"/>
                    </a:cubicBezTo>
                    <a:cubicBezTo>
                      <a:pt x="907" y="162"/>
                      <a:pt x="907" y="162"/>
                      <a:pt x="907" y="162"/>
                    </a:cubicBezTo>
                    <a:cubicBezTo>
                      <a:pt x="1045" y="161"/>
                      <a:pt x="1107" y="137"/>
                      <a:pt x="1152" y="112"/>
                    </a:cubicBezTo>
                    <a:cubicBezTo>
                      <a:pt x="1193" y="136"/>
                      <a:pt x="1237" y="161"/>
                      <a:pt x="1340" y="162"/>
                    </a:cubicBezTo>
                    <a:cubicBezTo>
                      <a:pt x="1340" y="162"/>
                      <a:pt x="1341" y="162"/>
                      <a:pt x="1341" y="162"/>
                    </a:cubicBezTo>
                    <a:cubicBezTo>
                      <a:pt x="1341" y="162"/>
                      <a:pt x="1342" y="162"/>
                      <a:pt x="1342" y="162"/>
                    </a:cubicBezTo>
                    <a:cubicBezTo>
                      <a:pt x="1343" y="162"/>
                      <a:pt x="1343" y="162"/>
                      <a:pt x="1344" y="162"/>
                    </a:cubicBezTo>
                    <a:cubicBezTo>
                      <a:pt x="1344" y="162"/>
                      <a:pt x="1344" y="162"/>
                      <a:pt x="1344" y="162"/>
                    </a:cubicBezTo>
                    <a:cubicBezTo>
                      <a:pt x="1482" y="161"/>
                      <a:pt x="1544" y="137"/>
                      <a:pt x="1590" y="112"/>
                    </a:cubicBezTo>
                    <a:cubicBezTo>
                      <a:pt x="1630" y="136"/>
                      <a:pt x="1674" y="161"/>
                      <a:pt x="1777" y="162"/>
                    </a:cubicBezTo>
                    <a:cubicBezTo>
                      <a:pt x="1777" y="162"/>
                      <a:pt x="1778" y="162"/>
                      <a:pt x="1778" y="162"/>
                    </a:cubicBezTo>
                    <a:cubicBezTo>
                      <a:pt x="1778" y="162"/>
                      <a:pt x="1779" y="162"/>
                      <a:pt x="1779" y="162"/>
                    </a:cubicBezTo>
                    <a:cubicBezTo>
                      <a:pt x="1780" y="162"/>
                      <a:pt x="1780" y="162"/>
                      <a:pt x="1781" y="162"/>
                    </a:cubicBezTo>
                    <a:cubicBezTo>
                      <a:pt x="1781" y="162"/>
                      <a:pt x="1781" y="162"/>
                      <a:pt x="1781" y="162"/>
                    </a:cubicBezTo>
                    <a:cubicBezTo>
                      <a:pt x="1919" y="161"/>
                      <a:pt x="1981" y="137"/>
                      <a:pt x="2027" y="112"/>
                    </a:cubicBezTo>
                    <a:cubicBezTo>
                      <a:pt x="2067" y="136"/>
                      <a:pt x="2111" y="161"/>
                      <a:pt x="2214" y="162"/>
                    </a:cubicBezTo>
                    <a:cubicBezTo>
                      <a:pt x="2215" y="162"/>
                      <a:pt x="2215" y="162"/>
                      <a:pt x="2215" y="162"/>
                    </a:cubicBezTo>
                    <a:cubicBezTo>
                      <a:pt x="2215" y="162"/>
                      <a:pt x="2216" y="162"/>
                      <a:pt x="2216" y="162"/>
                    </a:cubicBezTo>
                    <a:cubicBezTo>
                      <a:pt x="2217" y="162"/>
                      <a:pt x="2217" y="162"/>
                      <a:pt x="2218" y="162"/>
                    </a:cubicBezTo>
                    <a:cubicBezTo>
                      <a:pt x="2218" y="162"/>
                      <a:pt x="2218" y="162"/>
                      <a:pt x="2218" y="162"/>
                    </a:cubicBezTo>
                    <a:cubicBezTo>
                      <a:pt x="2357" y="161"/>
                      <a:pt x="2418" y="137"/>
                      <a:pt x="2464" y="112"/>
                    </a:cubicBezTo>
                    <a:cubicBezTo>
                      <a:pt x="2505" y="136"/>
                      <a:pt x="2548" y="161"/>
                      <a:pt x="2651" y="162"/>
                    </a:cubicBezTo>
                    <a:cubicBezTo>
                      <a:pt x="2652" y="162"/>
                      <a:pt x="2652" y="162"/>
                      <a:pt x="2652" y="162"/>
                    </a:cubicBezTo>
                    <a:cubicBezTo>
                      <a:pt x="2652" y="162"/>
                      <a:pt x="2653" y="162"/>
                      <a:pt x="2653" y="162"/>
                    </a:cubicBezTo>
                    <a:cubicBezTo>
                      <a:pt x="2654" y="162"/>
                      <a:pt x="2654" y="162"/>
                      <a:pt x="2655" y="162"/>
                    </a:cubicBezTo>
                    <a:cubicBezTo>
                      <a:pt x="2655" y="162"/>
                      <a:pt x="2655" y="162"/>
                      <a:pt x="2655" y="162"/>
                    </a:cubicBezTo>
                    <a:cubicBezTo>
                      <a:pt x="2794" y="161"/>
                      <a:pt x="2855" y="137"/>
                      <a:pt x="2901" y="112"/>
                    </a:cubicBezTo>
                    <a:cubicBezTo>
                      <a:pt x="2942" y="136"/>
                      <a:pt x="2985" y="161"/>
                      <a:pt x="3089" y="162"/>
                    </a:cubicBezTo>
                    <a:cubicBezTo>
                      <a:pt x="3089" y="162"/>
                      <a:pt x="3089" y="162"/>
                      <a:pt x="3089" y="162"/>
                    </a:cubicBezTo>
                    <a:cubicBezTo>
                      <a:pt x="3090" y="162"/>
                      <a:pt x="3090" y="162"/>
                      <a:pt x="3091" y="162"/>
                    </a:cubicBezTo>
                    <a:cubicBezTo>
                      <a:pt x="3091" y="162"/>
                      <a:pt x="3091" y="162"/>
                      <a:pt x="3092" y="162"/>
                    </a:cubicBezTo>
                    <a:cubicBezTo>
                      <a:pt x="3092" y="162"/>
                      <a:pt x="3092" y="162"/>
                      <a:pt x="3092" y="162"/>
                    </a:cubicBezTo>
                    <a:cubicBezTo>
                      <a:pt x="3231" y="161"/>
                      <a:pt x="3292" y="137"/>
                      <a:pt x="3338" y="112"/>
                    </a:cubicBezTo>
                    <a:cubicBezTo>
                      <a:pt x="3379" y="136"/>
                      <a:pt x="3422" y="161"/>
                      <a:pt x="3526" y="162"/>
                    </a:cubicBezTo>
                    <a:cubicBezTo>
                      <a:pt x="3526" y="162"/>
                      <a:pt x="3526" y="162"/>
                      <a:pt x="3526" y="162"/>
                    </a:cubicBezTo>
                    <a:cubicBezTo>
                      <a:pt x="3527" y="162"/>
                      <a:pt x="3527" y="162"/>
                      <a:pt x="3528" y="162"/>
                    </a:cubicBezTo>
                    <a:cubicBezTo>
                      <a:pt x="3528" y="162"/>
                      <a:pt x="3528" y="162"/>
                      <a:pt x="3529" y="162"/>
                    </a:cubicBezTo>
                    <a:cubicBezTo>
                      <a:pt x="3529" y="162"/>
                      <a:pt x="3529" y="162"/>
                      <a:pt x="3529" y="162"/>
                    </a:cubicBezTo>
                    <a:cubicBezTo>
                      <a:pt x="3668" y="161"/>
                      <a:pt x="3729" y="137"/>
                      <a:pt x="3775" y="112"/>
                    </a:cubicBezTo>
                    <a:cubicBezTo>
                      <a:pt x="3816" y="136"/>
                      <a:pt x="3860" y="161"/>
                      <a:pt x="3963" y="162"/>
                    </a:cubicBezTo>
                    <a:cubicBezTo>
                      <a:pt x="3963" y="162"/>
                      <a:pt x="3963" y="162"/>
                      <a:pt x="3963" y="162"/>
                    </a:cubicBezTo>
                    <a:cubicBezTo>
                      <a:pt x="3964" y="162"/>
                      <a:pt x="3964" y="162"/>
                      <a:pt x="3965" y="162"/>
                    </a:cubicBezTo>
                    <a:cubicBezTo>
                      <a:pt x="3965" y="162"/>
                      <a:pt x="3966" y="162"/>
                      <a:pt x="3966" y="162"/>
                    </a:cubicBezTo>
                    <a:cubicBezTo>
                      <a:pt x="3966" y="162"/>
                      <a:pt x="3966" y="162"/>
                      <a:pt x="3966" y="162"/>
                    </a:cubicBezTo>
                    <a:cubicBezTo>
                      <a:pt x="4105" y="161"/>
                      <a:pt x="4167" y="137"/>
                      <a:pt x="4212" y="112"/>
                    </a:cubicBezTo>
                    <a:cubicBezTo>
                      <a:pt x="4253" y="136"/>
                      <a:pt x="4297" y="161"/>
                      <a:pt x="4400" y="162"/>
                    </a:cubicBezTo>
                    <a:cubicBezTo>
                      <a:pt x="4400" y="162"/>
                      <a:pt x="4400" y="162"/>
                      <a:pt x="4400" y="162"/>
                    </a:cubicBezTo>
                    <a:cubicBezTo>
                      <a:pt x="4401" y="162"/>
                      <a:pt x="4401" y="162"/>
                      <a:pt x="4402" y="162"/>
                    </a:cubicBezTo>
                    <a:cubicBezTo>
                      <a:pt x="4402" y="162"/>
                      <a:pt x="4403" y="162"/>
                      <a:pt x="4403" y="162"/>
                    </a:cubicBezTo>
                    <a:cubicBezTo>
                      <a:pt x="4403" y="162"/>
                      <a:pt x="4403" y="162"/>
                      <a:pt x="4404" y="162"/>
                    </a:cubicBezTo>
                    <a:cubicBezTo>
                      <a:pt x="4542" y="161"/>
                      <a:pt x="4604" y="137"/>
                      <a:pt x="4649" y="112"/>
                    </a:cubicBezTo>
                    <a:cubicBezTo>
                      <a:pt x="4690" y="137"/>
                      <a:pt x="4735" y="162"/>
                      <a:pt x="4840" y="162"/>
                    </a:cubicBezTo>
                    <a:cubicBezTo>
                      <a:pt x="4855" y="162"/>
                      <a:pt x="4867" y="150"/>
                      <a:pt x="4867" y="135"/>
                    </a:cubicBezTo>
                    <a:cubicBezTo>
                      <a:pt x="4867" y="120"/>
                      <a:pt x="4855" y="108"/>
                      <a:pt x="4840" y="108"/>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lIns="82828" tIns="41413" rIns="82828" bIns="41413"/>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grpSp>
            <p:nvGrpSpPr>
              <p:cNvPr id="213" name="组合 176"/>
              <p:cNvGrpSpPr>
                <a:grpSpLocks/>
              </p:cNvGrpSpPr>
              <p:nvPr/>
            </p:nvGrpSpPr>
            <p:grpSpPr bwMode="auto">
              <a:xfrm>
                <a:off x="6022767" y="2706030"/>
                <a:ext cx="717094" cy="545885"/>
                <a:chOff x="854075" y="3563938"/>
                <a:chExt cx="817563" cy="623888"/>
              </a:xfrm>
              <a:solidFill>
                <a:sysClr val="window" lastClr="FFFFFF">
                  <a:lumMod val="95000"/>
                </a:sysClr>
              </a:solidFill>
            </p:grpSpPr>
            <p:sp>
              <p:nvSpPr>
                <p:cNvPr id="232" name="Freeform 146"/>
                <p:cNvSpPr>
                  <a:spLocks noEditPoints="1"/>
                </p:cNvSpPr>
                <p:nvPr/>
              </p:nvSpPr>
              <p:spPr bwMode="auto">
                <a:xfrm>
                  <a:off x="854075" y="3563938"/>
                  <a:ext cx="817563" cy="623888"/>
                </a:xfrm>
                <a:custGeom>
                  <a:avLst/>
                  <a:gdLst>
                    <a:gd name="T0" fmla="*/ 2147483646 w 1949"/>
                    <a:gd name="T1" fmla="*/ 2147483646 h 1486"/>
                    <a:gd name="T2" fmla="*/ 2147483646 w 1949"/>
                    <a:gd name="T3" fmla="*/ 2147483646 h 1486"/>
                    <a:gd name="T4" fmla="*/ 2147483646 w 1949"/>
                    <a:gd name="T5" fmla="*/ 2147483646 h 1486"/>
                    <a:gd name="T6" fmla="*/ 2147483646 w 1949"/>
                    <a:gd name="T7" fmla="*/ 2147483646 h 1486"/>
                    <a:gd name="T8" fmla="*/ 2147483646 w 1949"/>
                    <a:gd name="T9" fmla="*/ 2147483646 h 1486"/>
                    <a:gd name="T10" fmla="*/ 2147483646 w 1949"/>
                    <a:gd name="T11" fmla="*/ 2147483646 h 1486"/>
                    <a:gd name="T12" fmla="*/ 2147483646 w 1949"/>
                    <a:gd name="T13" fmla="*/ 2147483646 h 1486"/>
                    <a:gd name="T14" fmla="*/ 2147483646 w 1949"/>
                    <a:gd name="T15" fmla="*/ 2147483646 h 1486"/>
                    <a:gd name="T16" fmla="*/ 2147483646 w 1949"/>
                    <a:gd name="T17" fmla="*/ 2147483646 h 1486"/>
                    <a:gd name="T18" fmla="*/ 2147483646 w 1949"/>
                    <a:gd name="T19" fmla="*/ 2147483646 h 1486"/>
                    <a:gd name="T20" fmla="*/ 2147483646 w 1949"/>
                    <a:gd name="T21" fmla="*/ 2147483646 h 1486"/>
                    <a:gd name="T22" fmla="*/ 2147483646 w 1949"/>
                    <a:gd name="T23" fmla="*/ 2147483646 h 1486"/>
                    <a:gd name="T24" fmla="*/ 2147483646 w 1949"/>
                    <a:gd name="T25" fmla="*/ 2147483646 h 1486"/>
                    <a:gd name="T26" fmla="*/ 2147483646 w 1949"/>
                    <a:gd name="T27" fmla="*/ 2147483646 h 1486"/>
                    <a:gd name="T28" fmla="*/ 2147483646 w 1949"/>
                    <a:gd name="T29" fmla="*/ 2147483646 h 1486"/>
                    <a:gd name="T30" fmla="*/ 2147483646 w 1949"/>
                    <a:gd name="T31" fmla="*/ 2147483646 h 1486"/>
                    <a:gd name="T32" fmla="*/ 2147483646 w 1949"/>
                    <a:gd name="T33" fmla="*/ 2147483646 h 1486"/>
                    <a:gd name="T34" fmla="*/ 2147483646 w 1949"/>
                    <a:gd name="T35" fmla="*/ 2147483646 h 1486"/>
                    <a:gd name="T36" fmla="*/ 2147483646 w 1949"/>
                    <a:gd name="T37" fmla="*/ 2147483646 h 1486"/>
                    <a:gd name="T38" fmla="*/ 2147483646 w 1949"/>
                    <a:gd name="T39" fmla="*/ 2147483646 h 1486"/>
                    <a:gd name="T40" fmla="*/ 2147483646 w 1949"/>
                    <a:gd name="T41" fmla="*/ 2147483646 h 1486"/>
                    <a:gd name="T42" fmla="*/ 2147483646 w 1949"/>
                    <a:gd name="T43" fmla="*/ 2147483646 h 1486"/>
                    <a:gd name="T44" fmla="*/ 2147483646 w 1949"/>
                    <a:gd name="T45" fmla="*/ 2147483646 h 1486"/>
                    <a:gd name="T46" fmla="*/ 2147483646 w 1949"/>
                    <a:gd name="T47" fmla="*/ 2147483646 h 1486"/>
                    <a:gd name="T48" fmla="*/ 2147483646 w 1949"/>
                    <a:gd name="T49" fmla="*/ 2147483646 h 1486"/>
                    <a:gd name="T50" fmla="*/ 2147483646 w 1949"/>
                    <a:gd name="T51" fmla="*/ 2147483646 h 1486"/>
                    <a:gd name="T52" fmla="*/ 2147483646 w 1949"/>
                    <a:gd name="T53" fmla="*/ 2147483646 h 1486"/>
                    <a:gd name="T54" fmla="*/ 2147483646 w 1949"/>
                    <a:gd name="T55" fmla="*/ 2147483646 h 1486"/>
                    <a:gd name="T56" fmla="*/ 2147483646 w 1949"/>
                    <a:gd name="T57" fmla="*/ 2147483646 h 1486"/>
                    <a:gd name="T58" fmla="*/ 2147483646 w 1949"/>
                    <a:gd name="T59" fmla="*/ 2147483646 h 1486"/>
                    <a:gd name="T60" fmla="*/ 2147483646 w 1949"/>
                    <a:gd name="T61" fmla="*/ 2147483646 h 1486"/>
                    <a:gd name="T62" fmla="*/ 2147483646 w 1949"/>
                    <a:gd name="T63" fmla="*/ 2147483646 h 1486"/>
                    <a:gd name="T64" fmla="*/ 2147483646 w 1949"/>
                    <a:gd name="T65" fmla="*/ 2147483646 h 1486"/>
                    <a:gd name="T66" fmla="*/ 2147483646 w 1949"/>
                    <a:gd name="T67" fmla="*/ 2147483646 h 1486"/>
                    <a:gd name="T68" fmla="*/ 2147483646 w 1949"/>
                    <a:gd name="T69" fmla="*/ 2147483646 h 1486"/>
                    <a:gd name="T70" fmla="*/ 2147483646 w 1949"/>
                    <a:gd name="T71" fmla="*/ 2147483646 h 1486"/>
                    <a:gd name="T72" fmla="*/ 2147483646 w 1949"/>
                    <a:gd name="T73" fmla="*/ 2147483646 h 1486"/>
                    <a:gd name="T74" fmla="*/ 2147483646 w 1949"/>
                    <a:gd name="T75" fmla="*/ 2147483646 h 1486"/>
                    <a:gd name="T76" fmla="*/ 2147483646 w 1949"/>
                    <a:gd name="T77" fmla="*/ 2147483646 h 148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949"/>
                    <a:gd name="T118" fmla="*/ 0 h 1486"/>
                    <a:gd name="T119" fmla="*/ 1949 w 1949"/>
                    <a:gd name="T120" fmla="*/ 1486 h 148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949" h="1486">
                      <a:moveTo>
                        <a:pt x="1805" y="637"/>
                      </a:moveTo>
                      <a:lnTo>
                        <a:pt x="1805" y="637"/>
                      </a:lnTo>
                      <a:lnTo>
                        <a:pt x="1539" y="637"/>
                      </a:lnTo>
                      <a:lnTo>
                        <a:pt x="1166" y="320"/>
                      </a:lnTo>
                      <a:lnTo>
                        <a:pt x="1421" y="320"/>
                      </a:lnTo>
                      <a:cubicBezTo>
                        <a:pt x="1440" y="320"/>
                        <a:pt x="1455" y="305"/>
                        <a:pt x="1455" y="286"/>
                      </a:cubicBezTo>
                      <a:lnTo>
                        <a:pt x="1455" y="203"/>
                      </a:lnTo>
                      <a:lnTo>
                        <a:pt x="1581" y="203"/>
                      </a:lnTo>
                      <a:lnTo>
                        <a:pt x="1581" y="286"/>
                      </a:lnTo>
                      <a:cubicBezTo>
                        <a:pt x="1581" y="305"/>
                        <a:pt x="1596" y="320"/>
                        <a:pt x="1615" y="320"/>
                      </a:cubicBezTo>
                      <a:lnTo>
                        <a:pt x="1729" y="320"/>
                      </a:lnTo>
                      <a:lnTo>
                        <a:pt x="1863" y="637"/>
                      </a:lnTo>
                      <a:lnTo>
                        <a:pt x="1805" y="637"/>
                      </a:lnTo>
                      <a:close/>
                      <a:moveTo>
                        <a:pt x="803" y="162"/>
                      </a:moveTo>
                      <a:lnTo>
                        <a:pt x="803" y="162"/>
                      </a:lnTo>
                      <a:cubicBezTo>
                        <a:pt x="790" y="151"/>
                        <a:pt x="772" y="151"/>
                        <a:pt x="760" y="162"/>
                      </a:cubicBezTo>
                      <a:lnTo>
                        <a:pt x="201" y="637"/>
                      </a:lnTo>
                      <a:lnTo>
                        <a:pt x="126" y="637"/>
                      </a:lnTo>
                      <a:lnTo>
                        <a:pt x="781" y="80"/>
                      </a:lnTo>
                      <a:lnTo>
                        <a:pt x="1436" y="637"/>
                      </a:lnTo>
                      <a:lnTo>
                        <a:pt x="1362" y="637"/>
                      </a:lnTo>
                      <a:lnTo>
                        <a:pt x="803" y="162"/>
                      </a:lnTo>
                      <a:close/>
                      <a:moveTo>
                        <a:pt x="1944" y="657"/>
                      </a:moveTo>
                      <a:lnTo>
                        <a:pt x="1944" y="657"/>
                      </a:lnTo>
                      <a:lnTo>
                        <a:pt x="1782" y="273"/>
                      </a:lnTo>
                      <a:cubicBezTo>
                        <a:pt x="1777" y="261"/>
                        <a:pt x="1765" y="253"/>
                        <a:pt x="1751" y="253"/>
                      </a:cubicBezTo>
                      <a:lnTo>
                        <a:pt x="1648" y="253"/>
                      </a:lnTo>
                      <a:lnTo>
                        <a:pt x="1648" y="169"/>
                      </a:lnTo>
                      <a:cubicBezTo>
                        <a:pt x="1648" y="151"/>
                        <a:pt x="1633" y="136"/>
                        <a:pt x="1615" y="136"/>
                      </a:cubicBezTo>
                      <a:lnTo>
                        <a:pt x="1421" y="136"/>
                      </a:lnTo>
                      <a:cubicBezTo>
                        <a:pt x="1403" y="136"/>
                        <a:pt x="1388" y="151"/>
                        <a:pt x="1388" y="169"/>
                      </a:cubicBezTo>
                      <a:lnTo>
                        <a:pt x="1388" y="253"/>
                      </a:lnTo>
                      <a:lnTo>
                        <a:pt x="1088" y="253"/>
                      </a:lnTo>
                      <a:lnTo>
                        <a:pt x="803" y="11"/>
                      </a:lnTo>
                      <a:cubicBezTo>
                        <a:pt x="790" y="0"/>
                        <a:pt x="772" y="0"/>
                        <a:pt x="760" y="11"/>
                      </a:cubicBezTo>
                      <a:lnTo>
                        <a:pt x="14" y="645"/>
                      </a:lnTo>
                      <a:cubicBezTo>
                        <a:pt x="3" y="654"/>
                        <a:pt x="0" y="668"/>
                        <a:pt x="4" y="682"/>
                      </a:cubicBezTo>
                      <a:cubicBezTo>
                        <a:pt x="9" y="695"/>
                        <a:pt x="22" y="703"/>
                        <a:pt x="36" y="703"/>
                      </a:cubicBezTo>
                      <a:lnTo>
                        <a:pt x="180" y="703"/>
                      </a:lnTo>
                      <a:lnTo>
                        <a:pt x="180" y="1417"/>
                      </a:lnTo>
                      <a:cubicBezTo>
                        <a:pt x="180" y="1435"/>
                        <a:pt x="195" y="1450"/>
                        <a:pt x="213" y="1450"/>
                      </a:cubicBezTo>
                      <a:lnTo>
                        <a:pt x="614" y="1450"/>
                      </a:lnTo>
                      <a:cubicBezTo>
                        <a:pt x="626" y="1472"/>
                        <a:pt x="648" y="1486"/>
                        <a:pt x="675" y="1486"/>
                      </a:cubicBezTo>
                      <a:cubicBezTo>
                        <a:pt x="713" y="1486"/>
                        <a:pt x="744" y="1455"/>
                        <a:pt x="744" y="1417"/>
                      </a:cubicBezTo>
                      <a:cubicBezTo>
                        <a:pt x="744" y="1379"/>
                        <a:pt x="713" y="1348"/>
                        <a:pt x="675" y="1348"/>
                      </a:cubicBezTo>
                      <a:cubicBezTo>
                        <a:pt x="648" y="1348"/>
                        <a:pt x="626" y="1362"/>
                        <a:pt x="614" y="1384"/>
                      </a:cubicBezTo>
                      <a:lnTo>
                        <a:pt x="246" y="1384"/>
                      </a:lnTo>
                      <a:lnTo>
                        <a:pt x="246" y="685"/>
                      </a:lnTo>
                      <a:lnTo>
                        <a:pt x="781" y="231"/>
                      </a:lnTo>
                      <a:lnTo>
                        <a:pt x="1328" y="695"/>
                      </a:lnTo>
                      <a:cubicBezTo>
                        <a:pt x="1334" y="701"/>
                        <a:pt x="1342" y="703"/>
                        <a:pt x="1349" y="703"/>
                      </a:cubicBezTo>
                      <a:lnTo>
                        <a:pt x="1772" y="703"/>
                      </a:lnTo>
                      <a:lnTo>
                        <a:pt x="1772" y="1384"/>
                      </a:lnTo>
                      <a:lnTo>
                        <a:pt x="1648" y="1384"/>
                      </a:lnTo>
                      <a:lnTo>
                        <a:pt x="1648" y="1134"/>
                      </a:lnTo>
                      <a:cubicBezTo>
                        <a:pt x="1648" y="1115"/>
                        <a:pt x="1633" y="1100"/>
                        <a:pt x="1615" y="1100"/>
                      </a:cubicBezTo>
                      <a:lnTo>
                        <a:pt x="1439" y="1100"/>
                      </a:lnTo>
                      <a:cubicBezTo>
                        <a:pt x="1420" y="1100"/>
                        <a:pt x="1405" y="1115"/>
                        <a:pt x="1405" y="1134"/>
                      </a:cubicBezTo>
                      <a:lnTo>
                        <a:pt x="1405" y="1384"/>
                      </a:lnTo>
                      <a:lnTo>
                        <a:pt x="948" y="1384"/>
                      </a:lnTo>
                      <a:cubicBezTo>
                        <a:pt x="936" y="1362"/>
                        <a:pt x="914" y="1348"/>
                        <a:pt x="888" y="1348"/>
                      </a:cubicBezTo>
                      <a:cubicBezTo>
                        <a:pt x="849" y="1348"/>
                        <a:pt x="818" y="1379"/>
                        <a:pt x="818" y="1417"/>
                      </a:cubicBezTo>
                      <a:cubicBezTo>
                        <a:pt x="818" y="1455"/>
                        <a:pt x="849" y="1486"/>
                        <a:pt x="888" y="1486"/>
                      </a:cubicBezTo>
                      <a:cubicBezTo>
                        <a:pt x="914" y="1486"/>
                        <a:pt x="936" y="1472"/>
                        <a:pt x="948" y="1450"/>
                      </a:cubicBezTo>
                      <a:lnTo>
                        <a:pt x="1439" y="1450"/>
                      </a:lnTo>
                      <a:cubicBezTo>
                        <a:pt x="1457" y="1450"/>
                        <a:pt x="1472" y="1435"/>
                        <a:pt x="1472" y="1417"/>
                      </a:cubicBezTo>
                      <a:lnTo>
                        <a:pt x="1472" y="1167"/>
                      </a:lnTo>
                      <a:lnTo>
                        <a:pt x="1581" y="1167"/>
                      </a:lnTo>
                      <a:lnTo>
                        <a:pt x="1581" y="1417"/>
                      </a:lnTo>
                      <a:cubicBezTo>
                        <a:pt x="1581" y="1435"/>
                        <a:pt x="1596" y="1450"/>
                        <a:pt x="1615" y="1450"/>
                      </a:cubicBezTo>
                      <a:lnTo>
                        <a:pt x="1805" y="1450"/>
                      </a:lnTo>
                      <a:cubicBezTo>
                        <a:pt x="1823" y="1450"/>
                        <a:pt x="1838" y="1435"/>
                        <a:pt x="1838" y="1417"/>
                      </a:cubicBezTo>
                      <a:lnTo>
                        <a:pt x="1838" y="703"/>
                      </a:lnTo>
                      <a:lnTo>
                        <a:pt x="1914" y="703"/>
                      </a:lnTo>
                      <a:cubicBezTo>
                        <a:pt x="1925" y="703"/>
                        <a:pt x="1935" y="698"/>
                        <a:pt x="1941" y="688"/>
                      </a:cubicBezTo>
                      <a:cubicBezTo>
                        <a:pt x="1948" y="679"/>
                        <a:pt x="1949" y="667"/>
                        <a:pt x="1944" y="657"/>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233" name="Freeform 147"/>
                <p:cNvSpPr>
                  <a:spLocks noEditPoints="1"/>
                </p:cNvSpPr>
                <p:nvPr/>
              </p:nvSpPr>
              <p:spPr bwMode="auto">
                <a:xfrm>
                  <a:off x="1444625" y="3887788"/>
                  <a:ext cx="101600" cy="101600"/>
                </a:xfrm>
                <a:custGeom>
                  <a:avLst/>
                  <a:gdLst>
                    <a:gd name="T0" fmla="*/ 2147483646 w 243"/>
                    <a:gd name="T1" fmla="*/ 2147483646 h 242"/>
                    <a:gd name="T2" fmla="*/ 2147483646 w 243"/>
                    <a:gd name="T3" fmla="*/ 2147483646 h 242"/>
                    <a:gd name="T4" fmla="*/ 2147483646 w 243"/>
                    <a:gd name="T5" fmla="*/ 2147483646 h 242"/>
                    <a:gd name="T6" fmla="*/ 2147483646 w 243"/>
                    <a:gd name="T7" fmla="*/ 2147483646 h 242"/>
                    <a:gd name="T8" fmla="*/ 2147483646 w 243"/>
                    <a:gd name="T9" fmla="*/ 2147483646 h 242"/>
                    <a:gd name="T10" fmla="*/ 2147483646 w 243"/>
                    <a:gd name="T11" fmla="*/ 2147483646 h 242"/>
                    <a:gd name="T12" fmla="*/ 2147483646 w 243"/>
                    <a:gd name="T13" fmla="*/ 2147483646 h 242"/>
                    <a:gd name="T14" fmla="*/ 2147483646 w 243"/>
                    <a:gd name="T15" fmla="*/ 2147483646 h 242"/>
                    <a:gd name="T16" fmla="*/ 2147483646 w 243"/>
                    <a:gd name="T17" fmla="*/ 2147483646 h 242"/>
                    <a:gd name="T18" fmla="*/ 2147483646 w 243"/>
                    <a:gd name="T19" fmla="*/ 2147483646 h 242"/>
                    <a:gd name="T20" fmla="*/ 2147483646 w 243"/>
                    <a:gd name="T21" fmla="*/ 2147483646 h 242"/>
                    <a:gd name="T22" fmla="*/ 2147483646 w 243"/>
                    <a:gd name="T23" fmla="*/ 0 h 242"/>
                    <a:gd name="T24" fmla="*/ 2147483646 w 243"/>
                    <a:gd name="T25" fmla="*/ 0 h 242"/>
                    <a:gd name="T26" fmla="*/ 0 w 243"/>
                    <a:gd name="T27" fmla="*/ 2147483646 h 242"/>
                    <a:gd name="T28" fmla="*/ 0 w 243"/>
                    <a:gd name="T29" fmla="*/ 2147483646 h 242"/>
                    <a:gd name="T30" fmla="*/ 2147483646 w 243"/>
                    <a:gd name="T31" fmla="*/ 2147483646 h 24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43"/>
                    <a:gd name="T49" fmla="*/ 0 h 242"/>
                    <a:gd name="T50" fmla="*/ 243 w 243"/>
                    <a:gd name="T51" fmla="*/ 242 h 24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43" h="242">
                      <a:moveTo>
                        <a:pt x="67" y="66"/>
                      </a:moveTo>
                      <a:lnTo>
                        <a:pt x="67" y="66"/>
                      </a:lnTo>
                      <a:lnTo>
                        <a:pt x="176" y="66"/>
                      </a:lnTo>
                      <a:lnTo>
                        <a:pt x="176" y="176"/>
                      </a:lnTo>
                      <a:lnTo>
                        <a:pt x="67" y="176"/>
                      </a:lnTo>
                      <a:lnTo>
                        <a:pt x="67" y="66"/>
                      </a:lnTo>
                      <a:close/>
                      <a:moveTo>
                        <a:pt x="34" y="242"/>
                      </a:moveTo>
                      <a:lnTo>
                        <a:pt x="34" y="242"/>
                      </a:lnTo>
                      <a:lnTo>
                        <a:pt x="210" y="242"/>
                      </a:lnTo>
                      <a:cubicBezTo>
                        <a:pt x="228" y="242"/>
                        <a:pt x="243" y="227"/>
                        <a:pt x="243" y="209"/>
                      </a:cubicBezTo>
                      <a:lnTo>
                        <a:pt x="243" y="33"/>
                      </a:lnTo>
                      <a:cubicBezTo>
                        <a:pt x="243" y="15"/>
                        <a:pt x="228" y="0"/>
                        <a:pt x="210" y="0"/>
                      </a:cubicBezTo>
                      <a:lnTo>
                        <a:pt x="34" y="0"/>
                      </a:lnTo>
                      <a:cubicBezTo>
                        <a:pt x="15" y="0"/>
                        <a:pt x="0" y="15"/>
                        <a:pt x="0" y="33"/>
                      </a:cubicBezTo>
                      <a:lnTo>
                        <a:pt x="0" y="209"/>
                      </a:lnTo>
                      <a:cubicBezTo>
                        <a:pt x="0" y="227"/>
                        <a:pt x="15" y="242"/>
                        <a:pt x="34" y="242"/>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234" name="Freeform 148"/>
                <p:cNvSpPr>
                  <a:spLocks noEditPoints="1"/>
                </p:cNvSpPr>
                <p:nvPr/>
              </p:nvSpPr>
              <p:spPr bwMode="auto">
                <a:xfrm>
                  <a:off x="1012825" y="3860800"/>
                  <a:ext cx="80963" cy="128588"/>
                </a:xfrm>
                <a:custGeom>
                  <a:avLst/>
                  <a:gdLst>
                    <a:gd name="T0" fmla="*/ 2147483646 w 194"/>
                    <a:gd name="T1" fmla="*/ 2147483646 h 306"/>
                    <a:gd name="T2" fmla="*/ 2147483646 w 194"/>
                    <a:gd name="T3" fmla="*/ 2147483646 h 306"/>
                    <a:gd name="T4" fmla="*/ 2147483646 w 194"/>
                    <a:gd name="T5" fmla="*/ 2147483646 h 306"/>
                    <a:gd name="T6" fmla="*/ 2147483646 w 194"/>
                    <a:gd name="T7" fmla="*/ 2147483646 h 306"/>
                    <a:gd name="T8" fmla="*/ 2147483646 w 194"/>
                    <a:gd name="T9" fmla="*/ 2147483646 h 306"/>
                    <a:gd name="T10" fmla="*/ 2147483646 w 194"/>
                    <a:gd name="T11" fmla="*/ 2147483646 h 306"/>
                    <a:gd name="T12" fmla="*/ 2147483646 w 194"/>
                    <a:gd name="T13" fmla="*/ 2147483646 h 306"/>
                    <a:gd name="T14" fmla="*/ 0 w 194"/>
                    <a:gd name="T15" fmla="*/ 2147483646 h 306"/>
                    <a:gd name="T16" fmla="*/ 0 w 194"/>
                    <a:gd name="T17" fmla="*/ 2147483646 h 306"/>
                    <a:gd name="T18" fmla="*/ 0 w 194"/>
                    <a:gd name="T19" fmla="*/ 2147483646 h 306"/>
                    <a:gd name="T20" fmla="*/ 2147483646 w 194"/>
                    <a:gd name="T21" fmla="*/ 2147483646 h 306"/>
                    <a:gd name="T22" fmla="*/ 2147483646 w 194"/>
                    <a:gd name="T23" fmla="*/ 2147483646 h 306"/>
                    <a:gd name="T24" fmla="*/ 2147483646 w 194"/>
                    <a:gd name="T25" fmla="*/ 2147483646 h 306"/>
                    <a:gd name="T26" fmla="*/ 2147483646 w 194"/>
                    <a:gd name="T27" fmla="*/ 2147483646 h 306"/>
                    <a:gd name="T28" fmla="*/ 2147483646 w 194"/>
                    <a:gd name="T29" fmla="*/ 0 h 306"/>
                    <a:gd name="T30" fmla="*/ 0 w 194"/>
                    <a:gd name="T31" fmla="*/ 2147483646 h 30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
                    <a:gd name="T49" fmla="*/ 0 h 306"/>
                    <a:gd name="T50" fmla="*/ 194 w 194"/>
                    <a:gd name="T51" fmla="*/ 306 h 30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 h="306">
                      <a:moveTo>
                        <a:pt x="128" y="97"/>
                      </a:moveTo>
                      <a:lnTo>
                        <a:pt x="128" y="97"/>
                      </a:lnTo>
                      <a:lnTo>
                        <a:pt x="128" y="240"/>
                      </a:lnTo>
                      <a:lnTo>
                        <a:pt x="66" y="240"/>
                      </a:lnTo>
                      <a:lnTo>
                        <a:pt x="66" y="97"/>
                      </a:lnTo>
                      <a:cubicBezTo>
                        <a:pt x="66" y="80"/>
                        <a:pt x="80" y="66"/>
                        <a:pt x="97" y="66"/>
                      </a:cubicBezTo>
                      <a:cubicBezTo>
                        <a:pt x="114" y="66"/>
                        <a:pt x="128" y="80"/>
                        <a:pt x="128" y="97"/>
                      </a:cubicBezTo>
                      <a:close/>
                      <a:moveTo>
                        <a:pt x="0" y="97"/>
                      </a:moveTo>
                      <a:lnTo>
                        <a:pt x="0" y="97"/>
                      </a:lnTo>
                      <a:lnTo>
                        <a:pt x="0" y="273"/>
                      </a:lnTo>
                      <a:cubicBezTo>
                        <a:pt x="0" y="291"/>
                        <a:pt x="15" y="306"/>
                        <a:pt x="33" y="306"/>
                      </a:cubicBezTo>
                      <a:lnTo>
                        <a:pt x="161" y="306"/>
                      </a:lnTo>
                      <a:cubicBezTo>
                        <a:pt x="179" y="306"/>
                        <a:pt x="194" y="291"/>
                        <a:pt x="194" y="273"/>
                      </a:cubicBezTo>
                      <a:lnTo>
                        <a:pt x="194" y="97"/>
                      </a:lnTo>
                      <a:cubicBezTo>
                        <a:pt x="194" y="43"/>
                        <a:pt x="151" y="0"/>
                        <a:pt x="97" y="0"/>
                      </a:cubicBezTo>
                      <a:cubicBezTo>
                        <a:pt x="43" y="0"/>
                        <a:pt x="0" y="43"/>
                        <a:pt x="0" y="97"/>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235" name="Freeform 149"/>
                <p:cNvSpPr>
                  <a:spLocks noEditPoints="1"/>
                </p:cNvSpPr>
                <p:nvPr/>
              </p:nvSpPr>
              <p:spPr bwMode="auto">
                <a:xfrm>
                  <a:off x="1141413" y="3860800"/>
                  <a:ext cx="80963" cy="128588"/>
                </a:xfrm>
                <a:custGeom>
                  <a:avLst/>
                  <a:gdLst>
                    <a:gd name="T0" fmla="*/ 2147483646 w 194"/>
                    <a:gd name="T1" fmla="*/ 2147483646 h 306"/>
                    <a:gd name="T2" fmla="*/ 2147483646 w 194"/>
                    <a:gd name="T3" fmla="*/ 2147483646 h 306"/>
                    <a:gd name="T4" fmla="*/ 2147483646 w 194"/>
                    <a:gd name="T5" fmla="*/ 2147483646 h 306"/>
                    <a:gd name="T6" fmla="*/ 2147483646 w 194"/>
                    <a:gd name="T7" fmla="*/ 2147483646 h 306"/>
                    <a:gd name="T8" fmla="*/ 2147483646 w 194"/>
                    <a:gd name="T9" fmla="*/ 2147483646 h 306"/>
                    <a:gd name="T10" fmla="*/ 2147483646 w 194"/>
                    <a:gd name="T11" fmla="*/ 2147483646 h 306"/>
                    <a:gd name="T12" fmla="*/ 2147483646 w 194"/>
                    <a:gd name="T13" fmla="*/ 2147483646 h 306"/>
                    <a:gd name="T14" fmla="*/ 2147483646 w 194"/>
                    <a:gd name="T15" fmla="*/ 2147483646 h 306"/>
                    <a:gd name="T16" fmla="*/ 2147483646 w 194"/>
                    <a:gd name="T17" fmla="*/ 2147483646 h 306"/>
                    <a:gd name="T18" fmla="*/ 2147483646 w 194"/>
                    <a:gd name="T19" fmla="*/ 2147483646 h 306"/>
                    <a:gd name="T20" fmla="*/ 2147483646 w 194"/>
                    <a:gd name="T21" fmla="*/ 0 h 306"/>
                    <a:gd name="T22" fmla="*/ 0 w 194"/>
                    <a:gd name="T23" fmla="*/ 2147483646 h 306"/>
                    <a:gd name="T24" fmla="*/ 0 w 194"/>
                    <a:gd name="T25" fmla="*/ 2147483646 h 306"/>
                    <a:gd name="T26" fmla="*/ 2147483646 w 194"/>
                    <a:gd name="T27" fmla="*/ 2147483646 h 306"/>
                    <a:gd name="T28" fmla="*/ 2147483646 w 194"/>
                    <a:gd name="T29" fmla="*/ 2147483646 h 306"/>
                    <a:gd name="T30" fmla="*/ 2147483646 w 194"/>
                    <a:gd name="T31" fmla="*/ 2147483646 h 30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
                    <a:gd name="T49" fmla="*/ 0 h 306"/>
                    <a:gd name="T50" fmla="*/ 194 w 194"/>
                    <a:gd name="T51" fmla="*/ 306 h 30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 h="306">
                      <a:moveTo>
                        <a:pt x="128" y="240"/>
                      </a:moveTo>
                      <a:lnTo>
                        <a:pt x="128" y="240"/>
                      </a:lnTo>
                      <a:lnTo>
                        <a:pt x="67" y="240"/>
                      </a:lnTo>
                      <a:lnTo>
                        <a:pt x="67" y="97"/>
                      </a:lnTo>
                      <a:cubicBezTo>
                        <a:pt x="67" y="80"/>
                        <a:pt x="80" y="66"/>
                        <a:pt x="97" y="66"/>
                      </a:cubicBezTo>
                      <a:cubicBezTo>
                        <a:pt x="114" y="66"/>
                        <a:pt x="128" y="80"/>
                        <a:pt x="128" y="97"/>
                      </a:cubicBezTo>
                      <a:lnTo>
                        <a:pt x="128" y="240"/>
                      </a:lnTo>
                      <a:close/>
                      <a:moveTo>
                        <a:pt x="194" y="273"/>
                      </a:moveTo>
                      <a:lnTo>
                        <a:pt x="194" y="273"/>
                      </a:lnTo>
                      <a:lnTo>
                        <a:pt x="194" y="97"/>
                      </a:lnTo>
                      <a:cubicBezTo>
                        <a:pt x="194" y="43"/>
                        <a:pt x="151" y="0"/>
                        <a:pt x="97" y="0"/>
                      </a:cubicBezTo>
                      <a:cubicBezTo>
                        <a:pt x="44" y="0"/>
                        <a:pt x="0" y="43"/>
                        <a:pt x="0" y="97"/>
                      </a:cubicBezTo>
                      <a:lnTo>
                        <a:pt x="0" y="273"/>
                      </a:lnTo>
                      <a:cubicBezTo>
                        <a:pt x="0" y="291"/>
                        <a:pt x="15" y="306"/>
                        <a:pt x="33" y="306"/>
                      </a:cubicBezTo>
                      <a:lnTo>
                        <a:pt x="161" y="306"/>
                      </a:lnTo>
                      <a:cubicBezTo>
                        <a:pt x="180" y="306"/>
                        <a:pt x="194" y="291"/>
                        <a:pt x="194" y="273"/>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236" name="Freeform 150"/>
                <p:cNvSpPr>
                  <a:spLocks noEditPoints="1"/>
                </p:cNvSpPr>
                <p:nvPr/>
              </p:nvSpPr>
              <p:spPr bwMode="auto">
                <a:xfrm>
                  <a:off x="1270000" y="3860800"/>
                  <a:ext cx="80963" cy="128588"/>
                </a:xfrm>
                <a:custGeom>
                  <a:avLst/>
                  <a:gdLst>
                    <a:gd name="T0" fmla="*/ 2147483646 w 195"/>
                    <a:gd name="T1" fmla="*/ 2147483646 h 306"/>
                    <a:gd name="T2" fmla="*/ 2147483646 w 195"/>
                    <a:gd name="T3" fmla="*/ 2147483646 h 306"/>
                    <a:gd name="T4" fmla="*/ 2147483646 w 195"/>
                    <a:gd name="T5" fmla="*/ 2147483646 h 306"/>
                    <a:gd name="T6" fmla="*/ 2147483646 w 195"/>
                    <a:gd name="T7" fmla="*/ 2147483646 h 306"/>
                    <a:gd name="T8" fmla="*/ 2147483646 w 195"/>
                    <a:gd name="T9" fmla="*/ 2147483646 h 306"/>
                    <a:gd name="T10" fmla="*/ 2147483646 w 195"/>
                    <a:gd name="T11" fmla="*/ 2147483646 h 306"/>
                    <a:gd name="T12" fmla="*/ 2147483646 w 195"/>
                    <a:gd name="T13" fmla="*/ 2147483646 h 306"/>
                    <a:gd name="T14" fmla="*/ 2147483646 w 195"/>
                    <a:gd name="T15" fmla="*/ 2147483646 h 306"/>
                    <a:gd name="T16" fmla="*/ 2147483646 w 195"/>
                    <a:gd name="T17" fmla="*/ 2147483646 h 306"/>
                    <a:gd name="T18" fmla="*/ 2147483646 w 195"/>
                    <a:gd name="T19" fmla="*/ 2147483646 h 306"/>
                    <a:gd name="T20" fmla="*/ 2147483646 w 195"/>
                    <a:gd name="T21" fmla="*/ 2147483646 h 306"/>
                    <a:gd name="T22" fmla="*/ 2147483646 w 195"/>
                    <a:gd name="T23" fmla="*/ 0 h 306"/>
                    <a:gd name="T24" fmla="*/ 0 w 195"/>
                    <a:gd name="T25" fmla="*/ 2147483646 h 306"/>
                    <a:gd name="T26" fmla="*/ 0 w 195"/>
                    <a:gd name="T27" fmla="*/ 2147483646 h 306"/>
                    <a:gd name="T28" fmla="*/ 2147483646 w 195"/>
                    <a:gd name="T29" fmla="*/ 2147483646 h 306"/>
                    <a:gd name="T30" fmla="*/ 2147483646 w 195"/>
                    <a:gd name="T31" fmla="*/ 2147483646 h 30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5"/>
                    <a:gd name="T49" fmla="*/ 0 h 306"/>
                    <a:gd name="T50" fmla="*/ 195 w 195"/>
                    <a:gd name="T51" fmla="*/ 306 h 30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5" h="306">
                      <a:moveTo>
                        <a:pt x="67" y="97"/>
                      </a:moveTo>
                      <a:lnTo>
                        <a:pt x="67" y="97"/>
                      </a:lnTo>
                      <a:cubicBezTo>
                        <a:pt x="67" y="80"/>
                        <a:pt x="80" y="66"/>
                        <a:pt x="97" y="66"/>
                      </a:cubicBezTo>
                      <a:cubicBezTo>
                        <a:pt x="114" y="66"/>
                        <a:pt x="128" y="80"/>
                        <a:pt x="128" y="97"/>
                      </a:cubicBezTo>
                      <a:lnTo>
                        <a:pt x="128" y="240"/>
                      </a:lnTo>
                      <a:lnTo>
                        <a:pt x="67" y="240"/>
                      </a:lnTo>
                      <a:lnTo>
                        <a:pt x="67" y="97"/>
                      </a:lnTo>
                      <a:close/>
                      <a:moveTo>
                        <a:pt x="161" y="306"/>
                      </a:moveTo>
                      <a:lnTo>
                        <a:pt x="161" y="306"/>
                      </a:lnTo>
                      <a:cubicBezTo>
                        <a:pt x="180" y="306"/>
                        <a:pt x="195" y="291"/>
                        <a:pt x="195" y="273"/>
                      </a:cubicBezTo>
                      <a:lnTo>
                        <a:pt x="195" y="97"/>
                      </a:lnTo>
                      <a:cubicBezTo>
                        <a:pt x="195" y="43"/>
                        <a:pt x="151" y="0"/>
                        <a:pt x="97" y="0"/>
                      </a:cubicBezTo>
                      <a:cubicBezTo>
                        <a:pt x="44" y="0"/>
                        <a:pt x="0" y="43"/>
                        <a:pt x="0" y="97"/>
                      </a:cubicBezTo>
                      <a:lnTo>
                        <a:pt x="0" y="273"/>
                      </a:lnTo>
                      <a:cubicBezTo>
                        <a:pt x="0" y="291"/>
                        <a:pt x="15" y="306"/>
                        <a:pt x="33" y="306"/>
                      </a:cubicBezTo>
                      <a:lnTo>
                        <a:pt x="161" y="306"/>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grpSp>
          <p:sp>
            <p:nvSpPr>
              <p:cNvPr id="214" name="矩形 213"/>
              <p:cNvSpPr/>
              <p:nvPr/>
            </p:nvSpPr>
            <p:spPr>
              <a:xfrm>
                <a:off x="5305364" y="2775688"/>
                <a:ext cx="384614" cy="197370"/>
              </a:xfrm>
              <a:prstGeom prst="rect">
                <a:avLst/>
              </a:prstGeom>
            </p:spPr>
            <p:txBody>
              <a:bodyPr wrap="none">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1270" b="1" i="0" u="none" strike="noStrike" kern="100" cap="none" spc="0" normalizeH="0" baseline="0" noProof="0" dirty="0" err="1">
                    <a:ln>
                      <a:noFill/>
                    </a:ln>
                    <a:solidFill>
                      <a:prstClr val="white">
                        <a:lumMod val="95000"/>
                      </a:prstClr>
                    </a:solidFill>
                    <a:effectLst/>
                    <a:uLnTx/>
                    <a:uFillTx/>
                    <a:cs typeface="Huawei Sans" panose="020C0503030203020204" pitchFamily="34" charset="0"/>
                  </a:rPr>
                  <a:t>G.fast</a:t>
                </a:r>
                <a:endParaRPr kumimoji="0" lang="en-US" sz="1270" b="1" i="0" u="none" strike="noStrike" kern="0" cap="none" spc="0" normalizeH="0" baseline="0" noProof="0" dirty="0">
                  <a:ln>
                    <a:noFill/>
                  </a:ln>
                  <a:solidFill>
                    <a:prstClr val="white">
                      <a:lumMod val="95000"/>
                    </a:prstClr>
                  </a:solidFill>
                  <a:effectLst/>
                  <a:uLnTx/>
                  <a:uFillTx/>
                </a:endParaRPr>
              </a:p>
            </p:txBody>
          </p:sp>
          <p:cxnSp>
            <p:nvCxnSpPr>
              <p:cNvPr id="215" name="直接连接符 214"/>
              <p:cNvCxnSpPr/>
              <p:nvPr/>
            </p:nvCxnSpPr>
            <p:spPr>
              <a:xfrm>
                <a:off x="1421469" y="2252713"/>
                <a:ext cx="2814988" cy="0"/>
              </a:xfrm>
              <a:prstGeom prst="line">
                <a:avLst/>
              </a:prstGeom>
              <a:noFill/>
              <a:ln w="28575" cap="flat" cmpd="sng" algn="ctr">
                <a:solidFill>
                  <a:srgbClr val="D3802E"/>
                </a:solidFill>
                <a:prstDash val="solid"/>
                <a:miter lim="800000"/>
                <a:headEnd type="none" w="med" len="med"/>
                <a:tailEnd type="none" w="med" len="med"/>
              </a:ln>
              <a:effectLst/>
            </p:spPr>
          </p:cxnSp>
          <p:grpSp>
            <p:nvGrpSpPr>
              <p:cNvPr id="216" name="组合 24832"/>
              <p:cNvGrpSpPr>
                <a:grpSpLocks/>
              </p:cNvGrpSpPr>
              <p:nvPr/>
            </p:nvGrpSpPr>
            <p:grpSpPr bwMode="auto">
              <a:xfrm rot="16200000">
                <a:off x="4243372" y="2069230"/>
                <a:ext cx="362426" cy="378270"/>
                <a:chOff x="2178050" y="3503613"/>
                <a:chExt cx="581025" cy="606425"/>
              </a:xfrm>
            </p:grpSpPr>
            <p:sp>
              <p:nvSpPr>
                <p:cNvPr id="227" name="Freeform 271"/>
                <p:cNvSpPr>
                  <a:spLocks noEditPoints="1"/>
                </p:cNvSpPr>
                <p:nvPr/>
              </p:nvSpPr>
              <p:spPr bwMode="auto">
                <a:xfrm>
                  <a:off x="2344738" y="3570288"/>
                  <a:ext cx="247650" cy="295275"/>
                </a:xfrm>
                <a:custGeom>
                  <a:avLst/>
                  <a:gdLst>
                    <a:gd name="T0" fmla="*/ 2147483646 w 525"/>
                    <a:gd name="T1" fmla="*/ 2147483646 h 630"/>
                    <a:gd name="T2" fmla="*/ 2147483646 w 525"/>
                    <a:gd name="T3" fmla="*/ 2147483646 h 630"/>
                    <a:gd name="T4" fmla="*/ 2147483646 w 525"/>
                    <a:gd name="T5" fmla="*/ 2147483646 h 630"/>
                    <a:gd name="T6" fmla="*/ 2147483646 w 525"/>
                    <a:gd name="T7" fmla="*/ 2147483646 h 630"/>
                    <a:gd name="T8" fmla="*/ 2147483646 w 525"/>
                    <a:gd name="T9" fmla="*/ 2147483646 h 630"/>
                    <a:gd name="T10" fmla="*/ 2147483646 w 525"/>
                    <a:gd name="T11" fmla="*/ 2147483646 h 630"/>
                    <a:gd name="T12" fmla="*/ 2147483646 w 525"/>
                    <a:gd name="T13" fmla="*/ 2147483646 h 630"/>
                    <a:gd name="T14" fmla="*/ 2147483646 w 525"/>
                    <a:gd name="T15" fmla="*/ 2147483646 h 630"/>
                    <a:gd name="T16" fmla="*/ 2147483646 w 525"/>
                    <a:gd name="T17" fmla="*/ 2147483646 h 630"/>
                    <a:gd name="T18" fmla="*/ 2147483646 w 525"/>
                    <a:gd name="T19" fmla="*/ 2147483646 h 630"/>
                    <a:gd name="T20" fmla="*/ 2147483646 w 525"/>
                    <a:gd name="T21" fmla="*/ 2147483646 h 630"/>
                    <a:gd name="T22" fmla="*/ 2147483646 w 525"/>
                    <a:gd name="T23" fmla="*/ 0 h 630"/>
                    <a:gd name="T24" fmla="*/ 2147483646 w 525"/>
                    <a:gd name="T25" fmla="*/ 2147483646 h 630"/>
                    <a:gd name="T26" fmla="*/ 2147483646 w 525"/>
                    <a:gd name="T27" fmla="*/ 2147483646 h 630"/>
                    <a:gd name="T28" fmla="*/ 2147483646 w 525"/>
                    <a:gd name="T29" fmla="*/ 2147483646 h 630"/>
                    <a:gd name="T30" fmla="*/ 2147483646 w 525"/>
                    <a:gd name="T31" fmla="*/ 2147483646 h 630"/>
                    <a:gd name="T32" fmla="*/ 2147483646 w 525"/>
                    <a:gd name="T33" fmla="*/ 2147483646 h 630"/>
                    <a:gd name="T34" fmla="*/ 2147483646 w 525"/>
                    <a:gd name="T35" fmla="*/ 2147483646 h 630"/>
                    <a:gd name="T36" fmla="*/ 2147483646 w 525"/>
                    <a:gd name="T37" fmla="*/ 2147483646 h 630"/>
                    <a:gd name="T38" fmla="*/ 2147483646 w 525"/>
                    <a:gd name="T39" fmla="*/ 2147483646 h 630"/>
                    <a:gd name="T40" fmla="*/ 2147483646 w 525"/>
                    <a:gd name="T41" fmla="*/ 2147483646 h 630"/>
                    <a:gd name="T42" fmla="*/ 2147483646 w 525"/>
                    <a:gd name="T43" fmla="*/ 2147483646 h 630"/>
                    <a:gd name="T44" fmla="*/ 2147483646 w 525"/>
                    <a:gd name="T45" fmla="*/ 2147483646 h 630"/>
                    <a:gd name="T46" fmla="*/ 2147483646 w 525"/>
                    <a:gd name="T47" fmla="*/ 2147483646 h 63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25" h="630">
                      <a:moveTo>
                        <a:pt x="75" y="568"/>
                      </a:moveTo>
                      <a:lnTo>
                        <a:pt x="75" y="568"/>
                      </a:lnTo>
                      <a:lnTo>
                        <a:pt x="143" y="358"/>
                      </a:lnTo>
                      <a:lnTo>
                        <a:pt x="383" y="358"/>
                      </a:lnTo>
                      <a:lnTo>
                        <a:pt x="451" y="568"/>
                      </a:lnTo>
                      <a:lnTo>
                        <a:pt x="75" y="568"/>
                      </a:lnTo>
                      <a:close/>
                      <a:moveTo>
                        <a:pt x="435" y="318"/>
                      </a:moveTo>
                      <a:lnTo>
                        <a:pt x="435" y="318"/>
                      </a:lnTo>
                      <a:cubicBezTo>
                        <a:pt x="431" y="305"/>
                        <a:pt x="419" y="296"/>
                        <a:pt x="406" y="296"/>
                      </a:cubicBezTo>
                      <a:lnTo>
                        <a:pt x="290" y="296"/>
                      </a:lnTo>
                      <a:lnTo>
                        <a:pt x="290" y="31"/>
                      </a:lnTo>
                      <a:cubicBezTo>
                        <a:pt x="290" y="14"/>
                        <a:pt x="276" y="0"/>
                        <a:pt x="259" y="0"/>
                      </a:cubicBezTo>
                      <a:cubicBezTo>
                        <a:pt x="242" y="0"/>
                        <a:pt x="228" y="14"/>
                        <a:pt x="228" y="31"/>
                      </a:cubicBezTo>
                      <a:lnTo>
                        <a:pt x="228" y="296"/>
                      </a:lnTo>
                      <a:lnTo>
                        <a:pt x="120" y="296"/>
                      </a:lnTo>
                      <a:cubicBezTo>
                        <a:pt x="107" y="296"/>
                        <a:pt x="95" y="305"/>
                        <a:pt x="91" y="318"/>
                      </a:cubicBezTo>
                      <a:lnTo>
                        <a:pt x="3" y="590"/>
                      </a:lnTo>
                      <a:cubicBezTo>
                        <a:pt x="0" y="599"/>
                        <a:pt x="1" y="609"/>
                        <a:pt x="7" y="617"/>
                      </a:cubicBezTo>
                      <a:cubicBezTo>
                        <a:pt x="13" y="626"/>
                        <a:pt x="22" y="630"/>
                        <a:pt x="32" y="630"/>
                      </a:cubicBezTo>
                      <a:lnTo>
                        <a:pt x="494" y="630"/>
                      </a:lnTo>
                      <a:cubicBezTo>
                        <a:pt x="494" y="630"/>
                        <a:pt x="494" y="630"/>
                        <a:pt x="494" y="630"/>
                      </a:cubicBezTo>
                      <a:cubicBezTo>
                        <a:pt x="511" y="630"/>
                        <a:pt x="525" y="616"/>
                        <a:pt x="525" y="599"/>
                      </a:cubicBezTo>
                      <a:cubicBezTo>
                        <a:pt x="525" y="595"/>
                        <a:pt x="524" y="590"/>
                        <a:pt x="522" y="586"/>
                      </a:cubicBezTo>
                      <a:lnTo>
                        <a:pt x="435" y="318"/>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228" name="Freeform 272"/>
                <p:cNvSpPr>
                  <a:spLocks/>
                </p:cNvSpPr>
                <p:nvPr/>
              </p:nvSpPr>
              <p:spPr bwMode="auto">
                <a:xfrm>
                  <a:off x="2343150" y="3894138"/>
                  <a:ext cx="76200" cy="107950"/>
                </a:xfrm>
                <a:custGeom>
                  <a:avLst/>
                  <a:gdLst>
                    <a:gd name="T0" fmla="*/ 2147483646 w 164"/>
                    <a:gd name="T1" fmla="*/ 2147483646 h 228"/>
                    <a:gd name="T2" fmla="*/ 2147483646 w 164"/>
                    <a:gd name="T3" fmla="*/ 2147483646 h 228"/>
                    <a:gd name="T4" fmla="*/ 2147483646 w 164"/>
                    <a:gd name="T5" fmla="*/ 2147483646 h 228"/>
                    <a:gd name="T6" fmla="*/ 2147483646 w 164"/>
                    <a:gd name="T7" fmla="*/ 2147483646 h 228"/>
                    <a:gd name="T8" fmla="*/ 2147483646 w 164"/>
                    <a:gd name="T9" fmla="*/ 2147483646 h 228"/>
                    <a:gd name="T10" fmla="*/ 2147483646 w 164"/>
                    <a:gd name="T11" fmla="*/ 2147483646 h 228"/>
                    <a:gd name="T12" fmla="*/ 2147483646 w 164"/>
                    <a:gd name="T13" fmla="*/ 2147483646 h 228"/>
                    <a:gd name="T14" fmla="*/ 2147483646 w 164"/>
                    <a:gd name="T15" fmla="*/ 2147483646 h 228"/>
                    <a:gd name="T16" fmla="*/ 2147483646 w 164"/>
                    <a:gd name="T17" fmla="*/ 2147483646 h 2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4" h="228">
                      <a:moveTo>
                        <a:pt x="101" y="20"/>
                      </a:moveTo>
                      <a:lnTo>
                        <a:pt x="101" y="20"/>
                      </a:lnTo>
                      <a:lnTo>
                        <a:pt x="8" y="182"/>
                      </a:lnTo>
                      <a:cubicBezTo>
                        <a:pt x="0" y="196"/>
                        <a:pt x="5" y="215"/>
                        <a:pt x="20" y="224"/>
                      </a:cubicBezTo>
                      <a:cubicBezTo>
                        <a:pt x="24" y="227"/>
                        <a:pt x="30" y="228"/>
                        <a:pt x="35" y="228"/>
                      </a:cubicBezTo>
                      <a:cubicBezTo>
                        <a:pt x="46" y="228"/>
                        <a:pt x="56" y="222"/>
                        <a:pt x="62" y="213"/>
                      </a:cubicBezTo>
                      <a:lnTo>
                        <a:pt x="155" y="51"/>
                      </a:lnTo>
                      <a:cubicBezTo>
                        <a:pt x="164" y="36"/>
                        <a:pt x="159" y="17"/>
                        <a:pt x="144" y="9"/>
                      </a:cubicBezTo>
                      <a:cubicBezTo>
                        <a:pt x="129" y="0"/>
                        <a:pt x="110" y="5"/>
                        <a:pt x="101" y="20"/>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229" name="Freeform 273"/>
                <p:cNvSpPr>
                  <a:spLocks/>
                </p:cNvSpPr>
                <p:nvPr/>
              </p:nvSpPr>
              <p:spPr bwMode="auto">
                <a:xfrm>
                  <a:off x="2513013" y="3894138"/>
                  <a:ext cx="77788" cy="107950"/>
                </a:xfrm>
                <a:custGeom>
                  <a:avLst/>
                  <a:gdLst>
                    <a:gd name="T0" fmla="*/ 2147483646 w 164"/>
                    <a:gd name="T1" fmla="*/ 2147483646 h 228"/>
                    <a:gd name="T2" fmla="*/ 2147483646 w 164"/>
                    <a:gd name="T3" fmla="*/ 2147483646 h 228"/>
                    <a:gd name="T4" fmla="*/ 2147483646 w 164"/>
                    <a:gd name="T5" fmla="*/ 2147483646 h 228"/>
                    <a:gd name="T6" fmla="*/ 2147483646 w 164"/>
                    <a:gd name="T7" fmla="*/ 2147483646 h 228"/>
                    <a:gd name="T8" fmla="*/ 2147483646 w 164"/>
                    <a:gd name="T9" fmla="*/ 2147483646 h 228"/>
                    <a:gd name="T10" fmla="*/ 2147483646 w 164"/>
                    <a:gd name="T11" fmla="*/ 2147483646 h 228"/>
                    <a:gd name="T12" fmla="*/ 2147483646 w 164"/>
                    <a:gd name="T13" fmla="*/ 2147483646 h 228"/>
                    <a:gd name="T14" fmla="*/ 2147483646 w 164"/>
                    <a:gd name="T15" fmla="*/ 2147483646 h 228"/>
                    <a:gd name="T16" fmla="*/ 2147483646 w 164"/>
                    <a:gd name="T17" fmla="*/ 2147483646 h 2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4" h="228">
                      <a:moveTo>
                        <a:pt x="62" y="20"/>
                      </a:moveTo>
                      <a:lnTo>
                        <a:pt x="62" y="20"/>
                      </a:lnTo>
                      <a:cubicBezTo>
                        <a:pt x="53" y="5"/>
                        <a:pt x="34" y="0"/>
                        <a:pt x="20" y="9"/>
                      </a:cubicBezTo>
                      <a:cubicBezTo>
                        <a:pt x="5" y="17"/>
                        <a:pt x="0" y="36"/>
                        <a:pt x="8" y="51"/>
                      </a:cubicBezTo>
                      <a:lnTo>
                        <a:pt x="101" y="213"/>
                      </a:lnTo>
                      <a:cubicBezTo>
                        <a:pt x="107" y="222"/>
                        <a:pt x="118" y="228"/>
                        <a:pt x="128" y="228"/>
                      </a:cubicBezTo>
                      <a:cubicBezTo>
                        <a:pt x="134" y="228"/>
                        <a:pt x="139" y="227"/>
                        <a:pt x="144" y="224"/>
                      </a:cubicBezTo>
                      <a:cubicBezTo>
                        <a:pt x="159" y="215"/>
                        <a:pt x="164" y="196"/>
                        <a:pt x="155" y="182"/>
                      </a:cubicBezTo>
                      <a:lnTo>
                        <a:pt x="62" y="20"/>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230" name="Freeform 274"/>
                <p:cNvSpPr>
                  <a:spLocks/>
                </p:cNvSpPr>
                <p:nvPr/>
              </p:nvSpPr>
              <p:spPr bwMode="auto">
                <a:xfrm>
                  <a:off x="2452688" y="3914775"/>
                  <a:ext cx="28575" cy="114300"/>
                </a:xfrm>
                <a:custGeom>
                  <a:avLst/>
                  <a:gdLst>
                    <a:gd name="T0" fmla="*/ 0 w 62"/>
                    <a:gd name="T1" fmla="*/ 2147483646 h 242"/>
                    <a:gd name="T2" fmla="*/ 0 w 62"/>
                    <a:gd name="T3" fmla="*/ 2147483646 h 242"/>
                    <a:gd name="T4" fmla="*/ 0 w 62"/>
                    <a:gd name="T5" fmla="*/ 2147483646 h 242"/>
                    <a:gd name="T6" fmla="*/ 2147483646 w 62"/>
                    <a:gd name="T7" fmla="*/ 2147483646 h 242"/>
                    <a:gd name="T8" fmla="*/ 2147483646 w 62"/>
                    <a:gd name="T9" fmla="*/ 2147483646 h 242"/>
                    <a:gd name="T10" fmla="*/ 2147483646 w 62"/>
                    <a:gd name="T11" fmla="*/ 2147483646 h 242"/>
                    <a:gd name="T12" fmla="*/ 2147483646 w 62"/>
                    <a:gd name="T13" fmla="*/ 0 h 242"/>
                    <a:gd name="T14" fmla="*/ 0 w 62"/>
                    <a:gd name="T15" fmla="*/ 2147483646 h 24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2" h="242">
                      <a:moveTo>
                        <a:pt x="0" y="31"/>
                      </a:moveTo>
                      <a:lnTo>
                        <a:pt x="0" y="31"/>
                      </a:lnTo>
                      <a:lnTo>
                        <a:pt x="0" y="211"/>
                      </a:lnTo>
                      <a:cubicBezTo>
                        <a:pt x="0" y="228"/>
                        <a:pt x="14" y="242"/>
                        <a:pt x="31" y="242"/>
                      </a:cubicBezTo>
                      <a:cubicBezTo>
                        <a:pt x="48" y="242"/>
                        <a:pt x="62" y="228"/>
                        <a:pt x="62" y="211"/>
                      </a:cubicBezTo>
                      <a:lnTo>
                        <a:pt x="62" y="31"/>
                      </a:lnTo>
                      <a:cubicBezTo>
                        <a:pt x="62" y="14"/>
                        <a:pt x="48" y="0"/>
                        <a:pt x="31" y="0"/>
                      </a:cubicBezTo>
                      <a:cubicBezTo>
                        <a:pt x="14" y="0"/>
                        <a:pt x="0" y="14"/>
                        <a:pt x="0" y="31"/>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231" name="Freeform 275"/>
                <p:cNvSpPr>
                  <a:spLocks/>
                </p:cNvSpPr>
                <p:nvPr/>
              </p:nvSpPr>
              <p:spPr bwMode="auto">
                <a:xfrm>
                  <a:off x="2178050" y="3503613"/>
                  <a:ext cx="581025" cy="606425"/>
                </a:xfrm>
                <a:custGeom>
                  <a:avLst/>
                  <a:gdLst>
                    <a:gd name="T0" fmla="*/ 2147483646 w 1236"/>
                    <a:gd name="T1" fmla="*/ 2147483646 h 1287"/>
                    <a:gd name="T2" fmla="*/ 2147483646 w 1236"/>
                    <a:gd name="T3" fmla="*/ 2147483646 h 1287"/>
                    <a:gd name="T4" fmla="*/ 2147483646 w 1236"/>
                    <a:gd name="T5" fmla="*/ 2147483646 h 1287"/>
                    <a:gd name="T6" fmla="*/ 2147483646 w 1236"/>
                    <a:gd name="T7" fmla="*/ 0 h 1287"/>
                    <a:gd name="T8" fmla="*/ 2147483646 w 1236"/>
                    <a:gd name="T9" fmla="*/ 0 h 1287"/>
                    <a:gd name="T10" fmla="*/ 2147483646 w 1236"/>
                    <a:gd name="T11" fmla="*/ 2147483646 h 1287"/>
                    <a:gd name="T12" fmla="*/ 2147483646 w 1236"/>
                    <a:gd name="T13" fmla="*/ 2147483646 h 1287"/>
                    <a:gd name="T14" fmla="*/ 2147483646 w 1236"/>
                    <a:gd name="T15" fmla="*/ 2147483646 h 1287"/>
                    <a:gd name="T16" fmla="*/ 2147483646 w 1236"/>
                    <a:gd name="T17" fmla="*/ 2147483646 h 1287"/>
                    <a:gd name="T18" fmla="*/ 2147483646 w 1236"/>
                    <a:gd name="T19" fmla="*/ 2147483646 h 1287"/>
                    <a:gd name="T20" fmla="*/ 2147483646 w 1236"/>
                    <a:gd name="T21" fmla="*/ 2147483646 h 1287"/>
                    <a:gd name="T22" fmla="*/ 2147483646 w 1236"/>
                    <a:gd name="T23" fmla="*/ 2147483646 h 1287"/>
                    <a:gd name="T24" fmla="*/ 2147483646 w 1236"/>
                    <a:gd name="T25" fmla="*/ 2147483646 h 1287"/>
                    <a:gd name="T26" fmla="*/ 2147483646 w 1236"/>
                    <a:gd name="T27" fmla="*/ 2147483646 h 1287"/>
                    <a:gd name="T28" fmla="*/ 2147483646 w 1236"/>
                    <a:gd name="T29" fmla="*/ 2147483646 h 1287"/>
                    <a:gd name="T30" fmla="*/ 2147483646 w 1236"/>
                    <a:gd name="T31" fmla="*/ 2147483646 h 1287"/>
                    <a:gd name="T32" fmla="*/ 2147483646 w 1236"/>
                    <a:gd name="T33" fmla="*/ 2147483646 h 1287"/>
                    <a:gd name="T34" fmla="*/ 2147483646 w 1236"/>
                    <a:gd name="T35" fmla="*/ 2147483646 h 1287"/>
                    <a:gd name="T36" fmla="*/ 2147483646 w 1236"/>
                    <a:gd name="T37" fmla="*/ 2147483646 h 1287"/>
                    <a:gd name="T38" fmla="*/ 2147483646 w 1236"/>
                    <a:gd name="T39" fmla="*/ 2147483646 h 1287"/>
                    <a:gd name="T40" fmla="*/ 2147483646 w 1236"/>
                    <a:gd name="T41" fmla="*/ 2147483646 h 1287"/>
                    <a:gd name="T42" fmla="*/ 2147483646 w 1236"/>
                    <a:gd name="T43" fmla="*/ 2147483646 h 1287"/>
                    <a:gd name="T44" fmla="*/ 2147483646 w 1236"/>
                    <a:gd name="T45" fmla="*/ 2147483646 h 1287"/>
                    <a:gd name="T46" fmla="*/ 2147483646 w 1236"/>
                    <a:gd name="T47" fmla="*/ 2147483646 h 1287"/>
                    <a:gd name="T48" fmla="*/ 2147483646 w 1236"/>
                    <a:gd name="T49" fmla="*/ 2147483646 h 1287"/>
                    <a:gd name="T50" fmla="*/ 2147483646 w 1236"/>
                    <a:gd name="T51" fmla="*/ 2147483646 h 1287"/>
                    <a:gd name="T52" fmla="*/ 2147483646 w 1236"/>
                    <a:gd name="T53" fmla="*/ 2147483646 h 1287"/>
                    <a:gd name="T54" fmla="*/ 2147483646 w 1236"/>
                    <a:gd name="T55" fmla="*/ 2147483646 h 1287"/>
                    <a:gd name="T56" fmla="*/ 2147483646 w 1236"/>
                    <a:gd name="T57" fmla="*/ 2147483646 h 1287"/>
                    <a:gd name="T58" fmla="*/ 2147483646 w 1236"/>
                    <a:gd name="T59" fmla="*/ 2147483646 h 1287"/>
                    <a:gd name="T60" fmla="*/ 2147483646 w 1236"/>
                    <a:gd name="T61" fmla="*/ 2147483646 h 1287"/>
                    <a:gd name="T62" fmla="*/ 2147483646 w 1236"/>
                    <a:gd name="T63" fmla="*/ 2147483646 h 12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236" h="1287">
                      <a:moveTo>
                        <a:pt x="1232" y="1145"/>
                      </a:moveTo>
                      <a:lnTo>
                        <a:pt x="1232" y="1145"/>
                      </a:lnTo>
                      <a:lnTo>
                        <a:pt x="1085" y="96"/>
                      </a:lnTo>
                      <a:cubicBezTo>
                        <a:pt x="1077" y="42"/>
                        <a:pt x="1029" y="0"/>
                        <a:pt x="974" y="0"/>
                      </a:cubicBezTo>
                      <a:lnTo>
                        <a:pt x="262" y="0"/>
                      </a:lnTo>
                      <a:cubicBezTo>
                        <a:pt x="207" y="0"/>
                        <a:pt x="159" y="42"/>
                        <a:pt x="151" y="96"/>
                      </a:cubicBezTo>
                      <a:lnTo>
                        <a:pt x="4" y="1145"/>
                      </a:lnTo>
                      <a:cubicBezTo>
                        <a:pt x="0" y="1172"/>
                        <a:pt x="8" y="1199"/>
                        <a:pt x="25" y="1219"/>
                      </a:cubicBezTo>
                      <a:cubicBezTo>
                        <a:pt x="43" y="1239"/>
                        <a:pt x="68" y="1250"/>
                        <a:pt x="96" y="1250"/>
                      </a:cubicBezTo>
                      <a:lnTo>
                        <a:pt x="687" y="1250"/>
                      </a:lnTo>
                      <a:cubicBezTo>
                        <a:pt x="698" y="1272"/>
                        <a:pt x="721" y="1287"/>
                        <a:pt x="748" y="1287"/>
                      </a:cubicBezTo>
                      <a:cubicBezTo>
                        <a:pt x="786" y="1287"/>
                        <a:pt x="817" y="1256"/>
                        <a:pt x="817" y="1218"/>
                      </a:cubicBezTo>
                      <a:cubicBezTo>
                        <a:pt x="817" y="1179"/>
                        <a:pt x="786" y="1148"/>
                        <a:pt x="748" y="1148"/>
                      </a:cubicBezTo>
                      <a:cubicBezTo>
                        <a:pt x="720" y="1148"/>
                        <a:pt x="696" y="1165"/>
                        <a:pt x="685" y="1188"/>
                      </a:cubicBezTo>
                      <a:lnTo>
                        <a:pt x="96" y="1188"/>
                      </a:lnTo>
                      <a:cubicBezTo>
                        <a:pt x="86" y="1188"/>
                        <a:pt x="78" y="1185"/>
                        <a:pt x="72" y="1178"/>
                      </a:cubicBezTo>
                      <a:cubicBezTo>
                        <a:pt x="67" y="1172"/>
                        <a:pt x="64" y="1163"/>
                        <a:pt x="66" y="1154"/>
                      </a:cubicBezTo>
                      <a:lnTo>
                        <a:pt x="212" y="105"/>
                      </a:lnTo>
                      <a:cubicBezTo>
                        <a:pt x="216" y="82"/>
                        <a:pt x="239" y="62"/>
                        <a:pt x="262" y="62"/>
                      </a:cubicBezTo>
                      <a:lnTo>
                        <a:pt x="974" y="62"/>
                      </a:lnTo>
                      <a:cubicBezTo>
                        <a:pt x="997" y="62"/>
                        <a:pt x="1020" y="82"/>
                        <a:pt x="1024" y="105"/>
                      </a:cubicBezTo>
                      <a:lnTo>
                        <a:pt x="1170" y="1154"/>
                      </a:lnTo>
                      <a:cubicBezTo>
                        <a:pt x="1172" y="1163"/>
                        <a:pt x="1169" y="1172"/>
                        <a:pt x="1164" y="1178"/>
                      </a:cubicBezTo>
                      <a:cubicBezTo>
                        <a:pt x="1158" y="1185"/>
                        <a:pt x="1150" y="1188"/>
                        <a:pt x="1140" y="1188"/>
                      </a:cubicBezTo>
                      <a:lnTo>
                        <a:pt x="1024" y="1188"/>
                      </a:lnTo>
                      <a:cubicBezTo>
                        <a:pt x="1013" y="1164"/>
                        <a:pt x="989" y="1148"/>
                        <a:pt x="962" y="1148"/>
                      </a:cubicBezTo>
                      <a:cubicBezTo>
                        <a:pt x="923" y="1148"/>
                        <a:pt x="892" y="1179"/>
                        <a:pt x="892" y="1217"/>
                      </a:cubicBezTo>
                      <a:cubicBezTo>
                        <a:pt x="892" y="1255"/>
                        <a:pt x="923" y="1286"/>
                        <a:pt x="962" y="1286"/>
                      </a:cubicBezTo>
                      <a:cubicBezTo>
                        <a:pt x="988" y="1286"/>
                        <a:pt x="1010" y="1272"/>
                        <a:pt x="1022" y="1250"/>
                      </a:cubicBezTo>
                      <a:lnTo>
                        <a:pt x="1140" y="1250"/>
                      </a:lnTo>
                      <a:cubicBezTo>
                        <a:pt x="1168" y="1250"/>
                        <a:pt x="1193" y="1239"/>
                        <a:pt x="1211" y="1219"/>
                      </a:cubicBezTo>
                      <a:cubicBezTo>
                        <a:pt x="1228" y="1199"/>
                        <a:pt x="1236" y="1172"/>
                        <a:pt x="1232" y="1145"/>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grpSp>
          <p:cxnSp>
            <p:nvCxnSpPr>
              <p:cNvPr id="217" name="直接连接符 216"/>
              <p:cNvCxnSpPr/>
              <p:nvPr/>
            </p:nvCxnSpPr>
            <p:spPr>
              <a:xfrm>
                <a:off x="4603016" y="2258365"/>
                <a:ext cx="1494299" cy="0"/>
              </a:xfrm>
              <a:prstGeom prst="line">
                <a:avLst/>
              </a:prstGeom>
              <a:noFill/>
              <a:ln w="28575" cap="flat" cmpd="sng" algn="ctr">
                <a:solidFill>
                  <a:srgbClr val="D3802E"/>
                </a:solidFill>
                <a:prstDash val="solid"/>
                <a:miter lim="800000"/>
                <a:headEnd type="none" w="med" len="med"/>
                <a:tailEnd type="none" w="med" len="med"/>
              </a:ln>
              <a:effectLst/>
            </p:spPr>
          </p:cxnSp>
          <p:grpSp>
            <p:nvGrpSpPr>
              <p:cNvPr id="218" name="组合 176"/>
              <p:cNvGrpSpPr>
                <a:grpSpLocks/>
              </p:cNvGrpSpPr>
              <p:nvPr/>
            </p:nvGrpSpPr>
            <p:grpSpPr bwMode="auto">
              <a:xfrm>
                <a:off x="6027551" y="1963311"/>
                <a:ext cx="717094" cy="545885"/>
                <a:chOff x="854075" y="3563938"/>
                <a:chExt cx="817563" cy="623888"/>
              </a:xfrm>
              <a:solidFill>
                <a:sysClr val="window" lastClr="FFFFFF">
                  <a:lumMod val="95000"/>
                </a:sysClr>
              </a:solidFill>
            </p:grpSpPr>
            <p:sp>
              <p:nvSpPr>
                <p:cNvPr id="222" name="Freeform 146"/>
                <p:cNvSpPr>
                  <a:spLocks noEditPoints="1"/>
                </p:cNvSpPr>
                <p:nvPr/>
              </p:nvSpPr>
              <p:spPr bwMode="auto">
                <a:xfrm>
                  <a:off x="854075" y="3563938"/>
                  <a:ext cx="817563" cy="623888"/>
                </a:xfrm>
                <a:custGeom>
                  <a:avLst/>
                  <a:gdLst>
                    <a:gd name="T0" fmla="*/ 2147483646 w 1949"/>
                    <a:gd name="T1" fmla="*/ 2147483646 h 1486"/>
                    <a:gd name="T2" fmla="*/ 2147483646 w 1949"/>
                    <a:gd name="T3" fmla="*/ 2147483646 h 1486"/>
                    <a:gd name="T4" fmla="*/ 2147483646 w 1949"/>
                    <a:gd name="T5" fmla="*/ 2147483646 h 1486"/>
                    <a:gd name="T6" fmla="*/ 2147483646 w 1949"/>
                    <a:gd name="T7" fmla="*/ 2147483646 h 1486"/>
                    <a:gd name="T8" fmla="*/ 2147483646 w 1949"/>
                    <a:gd name="T9" fmla="*/ 2147483646 h 1486"/>
                    <a:gd name="T10" fmla="*/ 2147483646 w 1949"/>
                    <a:gd name="T11" fmla="*/ 2147483646 h 1486"/>
                    <a:gd name="T12" fmla="*/ 2147483646 w 1949"/>
                    <a:gd name="T13" fmla="*/ 2147483646 h 1486"/>
                    <a:gd name="T14" fmla="*/ 2147483646 w 1949"/>
                    <a:gd name="T15" fmla="*/ 2147483646 h 1486"/>
                    <a:gd name="T16" fmla="*/ 2147483646 w 1949"/>
                    <a:gd name="T17" fmla="*/ 2147483646 h 1486"/>
                    <a:gd name="T18" fmla="*/ 2147483646 w 1949"/>
                    <a:gd name="T19" fmla="*/ 2147483646 h 1486"/>
                    <a:gd name="T20" fmla="*/ 2147483646 w 1949"/>
                    <a:gd name="T21" fmla="*/ 2147483646 h 1486"/>
                    <a:gd name="T22" fmla="*/ 2147483646 w 1949"/>
                    <a:gd name="T23" fmla="*/ 2147483646 h 1486"/>
                    <a:gd name="T24" fmla="*/ 2147483646 w 1949"/>
                    <a:gd name="T25" fmla="*/ 2147483646 h 1486"/>
                    <a:gd name="T26" fmla="*/ 2147483646 w 1949"/>
                    <a:gd name="T27" fmla="*/ 2147483646 h 1486"/>
                    <a:gd name="T28" fmla="*/ 2147483646 w 1949"/>
                    <a:gd name="T29" fmla="*/ 2147483646 h 1486"/>
                    <a:gd name="T30" fmla="*/ 2147483646 w 1949"/>
                    <a:gd name="T31" fmla="*/ 2147483646 h 1486"/>
                    <a:gd name="T32" fmla="*/ 2147483646 w 1949"/>
                    <a:gd name="T33" fmla="*/ 2147483646 h 1486"/>
                    <a:gd name="T34" fmla="*/ 2147483646 w 1949"/>
                    <a:gd name="T35" fmla="*/ 2147483646 h 1486"/>
                    <a:gd name="T36" fmla="*/ 2147483646 w 1949"/>
                    <a:gd name="T37" fmla="*/ 2147483646 h 1486"/>
                    <a:gd name="T38" fmla="*/ 2147483646 w 1949"/>
                    <a:gd name="T39" fmla="*/ 2147483646 h 1486"/>
                    <a:gd name="T40" fmla="*/ 2147483646 w 1949"/>
                    <a:gd name="T41" fmla="*/ 2147483646 h 1486"/>
                    <a:gd name="T42" fmla="*/ 2147483646 w 1949"/>
                    <a:gd name="T43" fmla="*/ 2147483646 h 1486"/>
                    <a:gd name="T44" fmla="*/ 2147483646 w 1949"/>
                    <a:gd name="T45" fmla="*/ 2147483646 h 1486"/>
                    <a:gd name="T46" fmla="*/ 2147483646 w 1949"/>
                    <a:gd name="T47" fmla="*/ 2147483646 h 1486"/>
                    <a:gd name="T48" fmla="*/ 2147483646 w 1949"/>
                    <a:gd name="T49" fmla="*/ 2147483646 h 1486"/>
                    <a:gd name="T50" fmla="*/ 2147483646 w 1949"/>
                    <a:gd name="T51" fmla="*/ 2147483646 h 1486"/>
                    <a:gd name="T52" fmla="*/ 2147483646 w 1949"/>
                    <a:gd name="T53" fmla="*/ 2147483646 h 1486"/>
                    <a:gd name="T54" fmla="*/ 2147483646 w 1949"/>
                    <a:gd name="T55" fmla="*/ 2147483646 h 1486"/>
                    <a:gd name="T56" fmla="*/ 2147483646 w 1949"/>
                    <a:gd name="T57" fmla="*/ 2147483646 h 1486"/>
                    <a:gd name="T58" fmla="*/ 2147483646 w 1949"/>
                    <a:gd name="T59" fmla="*/ 2147483646 h 1486"/>
                    <a:gd name="T60" fmla="*/ 2147483646 w 1949"/>
                    <a:gd name="T61" fmla="*/ 2147483646 h 1486"/>
                    <a:gd name="T62" fmla="*/ 2147483646 w 1949"/>
                    <a:gd name="T63" fmla="*/ 2147483646 h 1486"/>
                    <a:gd name="T64" fmla="*/ 2147483646 w 1949"/>
                    <a:gd name="T65" fmla="*/ 2147483646 h 1486"/>
                    <a:gd name="T66" fmla="*/ 2147483646 w 1949"/>
                    <a:gd name="T67" fmla="*/ 2147483646 h 1486"/>
                    <a:gd name="T68" fmla="*/ 2147483646 w 1949"/>
                    <a:gd name="T69" fmla="*/ 2147483646 h 1486"/>
                    <a:gd name="T70" fmla="*/ 2147483646 w 1949"/>
                    <a:gd name="T71" fmla="*/ 2147483646 h 1486"/>
                    <a:gd name="T72" fmla="*/ 2147483646 w 1949"/>
                    <a:gd name="T73" fmla="*/ 2147483646 h 1486"/>
                    <a:gd name="T74" fmla="*/ 2147483646 w 1949"/>
                    <a:gd name="T75" fmla="*/ 2147483646 h 1486"/>
                    <a:gd name="T76" fmla="*/ 2147483646 w 1949"/>
                    <a:gd name="T77" fmla="*/ 2147483646 h 148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949"/>
                    <a:gd name="T118" fmla="*/ 0 h 1486"/>
                    <a:gd name="T119" fmla="*/ 1949 w 1949"/>
                    <a:gd name="T120" fmla="*/ 1486 h 148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949" h="1486">
                      <a:moveTo>
                        <a:pt x="1805" y="637"/>
                      </a:moveTo>
                      <a:lnTo>
                        <a:pt x="1805" y="637"/>
                      </a:lnTo>
                      <a:lnTo>
                        <a:pt x="1539" y="637"/>
                      </a:lnTo>
                      <a:lnTo>
                        <a:pt x="1166" y="320"/>
                      </a:lnTo>
                      <a:lnTo>
                        <a:pt x="1421" y="320"/>
                      </a:lnTo>
                      <a:cubicBezTo>
                        <a:pt x="1440" y="320"/>
                        <a:pt x="1455" y="305"/>
                        <a:pt x="1455" y="286"/>
                      </a:cubicBezTo>
                      <a:lnTo>
                        <a:pt x="1455" y="203"/>
                      </a:lnTo>
                      <a:lnTo>
                        <a:pt x="1581" y="203"/>
                      </a:lnTo>
                      <a:lnTo>
                        <a:pt x="1581" y="286"/>
                      </a:lnTo>
                      <a:cubicBezTo>
                        <a:pt x="1581" y="305"/>
                        <a:pt x="1596" y="320"/>
                        <a:pt x="1615" y="320"/>
                      </a:cubicBezTo>
                      <a:lnTo>
                        <a:pt x="1729" y="320"/>
                      </a:lnTo>
                      <a:lnTo>
                        <a:pt x="1863" y="637"/>
                      </a:lnTo>
                      <a:lnTo>
                        <a:pt x="1805" y="637"/>
                      </a:lnTo>
                      <a:close/>
                      <a:moveTo>
                        <a:pt x="803" y="162"/>
                      </a:moveTo>
                      <a:lnTo>
                        <a:pt x="803" y="162"/>
                      </a:lnTo>
                      <a:cubicBezTo>
                        <a:pt x="790" y="151"/>
                        <a:pt x="772" y="151"/>
                        <a:pt x="760" y="162"/>
                      </a:cubicBezTo>
                      <a:lnTo>
                        <a:pt x="201" y="637"/>
                      </a:lnTo>
                      <a:lnTo>
                        <a:pt x="126" y="637"/>
                      </a:lnTo>
                      <a:lnTo>
                        <a:pt x="781" y="80"/>
                      </a:lnTo>
                      <a:lnTo>
                        <a:pt x="1436" y="637"/>
                      </a:lnTo>
                      <a:lnTo>
                        <a:pt x="1362" y="637"/>
                      </a:lnTo>
                      <a:lnTo>
                        <a:pt x="803" y="162"/>
                      </a:lnTo>
                      <a:close/>
                      <a:moveTo>
                        <a:pt x="1944" y="657"/>
                      </a:moveTo>
                      <a:lnTo>
                        <a:pt x="1944" y="657"/>
                      </a:lnTo>
                      <a:lnTo>
                        <a:pt x="1782" y="273"/>
                      </a:lnTo>
                      <a:cubicBezTo>
                        <a:pt x="1777" y="261"/>
                        <a:pt x="1765" y="253"/>
                        <a:pt x="1751" y="253"/>
                      </a:cubicBezTo>
                      <a:lnTo>
                        <a:pt x="1648" y="253"/>
                      </a:lnTo>
                      <a:lnTo>
                        <a:pt x="1648" y="169"/>
                      </a:lnTo>
                      <a:cubicBezTo>
                        <a:pt x="1648" y="151"/>
                        <a:pt x="1633" y="136"/>
                        <a:pt x="1615" y="136"/>
                      </a:cubicBezTo>
                      <a:lnTo>
                        <a:pt x="1421" y="136"/>
                      </a:lnTo>
                      <a:cubicBezTo>
                        <a:pt x="1403" y="136"/>
                        <a:pt x="1388" y="151"/>
                        <a:pt x="1388" y="169"/>
                      </a:cubicBezTo>
                      <a:lnTo>
                        <a:pt x="1388" y="253"/>
                      </a:lnTo>
                      <a:lnTo>
                        <a:pt x="1088" y="253"/>
                      </a:lnTo>
                      <a:lnTo>
                        <a:pt x="803" y="11"/>
                      </a:lnTo>
                      <a:cubicBezTo>
                        <a:pt x="790" y="0"/>
                        <a:pt x="772" y="0"/>
                        <a:pt x="760" y="11"/>
                      </a:cubicBezTo>
                      <a:lnTo>
                        <a:pt x="14" y="645"/>
                      </a:lnTo>
                      <a:cubicBezTo>
                        <a:pt x="3" y="654"/>
                        <a:pt x="0" y="668"/>
                        <a:pt x="4" y="682"/>
                      </a:cubicBezTo>
                      <a:cubicBezTo>
                        <a:pt x="9" y="695"/>
                        <a:pt x="22" y="703"/>
                        <a:pt x="36" y="703"/>
                      </a:cubicBezTo>
                      <a:lnTo>
                        <a:pt x="180" y="703"/>
                      </a:lnTo>
                      <a:lnTo>
                        <a:pt x="180" y="1417"/>
                      </a:lnTo>
                      <a:cubicBezTo>
                        <a:pt x="180" y="1435"/>
                        <a:pt x="195" y="1450"/>
                        <a:pt x="213" y="1450"/>
                      </a:cubicBezTo>
                      <a:lnTo>
                        <a:pt x="614" y="1450"/>
                      </a:lnTo>
                      <a:cubicBezTo>
                        <a:pt x="626" y="1472"/>
                        <a:pt x="648" y="1486"/>
                        <a:pt x="675" y="1486"/>
                      </a:cubicBezTo>
                      <a:cubicBezTo>
                        <a:pt x="713" y="1486"/>
                        <a:pt x="744" y="1455"/>
                        <a:pt x="744" y="1417"/>
                      </a:cubicBezTo>
                      <a:cubicBezTo>
                        <a:pt x="744" y="1379"/>
                        <a:pt x="713" y="1348"/>
                        <a:pt x="675" y="1348"/>
                      </a:cubicBezTo>
                      <a:cubicBezTo>
                        <a:pt x="648" y="1348"/>
                        <a:pt x="626" y="1362"/>
                        <a:pt x="614" y="1384"/>
                      </a:cubicBezTo>
                      <a:lnTo>
                        <a:pt x="246" y="1384"/>
                      </a:lnTo>
                      <a:lnTo>
                        <a:pt x="246" y="685"/>
                      </a:lnTo>
                      <a:lnTo>
                        <a:pt x="781" y="231"/>
                      </a:lnTo>
                      <a:lnTo>
                        <a:pt x="1328" y="695"/>
                      </a:lnTo>
                      <a:cubicBezTo>
                        <a:pt x="1334" y="701"/>
                        <a:pt x="1342" y="703"/>
                        <a:pt x="1349" y="703"/>
                      </a:cubicBezTo>
                      <a:lnTo>
                        <a:pt x="1772" y="703"/>
                      </a:lnTo>
                      <a:lnTo>
                        <a:pt x="1772" y="1384"/>
                      </a:lnTo>
                      <a:lnTo>
                        <a:pt x="1648" y="1384"/>
                      </a:lnTo>
                      <a:lnTo>
                        <a:pt x="1648" y="1134"/>
                      </a:lnTo>
                      <a:cubicBezTo>
                        <a:pt x="1648" y="1115"/>
                        <a:pt x="1633" y="1100"/>
                        <a:pt x="1615" y="1100"/>
                      </a:cubicBezTo>
                      <a:lnTo>
                        <a:pt x="1439" y="1100"/>
                      </a:lnTo>
                      <a:cubicBezTo>
                        <a:pt x="1420" y="1100"/>
                        <a:pt x="1405" y="1115"/>
                        <a:pt x="1405" y="1134"/>
                      </a:cubicBezTo>
                      <a:lnTo>
                        <a:pt x="1405" y="1384"/>
                      </a:lnTo>
                      <a:lnTo>
                        <a:pt x="948" y="1384"/>
                      </a:lnTo>
                      <a:cubicBezTo>
                        <a:pt x="936" y="1362"/>
                        <a:pt x="914" y="1348"/>
                        <a:pt x="888" y="1348"/>
                      </a:cubicBezTo>
                      <a:cubicBezTo>
                        <a:pt x="849" y="1348"/>
                        <a:pt x="818" y="1379"/>
                        <a:pt x="818" y="1417"/>
                      </a:cubicBezTo>
                      <a:cubicBezTo>
                        <a:pt x="818" y="1455"/>
                        <a:pt x="849" y="1486"/>
                        <a:pt x="888" y="1486"/>
                      </a:cubicBezTo>
                      <a:cubicBezTo>
                        <a:pt x="914" y="1486"/>
                        <a:pt x="936" y="1472"/>
                        <a:pt x="948" y="1450"/>
                      </a:cubicBezTo>
                      <a:lnTo>
                        <a:pt x="1439" y="1450"/>
                      </a:lnTo>
                      <a:cubicBezTo>
                        <a:pt x="1457" y="1450"/>
                        <a:pt x="1472" y="1435"/>
                        <a:pt x="1472" y="1417"/>
                      </a:cubicBezTo>
                      <a:lnTo>
                        <a:pt x="1472" y="1167"/>
                      </a:lnTo>
                      <a:lnTo>
                        <a:pt x="1581" y="1167"/>
                      </a:lnTo>
                      <a:lnTo>
                        <a:pt x="1581" y="1417"/>
                      </a:lnTo>
                      <a:cubicBezTo>
                        <a:pt x="1581" y="1435"/>
                        <a:pt x="1596" y="1450"/>
                        <a:pt x="1615" y="1450"/>
                      </a:cubicBezTo>
                      <a:lnTo>
                        <a:pt x="1805" y="1450"/>
                      </a:lnTo>
                      <a:cubicBezTo>
                        <a:pt x="1823" y="1450"/>
                        <a:pt x="1838" y="1435"/>
                        <a:pt x="1838" y="1417"/>
                      </a:cubicBezTo>
                      <a:lnTo>
                        <a:pt x="1838" y="703"/>
                      </a:lnTo>
                      <a:lnTo>
                        <a:pt x="1914" y="703"/>
                      </a:lnTo>
                      <a:cubicBezTo>
                        <a:pt x="1925" y="703"/>
                        <a:pt x="1935" y="698"/>
                        <a:pt x="1941" y="688"/>
                      </a:cubicBezTo>
                      <a:cubicBezTo>
                        <a:pt x="1948" y="679"/>
                        <a:pt x="1949" y="667"/>
                        <a:pt x="1944" y="657"/>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lIns="82828" tIns="41413" rIns="82828" bIns="41413"/>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223" name="Freeform 147"/>
                <p:cNvSpPr>
                  <a:spLocks noEditPoints="1"/>
                </p:cNvSpPr>
                <p:nvPr/>
              </p:nvSpPr>
              <p:spPr bwMode="auto">
                <a:xfrm>
                  <a:off x="1444625" y="3887788"/>
                  <a:ext cx="101600" cy="101600"/>
                </a:xfrm>
                <a:custGeom>
                  <a:avLst/>
                  <a:gdLst>
                    <a:gd name="T0" fmla="*/ 2147483646 w 243"/>
                    <a:gd name="T1" fmla="*/ 2147483646 h 242"/>
                    <a:gd name="T2" fmla="*/ 2147483646 w 243"/>
                    <a:gd name="T3" fmla="*/ 2147483646 h 242"/>
                    <a:gd name="T4" fmla="*/ 2147483646 w 243"/>
                    <a:gd name="T5" fmla="*/ 2147483646 h 242"/>
                    <a:gd name="T6" fmla="*/ 2147483646 w 243"/>
                    <a:gd name="T7" fmla="*/ 2147483646 h 242"/>
                    <a:gd name="T8" fmla="*/ 2147483646 w 243"/>
                    <a:gd name="T9" fmla="*/ 2147483646 h 242"/>
                    <a:gd name="T10" fmla="*/ 2147483646 w 243"/>
                    <a:gd name="T11" fmla="*/ 2147483646 h 242"/>
                    <a:gd name="T12" fmla="*/ 2147483646 w 243"/>
                    <a:gd name="T13" fmla="*/ 2147483646 h 242"/>
                    <a:gd name="T14" fmla="*/ 2147483646 w 243"/>
                    <a:gd name="T15" fmla="*/ 2147483646 h 242"/>
                    <a:gd name="T16" fmla="*/ 2147483646 w 243"/>
                    <a:gd name="T17" fmla="*/ 2147483646 h 242"/>
                    <a:gd name="T18" fmla="*/ 2147483646 w 243"/>
                    <a:gd name="T19" fmla="*/ 2147483646 h 242"/>
                    <a:gd name="T20" fmla="*/ 2147483646 w 243"/>
                    <a:gd name="T21" fmla="*/ 2147483646 h 242"/>
                    <a:gd name="T22" fmla="*/ 2147483646 w 243"/>
                    <a:gd name="T23" fmla="*/ 0 h 242"/>
                    <a:gd name="T24" fmla="*/ 2147483646 w 243"/>
                    <a:gd name="T25" fmla="*/ 0 h 242"/>
                    <a:gd name="T26" fmla="*/ 0 w 243"/>
                    <a:gd name="T27" fmla="*/ 2147483646 h 242"/>
                    <a:gd name="T28" fmla="*/ 0 w 243"/>
                    <a:gd name="T29" fmla="*/ 2147483646 h 242"/>
                    <a:gd name="T30" fmla="*/ 2147483646 w 243"/>
                    <a:gd name="T31" fmla="*/ 2147483646 h 24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43"/>
                    <a:gd name="T49" fmla="*/ 0 h 242"/>
                    <a:gd name="T50" fmla="*/ 243 w 243"/>
                    <a:gd name="T51" fmla="*/ 242 h 24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43" h="242">
                      <a:moveTo>
                        <a:pt x="67" y="66"/>
                      </a:moveTo>
                      <a:lnTo>
                        <a:pt x="67" y="66"/>
                      </a:lnTo>
                      <a:lnTo>
                        <a:pt x="176" y="66"/>
                      </a:lnTo>
                      <a:lnTo>
                        <a:pt x="176" y="176"/>
                      </a:lnTo>
                      <a:lnTo>
                        <a:pt x="67" y="176"/>
                      </a:lnTo>
                      <a:lnTo>
                        <a:pt x="67" y="66"/>
                      </a:lnTo>
                      <a:close/>
                      <a:moveTo>
                        <a:pt x="34" y="242"/>
                      </a:moveTo>
                      <a:lnTo>
                        <a:pt x="34" y="242"/>
                      </a:lnTo>
                      <a:lnTo>
                        <a:pt x="210" y="242"/>
                      </a:lnTo>
                      <a:cubicBezTo>
                        <a:pt x="228" y="242"/>
                        <a:pt x="243" y="227"/>
                        <a:pt x="243" y="209"/>
                      </a:cubicBezTo>
                      <a:lnTo>
                        <a:pt x="243" y="33"/>
                      </a:lnTo>
                      <a:cubicBezTo>
                        <a:pt x="243" y="15"/>
                        <a:pt x="228" y="0"/>
                        <a:pt x="210" y="0"/>
                      </a:cubicBezTo>
                      <a:lnTo>
                        <a:pt x="34" y="0"/>
                      </a:lnTo>
                      <a:cubicBezTo>
                        <a:pt x="15" y="0"/>
                        <a:pt x="0" y="15"/>
                        <a:pt x="0" y="33"/>
                      </a:cubicBezTo>
                      <a:lnTo>
                        <a:pt x="0" y="209"/>
                      </a:lnTo>
                      <a:cubicBezTo>
                        <a:pt x="0" y="227"/>
                        <a:pt x="15" y="242"/>
                        <a:pt x="34" y="242"/>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lIns="82828" tIns="41413" rIns="82828" bIns="41413"/>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224" name="Freeform 148"/>
                <p:cNvSpPr>
                  <a:spLocks noEditPoints="1"/>
                </p:cNvSpPr>
                <p:nvPr/>
              </p:nvSpPr>
              <p:spPr bwMode="auto">
                <a:xfrm>
                  <a:off x="1012825" y="3860800"/>
                  <a:ext cx="80963" cy="128588"/>
                </a:xfrm>
                <a:custGeom>
                  <a:avLst/>
                  <a:gdLst>
                    <a:gd name="T0" fmla="*/ 2147483646 w 194"/>
                    <a:gd name="T1" fmla="*/ 2147483646 h 306"/>
                    <a:gd name="T2" fmla="*/ 2147483646 w 194"/>
                    <a:gd name="T3" fmla="*/ 2147483646 h 306"/>
                    <a:gd name="T4" fmla="*/ 2147483646 w 194"/>
                    <a:gd name="T5" fmla="*/ 2147483646 h 306"/>
                    <a:gd name="T6" fmla="*/ 2147483646 w 194"/>
                    <a:gd name="T7" fmla="*/ 2147483646 h 306"/>
                    <a:gd name="T8" fmla="*/ 2147483646 w 194"/>
                    <a:gd name="T9" fmla="*/ 2147483646 h 306"/>
                    <a:gd name="T10" fmla="*/ 2147483646 w 194"/>
                    <a:gd name="T11" fmla="*/ 2147483646 h 306"/>
                    <a:gd name="T12" fmla="*/ 2147483646 w 194"/>
                    <a:gd name="T13" fmla="*/ 2147483646 h 306"/>
                    <a:gd name="T14" fmla="*/ 0 w 194"/>
                    <a:gd name="T15" fmla="*/ 2147483646 h 306"/>
                    <a:gd name="T16" fmla="*/ 0 w 194"/>
                    <a:gd name="T17" fmla="*/ 2147483646 h 306"/>
                    <a:gd name="T18" fmla="*/ 0 w 194"/>
                    <a:gd name="T19" fmla="*/ 2147483646 h 306"/>
                    <a:gd name="T20" fmla="*/ 2147483646 w 194"/>
                    <a:gd name="T21" fmla="*/ 2147483646 h 306"/>
                    <a:gd name="T22" fmla="*/ 2147483646 w 194"/>
                    <a:gd name="T23" fmla="*/ 2147483646 h 306"/>
                    <a:gd name="T24" fmla="*/ 2147483646 w 194"/>
                    <a:gd name="T25" fmla="*/ 2147483646 h 306"/>
                    <a:gd name="T26" fmla="*/ 2147483646 w 194"/>
                    <a:gd name="T27" fmla="*/ 2147483646 h 306"/>
                    <a:gd name="T28" fmla="*/ 2147483646 w 194"/>
                    <a:gd name="T29" fmla="*/ 0 h 306"/>
                    <a:gd name="T30" fmla="*/ 0 w 194"/>
                    <a:gd name="T31" fmla="*/ 2147483646 h 30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
                    <a:gd name="T49" fmla="*/ 0 h 306"/>
                    <a:gd name="T50" fmla="*/ 194 w 194"/>
                    <a:gd name="T51" fmla="*/ 306 h 30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 h="306">
                      <a:moveTo>
                        <a:pt x="128" y="97"/>
                      </a:moveTo>
                      <a:lnTo>
                        <a:pt x="128" y="97"/>
                      </a:lnTo>
                      <a:lnTo>
                        <a:pt x="128" y="240"/>
                      </a:lnTo>
                      <a:lnTo>
                        <a:pt x="66" y="240"/>
                      </a:lnTo>
                      <a:lnTo>
                        <a:pt x="66" y="97"/>
                      </a:lnTo>
                      <a:cubicBezTo>
                        <a:pt x="66" y="80"/>
                        <a:pt x="80" y="66"/>
                        <a:pt x="97" y="66"/>
                      </a:cubicBezTo>
                      <a:cubicBezTo>
                        <a:pt x="114" y="66"/>
                        <a:pt x="128" y="80"/>
                        <a:pt x="128" y="97"/>
                      </a:cubicBezTo>
                      <a:close/>
                      <a:moveTo>
                        <a:pt x="0" y="97"/>
                      </a:moveTo>
                      <a:lnTo>
                        <a:pt x="0" y="97"/>
                      </a:lnTo>
                      <a:lnTo>
                        <a:pt x="0" y="273"/>
                      </a:lnTo>
                      <a:cubicBezTo>
                        <a:pt x="0" y="291"/>
                        <a:pt x="15" y="306"/>
                        <a:pt x="33" y="306"/>
                      </a:cubicBezTo>
                      <a:lnTo>
                        <a:pt x="161" y="306"/>
                      </a:lnTo>
                      <a:cubicBezTo>
                        <a:pt x="179" y="306"/>
                        <a:pt x="194" y="291"/>
                        <a:pt x="194" y="273"/>
                      </a:cubicBezTo>
                      <a:lnTo>
                        <a:pt x="194" y="97"/>
                      </a:lnTo>
                      <a:cubicBezTo>
                        <a:pt x="194" y="43"/>
                        <a:pt x="151" y="0"/>
                        <a:pt x="97" y="0"/>
                      </a:cubicBezTo>
                      <a:cubicBezTo>
                        <a:pt x="43" y="0"/>
                        <a:pt x="0" y="43"/>
                        <a:pt x="0" y="97"/>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lIns="82828" tIns="41413" rIns="82828" bIns="41413"/>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225" name="Freeform 149"/>
                <p:cNvSpPr>
                  <a:spLocks noEditPoints="1"/>
                </p:cNvSpPr>
                <p:nvPr/>
              </p:nvSpPr>
              <p:spPr bwMode="auto">
                <a:xfrm>
                  <a:off x="1141413" y="3860800"/>
                  <a:ext cx="80963" cy="128588"/>
                </a:xfrm>
                <a:custGeom>
                  <a:avLst/>
                  <a:gdLst>
                    <a:gd name="T0" fmla="*/ 2147483646 w 194"/>
                    <a:gd name="T1" fmla="*/ 2147483646 h 306"/>
                    <a:gd name="T2" fmla="*/ 2147483646 w 194"/>
                    <a:gd name="T3" fmla="*/ 2147483646 h 306"/>
                    <a:gd name="T4" fmla="*/ 2147483646 w 194"/>
                    <a:gd name="T5" fmla="*/ 2147483646 h 306"/>
                    <a:gd name="T6" fmla="*/ 2147483646 w 194"/>
                    <a:gd name="T7" fmla="*/ 2147483646 h 306"/>
                    <a:gd name="T8" fmla="*/ 2147483646 w 194"/>
                    <a:gd name="T9" fmla="*/ 2147483646 h 306"/>
                    <a:gd name="T10" fmla="*/ 2147483646 w 194"/>
                    <a:gd name="T11" fmla="*/ 2147483646 h 306"/>
                    <a:gd name="T12" fmla="*/ 2147483646 w 194"/>
                    <a:gd name="T13" fmla="*/ 2147483646 h 306"/>
                    <a:gd name="T14" fmla="*/ 2147483646 w 194"/>
                    <a:gd name="T15" fmla="*/ 2147483646 h 306"/>
                    <a:gd name="T16" fmla="*/ 2147483646 w 194"/>
                    <a:gd name="T17" fmla="*/ 2147483646 h 306"/>
                    <a:gd name="T18" fmla="*/ 2147483646 w 194"/>
                    <a:gd name="T19" fmla="*/ 2147483646 h 306"/>
                    <a:gd name="T20" fmla="*/ 2147483646 w 194"/>
                    <a:gd name="T21" fmla="*/ 0 h 306"/>
                    <a:gd name="T22" fmla="*/ 0 w 194"/>
                    <a:gd name="T23" fmla="*/ 2147483646 h 306"/>
                    <a:gd name="T24" fmla="*/ 0 w 194"/>
                    <a:gd name="T25" fmla="*/ 2147483646 h 306"/>
                    <a:gd name="T26" fmla="*/ 2147483646 w 194"/>
                    <a:gd name="T27" fmla="*/ 2147483646 h 306"/>
                    <a:gd name="T28" fmla="*/ 2147483646 w 194"/>
                    <a:gd name="T29" fmla="*/ 2147483646 h 306"/>
                    <a:gd name="T30" fmla="*/ 2147483646 w 194"/>
                    <a:gd name="T31" fmla="*/ 2147483646 h 30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
                    <a:gd name="T49" fmla="*/ 0 h 306"/>
                    <a:gd name="T50" fmla="*/ 194 w 194"/>
                    <a:gd name="T51" fmla="*/ 306 h 30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 h="306">
                      <a:moveTo>
                        <a:pt x="128" y="240"/>
                      </a:moveTo>
                      <a:lnTo>
                        <a:pt x="128" y="240"/>
                      </a:lnTo>
                      <a:lnTo>
                        <a:pt x="67" y="240"/>
                      </a:lnTo>
                      <a:lnTo>
                        <a:pt x="67" y="97"/>
                      </a:lnTo>
                      <a:cubicBezTo>
                        <a:pt x="67" y="80"/>
                        <a:pt x="80" y="66"/>
                        <a:pt x="97" y="66"/>
                      </a:cubicBezTo>
                      <a:cubicBezTo>
                        <a:pt x="114" y="66"/>
                        <a:pt x="128" y="80"/>
                        <a:pt x="128" y="97"/>
                      </a:cubicBezTo>
                      <a:lnTo>
                        <a:pt x="128" y="240"/>
                      </a:lnTo>
                      <a:close/>
                      <a:moveTo>
                        <a:pt x="194" y="273"/>
                      </a:moveTo>
                      <a:lnTo>
                        <a:pt x="194" y="273"/>
                      </a:lnTo>
                      <a:lnTo>
                        <a:pt x="194" y="97"/>
                      </a:lnTo>
                      <a:cubicBezTo>
                        <a:pt x="194" y="43"/>
                        <a:pt x="151" y="0"/>
                        <a:pt x="97" y="0"/>
                      </a:cubicBezTo>
                      <a:cubicBezTo>
                        <a:pt x="44" y="0"/>
                        <a:pt x="0" y="43"/>
                        <a:pt x="0" y="97"/>
                      </a:cubicBezTo>
                      <a:lnTo>
                        <a:pt x="0" y="273"/>
                      </a:lnTo>
                      <a:cubicBezTo>
                        <a:pt x="0" y="291"/>
                        <a:pt x="15" y="306"/>
                        <a:pt x="33" y="306"/>
                      </a:cubicBezTo>
                      <a:lnTo>
                        <a:pt x="161" y="306"/>
                      </a:lnTo>
                      <a:cubicBezTo>
                        <a:pt x="180" y="306"/>
                        <a:pt x="194" y="291"/>
                        <a:pt x="194" y="273"/>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lIns="82828" tIns="41413" rIns="82828" bIns="41413"/>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sp>
              <p:nvSpPr>
                <p:cNvPr id="226" name="Freeform 150"/>
                <p:cNvSpPr>
                  <a:spLocks noEditPoints="1"/>
                </p:cNvSpPr>
                <p:nvPr/>
              </p:nvSpPr>
              <p:spPr bwMode="auto">
                <a:xfrm>
                  <a:off x="1270000" y="3860800"/>
                  <a:ext cx="80963" cy="128588"/>
                </a:xfrm>
                <a:custGeom>
                  <a:avLst/>
                  <a:gdLst>
                    <a:gd name="T0" fmla="*/ 2147483646 w 195"/>
                    <a:gd name="T1" fmla="*/ 2147483646 h 306"/>
                    <a:gd name="T2" fmla="*/ 2147483646 w 195"/>
                    <a:gd name="T3" fmla="*/ 2147483646 h 306"/>
                    <a:gd name="T4" fmla="*/ 2147483646 w 195"/>
                    <a:gd name="T5" fmla="*/ 2147483646 h 306"/>
                    <a:gd name="T6" fmla="*/ 2147483646 w 195"/>
                    <a:gd name="T7" fmla="*/ 2147483646 h 306"/>
                    <a:gd name="T8" fmla="*/ 2147483646 w 195"/>
                    <a:gd name="T9" fmla="*/ 2147483646 h 306"/>
                    <a:gd name="T10" fmla="*/ 2147483646 w 195"/>
                    <a:gd name="T11" fmla="*/ 2147483646 h 306"/>
                    <a:gd name="T12" fmla="*/ 2147483646 w 195"/>
                    <a:gd name="T13" fmla="*/ 2147483646 h 306"/>
                    <a:gd name="T14" fmla="*/ 2147483646 w 195"/>
                    <a:gd name="T15" fmla="*/ 2147483646 h 306"/>
                    <a:gd name="T16" fmla="*/ 2147483646 w 195"/>
                    <a:gd name="T17" fmla="*/ 2147483646 h 306"/>
                    <a:gd name="T18" fmla="*/ 2147483646 w 195"/>
                    <a:gd name="T19" fmla="*/ 2147483646 h 306"/>
                    <a:gd name="T20" fmla="*/ 2147483646 w 195"/>
                    <a:gd name="T21" fmla="*/ 2147483646 h 306"/>
                    <a:gd name="T22" fmla="*/ 2147483646 w 195"/>
                    <a:gd name="T23" fmla="*/ 0 h 306"/>
                    <a:gd name="T24" fmla="*/ 0 w 195"/>
                    <a:gd name="T25" fmla="*/ 2147483646 h 306"/>
                    <a:gd name="T26" fmla="*/ 0 w 195"/>
                    <a:gd name="T27" fmla="*/ 2147483646 h 306"/>
                    <a:gd name="T28" fmla="*/ 2147483646 w 195"/>
                    <a:gd name="T29" fmla="*/ 2147483646 h 306"/>
                    <a:gd name="T30" fmla="*/ 2147483646 w 195"/>
                    <a:gd name="T31" fmla="*/ 2147483646 h 30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5"/>
                    <a:gd name="T49" fmla="*/ 0 h 306"/>
                    <a:gd name="T50" fmla="*/ 195 w 195"/>
                    <a:gd name="T51" fmla="*/ 306 h 30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5" h="306">
                      <a:moveTo>
                        <a:pt x="67" y="97"/>
                      </a:moveTo>
                      <a:lnTo>
                        <a:pt x="67" y="97"/>
                      </a:lnTo>
                      <a:cubicBezTo>
                        <a:pt x="67" y="80"/>
                        <a:pt x="80" y="66"/>
                        <a:pt x="97" y="66"/>
                      </a:cubicBezTo>
                      <a:cubicBezTo>
                        <a:pt x="114" y="66"/>
                        <a:pt x="128" y="80"/>
                        <a:pt x="128" y="97"/>
                      </a:cubicBezTo>
                      <a:lnTo>
                        <a:pt x="128" y="240"/>
                      </a:lnTo>
                      <a:lnTo>
                        <a:pt x="67" y="240"/>
                      </a:lnTo>
                      <a:lnTo>
                        <a:pt x="67" y="97"/>
                      </a:lnTo>
                      <a:close/>
                      <a:moveTo>
                        <a:pt x="161" y="306"/>
                      </a:moveTo>
                      <a:lnTo>
                        <a:pt x="161" y="306"/>
                      </a:lnTo>
                      <a:cubicBezTo>
                        <a:pt x="180" y="306"/>
                        <a:pt x="195" y="291"/>
                        <a:pt x="195" y="273"/>
                      </a:cubicBezTo>
                      <a:lnTo>
                        <a:pt x="195" y="97"/>
                      </a:lnTo>
                      <a:cubicBezTo>
                        <a:pt x="195" y="43"/>
                        <a:pt x="151" y="0"/>
                        <a:pt x="97" y="0"/>
                      </a:cubicBezTo>
                      <a:cubicBezTo>
                        <a:pt x="44" y="0"/>
                        <a:pt x="0" y="43"/>
                        <a:pt x="0" y="97"/>
                      </a:cubicBezTo>
                      <a:lnTo>
                        <a:pt x="0" y="273"/>
                      </a:lnTo>
                      <a:cubicBezTo>
                        <a:pt x="0" y="291"/>
                        <a:pt x="15" y="306"/>
                        <a:pt x="33" y="306"/>
                      </a:cubicBezTo>
                      <a:lnTo>
                        <a:pt x="161" y="306"/>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lIns="82828" tIns="41413" rIns="82828" bIns="41413"/>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1633" b="0" i="0" u="none" strike="noStrike" kern="0" cap="none" spc="0" normalizeH="0" baseline="0" noProof="0" dirty="0">
                    <a:ln>
                      <a:noFill/>
                    </a:ln>
                    <a:solidFill>
                      <a:prstClr val="black"/>
                    </a:solidFill>
                    <a:effectLst/>
                    <a:uLnTx/>
                    <a:uFillTx/>
                  </a:endParaRPr>
                </a:p>
              </p:txBody>
            </p:sp>
          </p:grpSp>
          <p:sp>
            <p:nvSpPr>
              <p:cNvPr id="219" name="矩形 218"/>
              <p:cNvSpPr/>
              <p:nvPr/>
            </p:nvSpPr>
            <p:spPr>
              <a:xfrm>
                <a:off x="5685137" y="2061213"/>
                <a:ext cx="332285" cy="197370"/>
              </a:xfrm>
              <a:prstGeom prst="rect">
                <a:avLst/>
              </a:prstGeom>
            </p:spPr>
            <p:txBody>
              <a:bodyPr wrap="none">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sz="1270" b="1" i="0" u="none" strike="noStrike" kern="100" cap="none" spc="0" normalizeH="0" baseline="0" noProof="0" dirty="0">
                    <a:ln>
                      <a:noFill/>
                    </a:ln>
                    <a:solidFill>
                      <a:srgbClr val="474747"/>
                    </a:solidFill>
                    <a:effectLst/>
                    <a:uLnTx/>
                    <a:uFillTx/>
                    <a:cs typeface="Huawei Sans" panose="020C0503030203020204" pitchFamily="34" charset="0"/>
                  </a:rPr>
                  <a:t>ONT</a:t>
                </a:r>
                <a:endParaRPr kumimoji="0" lang="en-US" sz="1270" b="1" i="0" u="none" strike="noStrike" kern="0" cap="none" spc="0" normalizeH="0" baseline="0" noProof="0" dirty="0">
                  <a:ln>
                    <a:noFill/>
                  </a:ln>
                  <a:solidFill>
                    <a:srgbClr val="474747"/>
                  </a:solidFill>
                  <a:effectLst/>
                  <a:uLnTx/>
                  <a:uFillTx/>
                </a:endParaRPr>
              </a:p>
            </p:txBody>
          </p:sp>
          <p:cxnSp>
            <p:nvCxnSpPr>
              <p:cNvPr id="220" name="直接连接符 219"/>
              <p:cNvCxnSpPr/>
              <p:nvPr/>
            </p:nvCxnSpPr>
            <p:spPr>
              <a:xfrm flipV="1">
                <a:off x="4603016" y="2070001"/>
                <a:ext cx="111125" cy="111125"/>
              </a:xfrm>
              <a:prstGeom prst="line">
                <a:avLst/>
              </a:prstGeom>
              <a:noFill/>
              <a:ln w="28575" cap="flat" cmpd="sng" algn="ctr">
                <a:solidFill>
                  <a:srgbClr val="D3802E"/>
                </a:solidFill>
                <a:prstDash val="solid"/>
                <a:miter lim="800000"/>
                <a:headEnd type="none" w="med" len="med"/>
                <a:tailEnd type="none" w="med" len="med"/>
              </a:ln>
              <a:effectLst/>
            </p:spPr>
          </p:cxnSp>
          <p:cxnSp>
            <p:nvCxnSpPr>
              <p:cNvPr id="221" name="直接连接符 220"/>
              <p:cNvCxnSpPr/>
              <p:nvPr/>
            </p:nvCxnSpPr>
            <p:spPr>
              <a:xfrm>
                <a:off x="4603016" y="2335604"/>
                <a:ext cx="111125" cy="111125"/>
              </a:xfrm>
              <a:prstGeom prst="line">
                <a:avLst/>
              </a:prstGeom>
              <a:noFill/>
              <a:ln w="28575" cap="flat" cmpd="sng" algn="ctr">
                <a:solidFill>
                  <a:srgbClr val="D3802E"/>
                </a:solidFill>
                <a:prstDash val="solid"/>
                <a:miter lim="800000"/>
                <a:headEnd type="none" w="med" len="med"/>
                <a:tailEnd type="none" w="med" len="med"/>
              </a:ln>
              <a:effectLst/>
            </p:spPr>
          </p:cxnSp>
        </p:grpSp>
        <p:sp>
          <p:nvSpPr>
            <p:cNvPr id="179" name="矩形 178"/>
            <p:cNvSpPr/>
            <p:nvPr/>
          </p:nvSpPr>
          <p:spPr>
            <a:xfrm>
              <a:off x="3501502" y="1410888"/>
              <a:ext cx="3129383" cy="276999"/>
            </a:xfrm>
            <a:prstGeom prst="rect">
              <a:avLst/>
            </a:prstGeom>
          </p:spPr>
          <p:txBody>
            <a:bodyPr wrap="none">
              <a:spAutoFit/>
            </a:bodyPr>
            <a:lstStyle/>
            <a:p>
              <a:pPr defTabSz="820738"/>
              <a:r>
                <a:rPr lang="en-US" altLang="zh-CN" sz="1200" dirty="0">
                  <a:solidFill>
                    <a:schemeClr val="tx2"/>
                  </a:solidFill>
                  <a:cs typeface="Huawei Sans" panose="020C0503030203020204" pitchFamily="34" charset="0"/>
                </a:rPr>
                <a:t>2,5 Gbps downstream /1,25 Gbps upstream</a:t>
              </a:r>
            </a:p>
          </p:txBody>
        </p:sp>
        <p:sp>
          <p:nvSpPr>
            <p:cNvPr id="180" name="矩形 179"/>
            <p:cNvSpPr/>
            <p:nvPr/>
          </p:nvSpPr>
          <p:spPr>
            <a:xfrm>
              <a:off x="3767576" y="2710851"/>
              <a:ext cx="3129383" cy="276999"/>
            </a:xfrm>
            <a:prstGeom prst="rect">
              <a:avLst/>
            </a:prstGeom>
          </p:spPr>
          <p:txBody>
            <a:bodyPr wrap="none">
              <a:spAutoFit/>
            </a:bodyPr>
            <a:lstStyle/>
            <a:p>
              <a:pPr defTabSz="820738"/>
              <a:r>
                <a:rPr lang="en-US" altLang="zh-CN" sz="1200" dirty="0">
                  <a:solidFill>
                    <a:schemeClr val="tx2"/>
                  </a:solidFill>
                  <a:cs typeface="Huawei Sans" panose="020C0503030203020204" pitchFamily="34" charset="0"/>
                </a:rPr>
                <a:t>2,5 Gbps downstream /1,25 Gbps upstream</a:t>
              </a:r>
            </a:p>
          </p:txBody>
        </p:sp>
        <p:sp>
          <p:nvSpPr>
            <p:cNvPr id="181" name="矩形 180"/>
            <p:cNvSpPr/>
            <p:nvPr/>
          </p:nvSpPr>
          <p:spPr>
            <a:xfrm>
              <a:off x="7823530" y="3112752"/>
              <a:ext cx="2193229" cy="276999"/>
            </a:xfrm>
            <a:prstGeom prst="rect">
              <a:avLst/>
            </a:prstGeom>
          </p:spPr>
          <p:txBody>
            <a:bodyPr wrap="none">
              <a:spAutoFit/>
            </a:bodyPr>
            <a:lstStyle/>
            <a:p>
              <a:pPr defTabSz="820738"/>
              <a:r>
                <a:rPr lang="en-US" altLang="zh-CN" sz="1200" dirty="0">
                  <a:solidFill>
                    <a:schemeClr val="tx2"/>
                  </a:solidFill>
                  <a:cs typeface="Huawei Sans" panose="020C0503030203020204" pitchFamily="34" charset="0"/>
                </a:rPr>
                <a:t>1 Gbps, o que há de mais avançado em faixa de 250 m</a:t>
              </a:r>
            </a:p>
          </p:txBody>
        </p:sp>
        <p:sp>
          <p:nvSpPr>
            <p:cNvPr id="182" name="矩形 181"/>
            <p:cNvSpPr/>
            <p:nvPr/>
          </p:nvSpPr>
          <p:spPr>
            <a:xfrm>
              <a:off x="2326717" y="3760308"/>
              <a:ext cx="3129383" cy="276999"/>
            </a:xfrm>
            <a:prstGeom prst="rect">
              <a:avLst/>
            </a:prstGeom>
          </p:spPr>
          <p:txBody>
            <a:bodyPr wrap="none">
              <a:spAutoFit/>
            </a:bodyPr>
            <a:lstStyle/>
            <a:p>
              <a:pPr defTabSz="820738"/>
              <a:r>
                <a:rPr lang="en-US" altLang="zh-CN" sz="1200" dirty="0">
                  <a:solidFill>
                    <a:schemeClr val="tx2"/>
                  </a:solidFill>
                  <a:cs typeface="Huawei Sans" panose="020C0503030203020204" pitchFamily="34" charset="0"/>
                </a:rPr>
                <a:t>2,5 Gbps downstream /1,25 Gbps upstream</a:t>
              </a:r>
            </a:p>
          </p:txBody>
        </p:sp>
        <p:sp>
          <p:nvSpPr>
            <p:cNvPr id="183" name="矩形 182"/>
            <p:cNvSpPr/>
            <p:nvPr/>
          </p:nvSpPr>
          <p:spPr>
            <a:xfrm>
              <a:off x="2835832" y="4214385"/>
              <a:ext cx="657552" cy="343620"/>
            </a:xfrm>
            <a:prstGeom prst="rect">
              <a:avLst/>
            </a:prstGeom>
          </p:spPr>
          <p:txBody>
            <a:bodyPr wrap="none">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altLang="zh-CN" sz="1633" b="1" i="0" u="none" strike="noStrike" kern="0" cap="none" spc="0" normalizeH="0" baseline="0" noProof="0" dirty="0">
                  <a:ln>
                    <a:noFill/>
                  </a:ln>
                  <a:solidFill>
                    <a:srgbClr val="0070C0"/>
                  </a:solidFill>
                  <a:effectLst/>
                  <a:uLnTx/>
                  <a:uFillTx/>
                </a:rPr>
                <a:t>Fibra</a:t>
              </a:r>
              <a:endParaRPr kumimoji="0" lang="en-US" sz="1633" b="1" i="0" u="none" strike="noStrike" kern="0" cap="none" spc="0" normalizeH="0" baseline="0" noProof="0" dirty="0">
                <a:ln>
                  <a:noFill/>
                </a:ln>
                <a:solidFill>
                  <a:srgbClr val="0070C0"/>
                </a:solidFill>
                <a:effectLst/>
                <a:uLnTx/>
                <a:uFillTx/>
              </a:endParaRPr>
            </a:p>
          </p:txBody>
        </p:sp>
        <p:sp>
          <p:nvSpPr>
            <p:cNvPr id="184" name="矩形 183"/>
            <p:cNvSpPr/>
            <p:nvPr/>
          </p:nvSpPr>
          <p:spPr>
            <a:xfrm>
              <a:off x="4251798" y="1742766"/>
              <a:ext cx="657552" cy="343620"/>
            </a:xfrm>
            <a:prstGeom prst="rect">
              <a:avLst/>
            </a:prstGeom>
          </p:spPr>
          <p:txBody>
            <a:bodyPr wrap="none">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US" altLang="zh-CN" sz="1633" b="1" i="0" u="none" strike="noStrike" kern="0" cap="none" spc="0" normalizeH="0" baseline="0" noProof="0" dirty="0">
                  <a:ln>
                    <a:noFill/>
                  </a:ln>
                  <a:solidFill>
                    <a:srgbClr val="0070C0"/>
                  </a:solidFill>
                  <a:effectLst/>
                  <a:uLnTx/>
                  <a:uFillTx/>
                </a:rPr>
                <a:t>Fibra</a:t>
              </a:r>
              <a:endParaRPr kumimoji="0" lang="en-US" sz="1633" b="1" i="0" u="none" strike="noStrike" kern="0" cap="none" spc="0" normalizeH="0" baseline="0" noProof="0" dirty="0">
                <a:ln>
                  <a:noFill/>
                </a:ln>
                <a:solidFill>
                  <a:srgbClr val="0070C0"/>
                </a:solidFill>
                <a:effectLst/>
                <a:uLnTx/>
                <a:uFillTx/>
              </a:endParaRPr>
            </a:p>
          </p:txBody>
        </p:sp>
        <p:sp>
          <p:nvSpPr>
            <p:cNvPr id="185" name="Text Box 105"/>
            <p:cNvSpPr txBox="1">
              <a:spLocks noChangeArrowheads="1"/>
            </p:cNvSpPr>
            <p:nvPr/>
          </p:nvSpPr>
          <p:spPr bwMode="auto">
            <a:xfrm>
              <a:off x="6029377" y="5069750"/>
              <a:ext cx="1512888" cy="278905"/>
            </a:xfrm>
            <a:prstGeom prst="rect">
              <a:avLst/>
            </a:prstGeom>
            <a:noFill/>
            <a:ln w="28575" algn="ctr">
              <a:noFill/>
              <a:miter lim="800000"/>
              <a:headEnd/>
              <a:tailEnd/>
            </a:ln>
          </p:spPr>
          <p:txBody>
            <a:bodyPr lIns="89744" tIns="46664" rIns="89744" bIns="46664">
              <a:spAutoFit/>
            </a:bodyPr>
            <a:lstStyle/>
            <a:p>
              <a:pPr defTabSz="820738" eaLnBrk="1" hangingPunct="1">
                <a:spcBef>
                  <a:spcPct val="0"/>
                </a:spcBef>
              </a:pPr>
              <a:r>
                <a:rPr lang="en-US" altLang="zh-CN" sz="1200" dirty="0">
                  <a:solidFill>
                    <a:schemeClr val="tx2"/>
                  </a:solidFill>
                  <a:cs typeface="Huawei Sans" panose="020C0503030203020204" pitchFamily="34" charset="0"/>
                </a:rPr>
                <a:t>2~20 Mbps</a:t>
              </a:r>
              <a:endParaRPr lang="en-US" altLang="zh-CN" sz="1100" dirty="0">
                <a:solidFill>
                  <a:schemeClr val="tx2"/>
                </a:solidFill>
                <a:cs typeface="Huawei Sans" panose="020C0503030203020204" pitchFamily="34" charset="0"/>
              </a:endParaRPr>
            </a:p>
          </p:txBody>
        </p:sp>
        <p:sp>
          <p:nvSpPr>
            <p:cNvPr id="186" name="矩形 185"/>
            <p:cNvSpPr/>
            <p:nvPr/>
          </p:nvSpPr>
          <p:spPr>
            <a:xfrm>
              <a:off x="7986860" y="5076010"/>
              <a:ext cx="1048685" cy="369332"/>
            </a:xfrm>
            <a:prstGeom prst="rect">
              <a:avLst/>
            </a:prstGeom>
          </p:spPr>
          <p:txBody>
            <a:bodyPr wrap="none">
              <a:spAutoFit/>
            </a:bodyPr>
            <a:lstStyle/>
            <a:p>
              <a:r>
                <a:rPr lang="en-US" altLang="zh-CN" dirty="0">
                  <a:solidFill>
                    <a:srgbClr val="0033CC"/>
                  </a:solidFill>
                  <a:cs typeface="Huawei Sans" panose="020C0503030203020204" pitchFamily="34" charset="0"/>
                </a:rPr>
                <a:t>3,5-6 km</a:t>
              </a:r>
              <a:endParaRPr lang="zh-CN" altLang="en-US" dirty="0">
                <a:cs typeface="Huawei Sans" panose="020C0503030203020204" pitchFamily="34" charset="0"/>
              </a:endParaRPr>
            </a:p>
          </p:txBody>
        </p:sp>
        <p:sp>
          <p:nvSpPr>
            <p:cNvPr id="187" name="Text Box 105"/>
            <p:cNvSpPr txBox="1">
              <a:spLocks noChangeArrowheads="1"/>
            </p:cNvSpPr>
            <p:nvPr/>
          </p:nvSpPr>
          <p:spPr bwMode="auto">
            <a:xfrm>
              <a:off x="7349277" y="4327227"/>
              <a:ext cx="1512888" cy="278905"/>
            </a:xfrm>
            <a:prstGeom prst="rect">
              <a:avLst/>
            </a:prstGeom>
            <a:noFill/>
            <a:ln w="28575" algn="ctr">
              <a:noFill/>
              <a:miter lim="800000"/>
              <a:headEnd/>
              <a:tailEnd/>
            </a:ln>
          </p:spPr>
          <p:txBody>
            <a:bodyPr lIns="89744" tIns="46664" rIns="89744" bIns="46664">
              <a:spAutoFit/>
            </a:bodyPr>
            <a:lstStyle/>
            <a:p>
              <a:pPr defTabSz="820738" eaLnBrk="1" hangingPunct="1">
                <a:spcBef>
                  <a:spcPct val="0"/>
                </a:spcBef>
              </a:pPr>
              <a:r>
                <a:rPr lang="en-US" altLang="zh-CN" sz="1200" dirty="0">
                  <a:solidFill>
                    <a:schemeClr val="tx2"/>
                  </a:solidFill>
                  <a:cs typeface="Huawei Sans" panose="020C0503030203020204" pitchFamily="34" charset="0"/>
                </a:rPr>
                <a:t>100~300 Mbps</a:t>
              </a:r>
              <a:endParaRPr lang="en-US" altLang="zh-CN" sz="1100" dirty="0">
                <a:solidFill>
                  <a:schemeClr val="tx2"/>
                </a:solidFill>
                <a:cs typeface="Huawei Sans" panose="020C0503030203020204" pitchFamily="34" charset="0"/>
              </a:endParaRPr>
            </a:p>
          </p:txBody>
        </p:sp>
        <p:sp>
          <p:nvSpPr>
            <p:cNvPr id="188" name="矩形 187"/>
            <p:cNvSpPr/>
            <p:nvPr/>
          </p:nvSpPr>
          <p:spPr>
            <a:xfrm>
              <a:off x="4827127" y="1911850"/>
              <a:ext cx="4233851" cy="276999"/>
            </a:xfrm>
            <a:prstGeom prst="rect">
              <a:avLst/>
            </a:prstGeom>
          </p:spPr>
          <p:txBody>
            <a:bodyPr wrap="none">
              <a:spAutoFit/>
            </a:bodyPr>
            <a:lstStyle/>
            <a:p>
              <a:pPr defTabSz="820738"/>
              <a:r>
                <a:rPr lang="en-US" altLang="zh-CN" sz="1200" dirty="0">
                  <a:solidFill>
                    <a:schemeClr val="tx2"/>
                  </a:solidFill>
                  <a:cs typeface="Huawei Sans" panose="020C0503030203020204" pitchFamily="34" charset="0"/>
                </a:rPr>
                <a:t>GPON Alcance lógico da distância de transmissão: 60km</a:t>
              </a:r>
            </a:p>
          </p:txBody>
        </p:sp>
        <p:sp>
          <p:nvSpPr>
            <p:cNvPr id="189" name="矩形 188"/>
            <p:cNvSpPr/>
            <p:nvPr/>
          </p:nvSpPr>
          <p:spPr>
            <a:xfrm>
              <a:off x="4415744" y="3011511"/>
              <a:ext cx="838691" cy="381800"/>
            </a:xfrm>
            <a:prstGeom prst="rect">
              <a:avLst/>
            </a:prstGeom>
          </p:spPr>
          <p:txBody>
            <a:bodyPr wrap="none">
              <a:spAutoFit/>
            </a:bodyPr>
            <a:lstStyle/>
            <a:p>
              <a:r>
                <a:rPr lang="en-US" altLang="zh-CN" dirty="0">
                  <a:solidFill>
                    <a:schemeClr val="tx2"/>
                  </a:solidFill>
                  <a:cs typeface="Huawei Sans" panose="020C0503030203020204" pitchFamily="34" charset="0"/>
                </a:rPr>
                <a:t>GPON</a:t>
              </a:r>
              <a:endParaRPr lang="zh-CN" altLang="en-US" dirty="0"/>
            </a:p>
          </p:txBody>
        </p:sp>
        <p:sp>
          <p:nvSpPr>
            <p:cNvPr id="190" name="矩形 189"/>
            <p:cNvSpPr/>
            <p:nvPr/>
          </p:nvSpPr>
          <p:spPr>
            <a:xfrm>
              <a:off x="3392458" y="4260850"/>
              <a:ext cx="838691" cy="381800"/>
            </a:xfrm>
            <a:prstGeom prst="rect">
              <a:avLst/>
            </a:prstGeom>
          </p:spPr>
          <p:txBody>
            <a:bodyPr wrap="none">
              <a:spAutoFit/>
            </a:bodyPr>
            <a:lstStyle/>
            <a:p>
              <a:r>
                <a:rPr lang="en-US" altLang="zh-CN" dirty="0">
                  <a:solidFill>
                    <a:schemeClr val="tx2"/>
                  </a:solidFill>
                  <a:cs typeface="Huawei Sans" panose="020C0503030203020204" pitchFamily="34" charset="0"/>
                </a:rPr>
                <a:t>GPON</a:t>
              </a:r>
              <a:endParaRPr lang="zh-CN" altLang="en-US" dirty="0"/>
            </a:p>
          </p:txBody>
        </p:sp>
      </p:grpSp>
      <p:sp>
        <p:nvSpPr>
          <p:cNvPr id="349" name="矩形 348"/>
          <p:cNvSpPr/>
          <p:nvPr/>
        </p:nvSpPr>
        <p:spPr>
          <a:xfrm>
            <a:off x="5167469" y="2267555"/>
            <a:ext cx="838691" cy="369332"/>
          </a:xfrm>
          <a:prstGeom prst="rect">
            <a:avLst/>
          </a:prstGeom>
        </p:spPr>
        <p:txBody>
          <a:bodyPr wrap="none">
            <a:spAutoFit/>
          </a:bodyPr>
          <a:lstStyle/>
          <a:p>
            <a:r>
              <a:rPr lang="en-US" altLang="zh-CN" dirty="0">
                <a:solidFill>
                  <a:schemeClr val="tx2"/>
                </a:solidFill>
                <a:cs typeface="Huawei Sans" panose="020C0503030203020204" pitchFamily="34" charset="0"/>
              </a:rPr>
              <a:t>GPON</a:t>
            </a:r>
            <a:endParaRPr lang="zh-CN" altLang="en-US" dirty="0"/>
          </a:p>
        </p:txBody>
      </p:sp>
    </p:spTree>
    <p:extLst>
      <p:ext uri="{BB962C8B-B14F-4D97-AF65-F5344CB8AC3E}">
        <p14:creationId xmlns:p14="http://schemas.microsoft.com/office/powerpoint/2010/main" val="1146276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Dispositivos PON típicos</a:t>
            </a:r>
            <a:endParaRPr lang="zh-CN" altLang="en-US" dirty="0"/>
          </a:p>
        </p:txBody>
      </p:sp>
      <p:grpSp>
        <p:nvGrpSpPr>
          <p:cNvPr id="4" name="组合 3"/>
          <p:cNvGrpSpPr/>
          <p:nvPr/>
        </p:nvGrpSpPr>
        <p:grpSpPr>
          <a:xfrm>
            <a:off x="468317" y="1422601"/>
            <a:ext cx="11523662" cy="4608046"/>
            <a:chOff x="668565" y="1259270"/>
            <a:chExt cx="11363105" cy="4608046"/>
          </a:xfrm>
        </p:grpSpPr>
        <p:grpSp>
          <p:nvGrpSpPr>
            <p:cNvPr id="5" name="组合 4"/>
            <p:cNvGrpSpPr/>
            <p:nvPr/>
          </p:nvGrpSpPr>
          <p:grpSpPr>
            <a:xfrm>
              <a:off x="1091444" y="1422601"/>
              <a:ext cx="10151113" cy="1018562"/>
              <a:chOff x="1607110" y="1585893"/>
              <a:chExt cx="7533477" cy="746897"/>
            </a:xfrm>
          </p:grpSpPr>
          <p:sp>
            <p:nvSpPr>
              <p:cNvPr id="26" name="Rectangle 13"/>
              <p:cNvSpPr>
                <a:spLocks noChangeArrowheads="1"/>
              </p:cNvSpPr>
              <p:nvPr/>
            </p:nvSpPr>
            <p:spPr bwMode="auto">
              <a:xfrm>
                <a:off x="2047798" y="1873926"/>
                <a:ext cx="6368284" cy="199878"/>
              </a:xfrm>
              <a:prstGeom prst="rect">
                <a:avLst/>
              </a:prstGeom>
              <a:solidFill>
                <a:schemeClr val="bg1">
                  <a:lumMod val="95000"/>
                </a:schemeClr>
              </a:solidFill>
              <a:ln w="12700" algn="ctr">
                <a:noFill/>
                <a:miter lim="800000"/>
                <a:headEnd/>
                <a:tailEnd/>
              </a:ln>
            </p:spPr>
            <p:txBody>
              <a:bodyPr wrap="none" anchor="ctr"/>
              <a:lstStyle/>
              <a:p>
                <a:endParaRPr lang="zh-CN" altLang="en-US">
                  <a:latin typeface="+mn-lt"/>
                  <a:ea typeface="+mn-ea"/>
                </a:endParaRPr>
              </a:p>
            </p:txBody>
          </p:sp>
          <p:pic>
            <p:nvPicPr>
              <p:cNvPr id="27" name="图片 26"/>
              <p:cNvPicPr>
                <a:picLocks noChangeAspect="1"/>
              </p:cNvPicPr>
              <p:nvPr/>
            </p:nvPicPr>
            <p:blipFill>
              <a:blip r:embed="rId3"/>
              <a:stretch>
                <a:fillRect/>
              </a:stretch>
            </p:blipFill>
            <p:spPr>
              <a:xfrm>
                <a:off x="8251515" y="1598472"/>
                <a:ext cx="889072" cy="653196"/>
              </a:xfrm>
              <a:prstGeom prst="rect">
                <a:avLst/>
              </a:prstGeom>
            </p:spPr>
          </p:pic>
          <p:pic>
            <p:nvPicPr>
              <p:cNvPr id="28" name="图片 27"/>
              <p:cNvPicPr>
                <a:picLocks noChangeAspect="1"/>
              </p:cNvPicPr>
              <p:nvPr/>
            </p:nvPicPr>
            <p:blipFill>
              <a:blip r:embed="rId4"/>
              <a:stretch>
                <a:fillRect/>
              </a:stretch>
            </p:blipFill>
            <p:spPr>
              <a:xfrm>
                <a:off x="1607110" y="1630992"/>
                <a:ext cx="476693" cy="701798"/>
              </a:xfrm>
              <a:prstGeom prst="rect">
                <a:avLst/>
              </a:prstGeom>
            </p:spPr>
          </p:pic>
          <p:cxnSp>
            <p:nvCxnSpPr>
              <p:cNvPr id="29" name="直接连接符 28"/>
              <p:cNvCxnSpPr/>
              <p:nvPr/>
            </p:nvCxnSpPr>
            <p:spPr bwMode="auto">
              <a:xfrm>
                <a:off x="2055534" y="1909929"/>
                <a:ext cx="1628166" cy="4103"/>
              </a:xfrm>
              <a:prstGeom prst="line">
                <a:avLst/>
              </a:prstGeom>
              <a:ln w="25400">
                <a:solidFill>
                  <a:srgbClr val="F89939"/>
                </a:solidFill>
              </a:ln>
            </p:spPr>
          </p:cxnSp>
          <p:cxnSp>
            <p:nvCxnSpPr>
              <p:cNvPr id="30" name="直接连接符 29"/>
              <p:cNvCxnSpPr/>
              <p:nvPr/>
            </p:nvCxnSpPr>
            <p:spPr bwMode="auto">
              <a:xfrm>
                <a:off x="2047799" y="1977834"/>
                <a:ext cx="4056111" cy="0"/>
              </a:xfrm>
              <a:prstGeom prst="line">
                <a:avLst/>
              </a:prstGeom>
              <a:ln w="25400">
                <a:solidFill>
                  <a:srgbClr val="F89939"/>
                </a:solidFill>
              </a:ln>
            </p:spPr>
          </p:cxnSp>
          <p:cxnSp>
            <p:nvCxnSpPr>
              <p:cNvPr id="31" name="直接连接符 30"/>
              <p:cNvCxnSpPr/>
              <p:nvPr/>
            </p:nvCxnSpPr>
            <p:spPr bwMode="auto">
              <a:xfrm>
                <a:off x="2047799" y="2053945"/>
                <a:ext cx="6249243" cy="0"/>
              </a:xfrm>
              <a:prstGeom prst="line">
                <a:avLst/>
              </a:prstGeom>
              <a:ln w="25400">
                <a:solidFill>
                  <a:srgbClr val="F89939"/>
                </a:solidFill>
              </a:ln>
            </p:spPr>
          </p:cxnSp>
          <p:pic>
            <p:nvPicPr>
              <p:cNvPr id="32" name="图片 31"/>
              <p:cNvPicPr>
                <a:picLocks noChangeAspect="1"/>
              </p:cNvPicPr>
              <p:nvPr/>
            </p:nvPicPr>
            <p:blipFill>
              <a:blip r:embed="rId3"/>
              <a:stretch>
                <a:fillRect/>
              </a:stretch>
            </p:blipFill>
            <p:spPr>
              <a:xfrm>
                <a:off x="3683700" y="1657901"/>
                <a:ext cx="416327" cy="305873"/>
              </a:xfrm>
              <a:prstGeom prst="rect">
                <a:avLst/>
              </a:prstGeom>
            </p:spPr>
          </p:pic>
          <p:pic>
            <p:nvPicPr>
              <p:cNvPr id="33" name="图片 32"/>
              <p:cNvPicPr>
                <a:picLocks noChangeAspect="1"/>
              </p:cNvPicPr>
              <p:nvPr/>
            </p:nvPicPr>
            <p:blipFill>
              <a:blip r:embed="rId3"/>
              <a:stretch>
                <a:fillRect/>
              </a:stretch>
            </p:blipFill>
            <p:spPr>
              <a:xfrm>
                <a:off x="4115748" y="1657901"/>
                <a:ext cx="416327" cy="305873"/>
              </a:xfrm>
              <a:prstGeom prst="rect">
                <a:avLst/>
              </a:prstGeom>
            </p:spPr>
          </p:pic>
          <p:pic>
            <p:nvPicPr>
              <p:cNvPr id="34" name="图片 33"/>
              <p:cNvPicPr>
                <a:picLocks noChangeAspect="1"/>
              </p:cNvPicPr>
              <p:nvPr/>
            </p:nvPicPr>
            <p:blipFill>
              <a:blip r:embed="rId3"/>
              <a:stretch>
                <a:fillRect/>
              </a:stretch>
            </p:blipFill>
            <p:spPr>
              <a:xfrm>
                <a:off x="3675675" y="2000100"/>
                <a:ext cx="416327" cy="305873"/>
              </a:xfrm>
              <a:prstGeom prst="rect">
                <a:avLst/>
              </a:prstGeom>
            </p:spPr>
          </p:pic>
          <p:pic>
            <p:nvPicPr>
              <p:cNvPr id="35" name="图片 34"/>
              <p:cNvPicPr>
                <a:picLocks noChangeAspect="1"/>
              </p:cNvPicPr>
              <p:nvPr/>
            </p:nvPicPr>
            <p:blipFill>
              <a:blip r:embed="rId3"/>
              <a:stretch>
                <a:fillRect/>
              </a:stretch>
            </p:blipFill>
            <p:spPr>
              <a:xfrm>
                <a:off x="4115748" y="2000100"/>
                <a:ext cx="416327" cy="305873"/>
              </a:xfrm>
              <a:prstGeom prst="rect">
                <a:avLst/>
              </a:prstGeom>
            </p:spPr>
          </p:pic>
          <p:pic>
            <p:nvPicPr>
              <p:cNvPr id="36" name="图片 35"/>
              <p:cNvPicPr>
                <a:picLocks noChangeAspect="1"/>
              </p:cNvPicPr>
              <p:nvPr/>
            </p:nvPicPr>
            <p:blipFill>
              <a:blip r:embed="rId5"/>
              <a:stretch>
                <a:fillRect/>
              </a:stretch>
            </p:blipFill>
            <p:spPr>
              <a:xfrm>
                <a:off x="5882184" y="1585893"/>
                <a:ext cx="954147" cy="608269"/>
              </a:xfrm>
              <a:prstGeom prst="rect">
                <a:avLst/>
              </a:prstGeom>
            </p:spPr>
          </p:pic>
        </p:grpSp>
        <p:sp>
          <p:nvSpPr>
            <p:cNvPr id="6" name="Oval 4"/>
            <p:cNvSpPr>
              <a:spLocks noChangeAspect="1"/>
            </p:cNvSpPr>
            <p:nvPr/>
          </p:nvSpPr>
          <p:spPr>
            <a:xfrm>
              <a:off x="1294297" y="1259270"/>
              <a:ext cx="236622" cy="236619"/>
            </a:xfrm>
            <a:prstGeom prst="ellipse">
              <a:avLst/>
            </a:prstGeom>
            <a:solidFill>
              <a:srgbClr val="F08500"/>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prstClr val="white"/>
                  </a:solidFill>
                  <a:effectLst/>
                  <a:uLnTx/>
                  <a:uFillTx/>
                  <a:latin typeface="Huawei Sans" panose="020C0503030203020204" pitchFamily="34" charset="0"/>
                  <a:ea typeface="方正兰亭黑简体" panose="02000000000000000000" pitchFamily="2" charset="-122"/>
                </a:rPr>
                <a:t>1</a:t>
              </a:r>
              <a:endParaRPr kumimoji="0" lang="zh-CN" altLang="en-US" sz="1600" b="1" i="0" u="none" strike="noStrike" kern="0" cap="none" spc="0" normalizeH="0" baseline="0" noProof="0" dirty="0">
                <a:ln>
                  <a:noFill/>
                </a:ln>
                <a:solidFill>
                  <a:prstClr val="white"/>
                </a:solidFill>
                <a:effectLst/>
                <a:uLnTx/>
                <a:uFillTx/>
                <a:latin typeface="Huawei Sans" panose="020C0503030203020204" pitchFamily="34" charset="0"/>
                <a:ea typeface="方正兰亭黑简体" panose="02000000000000000000" pitchFamily="2" charset="-122"/>
              </a:endParaRPr>
            </a:p>
          </p:txBody>
        </p:sp>
        <p:sp>
          <p:nvSpPr>
            <p:cNvPr id="7" name="Oval 4"/>
            <p:cNvSpPr>
              <a:spLocks noChangeAspect="1"/>
            </p:cNvSpPr>
            <p:nvPr/>
          </p:nvSpPr>
          <p:spPr>
            <a:xfrm>
              <a:off x="4332257" y="1259270"/>
              <a:ext cx="236622" cy="236619"/>
            </a:xfrm>
            <a:prstGeom prst="ellipse">
              <a:avLst/>
            </a:prstGeom>
            <a:solidFill>
              <a:srgbClr val="F08500"/>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prstClr val="white"/>
                  </a:solidFill>
                  <a:effectLst/>
                  <a:uLnTx/>
                  <a:uFillTx/>
                  <a:latin typeface="Huawei Sans" panose="020C0503030203020204" pitchFamily="34" charset="0"/>
                  <a:ea typeface="方正兰亭黑简体" panose="02000000000000000000" pitchFamily="2" charset="-122"/>
                </a:rPr>
                <a:t>2</a:t>
              </a:r>
              <a:endParaRPr kumimoji="0" lang="zh-CN" altLang="en-US" sz="1600" b="1" i="0" u="none" strike="noStrike" kern="0" cap="none" spc="0" normalizeH="0" baseline="0" noProof="0" dirty="0">
                <a:ln>
                  <a:noFill/>
                </a:ln>
                <a:solidFill>
                  <a:prstClr val="white"/>
                </a:solidFill>
                <a:effectLst/>
                <a:uLnTx/>
                <a:uFillTx/>
                <a:latin typeface="Huawei Sans" panose="020C0503030203020204" pitchFamily="34" charset="0"/>
                <a:ea typeface="方正兰亭黑简体" panose="02000000000000000000" pitchFamily="2" charset="-122"/>
              </a:endParaRPr>
            </a:p>
          </p:txBody>
        </p:sp>
        <p:sp>
          <p:nvSpPr>
            <p:cNvPr id="8" name="Oval 4"/>
            <p:cNvSpPr>
              <a:spLocks noChangeAspect="1"/>
            </p:cNvSpPr>
            <p:nvPr/>
          </p:nvSpPr>
          <p:spPr>
            <a:xfrm>
              <a:off x="7420339" y="1259270"/>
              <a:ext cx="236622" cy="236619"/>
            </a:xfrm>
            <a:prstGeom prst="ellipse">
              <a:avLst/>
            </a:prstGeom>
            <a:solidFill>
              <a:srgbClr val="F08500"/>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prstClr val="white"/>
                  </a:solidFill>
                  <a:effectLst/>
                  <a:uLnTx/>
                  <a:uFillTx/>
                  <a:latin typeface="Huawei Sans" panose="020C0503030203020204" pitchFamily="34" charset="0"/>
                  <a:ea typeface="方正兰亭黑简体" panose="02000000000000000000" pitchFamily="2" charset="-122"/>
                </a:rPr>
                <a:t>2</a:t>
              </a:r>
              <a:endParaRPr kumimoji="0" lang="zh-CN" altLang="en-US" sz="1600" b="1" i="0" u="none" strike="noStrike" kern="0" cap="none" spc="0" normalizeH="0" baseline="0" noProof="0" dirty="0">
                <a:ln>
                  <a:noFill/>
                </a:ln>
                <a:solidFill>
                  <a:prstClr val="white"/>
                </a:solidFill>
                <a:effectLst/>
                <a:uLnTx/>
                <a:uFillTx/>
                <a:latin typeface="Huawei Sans" panose="020C0503030203020204" pitchFamily="34" charset="0"/>
                <a:ea typeface="方正兰亭黑简体" panose="02000000000000000000" pitchFamily="2" charset="-122"/>
              </a:endParaRPr>
            </a:p>
          </p:txBody>
        </p:sp>
        <p:sp>
          <p:nvSpPr>
            <p:cNvPr id="9" name="Oval 4"/>
            <p:cNvSpPr>
              <a:spLocks noChangeAspect="1"/>
            </p:cNvSpPr>
            <p:nvPr/>
          </p:nvSpPr>
          <p:spPr>
            <a:xfrm>
              <a:off x="10409285" y="1259270"/>
              <a:ext cx="236622" cy="236619"/>
            </a:xfrm>
            <a:prstGeom prst="ellipse">
              <a:avLst/>
            </a:prstGeom>
            <a:solidFill>
              <a:srgbClr val="F08500"/>
            </a:solidFill>
            <a:ln w="127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prstClr val="white"/>
                  </a:solidFill>
                  <a:effectLst/>
                  <a:uLnTx/>
                  <a:uFillTx/>
                  <a:latin typeface="Huawei Sans" panose="020C0503030203020204" pitchFamily="34" charset="0"/>
                  <a:ea typeface="方正兰亭黑简体" panose="02000000000000000000" pitchFamily="2" charset="-122"/>
                </a:rPr>
                <a:t>3.</a:t>
              </a:r>
              <a:endParaRPr kumimoji="0" lang="zh-CN" altLang="en-US" sz="1600" b="1" i="0" u="none" strike="noStrike" kern="0" cap="none" spc="0" normalizeH="0" baseline="0" noProof="0" dirty="0">
                <a:ln>
                  <a:noFill/>
                </a:ln>
                <a:solidFill>
                  <a:prstClr val="white"/>
                </a:solidFill>
                <a:effectLst/>
                <a:uLnTx/>
                <a:uFillTx/>
                <a:latin typeface="Huawei Sans" panose="020C0503030203020204" pitchFamily="34" charset="0"/>
                <a:ea typeface="方正兰亭黑简体" panose="02000000000000000000" pitchFamily="2" charset="-122"/>
              </a:endParaRPr>
            </a:p>
          </p:txBody>
        </p:sp>
        <p:sp>
          <p:nvSpPr>
            <p:cNvPr id="10" name="Oval 43"/>
            <p:cNvSpPr>
              <a:spLocks noChangeAspect="1"/>
            </p:cNvSpPr>
            <p:nvPr/>
          </p:nvSpPr>
          <p:spPr>
            <a:xfrm>
              <a:off x="3820542" y="1778886"/>
              <a:ext cx="159261" cy="159261"/>
            </a:xfrm>
            <a:prstGeom prst="ellipse">
              <a:avLst/>
            </a:prstGeom>
            <a:solidFill>
              <a:srgbClr val="FF0000"/>
            </a:solidFill>
            <a:ln w="28575" cap="flat" cmpd="sng" algn="ctr">
              <a:solidFill>
                <a:sysClr val="windowText" lastClr="000000"/>
              </a:solidFill>
              <a:prstDash val="solid"/>
              <a:miter lim="800000"/>
            </a:ln>
            <a:effectLst/>
          </p:spPr>
          <p:txBody>
            <a:bodyPr wrap="square" rtlCol="0" anchor="ctr">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endParaRPr kumimoji="0" lang="en-US" altLang="zh-CN" sz="1400" b="1"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endParaRPr>
            </a:p>
          </p:txBody>
        </p:sp>
        <p:sp>
          <p:nvSpPr>
            <p:cNvPr id="11" name="Oval 43"/>
            <p:cNvSpPr>
              <a:spLocks noChangeAspect="1"/>
            </p:cNvSpPr>
            <p:nvPr/>
          </p:nvSpPr>
          <p:spPr>
            <a:xfrm>
              <a:off x="7048614" y="1864497"/>
              <a:ext cx="159261" cy="159261"/>
            </a:xfrm>
            <a:prstGeom prst="ellipse">
              <a:avLst/>
            </a:prstGeom>
            <a:solidFill>
              <a:srgbClr val="FF0000"/>
            </a:solidFill>
            <a:ln w="28575" cap="flat" cmpd="sng" algn="ctr">
              <a:solidFill>
                <a:sysClr val="windowText" lastClr="000000"/>
              </a:solidFill>
              <a:prstDash val="solid"/>
              <a:miter lim="800000"/>
            </a:ln>
            <a:effectLst/>
          </p:spPr>
          <p:txBody>
            <a:bodyPr wrap="square" rtlCol="0" anchor="ctr">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endParaRPr kumimoji="0" lang="en-US" altLang="zh-CN" sz="1400" b="1"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endParaRPr>
            </a:p>
          </p:txBody>
        </p:sp>
        <p:sp>
          <p:nvSpPr>
            <p:cNvPr id="12" name="Oval 43"/>
            <p:cNvSpPr>
              <a:spLocks noChangeAspect="1"/>
            </p:cNvSpPr>
            <p:nvPr/>
          </p:nvSpPr>
          <p:spPr>
            <a:xfrm>
              <a:off x="10043418" y="1987465"/>
              <a:ext cx="159261" cy="159261"/>
            </a:xfrm>
            <a:prstGeom prst="ellipse">
              <a:avLst/>
            </a:prstGeom>
            <a:solidFill>
              <a:srgbClr val="FF0000"/>
            </a:solidFill>
            <a:ln w="28575" cap="flat" cmpd="sng" algn="ctr">
              <a:solidFill>
                <a:sysClr val="windowText" lastClr="000000"/>
              </a:solidFill>
              <a:prstDash val="solid"/>
              <a:miter lim="800000"/>
            </a:ln>
            <a:effectLst/>
          </p:spPr>
          <p:txBody>
            <a:bodyPr wrap="square" rtlCol="0" anchor="ctr">
              <a:noAutofit/>
            </a:bodyPr>
            <a:lstStyle/>
            <a:p>
              <a:pPr marL="0" marR="0" lvl="0" indent="0" algn="ctr" defTabSz="914400" eaLnBrk="1" fontAlgn="ctr" latinLnBrk="0" hangingPunct="1">
                <a:lnSpc>
                  <a:spcPct val="100000"/>
                </a:lnSpc>
                <a:spcBef>
                  <a:spcPts val="0"/>
                </a:spcBef>
                <a:spcAft>
                  <a:spcPts val="0"/>
                </a:spcAft>
                <a:buClrTx/>
                <a:buSzTx/>
                <a:buFontTx/>
                <a:buNone/>
                <a:tabLst/>
                <a:defRPr/>
              </a:pPr>
              <a:endParaRPr kumimoji="0" lang="en-US" altLang="zh-CN" sz="1400" b="1" i="0" u="none" strike="noStrike" kern="0" cap="none" spc="0" normalizeH="0" baseline="0" noProof="0" dirty="0">
                <a:ln>
                  <a:noFill/>
                </a:ln>
                <a:solidFill>
                  <a:prstClr val="black"/>
                </a:solidFill>
                <a:effectLst/>
                <a:uLnTx/>
                <a:uFillTx/>
                <a:latin typeface="Huawei Sans" panose="020C0503030203020204" pitchFamily="34" charset="0"/>
                <a:ea typeface="方正兰亭黑简体" panose="02000000000000000000" pitchFamily="2" charset="-122"/>
              </a:endParaRPr>
            </a:p>
          </p:txBody>
        </p:sp>
        <p:sp>
          <p:nvSpPr>
            <p:cNvPr id="13" name="圆角矩形 75"/>
            <p:cNvSpPr/>
            <p:nvPr/>
          </p:nvSpPr>
          <p:spPr>
            <a:xfrm>
              <a:off x="668565" y="2957256"/>
              <a:ext cx="2547115" cy="394020"/>
            </a:xfrm>
            <a:prstGeom prst="roundRect">
              <a:avLst>
                <a:gd name="adj" fmla="val 10604"/>
              </a:avLst>
            </a:prstGeom>
            <a:gradFill>
              <a:gsLst>
                <a:gs pos="0">
                  <a:srgbClr val="00B0F0"/>
                </a:gs>
                <a:gs pos="100000">
                  <a:srgbClr val="0070C0"/>
                </a:gs>
              </a:gsLst>
              <a:lin ang="5400000" scaled="1"/>
            </a:gradFill>
          </p:spPr>
          <p:txBody>
            <a:bodyPr wrap="square" rtlCol="0" anchor="ctr" anchorCtr="0">
              <a:noAutofit/>
            </a:bodyPr>
            <a:lstStyle/>
            <a:p>
              <a:pPr algn="ctr" fontAlgn="auto">
                <a:spcBef>
                  <a:spcPts val="0"/>
                </a:spcBef>
                <a:spcAft>
                  <a:spcPts val="0"/>
                </a:spcAft>
              </a:pPr>
              <a:r>
                <a:rPr lang="en-US" altLang="zh-CN" sz="1800" b="1" dirty="0">
                  <a:solidFill>
                    <a:prstClr val="white"/>
                  </a:solidFill>
                  <a:latin typeface="Huawei Sans" panose="020C0503030203020204" pitchFamily="34" charset="0"/>
                  <a:ea typeface="方正兰亭黑简体" panose="02000000000000000000" pitchFamily="2" charset="-122"/>
                </a:rPr>
                <a:t>1. OLT</a:t>
              </a:r>
              <a:endParaRPr lang="zh-CN" altLang="en-US" sz="1800" b="1" dirty="0">
                <a:solidFill>
                  <a:prstClr val="white"/>
                </a:solidFill>
                <a:latin typeface="Huawei Sans" panose="020C0503030203020204" pitchFamily="34" charset="0"/>
                <a:ea typeface="方正兰亭黑简体" panose="02000000000000000000" pitchFamily="2" charset="-122"/>
              </a:endParaRPr>
            </a:p>
          </p:txBody>
        </p:sp>
        <p:sp>
          <p:nvSpPr>
            <p:cNvPr id="14" name="圆角矩形 75"/>
            <p:cNvSpPr/>
            <p:nvPr/>
          </p:nvSpPr>
          <p:spPr>
            <a:xfrm>
              <a:off x="3503712" y="2953637"/>
              <a:ext cx="5351515" cy="394020"/>
            </a:xfrm>
            <a:prstGeom prst="roundRect">
              <a:avLst>
                <a:gd name="adj" fmla="val 10604"/>
              </a:avLst>
            </a:prstGeom>
            <a:gradFill>
              <a:gsLst>
                <a:gs pos="0">
                  <a:srgbClr val="00B0F0"/>
                </a:gs>
                <a:gs pos="100000">
                  <a:srgbClr val="0070C0"/>
                </a:gs>
              </a:gsLst>
              <a:lin ang="5400000" scaled="1"/>
            </a:gradFill>
          </p:spPr>
          <p:txBody>
            <a:bodyPr wrap="square" rtlCol="0" anchor="ctr" anchorCtr="0">
              <a:noAutofit/>
            </a:bodyPr>
            <a:lstStyle/>
            <a:p>
              <a:pPr algn="ctr" fontAlgn="auto">
                <a:spcBef>
                  <a:spcPts val="0"/>
                </a:spcBef>
                <a:spcAft>
                  <a:spcPts val="0"/>
                </a:spcAft>
              </a:pPr>
              <a:r>
                <a:rPr lang="en-US" altLang="zh-CN" sz="1800" b="1" dirty="0">
                  <a:solidFill>
                    <a:prstClr val="white"/>
                  </a:solidFill>
                  <a:latin typeface="Huawei Sans" panose="020C0503030203020204" pitchFamily="34" charset="0"/>
                  <a:ea typeface="方正兰亭黑简体" panose="02000000000000000000" pitchFamily="2" charset="-122"/>
                </a:rPr>
                <a:t>2. ONU/</a:t>
              </a:r>
              <a:r>
                <a:rPr lang="en-US" altLang="zh-CN" sz="1800" b="1" dirty="0" err="1">
                  <a:solidFill>
                    <a:prstClr val="white"/>
                  </a:solidFill>
                  <a:latin typeface="Huawei Sans" panose="020C0503030203020204" pitchFamily="34" charset="0"/>
                  <a:ea typeface="方正兰亭黑简体" panose="02000000000000000000" pitchFamily="2" charset="-122"/>
                </a:rPr>
                <a:t>MxU</a:t>
              </a:r>
              <a:endParaRPr lang="zh-CN" altLang="en-US" sz="1800" b="1" dirty="0">
                <a:solidFill>
                  <a:prstClr val="white"/>
                </a:solidFill>
                <a:latin typeface="Huawei Sans" panose="020C0503030203020204" pitchFamily="34" charset="0"/>
                <a:ea typeface="方正兰亭黑简体" panose="02000000000000000000" pitchFamily="2" charset="-122"/>
              </a:endParaRPr>
            </a:p>
          </p:txBody>
        </p:sp>
        <p:sp>
          <p:nvSpPr>
            <p:cNvPr id="15" name="圆角矩形 75"/>
            <p:cNvSpPr/>
            <p:nvPr/>
          </p:nvSpPr>
          <p:spPr>
            <a:xfrm>
              <a:off x="9143259" y="2948348"/>
              <a:ext cx="2547115" cy="394020"/>
            </a:xfrm>
            <a:prstGeom prst="roundRect">
              <a:avLst>
                <a:gd name="adj" fmla="val 10604"/>
              </a:avLst>
            </a:prstGeom>
            <a:gradFill>
              <a:gsLst>
                <a:gs pos="0">
                  <a:srgbClr val="00B0F0"/>
                </a:gs>
                <a:gs pos="100000">
                  <a:srgbClr val="0070C0"/>
                </a:gs>
              </a:gsLst>
              <a:lin ang="5400000" scaled="1"/>
            </a:gradFill>
          </p:spPr>
          <p:txBody>
            <a:bodyPr wrap="square" rtlCol="0" anchor="ctr" anchorCtr="0">
              <a:noAutofit/>
            </a:bodyPr>
            <a:lstStyle/>
            <a:p>
              <a:pPr algn="ctr" fontAlgn="auto">
                <a:spcBef>
                  <a:spcPts val="0"/>
                </a:spcBef>
                <a:spcAft>
                  <a:spcPts val="0"/>
                </a:spcAft>
              </a:pPr>
              <a:r>
                <a:rPr lang="en-US" altLang="zh-CN" sz="1800" b="1" dirty="0">
                  <a:solidFill>
                    <a:prstClr val="white"/>
                  </a:solidFill>
                  <a:latin typeface="Huawei Sans" panose="020C0503030203020204" pitchFamily="34" charset="0"/>
                  <a:ea typeface="方正兰亭黑简体" panose="02000000000000000000" pitchFamily="2" charset="-122"/>
                </a:rPr>
                <a:t>3. ONT</a:t>
              </a:r>
              <a:endParaRPr lang="zh-CN" altLang="en-US" sz="1800" b="1" dirty="0">
                <a:solidFill>
                  <a:prstClr val="white"/>
                </a:solidFill>
                <a:latin typeface="Huawei Sans" panose="020C0503030203020204" pitchFamily="34" charset="0"/>
                <a:ea typeface="方正兰亭黑简体" panose="02000000000000000000" pitchFamily="2" charset="-122"/>
              </a:endParaRPr>
            </a:p>
          </p:txBody>
        </p:sp>
        <p:pic>
          <p:nvPicPr>
            <p:cNvPr id="16" name="图片 15"/>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668565" y="3426180"/>
              <a:ext cx="2517152" cy="1959777"/>
            </a:xfrm>
            <a:prstGeom prst="rect">
              <a:avLst/>
            </a:prstGeom>
          </p:spPr>
        </p:pic>
        <p:pic>
          <p:nvPicPr>
            <p:cNvPr id="17" name="图片 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503712" y="4221976"/>
              <a:ext cx="2570612" cy="320257"/>
            </a:xfrm>
            <a:prstGeom prst="rect">
              <a:avLst/>
            </a:prstGeom>
          </p:spPr>
        </p:pic>
        <p:pic>
          <p:nvPicPr>
            <p:cNvPr id="18" name="Picture 54"/>
            <p:cNvPicPr>
              <a:picLocks noChangeAspect="1" noChangeArrowheads="1"/>
            </p:cNvPicPr>
            <p:nvPr/>
          </p:nvPicPr>
          <p:blipFill>
            <a:blip r:embed="rId8" cstate="print">
              <a:clrChange>
                <a:clrFrom>
                  <a:srgbClr val="FEFEFE"/>
                </a:clrFrom>
                <a:clrTo>
                  <a:srgbClr val="FEFEFE">
                    <a:alpha val="0"/>
                  </a:srgbClr>
                </a:clrTo>
              </a:clrChange>
            </a:blip>
            <a:srcRect/>
            <a:stretch>
              <a:fillRect/>
            </a:stretch>
          </p:blipFill>
          <p:spPr bwMode="auto">
            <a:xfrm>
              <a:off x="6718000" y="4113481"/>
              <a:ext cx="1173366" cy="365433"/>
            </a:xfrm>
            <a:prstGeom prst="rect">
              <a:avLst/>
            </a:prstGeom>
            <a:noFill/>
            <a:ln w="9525">
              <a:noFill/>
              <a:miter lim="800000"/>
              <a:headEnd/>
              <a:tailEnd/>
            </a:ln>
          </p:spPr>
        </p:pic>
        <p:sp>
          <p:nvSpPr>
            <p:cNvPr id="19" name="TextBox 18"/>
            <p:cNvSpPr txBox="1"/>
            <p:nvPr/>
          </p:nvSpPr>
          <p:spPr>
            <a:xfrm>
              <a:off x="3399583" y="4730088"/>
              <a:ext cx="2674741" cy="307777"/>
            </a:xfrm>
            <a:prstGeom prst="rect">
              <a:avLst/>
            </a:prstGeom>
            <a:noFill/>
          </p:spPr>
          <p:txBody>
            <a:bodyPr wrap="square" rtlCol="0">
              <a:spAutoFit/>
            </a:bodyPr>
            <a:lstStyle/>
            <a:p>
              <a:pPr marL="285750" indent="-285750" fontAlgn="auto">
                <a:spcBef>
                  <a:spcPts val="742"/>
                </a:spcBef>
                <a:spcAft>
                  <a:spcPts val="0"/>
                </a:spcAft>
                <a:buFont typeface="Arial" panose="020B0604020202020204" pitchFamily="34" charset="0"/>
                <a:buChar char="•"/>
              </a:pPr>
              <a:r>
                <a:rPr lang="en-US" altLang="zh-CN" sz="1400" dirty="0"/>
                <a:t>ONU montado em rack (</a:t>
              </a:r>
              <a:r>
                <a:rPr lang="en-US" altLang="zh-CN" sz="1400" dirty="0" err="1"/>
                <a:t>PoE</a:t>
              </a:r>
              <a:r>
                <a:rPr lang="en-US" altLang="zh-CN" sz="1400" dirty="0"/>
                <a:t>) </a:t>
              </a:r>
              <a:endParaRPr lang="zh-CN" alt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0" name="矩形 19"/>
            <p:cNvSpPr/>
            <p:nvPr/>
          </p:nvSpPr>
          <p:spPr>
            <a:xfrm>
              <a:off x="6476852" y="4728867"/>
              <a:ext cx="2651955" cy="523220"/>
            </a:xfrm>
            <a:prstGeom prst="rect">
              <a:avLst/>
            </a:prstGeom>
          </p:spPr>
          <p:txBody>
            <a:bodyPr wrap="square">
              <a:spAutoFit/>
            </a:bodyPr>
            <a:lstStyle/>
            <a:p>
              <a:pPr marL="285750" indent="-285750" fontAlgn="auto">
                <a:spcBef>
                  <a:spcPts val="742"/>
                </a:spcBef>
                <a:spcAft>
                  <a:spcPts val="0"/>
                </a:spcAft>
                <a:buFont typeface="Arial" panose="020B0604020202020204" pitchFamily="34" charset="0"/>
                <a:buChar char="•"/>
              </a:pPr>
              <a:r>
                <a:rPr lang="en-US" altLang="zh-CN" sz="1400" dirty="0" err="1"/>
                <a:t>xDSL+POTS</a:t>
              </a:r>
              <a:r>
                <a:rPr lang="en-US" altLang="zh-CN" sz="1400" dirty="0"/>
                <a:t> ou </a:t>
              </a:r>
              <a:r>
                <a:rPr lang="en-US" altLang="zh-CN" sz="1400" dirty="0" err="1"/>
                <a:t>MxU</a:t>
              </a:r>
              <a:r>
                <a:rPr lang="en-US" altLang="zh-CN" sz="1400" dirty="0"/>
                <a:t> com portas ETH</a:t>
              </a:r>
              <a:endParaRPr lang="zh-CN" alt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1" name="矩形 20"/>
            <p:cNvSpPr/>
            <p:nvPr/>
          </p:nvSpPr>
          <p:spPr>
            <a:xfrm>
              <a:off x="668565" y="5344096"/>
              <a:ext cx="2852022" cy="523220"/>
            </a:xfrm>
            <a:prstGeom prst="rect">
              <a:avLst/>
            </a:prstGeom>
          </p:spPr>
          <p:txBody>
            <a:bodyPr wrap="square">
              <a:spAutoFit/>
            </a:bodyPr>
            <a:lstStyle/>
            <a:p>
              <a:pPr marL="285750" indent="-285750">
                <a:buFont typeface="Arial" panose="020B0604020202020204" pitchFamily="34" charset="0"/>
                <a:buChar char="•"/>
              </a:pPr>
              <a:r>
                <a:rPr lang="en-US" altLang="zh-CN"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MA/EA 5800-X17/X15</a:t>
              </a:r>
              <a:endParaRPr lang="zh-CN" altLang="en-US" sz="1400" dirty="0">
                <a:latin typeface="Huawei Sans" panose="020C0503030203020204" pitchFamily="34" charset="0"/>
                <a:ea typeface="方正兰亭黑简体" panose="02000000000000000000" pitchFamily="2" charset="-122"/>
                <a:cs typeface="Huawei Sans" panose="020C0503030203020204" pitchFamily="34" charset="0"/>
              </a:endParaRPr>
            </a:p>
            <a:p>
              <a:r>
                <a:rPr lang="en-US" altLang="zh-CN"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     21/19 </a:t>
              </a:r>
              <a:r>
                <a:rPr lang="en-US" altLang="zh-CN" sz="1400" dirty="0"/>
                <a:t>polegadas em forma de quadro </a:t>
              </a:r>
              <a:r>
                <a:rPr lang="en-US" altLang="zh-CN"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OLT</a:t>
              </a:r>
              <a:endParaRPr lang="zh-CN" alt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22" name="图片 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801680" y="3654270"/>
              <a:ext cx="1451831" cy="708524"/>
            </a:xfrm>
            <a:prstGeom prst="rect">
              <a:avLst/>
            </a:prstGeom>
          </p:spPr>
        </p:pic>
        <p:sp>
          <p:nvSpPr>
            <p:cNvPr id="23" name="TextBox 18"/>
            <p:cNvSpPr txBox="1"/>
            <p:nvPr/>
          </p:nvSpPr>
          <p:spPr>
            <a:xfrm>
              <a:off x="9128808" y="4354438"/>
              <a:ext cx="2902862" cy="523220"/>
            </a:xfrm>
            <a:prstGeom prst="rect">
              <a:avLst/>
            </a:prstGeom>
            <a:noFill/>
          </p:spPr>
          <p:txBody>
            <a:bodyPr wrap="square" rtlCol="0">
              <a:spAutoFit/>
            </a:bodyPr>
            <a:lstStyle/>
            <a:p>
              <a:pPr marL="285750" indent="-285750" fontAlgn="auto">
                <a:spcBef>
                  <a:spcPts val="742"/>
                </a:spcBef>
                <a:spcAft>
                  <a:spcPts val="0"/>
                </a:spcAft>
                <a:buFont typeface="Arial" panose="020B0604020202020204" pitchFamily="34" charset="0"/>
                <a:buChar char="•"/>
              </a:pPr>
              <a:r>
                <a:rPr lang="en-US" altLang="zh-CN" sz="1400" dirty="0"/>
                <a:t>Terminal </a:t>
              </a:r>
              <a:r>
                <a:rPr lang="en-US" altLang="zh-CN" sz="1400" dirty="0" err="1"/>
                <a:t>ETH+POTS+</a:t>
              </a:r>
              <a:r>
                <a:rPr lang="en-US" altLang="zh-CN" sz="1400" dirty="0"/>
                <a:t>WiFi de pequena capacidade</a:t>
              </a:r>
              <a:endParaRPr lang="zh-CN" alt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24" name="图片 23" descr="hg8247－2.bmp"/>
            <p:cNvPicPr>
              <a:picLocks noChangeAspect="1"/>
            </p:cNvPicPr>
            <p:nvPr/>
          </p:nvPicPr>
          <p:blipFill>
            <a:blip r:embed="rId10" cstate="print">
              <a:clrChange>
                <a:clrFrom>
                  <a:srgbClr val="FFFFFF"/>
                </a:clrFrom>
                <a:clrTo>
                  <a:srgbClr val="FFFFFF">
                    <a:alpha val="0"/>
                  </a:srgbClr>
                </a:clrTo>
              </a:clrChange>
            </a:blip>
            <a:stretch>
              <a:fillRect/>
            </a:stretch>
          </p:blipFill>
          <p:spPr>
            <a:xfrm>
              <a:off x="9958752" y="4902524"/>
              <a:ext cx="897739" cy="581295"/>
            </a:xfrm>
            <a:prstGeom prst="rect">
              <a:avLst/>
            </a:prstGeom>
          </p:spPr>
        </p:pic>
        <p:sp>
          <p:nvSpPr>
            <p:cNvPr id="25" name="TextBox 18"/>
            <p:cNvSpPr txBox="1"/>
            <p:nvPr/>
          </p:nvSpPr>
          <p:spPr>
            <a:xfrm>
              <a:off x="9128808" y="5519005"/>
              <a:ext cx="1988479" cy="307777"/>
            </a:xfrm>
            <a:prstGeom prst="rect">
              <a:avLst/>
            </a:prstGeom>
            <a:noFill/>
          </p:spPr>
          <p:txBody>
            <a:bodyPr wrap="square" rtlCol="0">
              <a:spAutoFit/>
            </a:bodyPr>
            <a:lstStyle/>
            <a:p>
              <a:pPr marL="285750" indent="-285750" fontAlgn="auto">
                <a:spcBef>
                  <a:spcPts val="742"/>
                </a:spcBef>
                <a:spcAft>
                  <a:spcPts val="0"/>
                </a:spcAft>
                <a:buFont typeface="Arial" panose="020B0604020202020204" pitchFamily="34" charset="0"/>
                <a:buChar char="•"/>
              </a:pPr>
              <a:r>
                <a:rPr lang="en-US" altLang="zh-CN" sz="1400" dirty="0"/>
                <a:t>Gateway doméstico</a:t>
              </a:r>
              <a:endParaRPr lang="zh-CN" alt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spTree>
    <p:extLst>
      <p:ext uri="{BB962C8B-B14F-4D97-AF65-F5344CB8AC3E}">
        <p14:creationId xmlns:p14="http://schemas.microsoft.com/office/powerpoint/2010/main" val="1506906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Normas técnicas PON</a:t>
            </a:r>
            <a:endParaRPr lang="zh-CN" altLang="en-US" dirty="0"/>
          </a:p>
        </p:txBody>
      </p:sp>
      <p:grpSp>
        <p:nvGrpSpPr>
          <p:cNvPr id="22" name="组合 21"/>
          <p:cNvGrpSpPr/>
          <p:nvPr/>
        </p:nvGrpSpPr>
        <p:grpSpPr>
          <a:xfrm>
            <a:off x="589280" y="1304764"/>
            <a:ext cx="6131516" cy="4608723"/>
            <a:chOff x="1132398" y="1304764"/>
            <a:chExt cx="5683682" cy="4860540"/>
          </a:xfrm>
        </p:grpSpPr>
        <p:sp>
          <p:nvSpPr>
            <p:cNvPr id="23" name="矩形 22"/>
            <p:cNvSpPr/>
            <p:nvPr/>
          </p:nvSpPr>
          <p:spPr>
            <a:xfrm>
              <a:off x="3467321" y="1304764"/>
              <a:ext cx="1128255" cy="518268"/>
            </a:xfrm>
            <a:prstGeom prst="rect">
              <a:avLst/>
            </a:prstGeom>
            <a:solidFill>
              <a:srgbClr val="4472C4">
                <a:lumMod val="60000"/>
                <a:lumOff val="4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effectLst/>
                  <a:uLnTx/>
                  <a:uFillTx/>
                  <a:latin typeface="Huawei Sans" panose="020C0503030203020204" pitchFamily="34" charset="0"/>
                  <a:ea typeface="方正兰亭黑简体" panose="02000000000000000000" pitchFamily="2" charset="-122"/>
                  <a:cs typeface="Huawei Sans" panose="020C0503030203020204" pitchFamily="34" charset="0"/>
                </a:rPr>
                <a:t>PON</a:t>
              </a:r>
              <a:endParaRPr kumimoji="0" lang="zh-CN" altLang="en-US" sz="2000" b="1" i="0" u="none" strike="noStrike" kern="0" cap="none" spc="0" normalizeH="0" baseline="0" noProof="0" dirty="0">
                <a:ln>
                  <a:noFill/>
                </a:ln>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4" name="矩形 23"/>
            <p:cNvSpPr/>
            <p:nvPr/>
          </p:nvSpPr>
          <p:spPr>
            <a:xfrm>
              <a:off x="1295778" y="2451389"/>
              <a:ext cx="1128255" cy="518268"/>
            </a:xfrm>
            <a:prstGeom prst="rect">
              <a:avLst/>
            </a:prstGeom>
            <a:solidFill>
              <a:srgbClr val="FFC000">
                <a:lumMod val="20000"/>
                <a:lumOff val="8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effectLst/>
                  <a:uLnTx/>
                  <a:uFillTx/>
                  <a:latin typeface="Huawei Sans" panose="020C0503030203020204" pitchFamily="34" charset="0"/>
                  <a:ea typeface="方正兰亭黑简体" panose="02000000000000000000" pitchFamily="2" charset="-122"/>
                  <a:cs typeface="Huawei Sans" panose="020C0503030203020204" pitchFamily="34" charset="0"/>
                </a:rPr>
                <a:t>APON</a:t>
              </a:r>
              <a:endParaRPr kumimoji="0" lang="zh-CN" altLang="en-US" sz="2000" b="1" i="0" u="none" strike="noStrike" kern="0" cap="none" spc="0" normalizeH="0" baseline="0" noProof="0" dirty="0">
                <a:ln>
                  <a:noFill/>
                </a:ln>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5" name="矩形 24"/>
            <p:cNvSpPr/>
            <p:nvPr/>
          </p:nvSpPr>
          <p:spPr>
            <a:xfrm>
              <a:off x="3467321" y="2451389"/>
              <a:ext cx="1128255" cy="518268"/>
            </a:xfrm>
            <a:prstGeom prst="rect">
              <a:avLst/>
            </a:prstGeom>
            <a:solidFill>
              <a:srgbClr val="ED7D31">
                <a:lumMod val="60000"/>
                <a:lumOff val="4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effectLst/>
                  <a:uLnTx/>
                  <a:uFillTx/>
                  <a:latin typeface="Huawei Sans" panose="020C0503030203020204" pitchFamily="34" charset="0"/>
                  <a:ea typeface="方正兰亭黑简体" panose="02000000000000000000" pitchFamily="2" charset="-122"/>
                  <a:cs typeface="Huawei Sans" panose="020C0503030203020204" pitchFamily="34" charset="0"/>
                </a:rPr>
                <a:t>GPON</a:t>
              </a:r>
              <a:endParaRPr kumimoji="0" lang="zh-CN" altLang="en-US" sz="2000" b="1" i="0" u="none" strike="noStrike" kern="0" cap="none" spc="0" normalizeH="0" baseline="0" noProof="0" dirty="0">
                <a:ln>
                  <a:noFill/>
                </a:ln>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6" name="矩形 25"/>
            <p:cNvSpPr/>
            <p:nvPr/>
          </p:nvSpPr>
          <p:spPr>
            <a:xfrm>
              <a:off x="5524445" y="2451389"/>
              <a:ext cx="1128255" cy="518268"/>
            </a:xfrm>
            <a:prstGeom prst="rect">
              <a:avLst/>
            </a:prstGeom>
            <a:solidFill>
              <a:srgbClr val="70AD47">
                <a:lumMod val="40000"/>
                <a:lumOff val="6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effectLst/>
                  <a:uLnTx/>
                  <a:uFillTx/>
                  <a:latin typeface="Huawei Sans" panose="020C0503030203020204" pitchFamily="34" charset="0"/>
                  <a:ea typeface="方正兰亭黑简体" panose="02000000000000000000" pitchFamily="2" charset="-122"/>
                  <a:cs typeface="Huawei Sans" panose="020C0503030203020204" pitchFamily="34" charset="0"/>
                </a:rPr>
                <a:t>EPON</a:t>
              </a:r>
              <a:endParaRPr kumimoji="0" lang="zh-CN" altLang="en-US" sz="2000" b="1" i="0" u="none" strike="noStrike" kern="0" cap="none" spc="0" normalizeH="0" baseline="0" noProof="0" dirty="0">
                <a:ln>
                  <a:noFill/>
                </a:ln>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7" name="矩形 26"/>
            <p:cNvSpPr/>
            <p:nvPr/>
          </p:nvSpPr>
          <p:spPr>
            <a:xfrm>
              <a:off x="1257238" y="3455604"/>
              <a:ext cx="1300792" cy="480584"/>
            </a:xfrm>
            <a:prstGeom prst="rect">
              <a:avLst/>
            </a:prstGeom>
            <a:solidFill>
              <a:srgbClr val="A5A5A5">
                <a:lumMod val="60000"/>
                <a:lumOff val="4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defTabSz="685800">
                <a:defRPr/>
              </a:pPr>
              <a:r>
                <a:rPr lang="en-US" altLang="zh-CN" sz="1400" dirty="0"/>
                <a:t>Padrão internacional</a:t>
              </a:r>
              <a:endParaRPr kumimoji="0" lang="zh-CN" altLang="en-US" sz="1400" b="1" i="0" u="none" strike="noStrike" kern="0" cap="none" spc="0" normalizeH="0" baseline="0" noProof="0" dirty="0">
                <a:ln>
                  <a:noFill/>
                </a:ln>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8" name="矩形 27"/>
            <p:cNvSpPr/>
            <p:nvPr/>
          </p:nvSpPr>
          <p:spPr>
            <a:xfrm>
              <a:off x="1248612" y="4092135"/>
              <a:ext cx="1300792" cy="485520"/>
            </a:xfrm>
            <a:prstGeom prst="rect">
              <a:avLst/>
            </a:prstGeom>
            <a:solidFill>
              <a:srgbClr val="FFC000">
                <a:lumMod val="20000"/>
                <a:lumOff val="8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a:noFill/>
                  </a:ln>
                  <a:effectLst/>
                  <a:uLnTx/>
                  <a:uFillTx/>
                  <a:latin typeface="Huawei Sans" panose="020C0503030203020204" pitchFamily="34" charset="0"/>
                  <a:ea typeface="方正兰亭黑简体" panose="02000000000000000000" pitchFamily="2" charset="-122"/>
                  <a:cs typeface="Huawei Sans" panose="020C0503030203020204" pitchFamily="34" charset="0"/>
                </a:rPr>
                <a:t>ITU</a:t>
              </a:r>
              <a:r>
                <a:rPr kumimoji="0" lang="en-US" altLang="zh-CN" sz="1600" b="0" i="0" u="none" strike="noStrike" kern="0" cap="none" spc="0" normalizeH="0" baseline="0" noProof="0" dirty="0">
                  <a:ln>
                    <a:noFill/>
                  </a:ln>
                  <a:effectLst/>
                  <a:uLnTx/>
                  <a:uFillTx/>
                  <a:latin typeface="Huawei Sans" panose="020C0503030203020204" pitchFamily="34" charset="0"/>
                  <a:ea typeface="方正兰亭黑简体" panose="02000000000000000000" pitchFamily="2" charset="-122"/>
                  <a:cs typeface="Huawei Sans" panose="020C0503030203020204" pitchFamily="34" charset="0"/>
                </a:rPr>
                <a:t> </a:t>
              </a:r>
            </a:p>
            <a:p>
              <a:pPr marL="0" marR="0" lvl="0" indent="0" algn="ctr" defTabSz="6858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effectLst/>
                  <a:uLnTx/>
                  <a:uFillTx/>
                  <a:latin typeface="Huawei Sans" panose="020C0503030203020204" pitchFamily="34" charset="0"/>
                  <a:ea typeface="方正兰亭黑简体" panose="02000000000000000000" pitchFamily="2" charset="-122"/>
                  <a:cs typeface="Huawei Sans" panose="020C0503030203020204" pitchFamily="34" charset="0"/>
                </a:rPr>
                <a:t>G.983.x</a:t>
              </a:r>
              <a:endParaRPr kumimoji="0" lang="zh-CN" altLang="en-US" sz="1600" b="0" i="0" u="none" strike="noStrike" kern="0" cap="none" spc="0" normalizeH="0" baseline="0" noProof="0" dirty="0">
                <a:ln>
                  <a:noFill/>
                </a:ln>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9" name="矩形 28"/>
            <p:cNvSpPr/>
            <p:nvPr/>
          </p:nvSpPr>
          <p:spPr>
            <a:xfrm>
              <a:off x="1295778" y="4936857"/>
              <a:ext cx="1128255" cy="525923"/>
            </a:xfrm>
            <a:prstGeom prst="rect">
              <a:avLst/>
            </a:prstGeom>
            <a:solidFill>
              <a:srgbClr val="A5A5A5">
                <a:lumMod val="60000"/>
                <a:lumOff val="4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defTabSz="685800">
                <a:defRPr/>
              </a:pPr>
              <a:r>
                <a:rPr lang="en-US" altLang="zh-CN" sz="1600" dirty="0"/>
                <a:t>Padrões chineses</a:t>
              </a:r>
              <a:endParaRPr kumimoji="0" lang="zh-CN" altLang="en-US" sz="1600" b="1" i="0" u="none" strike="noStrike" kern="0" cap="none" spc="0" normalizeH="0" baseline="0" noProof="0" dirty="0">
                <a:ln>
                  <a:noFill/>
                </a:ln>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0" name="矩形 29"/>
            <p:cNvSpPr/>
            <p:nvPr/>
          </p:nvSpPr>
          <p:spPr>
            <a:xfrm>
              <a:off x="1132398" y="5686921"/>
              <a:ext cx="1455015" cy="476786"/>
            </a:xfrm>
            <a:prstGeom prst="rect">
              <a:avLst/>
            </a:prstGeom>
            <a:solidFill>
              <a:srgbClr val="FFC000">
                <a:lumMod val="20000"/>
                <a:lumOff val="8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effectLst/>
                  <a:uLnTx/>
                  <a:uFillTx/>
                  <a:latin typeface="Huawei Sans" panose="020C0503030203020204" pitchFamily="34" charset="0"/>
                  <a:ea typeface="方正兰亭黑简体" panose="02000000000000000000" pitchFamily="2" charset="-122"/>
                  <a:cs typeface="Huawei Sans" panose="020C0503030203020204" pitchFamily="34" charset="0"/>
                </a:rPr>
                <a:t>YD/T </a:t>
              </a:r>
            </a:p>
            <a:p>
              <a:pPr marL="0" marR="0" lvl="0" indent="0" algn="ctr" defTabSz="6858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effectLst/>
                  <a:uLnTx/>
                  <a:uFillTx/>
                  <a:latin typeface="Huawei Sans" panose="020C0503030203020204" pitchFamily="34" charset="0"/>
                  <a:ea typeface="方正兰亭黑简体" panose="02000000000000000000" pitchFamily="2" charset="-122"/>
                  <a:cs typeface="Huawei Sans" panose="020C0503030203020204" pitchFamily="34" charset="0"/>
                </a:rPr>
                <a:t>1090-2000</a:t>
              </a:r>
              <a:endParaRPr kumimoji="0" lang="zh-CN" altLang="en-US" sz="1400" b="0" i="0" u="none" strike="noStrike" kern="0" cap="none" spc="0" normalizeH="0" baseline="0" noProof="0" dirty="0">
                <a:ln>
                  <a:noFill/>
                </a:ln>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2" name="矩形 31"/>
            <p:cNvSpPr/>
            <p:nvPr/>
          </p:nvSpPr>
          <p:spPr>
            <a:xfrm>
              <a:off x="3381051" y="4092135"/>
              <a:ext cx="1300792" cy="485520"/>
            </a:xfrm>
            <a:prstGeom prst="rect">
              <a:avLst/>
            </a:prstGeom>
            <a:solidFill>
              <a:srgbClr val="ED7D31">
                <a:lumMod val="60000"/>
                <a:lumOff val="4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a:noFill/>
                  </a:ln>
                  <a:effectLst/>
                  <a:uLnTx/>
                  <a:uFillTx/>
                  <a:latin typeface="Huawei Sans" panose="020C0503030203020204" pitchFamily="34" charset="0"/>
                  <a:ea typeface="方正兰亭黑简体" panose="02000000000000000000" pitchFamily="2" charset="-122"/>
                  <a:cs typeface="Huawei Sans" panose="020C0503030203020204" pitchFamily="34" charset="0"/>
                </a:rPr>
                <a:t>ITU</a:t>
              </a:r>
              <a:r>
                <a:rPr kumimoji="0" lang="en-US" altLang="zh-CN" sz="1600" b="0" i="0" u="none" strike="noStrike" kern="0" cap="none" spc="0" normalizeH="0" baseline="0" noProof="0" dirty="0">
                  <a:ln>
                    <a:noFill/>
                  </a:ln>
                  <a:effectLst/>
                  <a:uLnTx/>
                  <a:uFillTx/>
                  <a:latin typeface="Huawei Sans" panose="020C0503030203020204" pitchFamily="34" charset="0"/>
                  <a:ea typeface="方正兰亭黑简体" panose="02000000000000000000" pitchFamily="2" charset="-122"/>
                  <a:cs typeface="Huawei Sans" panose="020C0503030203020204" pitchFamily="34" charset="0"/>
                </a:rPr>
                <a:t> </a:t>
              </a:r>
            </a:p>
            <a:p>
              <a:pPr marL="0" marR="0" lvl="0" indent="0" algn="ctr" defTabSz="6858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effectLst/>
                  <a:uLnTx/>
                  <a:uFillTx/>
                  <a:latin typeface="Huawei Sans" panose="020C0503030203020204" pitchFamily="34" charset="0"/>
                  <a:ea typeface="方正兰亭黑简体" panose="02000000000000000000" pitchFamily="2" charset="-122"/>
                  <a:cs typeface="Huawei Sans" panose="020C0503030203020204" pitchFamily="34" charset="0"/>
                </a:rPr>
                <a:t>G.984.x</a:t>
              </a:r>
              <a:endParaRPr kumimoji="0" lang="zh-CN" altLang="en-US" sz="1600" b="0" i="0" u="none" strike="noStrike" kern="0" cap="none" spc="0" normalizeH="0" baseline="0" noProof="0" dirty="0">
                <a:ln>
                  <a:noFill/>
                </a:ln>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3" name="矩形 32"/>
            <p:cNvSpPr/>
            <p:nvPr/>
          </p:nvSpPr>
          <p:spPr>
            <a:xfrm>
              <a:off x="3467321" y="4938455"/>
              <a:ext cx="1128255" cy="525923"/>
            </a:xfrm>
            <a:prstGeom prst="rect">
              <a:avLst/>
            </a:prstGeom>
            <a:solidFill>
              <a:srgbClr val="A5A5A5">
                <a:lumMod val="60000"/>
                <a:lumOff val="4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defTabSz="685800">
                <a:defRPr/>
              </a:pPr>
              <a:r>
                <a:rPr lang="en-US" altLang="zh-CN" sz="1600" dirty="0"/>
                <a:t>Padrões chineses</a:t>
              </a:r>
              <a:endParaRPr lang="zh-CN" altLang="en-US" sz="1600" b="1" kern="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4" name="矩形 33"/>
            <p:cNvSpPr/>
            <p:nvPr/>
          </p:nvSpPr>
          <p:spPr>
            <a:xfrm>
              <a:off x="3303941" y="5688518"/>
              <a:ext cx="1455015" cy="476786"/>
            </a:xfrm>
            <a:prstGeom prst="rect">
              <a:avLst/>
            </a:prstGeom>
            <a:solidFill>
              <a:srgbClr val="ED7D31">
                <a:lumMod val="60000"/>
                <a:lumOff val="4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effectLst/>
                  <a:uLnTx/>
                  <a:uFillTx/>
                  <a:latin typeface="Huawei Sans" panose="020C0503030203020204" pitchFamily="34" charset="0"/>
                  <a:ea typeface="方正兰亭黑简体" panose="02000000000000000000" pitchFamily="2" charset="-122"/>
                  <a:cs typeface="Huawei Sans" panose="020C0503030203020204" pitchFamily="34" charset="0"/>
                </a:rPr>
                <a:t>YD/T</a:t>
              </a:r>
              <a:r>
                <a:rPr kumimoji="0" lang="en-US" altLang="zh-CN" sz="1600" b="0" i="0" u="none" strike="noStrike" kern="0" cap="none" spc="0" normalizeH="0" baseline="0" noProof="0" dirty="0">
                  <a:ln>
                    <a:noFill/>
                  </a:ln>
                  <a:effectLst/>
                  <a:uLnTx/>
                  <a:uFillTx/>
                  <a:latin typeface="Huawei Sans" panose="020C0503030203020204" pitchFamily="34" charset="0"/>
                  <a:ea typeface="方正兰亭黑简体" panose="02000000000000000000" pitchFamily="2" charset="-122"/>
                  <a:cs typeface="Huawei Sans" panose="020C0503030203020204" pitchFamily="34" charset="0"/>
                </a:rPr>
                <a:t> </a:t>
              </a:r>
            </a:p>
            <a:p>
              <a:pPr marL="0" marR="0" lvl="0" indent="0" algn="ctr" defTabSz="6858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effectLst/>
                  <a:uLnTx/>
                  <a:uFillTx/>
                  <a:latin typeface="Huawei Sans" panose="020C0503030203020204" pitchFamily="34" charset="0"/>
                  <a:ea typeface="方正兰亭黑简体" panose="02000000000000000000" pitchFamily="2" charset="-122"/>
                  <a:cs typeface="Huawei Sans" panose="020C0503030203020204" pitchFamily="34" charset="0"/>
                </a:rPr>
                <a:t>1949-2009</a:t>
              </a:r>
              <a:endParaRPr kumimoji="0" lang="zh-CN" altLang="en-US" sz="1600" b="0" i="0" u="none" strike="noStrike" kern="0" cap="none" spc="0" normalizeH="0" baseline="0" noProof="0" dirty="0">
                <a:ln>
                  <a:noFill/>
                </a:ln>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6" name="矩形 35"/>
            <p:cNvSpPr/>
            <p:nvPr/>
          </p:nvSpPr>
          <p:spPr>
            <a:xfrm>
              <a:off x="5416164" y="4092135"/>
              <a:ext cx="1300792" cy="485520"/>
            </a:xfrm>
            <a:prstGeom prst="rect">
              <a:avLst/>
            </a:prstGeom>
            <a:solidFill>
              <a:srgbClr val="70AD47">
                <a:lumMod val="40000"/>
                <a:lumOff val="6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a:noFill/>
                  </a:ln>
                  <a:effectLst/>
                  <a:uLnTx/>
                  <a:uFillTx/>
                  <a:latin typeface="Huawei Sans" panose="020C0503030203020204" pitchFamily="34" charset="0"/>
                  <a:ea typeface="方正兰亭黑简体" panose="02000000000000000000" pitchFamily="2" charset="-122"/>
                  <a:cs typeface="Huawei Sans" panose="020C0503030203020204" pitchFamily="34" charset="0"/>
                </a:rPr>
                <a:t>IEEE</a:t>
              </a:r>
              <a:r>
                <a:rPr kumimoji="0" lang="en-US" altLang="zh-CN" sz="1600" b="0" i="0" u="none" strike="noStrike" kern="0" cap="none" spc="0" normalizeH="0" baseline="0" noProof="0" dirty="0">
                  <a:ln>
                    <a:noFill/>
                  </a:ln>
                  <a:effectLst/>
                  <a:uLnTx/>
                  <a:uFillTx/>
                  <a:latin typeface="Huawei Sans" panose="020C0503030203020204" pitchFamily="34" charset="0"/>
                  <a:ea typeface="方正兰亭黑简体" panose="02000000000000000000" pitchFamily="2" charset="-122"/>
                  <a:cs typeface="Huawei Sans" panose="020C0503030203020204" pitchFamily="34" charset="0"/>
                </a:rPr>
                <a:t> 802.3ah</a:t>
              </a:r>
              <a:endParaRPr kumimoji="0" lang="zh-CN" altLang="en-US" sz="1600" b="0" i="0" u="none" strike="noStrike" kern="0" cap="none" spc="0" normalizeH="0" baseline="0" noProof="0" dirty="0">
                <a:ln>
                  <a:noFill/>
                </a:ln>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7" name="矩形 36"/>
            <p:cNvSpPr/>
            <p:nvPr/>
          </p:nvSpPr>
          <p:spPr>
            <a:xfrm>
              <a:off x="5524445" y="4936857"/>
              <a:ext cx="1128255" cy="525923"/>
            </a:xfrm>
            <a:prstGeom prst="rect">
              <a:avLst/>
            </a:prstGeom>
            <a:solidFill>
              <a:srgbClr val="A5A5A5">
                <a:lumMod val="60000"/>
                <a:lumOff val="4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defTabSz="685800">
                <a:defRPr/>
              </a:pPr>
              <a:r>
                <a:rPr lang="en-US" altLang="zh-CN" sz="1600" dirty="0"/>
                <a:t>Padrões chineses</a:t>
              </a:r>
              <a:endParaRPr lang="zh-CN" altLang="en-US" sz="1600" b="1" kern="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8" name="矩形 37"/>
            <p:cNvSpPr/>
            <p:nvPr/>
          </p:nvSpPr>
          <p:spPr>
            <a:xfrm>
              <a:off x="5361065" y="5686921"/>
              <a:ext cx="1455015" cy="476786"/>
            </a:xfrm>
            <a:prstGeom prst="rect">
              <a:avLst/>
            </a:prstGeom>
            <a:solidFill>
              <a:srgbClr val="70AD47">
                <a:lumMod val="40000"/>
                <a:lumOff val="6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effectLst/>
                  <a:uLnTx/>
                  <a:uFillTx/>
                  <a:latin typeface="Huawei Sans" panose="020C0503030203020204" pitchFamily="34" charset="0"/>
                  <a:ea typeface="方正兰亭黑简体" panose="02000000000000000000" pitchFamily="2" charset="-122"/>
                  <a:cs typeface="Huawei Sans" panose="020C0503030203020204" pitchFamily="34" charset="0"/>
                </a:rPr>
                <a:t>YD/T </a:t>
              </a:r>
            </a:p>
            <a:p>
              <a:pPr marL="0" marR="0" lvl="0" indent="0" algn="ctr" defTabSz="6858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effectLst/>
                  <a:uLnTx/>
                  <a:uFillTx/>
                  <a:latin typeface="Huawei Sans" panose="020C0503030203020204" pitchFamily="34" charset="0"/>
                  <a:ea typeface="方正兰亭黑简体" panose="02000000000000000000" pitchFamily="2" charset="-122"/>
                  <a:cs typeface="Huawei Sans" panose="020C0503030203020204" pitchFamily="34" charset="0"/>
                </a:rPr>
                <a:t>1475-2006</a:t>
              </a:r>
              <a:endParaRPr kumimoji="0" lang="zh-CN" altLang="en-US" sz="1400" b="0" i="0" u="none" strike="noStrike" kern="0" cap="none" spc="0" normalizeH="0" baseline="0" noProof="0" dirty="0">
                <a:ln>
                  <a:noFill/>
                </a:ln>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39" name="肘形连接符 38"/>
            <p:cNvCxnSpPr>
              <a:stCxn id="23" idx="2"/>
              <a:endCxn id="24" idx="0"/>
            </p:cNvCxnSpPr>
            <p:nvPr/>
          </p:nvCxnSpPr>
          <p:spPr>
            <a:xfrm rot="5400000">
              <a:off x="2631500" y="1051440"/>
              <a:ext cx="628357" cy="2171543"/>
            </a:xfrm>
            <a:prstGeom prst="bentConnector3">
              <a:avLst/>
            </a:prstGeom>
            <a:noFill/>
            <a:ln w="19050" cap="flat" cmpd="sng" algn="ctr">
              <a:solidFill>
                <a:srgbClr val="4472C4"/>
              </a:solidFill>
              <a:prstDash val="solid"/>
              <a:miter lim="800000"/>
            </a:ln>
            <a:effectLst/>
          </p:spPr>
        </p:cxnSp>
        <p:cxnSp>
          <p:nvCxnSpPr>
            <p:cNvPr id="40" name="肘形连接符 39"/>
            <p:cNvCxnSpPr>
              <a:stCxn id="23" idx="2"/>
              <a:endCxn id="26" idx="0"/>
            </p:cNvCxnSpPr>
            <p:nvPr/>
          </p:nvCxnSpPr>
          <p:spPr>
            <a:xfrm rot="16200000" flipH="1">
              <a:off x="4745833" y="1108648"/>
              <a:ext cx="628357" cy="2057124"/>
            </a:xfrm>
            <a:prstGeom prst="bentConnector3">
              <a:avLst/>
            </a:prstGeom>
            <a:noFill/>
            <a:ln w="19050" cap="flat" cmpd="sng" algn="ctr">
              <a:solidFill>
                <a:srgbClr val="4472C4"/>
              </a:solidFill>
              <a:prstDash val="solid"/>
              <a:miter lim="800000"/>
            </a:ln>
            <a:effectLst/>
          </p:spPr>
        </p:cxnSp>
        <p:cxnSp>
          <p:nvCxnSpPr>
            <p:cNvPr id="41" name="直接连接符 40"/>
            <p:cNvCxnSpPr/>
            <p:nvPr/>
          </p:nvCxnSpPr>
          <p:spPr>
            <a:xfrm>
              <a:off x="4031448" y="1823032"/>
              <a:ext cx="0" cy="628357"/>
            </a:xfrm>
            <a:prstGeom prst="line">
              <a:avLst/>
            </a:prstGeom>
            <a:noFill/>
            <a:ln w="19050" cap="flat" cmpd="sng" algn="ctr">
              <a:solidFill>
                <a:srgbClr val="4472C4"/>
              </a:solidFill>
              <a:prstDash val="solid"/>
              <a:miter lim="800000"/>
            </a:ln>
            <a:effectLst/>
          </p:spPr>
        </p:cxnSp>
        <p:cxnSp>
          <p:nvCxnSpPr>
            <p:cNvPr id="42" name="肘形连接符 41"/>
            <p:cNvCxnSpPr>
              <a:stCxn id="24" idx="2"/>
              <a:endCxn id="27" idx="1"/>
            </p:cNvCxnSpPr>
            <p:nvPr/>
          </p:nvCxnSpPr>
          <p:spPr>
            <a:xfrm rot="5400000">
              <a:off x="1195453" y="3031443"/>
              <a:ext cx="726239" cy="602667"/>
            </a:xfrm>
            <a:prstGeom prst="bentConnector4">
              <a:avLst>
                <a:gd name="adj1" fmla="val 33456"/>
                <a:gd name="adj2" fmla="val 135161"/>
              </a:avLst>
            </a:prstGeom>
            <a:noFill/>
            <a:ln w="6350" cap="flat" cmpd="sng" algn="ctr">
              <a:solidFill>
                <a:srgbClr val="4472C4"/>
              </a:solidFill>
              <a:prstDash val="solid"/>
              <a:miter lim="800000"/>
            </a:ln>
            <a:effectLst/>
          </p:spPr>
        </p:cxnSp>
        <p:cxnSp>
          <p:nvCxnSpPr>
            <p:cNvPr id="43" name="肘形连接符 42"/>
            <p:cNvCxnSpPr>
              <a:stCxn id="24" idx="2"/>
              <a:endCxn id="29" idx="1"/>
            </p:cNvCxnSpPr>
            <p:nvPr/>
          </p:nvCxnSpPr>
          <p:spPr>
            <a:xfrm rot="5400000">
              <a:off x="462761" y="3802674"/>
              <a:ext cx="2230162" cy="564128"/>
            </a:xfrm>
            <a:prstGeom prst="bentConnector4">
              <a:avLst>
                <a:gd name="adj1" fmla="val 10506"/>
                <a:gd name="adj2" fmla="val 145026"/>
              </a:avLst>
            </a:prstGeom>
            <a:noFill/>
            <a:ln w="6350" cap="flat" cmpd="sng" algn="ctr">
              <a:solidFill>
                <a:srgbClr val="4472C4"/>
              </a:solidFill>
              <a:prstDash val="solid"/>
              <a:miter lim="800000"/>
            </a:ln>
            <a:effectLst/>
          </p:spPr>
        </p:cxnSp>
        <p:cxnSp>
          <p:nvCxnSpPr>
            <p:cNvPr id="44" name="直接连接符 43"/>
            <p:cNvCxnSpPr>
              <a:stCxn id="27" idx="2"/>
              <a:endCxn id="28" idx="0"/>
            </p:cNvCxnSpPr>
            <p:nvPr/>
          </p:nvCxnSpPr>
          <p:spPr>
            <a:xfrm flipH="1">
              <a:off x="1899009" y="3936188"/>
              <a:ext cx="8626" cy="155947"/>
            </a:xfrm>
            <a:prstGeom prst="line">
              <a:avLst/>
            </a:prstGeom>
            <a:noFill/>
            <a:ln w="6350" cap="flat" cmpd="sng" algn="ctr">
              <a:solidFill>
                <a:srgbClr val="4472C4"/>
              </a:solidFill>
              <a:prstDash val="solid"/>
              <a:miter lim="800000"/>
            </a:ln>
            <a:effectLst/>
          </p:spPr>
        </p:cxnSp>
        <p:cxnSp>
          <p:nvCxnSpPr>
            <p:cNvPr id="45" name="直接连接符 44"/>
            <p:cNvCxnSpPr>
              <a:stCxn id="29" idx="2"/>
              <a:endCxn id="30" idx="0"/>
            </p:cNvCxnSpPr>
            <p:nvPr/>
          </p:nvCxnSpPr>
          <p:spPr>
            <a:xfrm>
              <a:off x="1859906" y="5462780"/>
              <a:ext cx="0" cy="224141"/>
            </a:xfrm>
            <a:prstGeom prst="line">
              <a:avLst/>
            </a:prstGeom>
            <a:noFill/>
            <a:ln w="6350" cap="flat" cmpd="sng" algn="ctr">
              <a:solidFill>
                <a:srgbClr val="4472C4"/>
              </a:solidFill>
              <a:prstDash val="solid"/>
              <a:miter lim="800000"/>
            </a:ln>
            <a:effectLst/>
          </p:spPr>
        </p:cxnSp>
        <p:cxnSp>
          <p:nvCxnSpPr>
            <p:cNvPr id="46" name="肘形连接符 45"/>
            <p:cNvCxnSpPr>
              <a:stCxn id="25" idx="2"/>
            </p:cNvCxnSpPr>
            <p:nvPr/>
          </p:nvCxnSpPr>
          <p:spPr>
            <a:xfrm rot="5400000">
              <a:off x="3419472" y="3017507"/>
              <a:ext cx="659827" cy="564128"/>
            </a:xfrm>
            <a:prstGeom prst="bentConnector4">
              <a:avLst>
                <a:gd name="adj1" fmla="val 36057"/>
                <a:gd name="adj2" fmla="val 144964"/>
              </a:avLst>
            </a:prstGeom>
            <a:noFill/>
            <a:ln w="6350" cap="flat" cmpd="sng" algn="ctr">
              <a:solidFill>
                <a:srgbClr val="4472C4"/>
              </a:solidFill>
              <a:prstDash val="solid"/>
              <a:miter lim="800000"/>
            </a:ln>
            <a:effectLst/>
          </p:spPr>
        </p:cxnSp>
        <p:cxnSp>
          <p:nvCxnSpPr>
            <p:cNvPr id="47" name="肘形连接符 46"/>
            <p:cNvCxnSpPr>
              <a:stCxn id="25" idx="2"/>
              <a:endCxn id="33" idx="1"/>
            </p:cNvCxnSpPr>
            <p:nvPr/>
          </p:nvCxnSpPr>
          <p:spPr>
            <a:xfrm rot="5400000">
              <a:off x="2633505" y="3803473"/>
              <a:ext cx="2231760" cy="564128"/>
            </a:xfrm>
            <a:prstGeom prst="bentConnector4">
              <a:avLst>
                <a:gd name="adj1" fmla="val 10819"/>
                <a:gd name="adj2" fmla="val 145026"/>
              </a:avLst>
            </a:prstGeom>
            <a:noFill/>
            <a:ln w="6350" cap="flat" cmpd="sng" algn="ctr">
              <a:solidFill>
                <a:srgbClr val="4472C4"/>
              </a:solidFill>
              <a:prstDash val="solid"/>
              <a:miter lim="800000"/>
            </a:ln>
            <a:effectLst/>
          </p:spPr>
        </p:cxnSp>
        <p:cxnSp>
          <p:nvCxnSpPr>
            <p:cNvPr id="48" name="直接连接符 47"/>
            <p:cNvCxnSpPr>
              <a:endCxn id="32" idx="0"/>
            </p:cNvCxnSpPr>
            <p:nvPr/>
          </p:nvCxnSpPr>
          <p:spPr>
            <a:xfrm flipH="1">
              <a:off x="4031447" y="3880423"/>
              <a:ext cx="2" cy="211712"/>
            </a:xfrm>
            <a:prstGeom prst="line">
              <a:avLst/>
            </a:prstGeom>
            <a:noFill/>
            <a:ln w="6350" cap="flat" cmpd="sng" algn="ctr">
              <a:solidFill>
                <a:srgbClr val="4472C4"/>
              </a:solidFill>
              <a:prstDash val="solid"/>
              <a:miter lim="800000"/>
            </a:ln>
            <a:effectLst/>
          </p:spPr>
        </p:cxnSp>
        <p:cxnSp>
          <p:nvCxnSpPr>
            <p:cNvPr id="49" name="直接连接符 48"/>
            <p:cNvCxnSpPr>
              <a:stCxn id="33" idx="2"/>
              <a:endCxn id="34" idx="0"/>
            </p:cNvCxnSpPr>
            <p:nvPr/>
          </p:nvCxnSpPr>
          <p:spPr>
            <a:xfrm>
              <a:off x="4031449" y="5464378"/>
              <a:ext cx="0" cy="224140"/>
            </a:xfrm>
            <a:prstGeom prst="line">
              <a:avLst/>
            </a:prstGeom>
            <a:noFill/>
            <a:ln w="6350" cap="flat" cmpd="sng" algn="ctr">
              <a:solidFill>
                <a:srgbClr val="4472C4"/>
              </a:solidFill>
              <a:prstDash val="solid"/>
              <a:miter lim="800000"/>
            </a:ln>
            <a:effectLst/>
          </p:spPr>
        </p:cxnSp>
        <p:cxnSp>
          <p:nvCxnSpPr>
            <p:cNvPr id="50" name="肘形连接符 49"/>
            <p:cNvCxnSpPr>
              <a:stCxn id="26" idx="2"/>
            </p:cNvCxnSpPr>
            <p:nvPr/>
          </p:nvCxnSpPr>
          <p:spPr>
            <a:xfrm rot="5400000">
              <a:off x="5477395" y="3016708"/>
              <a:ext cx="658229" cy="564128"/>
            </a:xfrm>
            <a:prstGeom prst="bentConnector4">
              <a:avLst>
                <a:gd name="adj1" fmla="val 36023"/>
                <a:gd name="adj2" fmla="val 144964"/>
              </a:avLst>
            </a:prstGeom>
            <a:noFill/>
            <a:ln w="6350" cap="flat" cmpd="sng" algn="ctr">
              <a:solidFill>
                <a:srgbClr val="4472C4"/>
              </a:solidFill>
              <a:prstDash val="solid"/>
              <a:miter lim="800000"/>
            </a:ln>
            <a:effectLst/>
          </p:spPr>
        </p:cxnSp>
        <p:cxnSp>
          <p:nvCxnSpPr>
            <p:cNvPr id="51" name="肘形连接符 50"/>
            <p:cNvCxnSpPr>
              <a:stCxn id="26" idx="2"/>
              <a:endCxn id="37" idx="1"/>
            </p:cNvCxnSpPr>
            <p:nvPr/>
          </p:nvCxnSpPr>
          <p:spPr>
            <a:xfrm rot="5400000">
              <a:off x="4691428" y="3802674"/>
              <a:ext cx="2230162" cy="564128"/>
            </a:xfrm>
            <a:prstGeom prst="bentConnector4">
              <a:avLst>
                <a:gd name="adj1" fmla="val 10506"/>
                <a:gd name="adj2" fmla="val 145026"/>
              </a:avLst>
            </a:prstGeom>
            <a:noFill/>
            <a:ln w="6350" cap="flat" cmpd="sng" algn="ctr">
              <a:solidFill>
                <a:srgbClr val="4472C4"/>
              </a:solidFill>
              <a:prstDash val="solid"/>
              <a:miter lim="800000"/>
            </a:ln>
            <a:effectLst/>
          </p:spPr>
        </p:cxnSp>
        <p:cxnSp>
          <p:nvCxnSpPr>
            <p:cNvPr id="52" name="直接连接符 51"/>
            <p:cNvCxnSpPr>
              <a:endCxn id="36" idx="0"/>
            </p:cNvCxnSpPr>
            <p:nvPr/>
          </p:nvCxnSpPr>
          <p:spPr>
            <a:xfrm flipH="1">
              <a:off x="6066559" y="3880423"/>
              <a:ext cx="1" cy="211712"/>
            </a:xfrm>
            <a:prstGeom prst="line">
              <a:avLst/>
            </a:prstGeom>
            <a:noFill/>
            <a:ln w="6350" cap="flat" cmpd="sng" algn="ctr">
              <a:solidFill>
                <a:srgbClr val="4472C4"/>
              </a:solidFill>
              <a:prstDash val="solid"/>
              <a:miter lim="800000"/>
            </a:ln>
            <a:effectLst/>
          </p:spPr>
        </p:cxnSp>
        <p:cxnSp>
          <p:nvCxnSpPr>
            <p:cNvPr id="53" name="直接连接符 52"/>
            <p:cNvCxnSpPr>
              <a:stCxn id="37" idx="2"/>
              <a:endCxn id="38" idx="0"/>
            </p:cNvCxnSpPr>
            <p:nvPr/>
          </p:nvCxnSpPr>
          <p:spPr>
            <a:xfrm>
              <a:off x="6088573" y="5462780"/>
              <a:ext cx="0" cy="224141"/>
            </a:xfrm>
            <a:prstGeom prst="line">
              <a:avLst/>
            </a:prstGeom>
            <a:noFill/>
            <a:ln w="6350" cap="flat" cmpd="sng" algn="ctr">
              <a:solidFill>
                <a:srgbClr val="4472C4"/>
              </a:solidFill>
              <a:prstDash val="solid"/>
              <a:miter lim="800000"/>
            </a:ln>
            <a:effectLst/>
          </p:spPr>
        </p:cxnSp>
      </p:grpSp>
      <p:sp>
        <p:nvSpPr>
          <p:cNvPr id="55" name="文本框 54"/>
          <p:cNvSpPr txBox="1"/>
          <p:nvPr/>
        </p:nvSpPr>
        <p:spPr>
          <a:xfrm>
            <a:off x="6753101" y="1829640"/>
            <a:ext cx="4979202" cy="3631763"/>
          </a:xfrm>
          <a:prstGeom prst="rect">
            <a:avLst/>
          </a:prstGeom>
          <a:noFill/>
        </p:spPr>
        <p:txBody>
          <a:bodyPr wrap="square" rtlCol="0">
            <a:spAutoFit/>
          </a:bodyPr>
          <a:lstStyle/>
          <a:p>
            <a:pPr marL="285750" indent="-285750" algn="just">
              <a:lnSpc>
                <a:spcPts val="2600"/>
              </a:lnSpc>
              <a:spcBef>
                <a:spcPts val="792"/>
              </a:spcBef>
              <a:spcAft>
                <a:spcPts val="600"/>
              </a:spcAft>
              <a:buFont typeface="Arial" panose="020B0604020202020204" pitchFamily="34" charset="0"/>
              <a:buChar char="•"/>
            </a:pPr>
            <a:r>
              <a:rPr lang="en-US" altLang="zh-CN"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APON: </a:t>
            </a:r>
            <a:r>
              <a:rPr lang="en-US" altLang="zh-CN" sz="1600" dirty="0"/>
              <a:t>Rede óptica passiva baseada em ATM</a:t>
            </a:r>
            <a:endParaRPr lang="en-US" altLang="zh-CN"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a:p>
            <a:pPr marL="285750" indent="-285750" algn="just" fontAlgn="auto">
              <a:lnSpc>
                <a:spcPts val="2600"/>
              </a:lnSpc>
              <a:spcBef>
                <a:spcPts val="792"/>
              </a:spcBef>
              <a:spcAft>
                <a:spcPts val="600"/>
              </a:spcAft>
              <a:buClrTx/>
              <a:buFont typeface="Arial" panose="020B0604020202020204" pitchFamily="34" charset="0"/>
              <a:buChar char="•"/>
            </a:pPr>
            <a:r>
              <a:rPr lang="en-US" altLang="zh-CN"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GPON: rede óptica passiva com capacidade para Gigabit </a:t>
            </a:r>
            <a:endParaRPr lang="zh-CN" alt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a:p>
            <a:pPr marL="285750" indent="-285750" algn="just" fontAlgn="auto">
              <a:lnSpc>
                <a:spcPts val="2600"/>
              </a:lnSpc>
              <a:spcBef>
                <a:spcPts val="792"/>
              </a:spcBef>
              <a:spcAft>
                <a:spcPts val="600"/>
              </a:spcAft>
              <a:buClrTx/>
              <a:buFont typeface="Arial" panose="020B0604020202020204" pitchFamily="34" charset="0"/>
              <a:buChar char="•"/>
            </a:pPr>
            <a:r>
              <a:rPr lang="en-US" altLang="zh-CN"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EPON: Redes ópticas passivas Ethernet</a:t>
            </a:r>
          </a:p>
          <a:p>
            <a:pPr marL="285750" indent="-285750" algn="just" fontAlgn="auto">
              <a:lnSpc>
                <a:spcPts val="2600"/>
              </a:lnSpc>
              <a:spcBef>
                <a:spcPts val="792"/>
              </a:spcBef>
              <a:spcAft>
                <a:spcPts val="600"/>
              </a:spcAft>
              <a:buClrTx/>
              <a:buFont typeface="Arial" panose="020B0604020202020204" pitchFamily="34" charset="0"/>
              <a:buChar char="•"/>
            </a:pPr>
            <a:r>
              <a:rPr lang="en-US" altLang="zh-CN" sz="1600" dirty="0"/>
              <a:t>O BPON usa o modo de encapsulamento ATM e é usado principalmente para transportar serviços ATM. À medida que a tecnologia ATM se torna obsoleta, a tecnologia BPON também desaparece. Na rede ativa, o GPON é a tecnologia de acesso óptico mainstream mais amplamente utilizada.</a:t>
            </a:r>
            <a:endParaRPr lang="zh-CN" altLang="en-US" sz="16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9" name="矩形 68"/>
          <p:cNvSpPr/>
          <p:nvPr/>
        </p:nvSpPr>
        <p:spPr>
          <a:xfrm>
            <a:off x="3062066" y="3344173"/>
            <a:ext cx="1403285" cy="455686"/>
          </a:xfrm>
          <a:prstGeom prst="rect">
            <a:avLst/>
          </a:prstGeom>
          <a:solidFill>
            <a:srgbClr val="A5A5A5">
              <a:lumMod val="60000"/>
              <a:lumOff val="4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defTabSz="685800">
              <a:defRPr/>
            </a:pPr>
            <a:r>
              <a:rPr lang="en-US" altLang="zh-CN" sz="1400" dirty="0"/>
              <a:t>Padrão internacional</a:t>
            </a:r>
            <a:endParaRPr kumimoji="0" lang="zh-CN" altLang="en-US" sz="1400" b="1" i="0" u="none" strike="noStrike" kern="0" cap="none" spc="0" normalizeH="0" baseline="0" noProof="0" dirty="0">
              <a:ln>
                <a:noFill/>
              </a:ln>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0" name="矩形 69"/>
          <p:cNvSpPr/>
          <p:nvPr/>
        </p:nvSpPr>
        <p:spPr>
          <a:xfrm>
            <a:off x="5233003" y="3349019"/>
            <a:ext cx="1403285" cy="455686"/>
          </a:xfrm>
          <a:prstGeom prst="rect">
            <a:avLst/>
          </a:prstGeom>
          <a:solidFill>
            <a:srgbClr val="A5A5A5">
              <a:lumMod val="60000"/>
              <a:lumOff val="40000"/>
            </a:srgbClr>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defTabSz="685800">
              <a:defRPr/>
            </a:pPr>
            <a:r>
              <a:rPr lang="en-US" altLang="zh-CN" sz="1400" dirty="0"/>
              <a:t>Padrão internacional</a:t>
            </a:r>
            <a:endParaRPr kumimoji="0" lang="zh-CN" altLang="en-US" sz="1400" b="1" i="0" u="none" strike="noStrike" kern="0" cap="none" spc="0" normalizeH="0" baseline="0" noProof="0" dirty="0">
              <a:ln>
                <a:noFill/>
              </a:ln>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1245029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3200" dirty="0"/>
              <a:t>Evolução da direção dos padrões de tecnologia PON</a:t>
            </a:r>
            <a:endParaRPr lang="zh-CN" altLang="en-US" sz="3200" dirty="0"/>
          </a:p>
        </p:txBody>
      </p:sp>
      <p:grpSp>
        <p:nvGrpSpPr>
          <p:cNvPr id="4" name="组合 3"/>
          <p:cNvGrpSpPr/>
          <p:nvPr/>
        </p:nvGrpSpPr>
        <p:grpSpPr>
          <a:xfrm>
            <a:off x="292320" y="1322785"/>
            <a:ext cx="11289184" cy="4586189"/>
            <a:chOff x="267679" y="1043614"/>
            <a:chExt cx="11170494" cy="5265761"/>
          </a:xfrm>
        </p:grpSpPr>
        <p:sp>
          <p:nvSpPr>
            <p:cNvPr id="5" name="矩形 4"/>
            <p:cNvSpPr/>
            <p:nvPr/>
          </p:nvSpPr>
          <p:spPr bwMode="auto">
            <a:xfrm>
              <a:off x="1011637" y="5108227"/>
              <a:ext cx="10295092" cy="1201148"/>
            </a:xfrm>
            <a:prstGeom prst="rect">
              <a:avLst/>
            </a:prstGeom>
            <a:solidFill>
              <a:schemeClr val="accent1">
                <a:lumMod val="40000"/>
                <a:lumOff val="60000"/>
              </a:schemeClr>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3" tIns="45706" rIns="91413" bIns="45706" numCol="1" rtlCol="0" anchor="t" anchorCtr="0" compatLnSpc="1">
              <a:prstTxWarp prst="textNoShape">
                <a:avLst/>
              </a:prstTxWarp>
            </a:bodyPr>
            <a:lstStyle/>
            <a:p>
              <a:pPr>
                <a:buClr>
                  <a:srgbClr val="CC9900"/>
                </a:buClr>
                <a:buFont typeface="Wingdings" pitchFamily="2" charset="2"/>
                <a:buChar char="n"/>
              </a:pPr>
              <a:endParaRPr lang="zh-CN" altLang="en-US" sz="240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 name="Rectangle 15"/>
            <p:cNvSpPr>
              <a:spLocks noChangeArrowheads="1"/>
            </p:cNvSpPr>
            <p:nvPr/>
          </p:nvSpPr>
          <p:spPr bwMode="auto">
            <a:xfrm>
              <a:off x="2916496" y="2054398"/>
              <a:ext cx="1244646" cy="559328"/>
            </a:xfrm>
            <a:prstGeom prst="rect">
              <a:avLst/>
            </a:prstGeom>
            <a:solidFill>
              <a:srgbClr val="FFC000"/>
            </a:solidFill>
            <a:ln w="12700" cap="flat" cmpd="sng" algn="ctr">
              <a:solidFill>
                <a:srgbClr val="FFFFFF"/>
              </a:solidFill>
              <a:prstDash val="solid"/>
              <a:headEnd/>
              <a:tailEnd/>
            </a:ln>
            <a:effectLst>
              <a:outerShdw blurRad="40000" dist="20000" dir="5400000" rotWithShape="0">
                <a:srgbClr val="000000">
                  <a:alpha val="38000"/>
                </a:srgbClr>
              </a:outerShdw>
            </a:effectLst>
          </p:spPr>
          <p:txBody>
            <a:bodyPr lIns="94274" tIns="47138" rIns="94274" bIns="47138" anchor="ctr"/>
            <a:lstStyle/>
            <a:p>
              <a:pPr algn="ctr" defTabSz="954320" fontAlgn="auto">
                <a:spcBef>
                  <a:spcPts val="0"/>
                </a:spcBef>
                <a:spcAft>
                  <a:spcPts val="0"/>
                </a:spcAft>
                <a:defRPr/>
              </a:pPr>
              <a:r>
                <a:rPr lang="en-US" altLang="zh-CN" sz="1400" b="1" kern="0" dirty="0">
                  <a:latin typeface="Huawei Sans" panose="020C0503030203020204" pitchFamily="34" charset="0"/>
                  <a:ea typeface="方正兰亭黑简体" panose="02000000000000000000" pitchFamily="2" charset="-122"/>
                  <a:cs typeface="Huawei Sans" panose="020C0503030203020204" pitchFamily="34" charset="0"/>
                </a:rPr>
                <a:t>GPON</a:t>
              </a:r>
            </a:p>
            <a:p>
              <a:pPr algn="ctr" defTabSz="954320" fontAlgn="auto">
                <a:spcBef>
                  <a:spcPts val="0"/>
                </a:spcBef>
                <a:spcAft>
                  <a:spcPts val="0"/>
                </a:spcAft>
                <a:defRPr/>
              </a:pPr>
              <a:r>
                <a:rPr lang="en-US" altLang="zh-CN" sz="1400" b="1" kern="0" dirty="0">
                  <a:latin typeface="Huawei Sans" panose="020C0503030203020204" pitchFamily="34" charset="0"/>
                  <a:ea typeface="方正兰亭黑简体" panose="02000000000000000000" pitchFamily="2" charset="-122"/>
                  <a:cs typeface="Huawei Sans" panose="020C0503030203020204" pitchFamily="34" charset="0"/>
                </a:rPr>
                <a:t>2,5 G/1,25 G</a:t>
              </a:r>
            </a:p>
          </p:txBody>
        </p:sp>
        <p:sp>
          <p:nvSpPr>
            <p:cNvPr id="7" name="椭圆 99"/>
            <p:cNvSpPr/>
            <p:nvPr/>
          </p:nvSpPr>
          <p:spPr bwMode="auto">
            <a:xfrm>
              <a:off x="3378854" y="1923349"/>
              <a:ext cx="309197" cy="933579"/>
            </a:xfrm>
            <a:prstGeom prst="ellipse">
              <a:avLst/>
            </a:prstGeom>
          </p:spPr>
          <p:txBody>
            <a:bodyPr wrap="none" lIns="108846" tIns="54423" rIns="108846" bIns="54423" anchor="ctr">
              <a:spAutoFit/>
            </a:bodyPr>
            <a:lstStyle/>
            <a:p>
              <a:pPr fontAlgn="auto">
                <a:spcBef>
                  <a:spcPts val="0"/>
                </a:spcBef>
                <a:spcAft>
                  <a:spcPts val="0"/>
                </a:spcAft>
                <a:defRPr/>
              </a:pPr>
              <a:endParaRPr lang="zh-CN" altLang="en-US" sz="3600" kern="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 name="椭圆 100"/>
            <p:cNvSpPr/>
            <p:nvPr/>
          </p:nvSpPr>
          <p:spPr bwMode="auto">
            <a:xfrm>
              <a:off x="3457733" y="1844824"/>
              <a:ext cx="309197" cy="933579"/>
            </a:xfrm>
            <a:prstGeom prst="ellipse">
              <a:avLst/>
            </a:prstGeom>
          </p:spPr>
          <p:txBody>
            <a:bodyPr wrap="none" lIns="108846" tIns="54423" rIns="108846" bIns="54423" anchor="ctr">
              <a:spAutoFit/>
            </a:bodyPr>
            <a:lstStyle/>
            <a:p>
              <a:pPr fontAlgn="auto">
                <a:spcBef>
                  <a:spcPts val="0"/>
                </a:spcBef>
                <a:spcAft>
                  <a:spcPts val="0"/>
                </a:spcAft>
                <a:defRPr/>
              </a:pPr>
              <a:endParaRPr lang="zh-CN" altLang="en-US" sz="3600" kern="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 name="Rectangle 3"/>
            <p:cNvSpPr>
              <a:spLocks noChangeArrowheads="1"/>
            </p:cNvSpPr>
            <p:nvPr/>
          </p:nvSpPr>
          <p:spPr bwMode="auto">
            <a:xfrm>
              <a:off x="8923969" y="2054398"/>
              <a:ext cx="1856491" cy="559328"/>
            </a:xfrm>
            <a:prstGeom prst="rect">
              <a:avLst/>
            </a:prstGeom>
            <a:solidFill>
              <a:schemeClr val="bg1">
                <a:lumMod val="65000"/>
              </a:schemeClr>
            </a:solidFill>
            <a:ln w="19050" cap="flat" cmpd="sng" algn="ctr">
              <a:noFill/>
              <a:prstDash val="solid"/>
              <a:headEnd/>
              <a:tailEnd/>
            </a:ln>
            <a:effectLst>
              <a:outerShdw blurRad="40000" dist="20000" dir="5400000" rotWithShape="0">
                <a:srgbClr val="000000">
                  <a:alpha val="38000"/>
                </a:srgbClr>
              </a:outerShdw>
            </a:effectLst>
          </p:spPr>
          <p:txBody>
            <a:bodyPr lIns="94274" tIns="47138" rIns="94274" bIns="47138" anchor="ctr"/>
            <a:lstStyle/>
            <a:p>
              <a:pPr algn="ctr" defTabSz="954320" fontAlgn="auto">
                <a:spcBef>
                  <a:spcPts val="0"/>
                </a:spcBef>
                <a:spcAft>
                  <a:spcPts val="0"/>
                </a:spcAft>
                <a:defRPr/>
              </a:pPr>
              <a:r>
                <a:rPr lang="en-US" altLang="zh-CN" sz="14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GPON 100G</a:t>
              </a:r>
            </a:p>
          </p:txBody>
        </p:sp>
        <p:sp>
          <p:nvSpPr>
            <p:cNvPr id="10" name="TextBox 251"/>
            <p:cNvSpPr txBox="1"/>
            <p:nvPr/>
          </p:nvSpPr>
          <p:spPr bwMode="auto">
            <a:xfrm>
              <a:off x="2711836" y="2621317"/>
              <a:ext cx="1624480" cy="530041"/>
            </a:xfrm>
            <a:prstGeom prst="rect">
              <a:avLst/>
            </a:prstGeom>
            <a:noFill/>
          </p:spPr>
          <p:txBody>
            <a:bodyPr wrap="none" lIns="91413" tIns="45706" rIns="91413" bIns="45706">
              <a:spAutoFit/>
            </a:bodyPr>
            <a:lstStyle/>
            <a:p>
              <a:pPr algn="ctr" fontAlgn="auto">
                <a:spcBef>
                  <a:spcPts val="0"/>
                </a:spcBef>
                <a:spcAft>
                  <a:spcPts val="0"/>
                </a:spcAft>
                <a:defRPr/>
              </a:pPr>
              <a:r>
                <a:rPr lang="en-US" altLang="zh-CN" sz="1200" dirty="0"/>
                <a:t>Utilização </a:t>
              </a:r>
              <a:r>
                <a:rPr lang="en-US" altLang="zh-CN" sz="1200" dirty="0" err="1"/>
                <a:t>comercial</a:t>
              </a:r>
              <a:r>
                <a:rPr lang="en-US" altLang="zh-CN" sz="1200" dirty="0"/>
                <a:t> </a:t>
              </a:r>
            </a:p>
            <a:p>
              <a:pPr algn="ctr" fontAlgn="auto">
                <a:spcBef>
                  <a:spcPts val="0"/>
                </a:spcBef>
                <a:spcAft>
                  <a:spcPts val="0"/>
                </a:spcAft>
                <a:defRPr/>
              </a:pPr>
              <a:r>
                <a:rPr lang="en-US" altLang="zh-CN" sz="1200" dirty="0" err="1"/>
                <a:t>em</a:t>
              </a:r>
              <a:r>
                <a:rPr lang="en-US" altLang="zh-CN" sz="1200" dirty="0"/>
                <a:t> 2007</a:t>
              </a:r>
              <a:endParaRPr lang="en-US" sz="1200" kern="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 name="Rectangle 15"/>
            <p:cNvSpPr>
              <a:spLocks noChangeArrowheads="1"/>
            </p:cNvSpPr>
            <p:nvPr/>
          </p:nvSpPr>
          <p:spPr bwMode="auto">
            <a:xfrm>
              <a:off x="2887009" y="5375874"/>
              <a:ext cx="1274135" cy="559328"/>
            </a:xfrm>
            <a:prstGeom prst="rect">
              <a:avLst/>
            </a:prstGeom>
            <a:solidFill>
              <a:srgbClr val="FFC000"/>
            </a:solidFill>
            <a:ln w="12700" cap="flat" cmpd="sng" algn="ctr">
              <a:solidFill>
                <a:srgbClr val="FFFFFF"/>
              </a:solidFill>
              <a:prstDash val="solid"/>
              <a:headEnd/>
              <a:tailEnd/>
            </a:ln>
            <a:effectLst>
              <a:outerShdw blurRad="40000" dist="20000" dir="5400000" rotWithShape="0">
                <a:srgbClr val="000000">
                  <a:alpha val="38000"/>
                </a:srgbClr>
              </a:outerShdw>
            </a:effectLst>
          </p:spPr>
          <p:txBody>
            <a:bodyPr lIns="94274" tIns="47138" rIns="94274" bIns="47138" anchor="ctr"/>
            <a:lstStyle/>
            <a:p>
              <a:pPr algn="ctr" defTabSz="954320" fontAlgn="auto">
                <a:spcBef>
                  <a:spcPts val="0"/>
                </a:spcBef>
                <a:spcAft>
                  <a:spcPts val="0"/>
                </a:spcAft>
                <a:defRPr/>
              </a:pPr>
              <a:r>
                <a:rPr lang="en-US" altLang="zh-CN" sz="1400" b="1" kern="0" dirty="0">
                  <a:latin typeface="Huawei Sans" panose="020C0503030203020204" pitchFamily="34" charset="0"/>
                  <a:ea typeface="方正兰亭黑简体" panose="02000000000000000000" pitchFamily="2" charset="-122"/>
                  <a:cs typeface="Huawei Sans" panose="020C0503030203020204" pitchFamily="34" charset="0"/>
                </a:rPr>
                <a:t>EPON</a:t>
              </a:r>
            </a:p>
            <a:p>
              <a:pPr algn="ctr" defTabSz="954320" fontAlgn="auto">
                <a:spcBef>
                  <a:spcPts val="0"/>
                </a:spcBef>
                <a:spcAft>
                  <a:spcPts val="0"/>
                </a:spcAft>
                <a:defRPr/>
              </a:pPr>
              <a:r>
                <a:rPr lang="en-US" altLang="zh-CN" sz="1400" b="1" kern="0" dirty="0">
                  <a:latin typeface="Huawei Sans" panose="020C0503030203020204" pitchFamily="34" charset="0"/>
                  <a:ea typeface="方正兰亭黑简体" panose="02000000000000000000" pitchFamily="2" charset="-122"/>
                  <a:cs typeface="Huawei Sans" panose="020C0503030203020204" pitchFamily="34" charset="0"/>
                </a:rPr>
                <a:t>1,25G/1,25G</a:t>
              </a:r>
            </a:p>
          </p:txBody>
        </p:sp>
        <p:pic>
          <p:nvPicPr>
            <p:cNvPr id="12" name="图片 11" descr="u=4276914882,2351235946&amp;fm=21&amp;gp=0.jpg"/>
            <p:cNvPicPr>
              <a:picLocks noChangeAspect="1"/>
            </p:cNvPicPr>
            <p:nvPr/>
          </p:nvPicPr>
          <p:blipFill>
            <a:blip r:embed="rId3" cstate="print"/>
            <a:stretch>
              <a:fillRect/>
            </a:stretch>
          </p:blipFill>
          <p:spPr>
            <a:xfrm>
              <a:off x="1049054" y="5411656"/>
              <a:ext cx="1519276" cy="585434"/>
            </a:xfrm>
            <a:prstGeom prst="rect">
              <a:avLst/>
            </a:prstGeom>
          </p:spPr>
        </p:pic>
        <p:sp>
          <p:nvSpPr>
            <p:cNvPr id="13" name="Rectangle 3"/>
            <p:cNvSpPr>
              <a:spLocks noChangeArrowheads="1"/>
            </p:cNvSpPr>
            <p:nvPr/>
          </p:nvSpPr>
          <p:spPr bwMode="auto">
            <a:xfrm>
              <a:off x="8877261" y="5375874"/>
              <a:ext cx="1757889" cy="559328"/>
            </a:xfrm>
            <a:prstGeom prst="rect">
              <a:avLst/>
            </a:prstGeom>
            <a:solidFill>
              <a:schemeClr val="bg1">
                <a:lumMod val="65000"/>
              </a:schemeClr>
            </a:solidFill>
            <a:ln w="19050" cap="flat" cmpd="sng" algn="ctr">
              <a:noFill/>
              <a:prstDash val="solid"/>
              <a:headEnd/>
              <a:tailEnd/>
            </a:ln>
            <a:effectLst>
              <a:outerShdw blurRad="40000" dist="20000" dir="5400000" rotWithShape="0">
                <a:srgbClr val="000000">
                  <a:alpha val="38000"/>
                </a:srgbClr>
              </a:outerShdw>
            </a:effectLst>
          </p:spPr>
          <p:txBody>
            <a:bodyPr lIns="94274" tIns="47138" rIns="94274" bIns="47138" anchor="ctr"/>
            <a:lstStyle/>
            <a:p>
              <a:pPr algn="ctr" defTabSz="954320" fontAlgn="auto">
                <a:spcBef>
                  <a:spcPts val="0"/>
                </a:spcBef>
                <a:spcAft>
                  <a:spcPts val="0"/>
                </a:spcAft>
                <a:defRPr/>
              </a:pPr>
              <a:r>
                <a:rPr lang="en-US" altLang="zh-CN" sz="14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EPON 100G</a:t>
              </a:r>
              <a:endParaRPr lang="zh-CN" altLang="en-US" sz="14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 name="TextBox 59"/>
            <p:cNvSpPr txBox="1"/>
            <p:nvPr/>
          </p:nvSpPr>
          <p:spPr bwMode="auto">
            <a:xfrm>
              <a:off x="2585385" y="5942023"/>
              <a:ext cx="1877383" cy="301247"/>
            </a:xfrm>
            <a:prstGeom prst="rect">
              <a:avLst/>
            </a:prstGeom>
            <a:noFill/>
          </p:spPr>
          <p:txBody>
            <a:bodyPr wrap="none" lIns="91413" tIns="45706" rIns="91413" bIns="45706">
              <a:spAutoFit/>
            </a:bodyPr>
            <a:lstStyle/>
            <a:p>
              <a:pPr algn="ctr" fontAlgn="auto">
                <a:spcBef>
                  <a:spcPts val="0"/>
                </a:spcBef>
                <a:spcAft>
                  <a:spcPts val="0"/>
                </a:spcAft>
                <a:defRPr/>
              </a:pPr>
              <a:r>
                <a:rPr lang="en-US" altLang="zh-CN" sz="1200" dirty="0"/>
                <a:t>Utilização comercial em 2007</a:t>
              </a:r>
              <a:endParaRPr lang="en-US" sz="1200" kern="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 name="Rectangle 3"/>
            <p:cNvSpPr>
              <a:spLocks noChangeArrowheads="1"/>
            </p:cNvSpPr>
            <p:nvPr/>
          </p:nvSpPr>
          <p:spPr bwMode="auto">
            <a:xfrm>
              <a:off x="4909369" y="2961750"/>
              <a:ext cx="1846193" cy="495252"/>
            </a:xfrm>
            <a:prstGeom prst="rect">
              <a:avLst/>
            </a:prstGeom>
            <a:solidFill>
              <a:srgbClr val="00B050"/>
            </a:solidFill>
            <a:ln w="12700" cap="flat" cmpd="sng" algn="ctr">
              <a:solidFill>
                <a:srgbClr val="FFFFFF"/>
              </a:solidFill>
              <a:prstDash val="solid"/>
              <a:headEnd/>
              <a:tailEnd/>
            </a:ln>
            <a:effectLst>
              <a:outerShdw blurRad="40000" dist="20000" dir="5400000" rotWithShape="0">
                <a:srgbClr val="000000">
                  <a:alpha val="38000"/>
                </a:srgbClr>
              </a:outerShdw>
            </a:effectLst>
          </p:spPr>
          <p:txBody>
            <a:bodyPr lIns="94274" tIns="47138" rIns="94274" bIns="47138" anchor="ctr"/>
            <a:lstStyle/>
            <a:p>
              <a:pPr algn="ctr" defTabSz="954320">
                <a:defRPr/>
              </a:pPr>
              <a:r>
                <a:rPr lang="en-US" altLang="zh-CN" sz="14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10G GPON simétrico</a:t>
              </a:r>
            </a:p>
          </p:txBody>
        </p:sp>
        <p:sp>
          <p:nvSpPr>
            <p:cNvPr id="16" name="Line 11"/>
            <p:cNvSpPr>
              <a:spLocks noChangeShapeType="1"/>
            </p:cNvSpPr>
            <p:nvPr/>
          </p:nvSpPr>
          <p:spPr bwMode="auto">
            <a:xfrm>
              <a:off x="1008063" y="1703612"/>
              <a:ext cx="10430110" cy="12564"/>
            </a:xfrm>
            <a:prstGeom prst="line">
              <a:avLst/>
            </a:prstGeom>
            <a:noFill/>
            <a:ln w="57150" cap="flat" cmpd="sng" algn="ctr">
              <a:solidFill>
                <a:srgbClr val="FF0000"/>
              </a:solidFill>
              <a:prstDash val="solid"/>
              <a:headEnd/>
              <a:tailEnd type="triangle" w="med" len="med"/>
            </a:ln>
            <a:effectLst>
              <a:outerShdw blurRad="40000" dist="20000" dir="5400000" rotWithShape="0">
                <a:srgbClr val="000000">
                  <a:alpha val="38000"/>
                </a:srgbClr>
              </a:outerShdw>
            </a:effectLst>
          </p:spPr>
          <p:txBody>
            <a:bodyPr wrap="square" lIns="94274" tIns="47138" rIns="94274" bIns="47138">
              <a:spAutoFit/>
            </a:bodyPr>
            <a:lstStyle/>
            <a:p>
              <a:pPr fontAlgn="auto">
                <a:spcBef>
                  <a:spcPts val="0"/>
                </a:spcBef>
                <a:spcAft>
                  <a:spcPts val="0"/>
                </a:spcAft>
                <a:defRPr/>
              </a:pPr>
              <a:endParaRPr lang="zh-CN" altLang="en-US" sz="1800" kern="0" dirty="0">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17" name="直接连接符 16"/>
            <p:cNvCxnSpPr/>
            <p:nvPr/>
          </p:nvCxnSpPr>
          <p:spPr bwMode="auto">
            <a:xfrm flipH="1">
              <a:off x="2657022" y="1350588"/>
              <a:ext cx="0" cy="4492046"/>
            </a:xfrm>
            <a:prstGeom prst="line">
              <a:avLst/>
            </a:prstGeom>
            <a:noFill/>
            <a:ln w="9525" cap="flat" cmpd="sng" algn="ctr">
              <a:solidFill>
                <a:schemeClr val="bg1">
                  <a:lumMod val="50000"/>
                </a:schemeClr>
              </a:solidFill>
              <a:prstDash val="sys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8" name="图片 17" descr="u=4026430190,1939298771&amp;fm=21&amp;gp=0.jpg"/>
            <p:cNvPicPr>
              <a:picLocks noChangeAspect="1"/>
            </p:cNvPicPr>
            <p:nvPr/>
          </p:nvPicPr>
          <p:blipFill>
            <a:blip r:embed="rId4" cstate="print"/>
            <a:stretch>
              <a:fillRect/>
            </a:stretch>
          </p:blipFill>
          <p:spPr>
            <a:xfrm>
              <a:off x="1019873" y="2210354"/>
              <a:ext cx="1577924" cy="1655655"/>
            </a:xfrm>
            <a:prstGeom prst="rect">
              <a:avLst/>
            </a:prstGeom>
          </p:spPr>
        </p:pic>
        <p:sp>
          <p:nvSpPr>
            <p:cNvPr id="19" name="Rectangle 14"/>
            <p:cNvSpPr>
              <a:spLocks noChangeArrowheads="1"/>
            </p:cNvSpPr>
            <p:nvPr/>
          </p:nvSpPr>
          <p:spPr bwMode="auto">
            <a:xfrm>
              <a:off x="4909367" y="5375873"/>
              <a:ext cx="1887667" cy="559329"/>
            </a:xfrm>
            <a:prstGeom prst="rect">
              <a:avLst/>
            </a:prstGeom>
            <a:solidFill>
              <a:srgbClr val="00B050"/>
            </a:solidFill>
            <a:ln w="12700" cap="flat" cmpd="sng" algn="ctr">
              <a:solidFill>
                <a:srgbClr val="FFFFFF"/>
              </a:solidFill>
              <a:prstDash val="solid"/>
              <a:headEnd/>
              <a:tailEnd/>
            </a:ln>
            <a:effectLst>
              <a:outerShdw blurRad="40000" dist="20000" dir="5400000" rotWithShape="0">
                <a:srgbClr val="000000">
                  <a:alpha val="38000"/>
                </a:srgbClr>
              </a:outerShdw>
            </a:effectLst>
          </p:spPr>
          <p:txBody>
            <a:bodyPr lIns="94274" tIns="47138" rIns="94274" bIns="47138" anchor="ctr"/>
            <a:lstStyle/>
            <a:p>
              <a:pPr algn="ctr" defTabSz="954320" fontAlgn="auto">
                <a:spcBef>
                  <a:spcPts val="0"/>
                </a:spcBef>
                <a:spcAft>
                  <a:spcPts val="0"/>
                </a:spcAft>
                <a:defRPr/>
              </a:pPr>
              <a:r>
                <a:rPr lang="en-US" altLang="zh-CN" sz="14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10G EPON</a:t>
              </a:r>
            </a:p>
            <a:p>
              <a:pPr algn="ctr" defTabSz="954320" fontAlgn="auto">
                <a:spcBef>
                  <a:spcPts val="0"/>
                </a:spcBef>
                <a:spcAft>
                  <a:spcPts val="0"/>
                </a:spcAft>
                <a:defRPr/>
              </a:pPr>
              <a:r>
                <a:rPr lang="en-US" altLang="zh-CN" sz="14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10G/10G </a:t>
              </a:r>
              <a:r>
                <a:rPr lang="pt-BR" altLang="zh-CN" sz="14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ou</a:t>
              </a:r>
              <a:r>
                <a:rPr lang="zh-CN" altLang="en-US" sz="14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sz="14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10G/1G</a:t>
              </a:r>
            </a:p>
          </p:txBody>
        </p:sp>
        <p:sp>
          <p:nvSpPr>
            <p:cNvPr id="20" name="Rectangle 3"/>
            <p:cNvSpPr>
              <a:spLocks noChangeArrowheads="1"/>
            </p:cNvSpPr>
            <p:nvPr/>
          </p:nvSpPr>
          <p:spPr bwMode="auto">
            <a:xfrm>
              <a:off x="4909368" y="3823200"/>
              <a:ext cx="1846194" cy="533901"/>
            </a:xfrm>
            <a:prstGeom prst="rect">
              <a:avLst/>
            </a:prstGeom>
            <a:solidFill>
              <a:srgbClr val="00B050"/>
            </a:solidFill>
            <a:ln w="12700" cap="flat" cmpd="sng" algn="ctr">
              <a:solidFill>
                <a:srgbClr val="FFFFFF"/>
              </a:solidFill>
              <a:prstDash val="solid"/>
              <a:headEnd/>
              <a:tailEnd/>
            </a:ln>
            <a:effectLst>
              <a:outerShdw blurRad="40000" dist="20000" dir="5400000" rotWithShape="0">
                <a:srgbClr val="000000">
                  <a:alpha val="38000"/>
                </a:srgbClr>
              </a:outerShdw>
            </a:effectLst>
          </p:spPr>
          <p:txBody>
            <a:bodyPr lIns="94274" tIns="47138" rIns="94274" bIns="47138" anchor="ctr"/>
            <a:lstStyle/>
            <a:p>
              <a:pPr algn="ctr" defTabSz="954320" fontAlgn="auto">
                <a:spcBef>
                  <a:spcPts val="0"/>
                </a:spcBef>
                <a:spcAft>
                  <a:spcPts val="0"/>
                </a:spcAft>
                <a:defRPr/>
              </a:pPr>
              <a:r>
                <a:rPr lang="en-US" altLang="zh-CN" sz="14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40~80G</a:t>
              </a:r>
            </a:p>
            <a:p>
              <a:pPr algn="ctr" defTabSz="954320" fontAlgn="auto">
                <a:spcBef>
                  <a:spcPts val="0"/>
                </a:spcBef>
                <a:spcAft>
                  <a:spcPts val="0"/>
                </a:spcAft>
                <a:defRPr/>
              </a:pPr>
              <a:r>
                <a:rPr lang="en-US" altLang="zh-CN" sz="14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TWDM PON</a:t>
              </a:r>
            </a:p>
          </p:txBody>
        </p:sp>
        <p:sp>
          <p:nvSpPr>
            <p:cNvPr id="21" name="Rectangle 14"/>
            <p:cNvSpPr>
              <a:spLocks noChangeArrowheads="1"/>
            </p:cNvSpPr>
            <p:nvPr/>
          </p:nvSpPr>
          <p:spPr bwMode="auto">
            <a:xfrm>
              <a:off x="4909369" y="2054398"/>
              <a:ext cx="1846193" cy="559328"/>
            </a:xfrm>
            <a:prstGeom prst="rect">
              <a:avLst/>
            </a:prstGeom>
            <a:solidFill>
              <a:srgbClr val="00B050"/>
            </a:solidFill>
            <a:ln w="12700" cap="flat" cmpd="sng" algn="ctr">
              <a:solidFill>
                <a:srgbClr val="FFFFFF"/>
              </a:solidFill>
              <a:prstDash val="solid"/>
              <a:headEnd/>
              <a:tailEnd/>
            </a:ln>
            <a:effectLst>
              <a:outerShdw blurRad="40000" dist="20000" dir="5400000" rotWithShape="0">
                <a:srgbClr val="000000">
                  <a:alpha val="38000"/>
                </a:srgbClr>
              </a:outerShdw>
            </a:effectLst>
          </p:spPr>
          <p:txBody>
            <a:bodyPr lIns="94274" tIns="47138" rIns="94274" bIns="47138" anchor="ctr"/>
            <a:lstStyle/>
            <a:p>
              <a:pPr algn="ctr" defTabSz="954320" fontAlgn="auto">
                <a:spcBef>
                  <a:spcPts val="0"/>
                </a:spcBef>
                <a:spcAft>
                  <a:spcPts val="0"/>
                </a:spcAft>
                <a:defRPr/>
              </a:pPr>
              <a:r>
                <a:rPr lang="en-US" altLang="zh-CN" sz="1200" b="1" kern="0" dirty="0">
                  <a:solidFill>
                    <a:srgbClr val="FFFFFF"/>
                  </a:solidFill>
                  <a:latin typeface="Huawei Sans" panose="020C0503030203020204" pitchFamily="34" charset="0"/>
                  <a:ea typeface="方正兰亭黑简体" panose="02000000000000000000" pitchFamily="2" charset="-122"/>
                  <a:cs typeface="Huawei Sans" panose="020C0503030203020204" pitchFamily="34" charset="0"/>
                </a:rPr>
                <a:t>10G GPON assimétrico 10G/2,5G</a:t>
              </a:r>
            </a:p>
          </p:txBody>
        </p:sp>
        <p:sp>
          <p:nvSpPr>
            <p:cNvPr id="22" name="矩形 21"/>
            <p:cNvSpPr/>
            <p:nvPr/>
          </p:nvSpPr>
          <p:spPr bwMode="auto">
            <a:xfrm>
              <a:off x="4773960" y="1980608"/>
              <a:ext cx="2105519" cy="2614004"/>
            </a:xfrm>
            <a:prstGeom prst="rect">
              <a:avLst/>
            </a:prstGeom>
            <a:noFill/>
            <a:ln w="9525">
              <a:solidFill>
                <a:schemeClr val="tx1"/>
              </a:solidFill>
              <a:prstDash val="lg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rtlCol="0" anchor="ctr"/>
            <a:lstStyle/>
            <a:p>
              <a:pPr algn="ctr"/>
              <a:endParaRPr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3" name="TextBox 91"/>
            <p:cNvSpPr txBox="1"/>
            <p:nvPr/>
          </p:nvSpPr>
          <p:spPr>
            <a:xfrm>
              <a:off x="4891798" y="4594611"/>
              <a:ext cx="1881334" cy="338554"/>
            </a:xfrm>
            <a:prstGeom prst="rect">
              <a:avLst/>
            </a:prstGeom>
            <a:noFill/>
          </p:spPr>
          <p:txBody>
            <a:bodyPr wrap="square" rtlCol="0">
              <a:spAutoFit/>
            </a:bodyPr>
            <a:lstStyle/>
            <a:p>
              <a:r>
                <a:rPr lang="en-US" altLang="zh-CN" sz="1600" b="1" dirty="0">
                  <a:latin typeface="Huawei Sans" panose="020C0503030203020204" pitchFamily="34" charset="0"/>
                  <a:ea typeface="方正兰亭黑简体" panose="02000000000000000000" pitchFamily="2" charset="-122"/>
                  <a:cs typeface="Huawei Sans" panose="020C0503030203020204" pitchFamily="34" charset="0"/>
                </a:rPr>
                <a:t>NG-PON flexível</a:t>
              </a:r>
              <a:endParaRPr lang="zh-CN" altLang="en-US" sz="1600" b="1"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4" name="TextBox 63"/>
            <p:cNvSpPr txBox="1"/>
            <p:nvPr/>
          </p:nvSpPr>
          <p:spPr>
            <a:xfrm>
              <a:off x="6456040" y="1279074"/>
              <a:ext cx="1242140" cy="400039"/>
            </a:xfrm>
            <a:prstGeom prst="rect">
              <a:avLst/>
            </a:prstGeom>
            <a:noFill/>
          </p:spPr>
          <p:txBody>
            <a:bodyPr wrap="square" lIns="91374" tIns="45685" rIns="91374" bIns="45685" rtlCol="0">
              <a:spAutoFit/>
            </a:bodyPr>
            <a:lstStyle/>
            <a:p>
              <a:pPr algn="ctr" defTabSz="1218190">
                <a:defRPr/>
              </a:pPr>
              <a:r>
                <a:rPr lang="en-US" altLang="zh-CN" sz="2000" kern="0" dirty="0">
                  <a:solidFill>
                    <a:schemeClr val="tx2"/>
                  </a:solidFill>
                  <a:latin typeface="Huawei Sans" panose="020C0503030203020204" pitchFamily="34" charset="0"/>
                  <a:ea typeface="方正兰亭黑简体" panose="02000000000000000000" pitchFamily="2" charset="-122"/>
                  <a:cs typeface="Huawei Sans" panose="020C0503030203020204" pitchFamily="34" charset="0"/>
                </a:rPr>
                <a:t>50 G</a:t>
              </a:r>
              <a:endParaRPr lang="zh-CN" altLang="en-US" sz="2000" kern="0" dirty="0">
                <a:solidFill>
                  <a:schemeClr val="tx2"/>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5" name="TextBox 71"/>
            <p:cNvSpPr txBox="1"/>
            <p:nvPr/>
          </p:nvSpPr>
          <p:spPr>
            <a:xfrm>
              <a:off x="2927648" y="1279074"/>
              <a:ext cx="1201379" cy="442365"/>
            </a:xfrm>
            <a:prstGeom prst="rect">
              <a:avLst/>
            </a:prstGeom>
            <a:noFill/>
          </p:spPr>
          <p:txBody>
            <a:bodyPr wrap="square" lIns="76751" tIns="38375" rIns="76751" bIns="38375" rtlCol="0">
              <a:spAutoFit/>
            </a:bodyPr>
            <a:lstStyle/>
            <a:p>
              <a:pPr algn="ctr" defTabSz="1218190">
                <a:defRPr/>
              </a:pPr>
              <a:r>
                <a:rPr lang="en-US" altLang="zh-CN" sz="2000" kern="0" dirty="0">
                  <a:solidFill>
                    <a:schemeClr val="tx2"/>
                  </a:solidFill>
                  <a:latin typeface="Huawei Sans" panose="020C0503030203020204" pitchFamily="34" charset="0"/>
                  <a:ea typeface="方正兰亭黑简体" panose="02000000000000000000" pitchFamily="2" charset="-122"/>
                  <a:cs typeface="Huawei Sans" panose="020C0503030203020204" pitchFamily="34" charset="0"/>
                </a:rPr>
                <a:t>1G/2,5 G</a:t>
              </a:r>
              <a:endParaRPr lang="zh-CN" altLang="en-US" sz="2000" kern="0" dirty="0">
                <a:solidFill>
                  <a:schemeClr val="tx2"/>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6" name="TextBox 75"/>
            <p:cNvSpPr txBox="1"/>
            <p:nvPr/>
          </p:nvSpPr>
          <p:spPr>
            <a:xfrm>
              <a:off x="5267908" y="1279074"/>
              <a:ext cx="1201379" cy="385276"/>
            </a:xfrm>
            <a:prstGeom prst="rect">
              <a:avLst/>
            </a:prstGeom>
            <a:noFill/>
          </p:spPr>
          <p:txBody>
            <a:bodyPr wrap="square" lIns="76751" tIns="38375" rIns="76751" bIns="38375" rtlCol="0">
              <a:spAutoFit/>
            </a:bodyPr>
            <a:lstStyle/>
            <a:p>
              <a:pPr algn="ctr" defTabSz="1218190">
                <a:defRPr/>
              </a:pPr>
              <a:r>
                <a:rPr lang="en-US" altLang="zh-CN" sz="2000" kern="0" dirty="0">
                  <a:solidFill>
                    <a:schemeClr val="tx2"/>
                  </a:solidFill>
                  <a:latin typeface="Huawei Sans" panose="020C0503030203020204" pitchFamily="34" charset="0"/>
                  <a:ea typeface="方正兰亭黑简体" panose="02000000000000000000" pitchFamily="2" charset="-122"/>
                  <a:cs typeface="Huawei Sans" panose="020C0503030203020204" pitchFamily="34" charset="0"/>
                </a:rPr>
                <a:t>10 G</a:t>
              </a:r>
              <a:endParaRPr lang="zh-CN" altLang="en-US" sz="2000" kern="0" dirty="0">
                <a:solidFill>
                  <a:schemeClr val="tx2"/>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7" name="TextBox 77"/>
            <p:cNvSpPr txBox="1"/>
            <p:nvPr/>
          </p:nvSpPr>
          <p:spPr>
            <a:xfrm>
              <a:off x="267679" y="1043614"/>
              <a:ext cx="2593515" cy="654395"/>
            </a:xfrm>
            <a:prstGeom prst="rect">
              <a:avLst/>
            </a:prstGeom>
            <a:noFill/>
          </p:spPr>
          <p:txBody>
            <a:bodyPr wrap="square" lIns="76751" tIns="38375" rIns="76751" bIns="38375" rtlCol="0">
              <a:spAutoFit/>
            </a:bodyPr>
            <a:lstStyle/>
            <a:p>
              <a:pPr algn="ctr" defTabSz="1218190">
                <a:defRPr/>
              </a:pPr>
              <a:r>
                <a:rPr lang="en-US" altLang="zh-CN" sz="1600" dirty="0"/>
                <a:t>Taxa de Comprimento de Onda </a:t>
              </a:r>
              <a:r>
                <a:rPr lang="en-US" altLang="zh-CN" sz="1600" dirty="0" err="1"/>
                <a:t>Único</a:t>
              </a:r>
              <a:endParaRPr lang="zh-CN" altLang="en-US" sz="1600" kern="0" dirty="0">
                <a:solidFill>
                  <a:schemeClr val="tx2"/>
                </a:solidFill>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28" name="直接连接符 27"/>
            <p:cNvCxnSpPr/>
            <p:nvPr/>
          </p:nvCxnSpPr>
          <p:spPr bwMode="auto">
            <a:xfrm flipH="1">
              <a:off x="4404919" y="1385226"/>
              <a:ext cx="0" cy="4492046"/>
            </a:xfrm>
            <a:prstGeom prst="line">
              <a:avLst/>
            </a:prstGeom>
            <a:noFill/>
            <a:ln w="9525" cap="flat" cmpd="sng" algn="ctr">
              <a:solidFill>
                <a:schemeClr val="bg1">
                  <a:lumMod val="50000"/>
                </a:schemeClr>
              </a:solidFill>
              <a:prstDash val="sys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接连接符 28"/>
            <p:cNvCxnSpPr/>
            <p:nvPr/>
          </p:nvCxnSpPr>
          <p:spPr bwMode="auto">
            <a:xfrm flipH="1">
              <a:off x="8131566" y="1385226"/>
              <a:ext cx="0" cy="4492046"/>
            </a:xfrm>
            <a:prstGeom prst="line">
              <a:avLst/>
            </a:prstGeom>
            <a:noFill/>
            <a:ln w="9525" cap="flat" cmpd="sng" algn="ctr">
              <a:solidFill>
                <a:schemeClr val="bg1">
                  <a:lumMod val="50000"/>
                </a:schemeClr>
              </a:solidFill>
              <a:prstDash val="sys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箭头连接符 29"/>
            <p:cNvCxnSpPr>
              <a:cxnSpLocks/>
              <a:stCxn id="6" idx="3"/>
              <a:endCxn id="21" idx="1"/>
            </p:cNvCxnSpPr>
            <p:nvPr/>
          </p:nvCxnSpPr>
          <p:spPr bwMode="auto">
            <a:xfrm>
              <a:off x="4161143" y="2334062"/>
              <a:ext cx="748226" cy="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cxnSp>
          <p:nvCxnSpPr>
            <p:cNvPr id="31" name="直接箭头连接符 30"/>
            <p:cNvCxnSpPr>
              <a:stCxn id="21" idx="3"/>
              <a:endCxn id="9" idx="1"/>
            </p:cNvCxnSpPr>
            <p:nvPr/>
          </p:nvCxnSpPr>
          <p:spPr bwMode="auto">
            <a:xfrm>
              <a:off x="6755562" y="2334062"/>
              <a:ext cx="2168407" cy="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cxnSp>
          <p:nvCxnSpPr>
            <p:cNvPr id="32" name="直接箭头连接符 31"/>
            <p:cNvCxnSpPr>
              <a:stCxn id="11" idx="3"/>
              <a:endCxn id="19" idx="1"/>
            </p:cNvCxnSpPr>
            <p:nvPr/>
          </p:nvCxnSpPr>
          <p:spPr bwMode="auto">
            <a:xfrm>
              <a:off x="4161144" y="5655539"/>
              <a:ext cx="748223" cy="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cxnSp>
          <p:nvCxnSpPr>
            <p:cNvPr id="33" name="直接箭头连接符 32"/>
            <p:cNvCxnSpPr>
              <a:stCxn id="19" idx="3"/>
              <a:endCxn id="13" idx="1"/>
            </p:cNvCxnSpPr>
            <p:nvPr/>
          </p:nvCxnSpPr>
          <p:spPr bwMode="auto">
            <a:xfrm>
              <a:off x="6797034" y="5655539"/>
              <a:ext cx="2080227" cy="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
          <p:nvSpPr>
            <p:cNvPr id="34" name="TextBox 49"/>
            <p:cNvSpPr txBox="1"/>
            <p:nvPr/>
          </p:nvSpPr>
          <p:spPr bwMode="auto">
            <a:xfrm>
              <a:off x="4893773" y="2621317"/>
              <a:ext cx="1877383" cy="301247"/>
            </a:xfrm>
            <a:prstGeom prst="rect">
              <a:avLst/>
            </a:prstGeom>
            <a:noFill/>
          </p:spPr>
          <p:txBody>
            <a:bodyPr wrap="none" lIns="91413" tIns="45706" rIns="91413" bIns="45706">
              <a:spAutoFit/>
            </a:bodyPr>
            <a:lstStyle/>
            <a:p>
              <a:pPr algn="ctr" fontAlgn="auto">
                <a:spcBef>
                  <a:spcPts val="0"/>
                </a:spcBef>
                <a:spcAft>
                  <a:spcPts val="0"/>
                </a:spcAft>
                <a:defRPr/>
              </a:pPr>
              <a:r>
                <a:rPr lang="en-US" altLang="zh-CN" sz="1200" dirty="0"/>
                <a:t>Utilização comercial em 2012</a:t>
              </a:r>
              <a:endParaRPr lang="en-US" altLang="zh-CN" sz="1200" kern="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5" name="TextBox 49"/>
            <p:cNvSpPr txBox="1"/>
            <p:nvPr/>
          </p:nvSpPr>
          <p:spPr bwMode="auto">
            <a:xfrm>
              <a:off x="4893774" y="3443444"/>
              <a:ext cx="1877383" cy="301247"/>
            </a:xfrm>
            <a:prstGeom prst="rect">
              <a:avLst/>
            </a:prstGeom>
            <a:noFill/>
          </p:spPr>
          <p:txBody>
            <a:bodyPr wrap="none" lIns="91413" tIns="45706" rIns="91413" bIns="45706">
              <a:spAutoFit/>
            </a:bodyPr>
            <a:lstStyle/>
            <a:p>
              <a:pPr algn="ctr" fontAlgn="auto">
                <a:spcBef>
                  <a:spcPts val="0"/>
                </a:spcBef>
                <a:spcAft>
                  <a:spcPts val="0"/>
                </a:spcAft>
                <a:defRPr/>
              </a:pPr>
              <a:r>
                <a:rPr lang="en-US" altLang="zh-CN" sz="1200" dirty="0"/>
                <a:t>Utilização comercial em 2016</a:t>
              </a:r>
              <a:endParaRPr lang="en-US" altLang="zh-CN" sz="1200" kern="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6" name="TextBox 49"/>
            <p:cNvSpPr txBox="1"/>
            <p:nvPr/>
          </p:nvSpPr>
          <p:spPr bwMode="auto">
            <a:xfrm>
              <a:off x="4893774" y="4338300"/>
              <a:ext cx="1877383" cy="301247"/>
            </a:xfrm>
            <a:prstGeom prst="rect">
              <a:avLst/>
            </a:prstGeom>
            <a:noFill/>
          </p:spPr>
          <p:txBody>
            <a:bodyPr wrap="none" lIns="91413" tIns="45706" rIns="91413" bIns="45706">
              <a:spAutoFit/>
            </a:bodyPr>
            <a:lstStyle/>
            <a:p>
              <a:pPr algn="ctr" fontAlgn="auto">
                <a:spcBef>
                  <a:spcPts val="0"/>
                </a:spcBef>
                <a:spcAft>
                  <a:spcPts val="0"/>
                </a:spcAft>
                <a:defRPr/>
              </a:pPr>
              <a:r>
                <a:rPr lang="en-US" altLang="zh-CN" sz="1200" dirty="0"/>
                <a:t>Utilização comercial em 2018</a:t>
              </a:r>
              <a:endParaRPr lang="en-US" altLang="zh-CN" sz="1200" kern="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7" name="TextBox 49"/>
            <p:cNvSpPr txBox="1"/>
            <p:nvPr/>
          </p:nvSpPr>
          <p:spPr bwMode="auto">
            <a:xfrm>
              <a:off x="4893773" y="5942023"/>
              <a:ext cx="1877383" cy="301247"/>
            </a:xfrm>
            <a:prstGeom prst="rect">
              <a:avLst/>
            </a:prstGeom>
            <a:noFill/>
          </p:spPr>
          <p:txBody>
            <a:bodyPr wrap="none" lIns="91413" tIns="45706" rIns="91413" bIns="45706">
              <a:spAutoFit/>
            </a:bodyPr>
            <a:lstStyle/>
            <a:p>
              <a:pPr algn="ctr" fontAlgn="auto">
                <a:spcBef>
                  <a:spcPts val="0"/>
                </a:spcBef>
                <a:spcAft>
                  <a:spcPts val="0"/>
                </a:spcAft>
                <a:defRPr/>
              </a:pPr>
              <a:r>
                <a:rPr lang="en-US" altLang="zh-CN" sz="1200" dirty="0"/>
                <a:t>Utilização comercial em 2012</a:t>
              </a:r>
              <a:endParaRPr lang="en-US" altLang="zh-CN" sz="1200" kern="0" dirty="0">
                <a:solidFill>
                  <a:srgbClr val="000000"/>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8" name="TextBox 63"/>
            <p:cNvSpPr txBox="1"/>
            <p:nvPr/>
          </p:nvSpPr>
          <p:spPr>
            <a:xfrm>
              <a:off x="9210344" y="1279074"/>
              <a:ext cx="1242140" cy="400039"/>
            </a:xfrm>
            <a:prstGeom prst="rect">
              <a:avLst/>
            </a:prstGeom>
            <a:noFill/>
          </p:spPr>
          <p:txBody>
            <a:bodyPr wrap="square" lIns="91374" tIns="45685" rIns="91374" bIns="45685" rtlCol="0">
              <a:spAutoFit/>
            </a:bodyPr>
            <a:lstStyle/>
            <a:p>
              <a:pPr algn="ctr" defTabSz="1218190">
                <a:defRPr/>
              </a:pPr>
              <a:r>
                <a:rPr lang="en-US" altLang="zh-CN" sz="2000" kern="0" dirty="0">
                  <a:solidFill>
                    <a:schemeClr val="tx2"/>
                  </a:solidFill>
                  <a:latin typeface="Huawei Sans" panose="020C0503030203020204" pitchFamily="34" charset="0"/>
                  <a:ea typeface="方正兰亭黑简体" panose="02000000000000000000" pitchFamily="2" charset="-122"/>
                  <a:cs typeface="Huawei Sans" panose="020C0503030203020204" pitchFamily="34" charset="0"/>
                </a:rPr>
                <a:t>100 G</a:t>
              </a:r>
              <a:endParaRPr lang="zh-CN" altLang="en-US" sz="2000" kern="0" dirty="0">
                <a:solidFill>
                  <a:schemeClr val="tx2"/>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spTree>
    <p:extLst>
      <p:ext uri="{BB962C8B-B14F-4D97-AF65-F5344CB8AC3E}">
        <p14:creationId xmlns:p14="http://schemas.microsoft.com/office/powerpoint/2010/main" val="38372773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en-US" altLang="zh-CN" dirty="0">
                <a:solidFill>
                  <a:schemeClr val="bg1">
                    <a:lumMod val="50000"/>
                  </a:schemeClr>
                </a:solidFill>
              </a:rPr>
              <a:t>Visão geral e evolução da rede de acesso</a:t>
            </a:r>
          </a:p>
          <a:p>
            <a:r>
              <a:rPr lang="en-US" altLang="zh-CN" b="1" dirty="0"/>
              <a:t>Recursos da tecnologia PON e </a:t>
            </a:r>
            <a:r>
              <a:rPr lang="en-US" altLang="zh-CN" b="1" dirty="0" err="1"/>
              <a:t>aplicações</a:t>
            </a:r>
            <a:r>
              <a:rPr lang="en-US" altLang="zh-CN" b="1" dirty="0"/>
              <a:t> </a:t>
            </a:r>
            <a:r>
              <a:rPr lang="en-US" altLang="zh-CN" b="1" dirty="0" err="1"/>
              <a:t>típicas</a:t>
            </a:r>
            <a:endParaRPr lang="en-US" altLang="zh-CN" b="1" dirty="0"/>
          </a:p>
          <a:p>
            <a:r>
              <a:rPr lang="en-US" altLang="zh-CN" dirty="0">
                <a:solidFill>
                  <a:schemeClr val="bg1">
                    <a:lumMod val="50000"/>
                  </a:schemeClr>
                </a:solidFill>
              </a:rPr>
              <a:t>Processo de encapsulamento de dados para rede PON</a:t>
            </a:r>
            <a:endParaRPr lang="zh-CN" altLang="en-US" dirty="0">
              <a:solidFill>
                <a:schemeClr val="bg1">
                  <a:lumMod val="50000"/>
                </a:schemeClr>
              </a:solidFill>
            </a:endParaRPr>
          </a:p>
        </p:txBody>
      </p:sp>
    </p:spTree>
    <p:extLst>
      <p:ext uri="{BB962C8B-B14F-4D97-AF65-F5344CB8AC3E}">
        <p14:creationId xmlns:p14="http://schemas.microsoft.com/office/powerpoint/2010/main" val="3560385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Vantagens da tecnologia de acesso PON</a:t>
            </a:r>
            <a:endParaRPr lang="zh-CN" altLang="en-US" dirty="0"/>
          </a:p>
        </p:txBody>
      </p:sp>
      <p:sp>
        <p:nvSpPr>
          <p:cNvPr id="39" name="圆角矩形 38"/>
          <p:cNvSpPr/>
          <p:nvPr/>
        </p:nvSpPr>
        <p:spPr>
          <a:xfrm>
            <a:off x="7646805" y="1251213"/>
            <a:ext cx="4111248" cy="4655693"/>
          </a:xfrm>
          <a:prstGeom prst="roundRect">
            <a:avLst>
              <a:gd name="adj" fmla="val 1847"/>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77800" indent="-177800" algn="just" fontAlgn="auto">
              <a:spcBef>
                <a:spcPts val="800"/>
              </a:spcBef>
              <a:spcAft>
                <a:spcPts val="800"/>
              </a:spcAft>
              <a:buFont typeface="Arial" panose="020B0604020202020204" pitchFamily="34" charset="0"/>
              <a:buChar char="•"/>
            </a:pPr>
            <a:r>
              <a:rPr lang="en-US" altLang="zh-CN" sz="1200" dirty="0">
                <a:solidFill>
                  <a:srgbClr val="FF0000"/>
                </a:solidFill>
              </a:rPr>
              <a:t>Grande largura de banda e boa escalabilidade; </a:t>
            </a:r>
            <a:r>
              <a:rPr lang="en-US" altLang="zh-CN" sz="1200" dirty="0">
                <a:solidFill>
                  <a:prstClr val="black"/>
                </a:solidFill>
              </a:rPr>
              <a:t>a largura de banda de acesso óptico é grande, atendendo aos requisitos flexíveis de largura de banda dos usuários e fornecendo acesso de alta largura de banda nas direções upstream e downstream.</a:t>
            </a:r>
          </a:p>
          <a:p>
            <a:pPr marL="177800" indent="-177800" algn="just" fontAlgn="auto">
              <a:spcBef>
                <a:spcPts val="800"/>
              </a:spcBef>
              <a:spcAft>
                <a:spcPts val="800"/>
              </a:spcAft>
              <a:buFont typeface="Arial" panose="020B0604020202020204" pitchFamily="34" charset="0"/>
              <a:buChar char="•"/>
            </a:pPr>
            <a:r>
              <a:rPr lang="en-US" altLang="zh-CN" sz="1200" dirty="0">
                <a:solidFill>
                  <a:srgbClr val="FF0000"/>
                </a:solidFill>
              </a:rPr>
              <a:t>Acesso ponto a multiponto (P2MP), economizando fibras ópticas de backbone e módulos ópticos; </a:t>
            </a:r>
            <a:r>
              <a:rPr lang="en-US" altLang="zh-CN" sz="1200" dirty="0">
                <a:solidFill>
                  <a:prstClr val="black"/>
                </a:solidFill>
              </a:rPr>
              <a:t>as fibras na CO são divididas e, em seguida, retiradas de várias fibras ópticas domésticas, economizando recursos de fibra óptica. </a:t>
            </a:r>
          </a:p>
          <a:p>
            <a:pPr marL="177800" indent="-177800" algn="just" fontAlgn="auto">
              <a:spcBef>
                <a:spcPts val="800"/>
              </a:spcBef>
              <a:spcAft>
                <a:spcPts val="800"/>
              </a:spcAft>
              <a:buFont typeface="Arial" panose="020B0604020202020204" pitchFamily="34" charset="0"/>
              <a:buChar char="•"/>
            </a:pPr>
            <a:r>
              <a:rPr lang="en-US" altLang="zh-CN" sz="1200" dirty="0">
                <a:solidFill>
                  <a:srgbClr val="FF0000"/>
                </a:solidFill>
              </a:rPr>
              <a:t>Rede óptica passiva (PON), baixo OPEX; </a:t>
            </a:r>
            <a:r>
              <a:rPr lang="en-US" altLang="zh-CN" sz="1200" dirty="0">
                <a:solidFill>
                  <a:prstClr val="black"/>
                </a:solidFill>
              </a:rPr>
              <a:t>nenhum componente ativo é implantado na linha e são necessários manutenção livre e consumo de energia.</a:t>
            </a:r>
            <a:endParaRPr lang="zh-CN" altLang="en-US" sz="1200" dirty="0">
              <a:solidFill>
                <a:prstClr val="black"/>
              </a:solidFill>
            </a:endParaRPr>
          </a:p>
          <a:p>
            <a:pPr marL="177800" indent="-177800" algn="just" fontAlgn="auto">
              <a:spcBef>
                <a:spcPts val="800"/>
              </a:spcBef>
              <a:spcAft>
                <a:spcPts val="800"/>
              </a:spcAft>
              <a:buFont typeface="Arial" panose="020B0604020202020204" pitchFamily="34" charset="0"/>
              <a:buChar char="•"/>
            </a:pPr>
            <a:r>
              <a:rPr lang="en-US" altLang="zh-CN" sz="1200" dirty="0">
                <a:solidFill>
                  <a:srgbClr val="FF0000"/>
                </a:solidFill>
              </a:rPr>
              <a:t>Baixa perda de fibra e ampla cobertura; </a:t>
            </a:r>
            <a:r>
              <a:rPr lang="en-US" altLang="zh-CN" sz="1200" dirty="0">
                <a:solidFill>
                  <a:prstClr val="black"/>
                </a:solidFill>
              </a:rPr>
              <a:t>o raio de cobertura do acesso PON pode chegar a dezenas de quilômetros. </a:t>
            </a:r>
            <a:r>
              <a:rPr lang="zh-CN" altLang="en-US" sz="1200" dirty="0">
                <a:solidFill>
                  <a:prstClr val="black"/>
                </a:solidFill>
              </a:rPr>
              <a:t> </a:t>
            </a:r>
            <a:endParaRPr lang="en-US" altLang="zh-CN" sz="1200" dirty="0">
              <a:solidFill>
                <a:prstClr val="black"/>
              </a:solidFill>
            </a:endParaRPr>
          </a:p>
          <a:p>
            <a:pPr marL="177800" indent="-177800" algn="just" fontAlgn="auto">
              <a:spcBef>
                <a:spcPts val="800"/>
              </a:spcBef>
              <a:spcAft>
                <a:spcPts val="800"/>
              </a:spcAft>
              <a:buFont typeface="Arial" panose="020B0604020202020204" pitchFamily="34" charset="0"/>
              <a:buChar char="•"/>
            </a:pPr>
            <a:r>
              <a:rPr lang="en-US" altLang="zh-CN" sz="1200" dirty="0">
                <a:solidFill>
                  <a:srgbClr val="FF0000"/>
                </a:solidFill>
              </a:rPr>
              <a:t>Alta segurança; </a:t>
            </a:r>
            <a:r>
              <a:rPr lang="en-US" altLang="zh-CN" sz="1200" dirty="0">
                <a:solidFill>
                  <a:prstClr val="black"/>
                </a:solidFill>
              </a:rPr>
              <a:t>sem crosstalk em comparação com </a:t>
            </a:r>
            <a:r>
              <a:rPr lang="en-US" altLang="zh-CN" sz="1200" dirty="0" err="1">
                <a:solidFill>
                  <a:prstClr val="black"/>
                </a:solidFill>
              </a:rPr>
              <a:t>xDSL</a:t>
            </a:r>
            <a:r>
              <a:rPr lang="en-US" altLang="zh-CN" sz="1200" dirty="0">
                <a:solidFill>
                  <a:prstClr val="black"/>
                </a:solidFill>
              </a:rPr>
              <a:t> e </a:t>
            </a:r>
            <a:r>
              <a:rPr lang="en-US" altLang="zh-CN" sz="1200" dirty="0" err="1">
                <a:solidFill>
                  <a:prstClr val="black"/>
                </a:solidFill>
              </a:rPr>
              <a:t>outras</a:t>
            </a:r>
            <a:r>
              <a:rPr lang="en-US" altLang="zh-CN" sz="1200" dirty="0">
                <a:solidFill>
                  <a:prstClr val="black"/>
                </a:solidFill>
              </a:rPr>
              <a:t> tecnologias. Criptografia AES128 na direção downstream. </a:t>
            </a:r>
          </a:p>
        </p:txBody>
      </p:sp>
      <p:pic>
        <p:nvPicPr>
          <p:cNvPr id="40" name="图片 39"/>
          <p:cNvPicPr>
            <a:picLocks noChangeAspect="1"/>
          </p:cNvPicPr>
          <p:nvPr/>
        </p:nvPicPr>
        <p:blipFill>
          <a:blip r:embed="rId3"/>
          <a:stretch>
            <a:fillRect/>
          </a:stretch>
        </p:blipFill>
        <p:spPr>
          <a:xfrm>
            <a:off x="451877" y="3744731"/>
            <a:ext cx="7077572" cy="2162175"/>
          </a:xfrm>
          <a:prstGeom prst="rect">
            <a:avLst/>
          </a:prstGeom>
        </p:spPr>
      </p:pic>
      <p:sp>
        <p:nvSpPr>
          <p:cNvPr id="41" name="圆角矩形 40"/>
          <p:cNvSpPr/>
          <p:nvPr/>
        </p:nvSpPr>
        <p:spPr>
          <a:xfrm>
            <a:off x="451878" y="2066162"/>
            <a:ext cx="2426916" cy="535781"/>
          </a:xfrm>
          <a:prstGeom prst="roundRect">
            <a:avLst>
              <a:gd name="adj" fmla="val 50000"/>
            </a:avLst>
          </a:prstGeom>
          <a:gradFill>
            <a:gsLst>
              <a:gs pos="0">
                <a:srgbClr val="00B0F0"/>
              </a:gs>
              <a:gs pos="100000">
                <a:srgbClr val="0070C0"/>
              </a:gs>
            </a:gsLst>
            <a:lin ang="5400000" scaled="1"/>
          </a:gradFill>
        </p:spPr>
        <p:txBody>
          <a:bodyPr wrap="none" rtlCol="0" anchor="ctr" anchorCtr="0">
            <a:noAutofit/>
          </a:bodyPr>
          <a:lstStyle/>
          <a:p>
            <a:pPr algn="ctr"/>
            <a:r>
              <a:rPr lang="en-US" altLang="zh-CN" sz="1200" b="1" dirty="0">
                <a:solidFill>
                  <a:prstClr val="white"/>
                </a:solidFill>
              </a:rPr>
              <a:t>Acesso óptico ponto a ponto</a:t>
            </a:r>
            <a:endParaRPr lang="zh-CN" altLang="en-US" sz="1200" b="1" dirty="0">
              <a:solidFill>
                <a:prstClr val="white"/>
              </a:solidFill>
            </a:endParaRPr>
          </a:p>
        </p:txBody>
      </p:sp>
      <p:grpSp>
        <p:nvGrpSpPr>
          <p:cNvPr id="42" name="组合 41"/>
          <p:cNvGrpSpPr/>
          <p:nvPr/>
        </p:nvGrpSpPr>
        <p:grpSpPr>
          <a:xfrm>
            <a:off x="2914679" y="2601943"/>
            <a:ext cx="4286299" cy="1276550"/>
            <a:chOff x="2132801" y="3310079"/>
            <a:chExt cx="4949395" cy="1858936"/>
          </a:xfrm>
        </p:grpSpPr>
        <p:pic>
          <p:nvPicPr>
            <p:cNvPr id="43" name="图片 42"/>
            <p:cNvPicPr>
              <a:picLocks noChangeAspect="1"/>
            </p:cNvPicPr>
            <p:nvPr/>
          </p:nvPicPr>
          <p:blipFill>
            <a:blip r:embed="rId4"/>
            <a:stretch>
              <a:fillRect/>
            </a:stretch>
          </p:blipFill>
          <p:spPr>
            <a:xfrm>
              <a:off x="5267972" y="3478672"/>
              <a:ext cx="1814224" cy="1256362"/>
            </a:xfrm>
            <a:prstGeom prst="rect">
              <a:avLst/>
            </a:prstGeom>
          </p:spPr>
        </p:pic>
        <p:grpSp>
          <p:nvGrpSpPr>
            <p:cNvPr id="44" name="组合 24832"/>
            <p:cNvGrpSpPr>
              <a:grpSpLocks/>
            </p:cNvGrpSpPr>
            <p:nvPr/>
          </p:nvGrpSpPr>
          <p:grpSpPr bwMode="auto">
            <a:xfrm rot="16200000">
              <a:off x="4752357" y="4208704"/>
              <a:ext cx="527095" cy="550138"/>
              <a:chOff x="2178050" y="3503613"/>
              <a:chExt cx="581025" cy="606425"/>
            </a:xfrm>
            <a:solidFill>
              <a:srgbClr val="2D6FAE"/>
            </a:solidFill>
          </p:grpSpPr>
          <p:sp>
            <p:nvSpPr>
              <p:cNvPr id="112" name="Freeform 271"/>
              <p:cNvSpPr>
                <a:spLocks noEditPoints="1"/>
              </p:cNvSpPr>
              <p:nvPr/>
            </p:nvSpPr>
            <p:spPr bwMode="auto">
              <a:xfrm>
                <a:off x="2344738" y="3570288"/>
                <a:ext cx="247650" cy="295275"/>
              </a:xfrm>
              <a:custGeom>
                <a:avLst/>
                <a:gdLst>
                  <a:gd name="T0" fmla="*/ 2147483646 w 525"/>
                  <a:gd name="T1" fmla="*/ 2147483646 h 630"/>
                  <a:gd name="T2" fmla="*/ 2147483646 w 525"/>
                  <a:gd name="T3" fmla="*/ 2147483646 h 630"/>
                  <a:gd name="T4" fmla="*/ 2147483646 w 525"/>
                  <a:gd name="T5" fmla="*/ 2147483646 h 630"/>
                  <a:gd name="T6" fmla="*/ 2147483646 w 525"/>
                  <a:gd name="T7" fmla="*/ 2147483646 h 630"/>
                  <a:gd name="T8" fmla="*/ 2147483646 w 525"/>
                  <a:gd name="T9" fmla="*/ 2147483646 h 630"/>
                  <a:gd name="T10" fmla="*/ 2147483646 w 525"/>
                  <a:gd name="T11" fmla="*/ 2147483646 h 630"/>
                  <a:gd name="T12" fmla="*/ 2147483646 w 525"/>
                  <a:gd name="T13" fmla="*/ 2147483646 h 630"/>
                  <a:gd name="T14" fmla="*/ 2147483646 w 525"/>
                  <a:gd name="T15" fmla="*/ 2147483646 h 630"/>
                  <a:gd name="T16" fmla="*/ 2147483646 w 525"/>
                  <a:gd name="T17" fmla="*/ 2147483646 h 630"/>
                  <a:gd name="T18" fmla="*/ 2147483646 w 525"/>
                  <a:gd name="T19" fmla="*/ 2147483646 h 630"/>
                  <a:gd name="T20" fmla="*/ 2147483646 w 525"/>
                  <a:gd name="T21" fmla="*/ 2147483646 h 630"/>
                  <a:gd name="T22" fmla="*/ 2147483646 w 525"/>
                  <a:gd name="T23" fmla="*/ 0 h 630"/>
                  <a:gd name="T24" fmla="*/ 2147483646 w 525"/>
                  <a:gd name="T25" fmla="*/ 2147483646 h 630"/>
                  <a:gd name="T26" fmla="*/ 2147483646 w 525"/>
                  <a:gd name="T27" fmla="*/ 2147483646 h 630"/>
                  <a:gd name="T28" fmla="*/ 2147483646 w 525"/>
                  <a:gd name="T29" fmla="*/ 2147483646 h 630"/>
                  <a:gd name="T30" fmla="*/ 2147483646 w 525"/>
                  <a:gd name="T31" fmla="*/ 2147483646 h 630"/>
                  <a:gd name="T32" fmla="*/ 2147483646 w 525"/>
                  <a:gd name="T33" fmla="*/ 2147483646 h 630"/>
                  <a:gd name="T34" fmla="*/ 2147483646 w 525"/>
                  <a:gd name="T35" fmla="*/ 2147483646 h 630"/>
                  <a:gd name="T36" fmla="*/ 2147483646 w 525"/>
                  <a:gd name="T37" fmla="*/ 2147483646 h 630"/>
                  <a:gd name="T38" fmla="*/ 2147483646 w 525"/>
                  <a:gd name="T39" fmla="*/ 2147483646 h 630"/>
                  <a:gd name="T40" fmla="*/ 2147483646 w 525"/>
                  <a:gd name="T41" fmla="*/ 2147483646 h 630"/>
                  <a:gd name="T42" fmla="*/ 2147483646 w 525"/>
                  <a:gd name="T43" fmla="*/ 2147483646 h 630"/>
                  <a:gd name="T44" fmla="*/ 2147483646 w 525"/>
                  <a:gd name="T45" fmla="*/ 2147483646 h 630"/>
                  <a:gd name="T46" fmla="*/ 2147483646 w 525"/>
                  <a:gd name="T47" fmla="*/ 2147483646 h 63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25" h="630">
                    <a:moveTo>
                      <a:pt x="75" y="568"/>
                    </a:moveTo>
                    <a:lnTo>
                      <a:pt x="75" y="568"/>
                    </a:lnTo>
                    <a:lnTo>
                      <a:pt x="143" y="358"/>
                    </a:lnTo>
                    <a:lnTo>
                      <a:pt x="383" y="358"/>
                    </a:lnTo>
                    <a:lnTo>
                      <a:pt x="451" y="568"/>
                    </a:lnTo>
                    <a:lnTo>
                      <a:pt x="75" y="568"/>
                    </a:lnTo>
                    <a:close/>
                    <a:moveTo>
                      <a:pt x="435" y="318"/>
                    </a:moveTo>
                    <a:lnTo>
                      <a:pt x="435" y="318"/>
                    </a:lnTo>
                    <a:cubicBezTo>
                      <a:pt x="431" y="305"/>
                      <a:pt x="419" y="296"/>
                      <a:pt x="406" y="296"/>
                    </a:cubicBezTo>
                    <a:lnTo>
                      <a:pt x="290" y="296"/>
                    </a:lnTo>
                    <a:lnTo>
                      <a:pt x="290" y="31"/>
                    </a:lnTo>
                    <a:cubicBezTo>
                      <a:pt x="290" y="14"/>
                      <a:pt x="276" y="0"/>
                      <a:pt x="259" y="0"/>
                    </a:cubicBezTo>
                    <a:cubicBezTo>
                      <a:pt x="242" y="0"/>
                      <a:pt x="228" y="14"/>
                      <a:pt x="228" y="31"/>
                    </a:cubicBezTo>
                    <a:lnTo>
                      <a:pt x="228" y="296"/>
                    </a:lnTo>
                    <a:lnTo>
                      <a:pt x="120" y="296"/>
                    </a:lnTo>
                    <a:cubicBezTo>
                      <a:pt x="107" y="296"/>
                      <a:pt x="95" y="305"/>
                      <a:pt x="91" y="318"/>
                    </a:cubicBezTo>
                    <a:lnTo>
                      <a:pt x="3" y="590"/>
                    </a:lnTo>
                    <a:cubicBezTo>
                      <a:pt x="0" y="599"/>
                      <a:pt x="1" y="609"/>
                      <a:pt x="7" y="617"/>
                    </a:cubicBezTo>
                    <a:cubicBezTo>
                      <a:pt x="13" y="626"/>
                      <a:pt x="22" y="630"/>
                      <a:pt x="32" y="630"/>
                    </a:cubicBezTo>
                    <a:lnTo>
                      <a:pt x="494" y="630"/>
                    </a:lnTo>
                    <a:cubicBezTo>
                      <a:pt x="494" y="630"/>
                      <a:pt x="494" y="630"/>
                      <a:pt x="494" y="630"/>
                    </a:cubicBezTo>
                    <a:cubicBezTo>
                      <a:pt x="511" y="630"/>
                      <a:pt x="525" y="616"/>
                      <a:pt x="525" y="599"/>
                    </a:cubicBezTo>
                    <a:cubicBezTo>
                      <a:pt x="525" y="595"/>
                      <a:pt x="524" y="590"/>
                      <a:pt x="522" y="586"/>
                    </a:cubicBezTo>
                    <a:lnTo>
                      <a:pt x="435" y="318"/>
                    </a:ln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sz="1633" dirty="0"/>
              </a:p>
            </p:txBody>
          </p:sp>
          <p:sp>
            <p:nvSpPr>
              <p:cNvPr id="113" name="Freeform 272"/>
              <p:cNvSpPr>
                <a:spLocks/>
              </p:cNvSpPr>
              <p:nvPr/>
            </p:nvSpPr>
            <p:spPr bwMode="auto">
              <a:xfrm>
                <a:off x="2343150" y="3894138"/>
                <a:ext cx="76200" cy="107950"/>
              </a:xfrm>
              <a:custGeom>
                <a:avLst/>
                <a:gdLst>
                  <a:gd name="T0" fmla="*/ 2147483646 w 164"/>
                  <a:gd name="T1" fmla="*/ 2147483646 h 228"/>
                  <a:gd name="T2" fmla="*/ 2147483646 w 164"/>
                  <a:gd name="T3" fmla="*/ 2147483646 h 228"/>
                  <a:gd name="T4" fmla="*/ 2147483646 w 164"/>
                  <a:gd name="T5" fmla="*/ 2147483646 h 228"/>
                  <a:gd name="T6" fmla="*/ 2147483646 w 164"/>
                  <a:gd name="T7" fmla="*/ 2147483646 h 228"/>
                  <a:gd name="T8" fmla="*/ 2147483646 w 164"/>
                  <a:gd name="T9" fmla="*/ 2147483646 h 228"/>
                  <a:gd name="T10" fmla="*/ 2147483646 w 164"/>
                  <a:gd name="T11" fmla="*/ 2147483646 h 228"/>
                  <a:gd name="T12" fmla="*/ 2147483646 w 164"/>
                  <a:gd name="T13" fmla="*/ 2147483646 h 228"/>
                  <a:gd name="T14" fmla="*/ 2147483646 w 164"/>
                  <a:gd name="T15" fmla="*/ 2147483646 h 228"/>
                  <a:gd name="T16" fmla="*/ 2147483646 w 164"/>
                  <a:gd name="T17" fmla="*/ 2147483646 h 2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4" h="228">
                    <a:moveTo>
                      <a:pt x="101" y="20"/>
                    </a:moveTo>
                    <a:lnTo>
                      <a:pt x="101" y="20"/>
                    </a:lnTo>
                    <a:lnTo>
                      <a:pt x="8" y="182"/>
                    </a:lnTo>
                    <a:cubicBezTo>
                      <a:pt x="0" y="196"/>
                      <a:pt x="5" y="215"/>
                      <a:pt x="20" y="224"/>
                    </a:cubicBezTo>
                    <a:cubicBezTo>
                      <a:pt x="24" y="227"/>
                      <a:pt x="30" y="228"/>
                      <a:pt x="35" y="228"/>
                    </a:cubicBezTo>
                    <a:cubicBezTo>
                      <a:pt x="46" y="228"/>
                      <a:pt x="56" y="222"/>
                      <a:pt x="62" y="213"/>
                    </a:cubicBezTo>
                    <a:lnTo>
                      <a:pt x="155" y="51"/>
                    </a:lnTo>
                    <a:cubicBezTo>
                      <a:pt x="164" y="36"/>
                      <a:pt x="159" y="17"/>
                      <a:pt x="144" y="9"/>
                    </a:cubicBezTo>
                    <a:cubicBezTo>
                      <a:pt x="129" y="0"/>
                      <a:pt x="110" y="5"/>
                      <a:pt x="101" y="20"/>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sz="1633" dirty="0"/>
              </a:p>
            </p:txBody>
          </p:sp>
          <p:sp>
            <p:nvSpPr>
              <p:cNvPr id="114" name="Freeform 273"/>
              <p:cNvSpPr>
                <a:spLocks/>
              </p:cNvSpPr>
              <p:nvPr/>
            </p:nvSpPr>
            <p:spPr bwMode="auto">
              <a:xfrm>
                <a:off x="2513013" y="3894138"/>
                <a:ext cx="77788" cy="107950"/>
              </a:xfrm>
              <a:custGeom>
                <a:avLst/>
                <a:gdLst>
                  <a:gd name="T0" fmla="*/ 2147483646 w 164"/>
                  <a:gd name="T1" fmla="*/ 2147483646 h 228"/>
                  <a:gd name="T2" fmla="*/ 2147483646 w 164"/>
                  <a:gd name="T3" fmla="*/ 2147483646 h 228"/>
                  <a:gd name="T4" fmla="*/ 2147483646 w 164"/>
                  <a:gd name="T5" fmla="*/ 2147483646 h 228"/>
                  <a:gd name="T6" fmla="*/ 2147483646 w 164"/>
                  <a:gd name="T7" fmla="*/ 2147483646 h 228"/>
                  <a:gd name="T8" fmla="*/ 2147483646 w 164"/>
                  <a:gd name="T9" fmla="*/ 2147483646 h 228"/>
                  <a:gd name="T10" fmla="*/ 2147483646 w 164"/>
                  <a:gd name="T11" fmla="*/ 2147483646 h 228"/>
                  <a:gd name="T12" fmla="*/ 2147483646 w 164"/>
                  <a:gd name="T13" fmla="*/ 2147483646 h 228"/>
                  <a:gd name="T14" fmla="*/ 2147483646 w 164"/>
                  <a:gd name="T15" fmla="*/ 2147483646 h 228"/>
                  <a:gd name="T16" fmla="*/ 2147483646 w 164"/>
                  <a:gd name="T17" fmla="*/ 2147483646 h 2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4" h="228">
                    <a:moveTo>
                      <a:pt x="62" y="20"/>
                    </a:moveTo>
                    <a:lnTo>
                      <a:pt x="62" y="20"/>
                    </a:lnTo>
                    <a:cubicBezTo>
                      <a:pt x="53" y="5"/>
                      <a:pt x="34" y="0"/>
                      <a:pt x="20" y="9"/>
                    </a:cubicBezTo>
                    <a:cubicBezTo>
                      <a:pt x="5" y="17"/>
                      <a:pt x="0" y="36"/>
                      <a:pt x="8" y="51"/>
                    </a:cubicBezTo>
                    <a:lnTo>
                      <a:pt x="101" y="213"/>
                    </a:lnTo>
                    <a:cubicBezTo>
                      <a:pt x="107" y="222"/>
                      <a:pt x="118" y="228"/>
                      <a:pt x="128" y="228"/>
                    </a:cubicBezTo>
                    <a:cubicBezTo>
                      <a:pt x="134" y="228"/>
                      <a:pt x="139" y="227"/>
                      <a:pt x="144" y="224"/>
                    </a:cubicBezTo>
                    <a:cubicBezTo>
                      <a:pt x="159" y="215"/>
                      <a:pt x="164" y="196"/>
                      <a:pt x="155" y="182"/>
                    </a:cubicBezTo>
                    <a:lnTo>
                      <a:pt x="62" y="20"/>
                    </a:ln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sz="1633" dirty="0"/>
              </a:p>
            </p:txBody>
          </p:sp>
          <p:sp>
            <p:nvSpPr>
              <p:cNvPr id="115" name="Freeform 274"/>
              <p:cNvSpPr>
                <a:spLocks/>
              </p:cNvSpPr>
              <p:nvPr/>
            </p:nvSpPr>
            <p:spPr bwMode="auto">
              <a:xfrm>
                <a:off x="2452688" y="3914775"/>
                <a:ext cx="28575" cy="114300"/>
              </a:xfrm>
              <a:custGeom>
                <a:avLst/>
                <a:gdLst>
                  <a:gd name="T0" fmla="*/ 0 w 62"/>
                  <a:gd name="T1" fmla="*/ 2147483646 h 242"/>
                  <a:gd name="T2" fmla="*/ 0 w 62"/>
                  <a:gd name="T3" fmla="*/ 2147483646 h 242"/>
                  <a:gd name="T4" fmla="*/ 0 w 62"/>
                  <a:gd name="T5" fmla="*/ 2147483646 h 242"/>
                  <a:gd name="T6" fmla="*/ 2147483646 w 62"/>
                  <a:gd name="T7" fmla="*/ 2147483646 h 242"/>
                  <a:gd name="T8" fmla="*/ 2147483646 w 62"/>
                  <a:gd name="T9" fmla="*/ 2147483646 h 242"/>
                  <a:gd name="T10" fmla="*/ 2147483646 w 62"/>
                  <a:gd name="T11" fmla="*/ 2147483646 h 242"/>
                  <a:gd name="T12" fmla="*/ 2147483646 w 62"/>
                  <a:gd name="T13" fmla="*/ 0 h 242"/>
                  <a:gd name="T14" fmla="*/ 0 w 62"/>
                  <a:gd name="T15" fmla="*/ 2147483646 h 24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2" h="242">
                    <a:moveTo>
                      <a:pt x="0" y="31"/>
                    </a:moveTo>
                    <a:lnTo>
                      <a:pt x="0" y="31"/>
                    </a:lnTo>
                    <a:lnTo>
                      <a:pt x="0" y="211"/>
                    </a:lnTo>
                    <a:cubicBezTo>
                      <a:pt x="0" y="228"/>
                      <a:pt x="14" y="242"/>
                      <a:pt x="31" y="242"/>
                    </a:cubicBezTo>
                    <a:cubicBezTo>
                      <a:pt x="48" y="242"/>
                      <a:pt x="62" y="228"/>
                      <a:pt x="62" y="211"/>
                    </a:cubicBezTo>
                    <a:lnTo>
                      <a:pt x="62" y="31"/>
                    </a:lnTo>
                    <a:cubicBezTo>
                      <a:pt x="62" y="14"/>
                      <a:pt x="48" y="0"/>
                      <a:pt x="31" y="0"/>
                    </a:cubicBezTo>
                    <a:cubicBezTo>
                      <a:pt x="14" y="0"/>
                      <a:pt x="0" y="14"/>
                      <a:pt x="0" y="31"/>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sz="1633" dirty="0"/>
              </a:p>
            </p:txBody>
          </p:sp>
          <p:sp>
            <p:nvSpPr>
              <p:cNvPr id="116" name="Freeform 275"/>
              <p:cNvSpPr>
                <a:spLocks/>
              </p:cNvSpPr>
              <p:nvPr/>
            </p:nvSpPr>
            <p:spPr bwMode="auto">
              <a:xfrm>
                <a:off x="2178050" y="3503613"/>
                <a:ext cx="581025" cy="606425"/>
              </a:xfrm>
              <a:custGeom>
                <a:avLst/>
                <a:gdLst>
                  <a:gd name="T0" fmla="*/ 2147483646 w 1236"/>
                  <a:gd name="T1" fmla="*/ 2147483646 h 1287"/>
                  <a:gd name="T2" fmla="*/ 2147483646 w 1236"/>
                  <a:gd name="T3" fmla="*/ 2147483646 h 1287"/>
                  <a:gd name="T4" fmla="*/ 2147483646 w 1236"/>
                  <a:gd name="T5" fmla="*/ 2147483646 h 1287"/>
                  <a:gd name="T6" fmla="*/ 2147483646 w 1236"/>
                  <a:gd name="T7" fmla="*/ 0 h 1287"/>
                  <a:gd name="T8" fmla="*/ 2147483646 w 1236"/>
                  <a:gd name="T9" fmla="*/ 0 h 1287"/>
                  <a:gd name="T10" fmla="*/ 2147483646 w 1236"/>
                  <a:gd name="T11" fmla="*/ 2147483646 h 1287"/>
                  <a:gd name="T12" fmla="*/ 2147483646 w 1236"/>
                  <a:gd name="T13" fmla="*/ 2147483646 h 1287"/>
                  <a:gd name="T14" fmla="*/ 2147483646 w 1236"/>
                  <a:gd name="T15" fmla="*/ 2147483646 h 1287"/>
                  <a:gd name="T16" fmla="*/ 2147483646 w 1236"/>
                  <a:gd name="T17" fmla="*/ 2147483646 h 1287"/>
                  <a:gd name="T18" fmla="*/ 2147483646 w 1236"/>
                  <a:gd name="T19" fmla="*/ 2147483646 h 1287"/>
                  <a:gd name="T20" fmla="*/ 2147483646 w 1236"/>
                  <a:gd name="T21" fmla="*/ 2147483646 h 1287"/>
                  <a:gd name="T22" fmla="*/ 2147483646 w 1236"/>
                  <a:gd name="T23" fmla="*/ 2147483646 h 1287"/>
                  <a:gd name="T24" fmla="*/ 2147483646 w 1236"/>
                  <a:gd name="T25" fmla="*/ 2147483646 h 1287"/>
                  <a:gd name="T26" fmla="*/ 2147483646 w 1236"/>
                  <a:gd name="T27" fmla="*/ 2147483646 h 1287"/>
                  <a:gd name="T28" fmla="*/ 2147483646 w 1236"/>
                  <a:gd name="T29" fmla="*/ 2147483646 h 1287"/>
                  <a:gd name="T30" fmla="*/ 2147483646 w 1236"/>
                  <a:gd name="T31" fmla="*/ 2147483646 h 1287"/>
                  <a:gd name="T32" fmla="*/ 2147483646 w 1236"/>
                  <a:gd name="T33" fmla="*/ 2147483646 h 1287"/>
                  <a:gd name="T34" fmla="*/ 2147483646 w 1236"/>
                  <a:gd name="T35" fmla="*/ 2147483646 h 1287"/>
                  <a:gd name="T36" fmla="*/ 2147483646 w 1236"/>
                  <a:gd name="T37" fmla="*/ 2147483646 h 1287"/>
                  <a:gd name="T38" fmla="*/ 2147483646 w 1236"/>
                  <a:gd name="T39" fmla="*/ 2147483646 h 1287"/>
                  <a:gd name="T40" fmla="*/ 2147483646 w 1236"/>
                  <a:gd name="T41" fmla="*/ 2147483646 h 1287"/>
                  <a:gd name="T42" fmla="*/ 2147483646 w 1236"/>
                  <a:gd name="T43" fmla="*/ 2147483646 h 1287"/>
                  <a:gd name="T44" fmla="*/ 2147483646 w 1236"/>
                  <a:gd name="T45" fmla="*/ 2147483646 h 1287"/>
                  <a:gd name="T46" fmla="*/ 2147483646 w 1236"/>
                  <a:gd name="T47" fmla="*/ 2147483646 h 1287"/>
                  <a:gd name="T48" fmla="*/ 2147483646 w 1236"/>
                  <a:gd name="T49" fmla="*/ 2147483646 h 1287"/>
                  <a:gd name="T50" fmla="*/ 2147483646 w 1236"/>
                  <a:gd name="T51" fmla="*/ 2147483646 h 1287"/>
                  <a:gd name="T52" fmla="*/ 2147483646 w 1236"/>
                  <a:gd name="T53" fmla="*/ 2147483646 h 1287"/>
                  <a:gd name="T54" fmla="*/ 2147483646 w 1236"/>
                  <a:gd name="T55" fmla="*/ 2147483646 h 1287"/>
                  <a:gd name="T56" fmla="*/ 2147483646 w 1236"/>
                  <a:gd name="T57" fmla="*/ 2147483646 h 1287"/>
                  <a:gd name="T58" fmla="*/ 2147483646 w 1236"/>
                  <a:gd name="T59" fmla="*/ 2147483646 h 1287"/>
                  <a:gd name="T60" fmla="*/ 2147483646 w 1236"/>
                  <a:gd name="T61" fmla="*/ 2147483646 h 1287"/>
                  <a:gd name="T62" fmla="*/ 2147483646 w 1236"/>
                  <a:gd name="T63" fmla="*/ 2147483646 h 12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236" h="1287">
                    <a:moveTo>
                      <a:pt x="1232" y="1145"/>
                    </a:moveTo>
                    <a:lnTo>
                      <a:pt x="1232" y="1145"/>
                    </a:lnTo>
                    <a:lnTo>
                      <a:pt x="1085" y="96"/>
                    </a:lnTo>
                    <a:cubicBezTo>
                      <a:pt x="1077" y="42"/>
                      <a:pt x="1029" y="0"/>
                      <a:pt x="974" y="0"/>
                    </a:cubicBezTo>
                    <a:lnTo>
                      <a:pt x="262" y="0"/>
                    </a:lnTo>
                    <a:cubicBezTo>
                      <a:pt x="207" y="0"/>
                      <a:pt x="159" y="42"/>
                      <a:pt x="151" y="96"/>
                    </a:cubicBezTo>
                    <a:lnTo>
                      <a:pt x="4" y="1145"/>
                    </a:lnTo>
                    <a:cubicBezTo>
                      <a:pt x="0" y="1172"/>
                      <a:pt x="8" y="1199"/>
                      <a:pt x="25" y="1219"/>
                    </a:cubicBezTo>
                    <a:cubicBezTo>
                      <a:pt x="43" y="1239"/>
                      <a:pt x="68" y="1250"/>
                      <a:pt x="96" y="1250"/>
                    </a:cubicBezTo>
                    <a:lnTo>
                      <a:pt x="687" y="1250"/>
                    </a:lnTo>
                    <a:cubicBezTo>
                      <a:pt x="698" y="1272"/>
                      <a:pt x="721" y="1287"/>
                      <a:pt x="748" y="1287"/>
                    </a:cubicBezTo>
                    <a:cubicBezTo>
                      <a:pt x="786" y="1287"/>
                      <a:pt x="817" y="1256"/>
                      <a:pt x="817" y="1218"/>
                    </a:cubicBezTo>
                    <a:cubicBezTo>
                      <a:pt x="817" y="1179"/>
                      <a:pt x="786" y="1148"/>
                      <a:pt x="748" y="1148"/>
                    </a:cubicBezTo>
                    <a:cubicBezTo>
                      <a:pt x="720" y="1148"/>
                      <a:pt x="696" y="1165"/>
                      <a:pt x="685" y="1188"/>
                    </a:cubicBezTo>
                    <a:lnTo>
                      <a:pt x="96" y="1188"/>
                    </a:lnTo>
                    <a:cubicBezTo>
                      <a:pt x="86" y="1188"/>
                      <a:pt x="78" y="1185"/>
                      <a:pt x="72" y="1178"/>
                    </a:cubicBezTo>
                    <a:cubicBezTo>
                      <a:pt x="67" y="1172"/>
                      <a:pt x="64" y="1163"/>
                      <a:pt x="66" y="1154"/>
                    </a:cubicBezTo>
                    <a:lnTo>
                      <a:pt x="212" y="105"/>
                    </a:lnTo>
                    <a:cubicBezTo>
                      <a:pt x="216" y="82"/>
                      <a:pt x="239" y="62"/>
                      <a:pt x="262" y="62"/>
                    </a:cubicBezTo>
                    <a:lnTo>
                      <a:pt x="974" y="62"/>
                    </a:lnTo>
                    <a:cubicBezTo>
                      <a:pt x="997" y="62"/>
                      <a:pt x="1020" y="82"/>
                      <a:pt x="1024" y="105"/>
                    </a:cubicBezTo>
                    <a:lnTo>
                      <a:pt x="1170" y="1154"/>
                    </a:lnTo>
                    <a:cubicBezTo>
                      <a:pt x="1172" y="1163"/>
                      <a:pt x="1169" y="1172"/>
                      <a:pt x="1164" y="1178"/>
                    </a:cubicBezTo>
                    <a:cubicBezTo>
                      <a:pt x="1158" y="1185"/>
                      <a:pt x="1150" y="1188"/>
                      <a:pt x="1140" y="1188"/>
                    </a:cubicBezTo>
                    <a:lnTo>
                      <a:pt x="1024" y="1188"/>
                    </a:lnTo>
                    <a:cubicBezTo>
                      <a:pt x="1013" y="1164"/>
                      <a:pt x="989" y="1148"/>
                      <a:pt x="962" y="1148"/>
                    </a:cubicBezTo>
                    <a:cubicBezTo>
                      <a:pt x="923" y="1148"/>
                      <a:pt x="892" y="1179"/>
                      <a:pt x="892" y="1217"/>
                    </a:cubicBezTo>
                    <a:cubicBezTo>
                      <a:pt x="892" y="1255"/>
                      <a:pt x="923" y="1286"/>
                      <a:pt x="962" y="1286"/>
                    </a:cubicBezTo>
                    <a:cubicBezTo>
                      <a:pt x="988" y="1286"/>
                      <a:pt x="1010" y="1272"/>
                      <a:pt x="1022" y="1250"/>
                    </a:cubicBezTo>
                    <a:lnTo>
                      <a:pt x="1140" y="1250"/>
                    </a:lnTo>
                    <a:cubicBezTo>
                      <a:pt x="1168" y="1250"/>
                      <a:pt x="1193" y="1239"/>
                      <a:pt x="1211" y="1219"/>
                    </a:cubicBezTo>
                    <a:cubicBezTo>
                      <a:pt x="1228" y="1199"/>
                      <a:pt x="1236" y="1172"/>
                      <a:pt x="1232" y="1145"/>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sz="1633" dirty="0"/>
              </a:p>
            </p:txBody>
          </p:sp>
        </p:grpSp>
        <p:grpSp>
          <p:nvGrpSpPr>
            <p:cNvPr id="45" name="组合 176"/>
            <p:cNvGrpSpPr>
              <a:grpSpLocks/>
            </p:cNvGrpSpPr>
            <p:nvPr/>
          </p:nvGrpSpPr>
          <p:grpSpPr bwMode="auto">
            <a:xfrm>
              <a:off x="5548900" y="3802368"/>
              <a:ext cx="343958" cy="261837"/>
              <a:chOff x="854075" y="3563938"/>
              <a:chExt cx="817563" cy="623888"/>
            </a:xfrm>
            <a:solidFill>
              <a:srgbClr val="2D6FAE"/>
            </a:solidFill>
          </p:grpSpPr>
          <p:sp>
            <p:nvSpPr>
              <p:cNvPr id="107" name="Freeform 146"/>
              <p:cNvSpPr>
                <a:spLocks noEditPoints="1"/>
              </p:cNvSpPr>
              <p:nvPr/>
            </p:nvSpPr>
            <p:spPr bwMode="auto">
              <a:xfrm>
                <a:off x="854075" y="3563938"/>
                <a:ext cx="817563" cy="623888"/>
              </a:xfrm>
              <a:custGeom>
                <a:avLst/>
                <a:gdLst>
                  <a:gd name="T0" fmla="*/ 2147483646 w 1949"/>
                  <a:gd name="T1" fmla="*/ 2147483646 h 1486"/>
                  <a:gd name="T2" fmla="*/ 2147483646 w 1949"/>
                  <a:gd name="T3" fmla="*/ 2147483646 h 1486"/>
                  <a:gd name="T4" fmla="*/ 2147483646 w 1949"/>
                  <a:gd name="T5" fmla="*/ 2147483646 h 1486"/>
                  <a:gd name="T6" fmla="*/ 2147483646 w 1949"/>
                  <a:gd name="T7" fmla="*/ 2147483646 h 1486"/>
                  <a:gd name="T8" fmla="*/ 2147483646 w 1949"/>
                  <a:gd name="T9" fmla="*/ 2147483646 h 1486"/>
                  <a:gd name="T10" fmla="*/ 2147483646 w 1949"/>
                  <a:gd name="T11" fmla="*/ 2147483646 h 1486"/>
                  <a:gd name="T12" fmla="*/ 2147483646 w 1949"/>
                  <a:gd name="T13" fmla="*/ 2147483646 h 1486"/>
                  <a:gd name="T14" fmla="*/ 2147483646 w 1949"/>
                  <a:gd name="T15" fmla="*/ 2147483646 h 1486"/>
                  <a:gd name="T16" fmla="*/ 2147483646 w 1949"/>
                  <a:gd name="T17" fmla="*/ 2147483646 h 1486"/>
                  <a:gd name="T18" fmla="*/ 2147483646 w 1949"/>
                  <a:gd name="T19" fmla="*/ 2147483646 h 1486"/>
                  <a:gd name="T20" fmla="*/ 2147483646 w 1949"/>
                  <a:gd name="T21" fmla="*/ 2147483646 h 1486"/>
                  <a:gd name="T22" fmla="*/ 2147483646 w 1949"/>
                  <a:gd name="T23" fmla="*/ 2147483646 h 1486"/>
                  <a:gd name="T24" fmla="*/ 2147483646 w 1949"/>
                  <a:gd name="T25" fmla="*/ 2147483646 h 1486"/>
                  <a:gd name="T26" fmla="*/ 2147483646 w 1949"/>
                  <a:gd name="T27" fmla="*/ 2147483646 h 1486"/>
                  <a:gd name="T28" fmla="*/ 2147483646 w 1949"/>
                  <a:gd name="T29" fmla="*/ 2147483646 h 1486"/>
                  <a:gd name="T30" fmla="*/ 2147483646 w 1949"/>
                  <a:gd name="T31" fmla="*/ 2147483646 h 1486"/>
                  <a:gd name="T32" fmla="*/ 2147483646 w 1949"/>
                  <a:gd name="T33" fmla="*/ 2147483646 h 1486"/>
                  <a:gd name="T34" fmla="*/ 2147483646 w 1949"/>
                  <a:gd name="T35" fmla="*/ 2147483646 h 1486"/>
                  <a:gd name="T36" fmla="*/ 2147483646 w 1949"/>
                  <a:gd name="T37" fmla="*/ 2147483646 h 1486"/>
                  <a:gd name="T38" fmla="*/ 2147483646 w 1949"/>
                  <a:gd name="T39" fmla="*/ 2147483646 h 1486"/>
                  <a:gd name="T40" fmla="*/ 2147483646 w 1949"/>
                  <a:gd name="T41" fmla="*/ 2147483646 h 1486"/>
                  <a:gd name="T42" fmla="*/ 2147483646 w 1949"/>
                  <a:gd name="T43" fmla="*/ 2147483646 h 1486"/>
                  <a:gd name="T44" fmla="*/ 2147483646 w 1949"/>
                  <a:gd name="T45" fmla="*/ 2147483646 h 1486"/>
                  <a:gd name="T46" fmla="*/ 2147483646 w 1949"/>
                  <a:gd name="T47" fmla="*/ 2147483646 h 1486"/>
                  <a:gd name="T48" fmla="*/ 2147483646 w 1949"/>
                  <a:gd name="T49" fmla="*/ 2147483646 h 1486"/>
                  <a:gd name="T50" fmla="*/ 2147483646 w 1949"/>
                  <a:gd name="T51" fmla="*/ 2147483646 h 1486"/>
                  <a:gd name="T52" fmla="*/ 2147483646 w 1949"/>
                  <a:gd name="T53" fmla="*/ 2147483646 h 1486"/>
                  <a:gd name="T54" fmla="*/ 2147483646 w 1949"/>
                  <a:gd name="T55" fmla="*/ 2147483646 h 1486"/>
                  <a:gd name="T56" fmla="*/ 2147483646 w 1949"/>
                  <a:gd name="T57" fmla="*/ 2147483646 h 1486"/>
                  <a:gd name="T58" fmla="*/ 2147483646 w 1949"/>
                  <a:gd name="T59" fmla="*/ 2147483646 h 1486"/>
                  <a:gd name="T60" fmla="*/ 2147483646 w 1949"/>
                  <a:gd name="T61" fmla="*/ 2147483646 h 1486"/>
                  <a:gd name="T62" fmla="*/ 2147483646 w 1949"/>
                  <a:gd name="T63" fmla="*/ 2147483646 h 1486"/>
                  <a:gd name="T64" fmla="*/ 2147483646 w 1949"/>
                  <a:gd name="T65" fmla="*/ 2147483646 h 1486"/>
                  <a:gd name="T66" fmla="*/ 2147483646 w 1949"/>
                  <a:gd name="T67" fmla="*/ 2147483646 h 1486"/>
                  <a:gd name="T68" fmla="*/ 2147483646 w 1949"/>
                  <a:gd name="T69" fmla="*/ 2147483646 h 1486"/>
                  <a:gd name="T70" fmla="*/ 2147483646 w 1949"/>
                  <a:gd name="T71" fmla="*/ 2147483646 h 1486"/>
                  <a:gd name="T72" fmla="*/ 2147483646 w 1949"/>
                  <a:gd name="T73" fmla="*/ 2147483646 h 1486"/>
                  <a:gd name="T74" fmla="*/ 2147483646 w 1949"/>
                  <a:gd name="T75" fmla="*/ 2147483646 h 1486"/>
                  <a:gd name="T76" fmla="*/ 2147483646 w 1949"/>
                  <a:gd name="T77" fmla="*/ 2147483646 h 148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949"/>
                  <a:gd name="T118" fmla="*/ 0 h 1486"/>
                  <a:gd name="T119" fmla="*/ 1949 w 1949"/>
                  <a:gd name="T120" fmla="*/ 1486 h 148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949" h="1486">
                    <a:moveTo>
                      <a:pt x="1805" y="637"/>
                    </a:moveTo>
                    <a:lnTo>
                      <a:pt x="1805" y="637"/>
                    </a:lnTo>
                    <a:lnTo>
                      <a:pt x="1539" y="637"/>
                    </a:lnTo>
                    <a:lnTo>
                      <a:pt x="1166" y="320"/>
                    </a:lnTo>
                    <a:lnTo>
                      <a:pt x="1421" y="320"/>
                    </a:lnTo>
                    <a:cubicBezTo>
                      <a:pt x="1440" y="320"/>
                      <a:pt x="1455" y="305"/>
                      <a:pt x="1455" y="286"/>
                    </a:cubicBezTo>
                    <a:lnTo>
                      <a:pt x="1455" y="203"/>
                    </a:lnTo>
                    <a:lnTo>
                      <a:pt x="1581" y="203"/>
                    </a:lnTo>
                    <a:lnTo>
                      <a:pt x="1581" y="286"/>
                    </a:lnTo>
                    <a:cubicBezTo>
                      <a:pt x="1581" y="305"/>
                      <a:pt x="1596" y="320"/>
                      <a:pt x="1615" y="320"/>
                    </a:cubicBezTo>
                    <a:lnTo>
                      <a:pt x="1729" y="320"/>
                    </a:lnTo>
                    <a:lnTo>
                      <a:pt x="1863" y="637"/>
                    </a:lnTo>
                    <a:lnTo>
                      <a:pt x="1805" y="637"/>
                    </a:lnTo>
                    <a:close/>
                    <a:moveTo>
                      <a:pt x="803" y="162"/>
                    </a:moveTo>
                    <a:lnTo>
                      <a:pt x="803" y="162"/>
                    </a:lnTo>
                    <a:cubicBezTo>
                      <a:pt x="790" y="151"/>
                      <a:pt x="772" y="151"/>
                      <a:pt x="760" y="162"/>
                    </a:cubicBezTo>
                    <a:lnTo>
                      <a:pt x="201" y="637"/>
                    </a:lnTo>
                    <a:lnTo>
                      <a:pt x="126" y="637"/>
                    </a:lnTo>
                    <a:lnTo>
                      <a:pt x="781" y="80"/>
                    </a:lnTo>
                    <a:lnTo>
                      <a:pt x="1436" y="637"/>
                    </a:lnTo>
                    <a:lnTo>
                      <a:pt x="1362" y="637"/>
                    </a:lnTo>
                    <a:lnTo>
                      <a:pt x="803" y="162"/>
                    </a:lnTo>
                    <a:close/>
                    <a:moveTo>
                      <a:pt x="1944" y="657"/>
                    </a:moveTo>
                    <a:lnTo>
                      <a:pt x="1944" y="657"/>
                    </a:lnTo>
                    <a:lnTo>
                      <a:pt x="1782" y="273"/>
                    </a:lnTo>
                    <a:cubicBezTo>
                      <a:pt x="1777" y="261"/>
                      <a:pt x="1765" y="253"/>
                      <a:pt x="1751" y="253"/>
                    </a:cubicBezTo>
                    <a:lnTo>
                      <a:pt x="1648" y="253"/>
                    </a:lnTo>
                    <a:lnTo>
                      <a:pt x="1648" y="169"/>
                    </a:lnTo>
                    <a:cubicBezTo>
                      <a:pt x="1648" y="151"/>
                      <a:pt x="1633" y="136"/>
                      <a:pt x="1615" y="136"/>
                    </a:cubicBezTo>
                    <a:lnTo>
                      <a:pt x="1421" y="136"/>
                    </a:lnTo>
                    <a:cubicBezTo>
                      <a:pt x="1403" y="136"/>
                      <a:pt x="1388" y="151"/>
                      <a:pt x="1388" y="169"/>
                    </a:cubicBezTo>
                    <a:lnTo>
                      <a:pt x="1388" y="253"/>
                    </a:lnTo>
                    <a:lnTo>
                      <a:pt x="1088" y="253"/>
                    </a:lnTo>
                    <a:lnTo>
                      <a:pt x="803" y="11"/>
                    </a:lnTo>
                    <a:cubicBezTo>
                      <a:pt x="790" y="0"/>
                      <a:pt x="772" y="0"/>
                      <a:pt x="760" y="11"/>
                    </a:cubicBezTo>
                    <a:lnTo>
                      <a:pt x="14" y="645"/>
                    </a:lnTo>
                    <a:cubicBezTo>
                      <a:pt x="3" y="654"/>
                      <a:pt x="0" y="668"/>
                      <a:pt x="4" y="682"/>
                    </a:cubicBezTo>
                    <a:cubicBezTo>
                      <a:pt x="9" y="695"/>
                      <a:pt x="22" y="703"/>
                      <a:pt x="36" y="703"/>
                    </a:cubicBezTo>
                    <a:lnTo>
                      <a:pt x="180" y="703"/>
                    </a:lnTo>
                    <a:lnTo>
                      <a:pt x="180" y="1417"/>
                    </a:lnTo>
                    <a:cubicBezTo>
                      <a:pt x="180" y="1435"/>
                      <a:pt x="195" y="1450"/>
                      <a:pt x="213" y="1450"/>
                    </a:cubicBezTo>
                    <a:lnTo>
                      <a:pt x="614" y="1450"/>
                    </a:lnTo>
                    <a:cubicBezTo>
                      <a:pt x="626" y="1472"/>
                      <a:pt x="648" y="1486"/>
                      <a:pt x="675" y="1486"/>
                    </a:cubicBezTo>
                    <a:cubicBezTo>
                      <a:pt x="713" y="1486"/>
                      <a:pt x="744" y="1455"/>
                      <a:pt x="744" y="1417"/>
                    </a:cubicBezTo>
                    <a:cubicBezTo>
                      <a:pt x="744" y="1379"/>
                      <a:pt x="713" y="1348"/>
                      <a:pt x="675" y="1348"/>
                    </a:cubicBezTo>
                    <a:cubicBezTo>
                      <a:pt x="648" y="1348"/>
                      <a:pt x="626" y="1362"/>
                      <a:pt x="614" y="1384"/>
                    </a:cubicBezTo>
                    <a:lnTo>
                      <a:pt x="246" y="1384"/>
                    </a:lnTo>
                    <a:lnTo>
                      <a:pt x="246" y="685"/>
                    </a:lnTo>
                    <a:lnTo>
                      <a:pt x="781" y="231"/>
                    </a:lnTo>
                    <a:lnTo>
                      <a:pt x="1328" y="695"/>
                    </a:lnTo>
                    <a:cubicBezTo>
                      <a:pt x="1334" y="701"/>
                      <a:pt x="1342" y="703"/>
                      <a:pt x="1349" y="703"/>
                    </a:cubicBezTo>
                    <a:lnTo>
                      <a:pt x="1772" y="703"/>
                    </a:lnTo>
                    <a:lnTo>
                      <a:pt x="1772" y="1384"/>
                    </a:lnTo>
                    <a:lnTo>
                      <a:pt x="1648" y="1384"/>
                    </a:lnTo>
                    <a:lnTo>
                      <a:pt x="1648" y="1134"/>
                    </a:lnTo>
                    <a:cubicBezTo>
                      <a:pt x="1648" y="1115"/>
                      <a:pt x="1633" y="1100"/>
                      <a:pt x="1615" y="1100"/>
                    </a:cubicBezTo>
                    <a:lnTo>
                      <a:pt x="1439" y="1100"/>
                    </a:lnTo>
                    <a:cubicBezTo>
                      <a:pt x="1420" y="1100"/>
                      <a:pt x="1405" y="1115"/>
                      <a:pt x="1405" y="1134"/>
                    </a:cubicBezTo>
                    <a:lnTo>
                      <a:pt x="1405" y="1384"/>
                    </a:lnTo>
                    <a:lnTo>
                      <a:pt x="948" y="1384"/>
                    </a:lnTo>
                    <a:cubicBezTo>
                      <a:pt x="936" y="1362"/>
                      <a:pt x="914" y="1348"/>
                      <a:pt x="888" y="1348"/>
                    </a:cubicBezTo>
                    <a:cubicBezTo>
                      <a:pt x="849" y="1348"/>
                      <a:pt x="818" y="1379"/>
                      <a:pt x="818" y="1417"/>
                    </a:cubicBezTo>
                    <a:cubicBezTo>
                      <a:pt x="818" y="1455"/>
                      <a:pt x="849" y="1486"/>
                      <a:pt x="888" y="1486"/>
                    </a:cubicBezTo>
                    <a:cubicBezTo>
                      <a:pt x="914" y="1486"/>
                      <a:pt x="936" y="1472"/>
                      <a:pt x="948" y="1450"/>
                    </a:cubicBezTo>
                    <a:lnTo>
                      <a:pt x="1439" y="1450"/>
                    </a:lnTo>
                    <a:cubicBezTo>
                      <a:pt x="1457" y="1450"/>
                      <a:pt x="1472" y="1435"/>
                      <a:pt x="1472" y="1417"/>
                    </a:cubicBezTo>
                    <a:lnTo>
                      <a:pt x="1472" y="1167"/>
                    </a:lnTo>
                    <a:lnTo>
                      <a:pt x="1581" y="1167"/>
                    </a:lnTo>
                    <a:lnTo>
                      <a:pt x="1581" y="1417"/>
                    </a:lnTo>
                    <a:cubicBezTo>
                      <a:pt x="1581" y="1435"/>
                      <a:pt x="1596" y="1450"/>
                      <a:pt x="1615" y="1450"/>
                    </a:cubicBezTo>
                    <a:lnTo>
                      <a:pt x="1805" y="1450"/>
                    </a:lnTo>
                    <a:cubicBezTo>
                      <a:pt x="1823" y="1450"/>
                      <a:pt x="1838" y="1435"/>
                      <a:pt x="1838" y="1417"/>
                    </a:cubicBezTo>
                    <a:lnTo>
                      <a:pt x="1838" y="703"/>
                    </a:lnTo>
                    <a:lnTo>
                      <a:pt x="1914" y="703"/>
                    </a:lnTo>
                    <a:cubicBezTo>
                      <a:pt x="1925" y="703"/>
                      <a:pt x="1935" y="698"/>
                      <a:pt x="1941" y="688"/>
                    </a:cubicBezTo>
                    <a:cubicBezTo>
                      <a:pt x="1948" y="679"/>
                      <a:pt x="1949" y="667"/>
                      <a:pt x="1944" y="657"/>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lIns="82828" tIns="41413" rIns="82828" bIns="41413"/>
              <a:lstStyle/>
              <a:p>
                <a:endParaRPr lang="en-US" sz="1633" dirty="0"/>
              </a:p>
            </p:txBody>
          </p:sp>
          <p:sp>
            <p:nvSpPr>
              <p:cNvPr id="108" name="Freeform 147"/>
              <p:cNvSpPr>
                <a:spLocks noEditPoints="1"/>
              </p:cNvSpPr>
              <p:nvPr/>
            </p:nvSpPr>
            <p:spPr bwMode="auto">
              <a:xfrm>
                <a:off x="1444625" y="3887788"/>
                <a:ext cx="101600" cy="101600"/>
              </a:xfrm>
              <a:custGeom>
                <a:avLst/>
                <a:gdLst>
                  <a:gd name="T0" fmla="*/ 2147483646 w 243"/>
                  <a:gd name="T1" fmla="*/ 2147483646 h 242"/>
                  <a:gd name="T2" fmla="*/ 2147483646 w 243"/>
                  <a:gd name="T3" fmla="*/ 2147483646 h 242"/>
                  <a:gd name="T4" fmla="*/ 2147483646 w 243"/>
                  <a:gd name="T5" fmla="*/ 2147483646 h 242"/>
                  <a:gd name="T6" fmla="*/ 2147483646 w 243"/>
                  <a:gd name="T7" fmla="*/ 2147483646 h 242"/>
                  <a:gd name="T8" fmla="*/ 2147483646 w 243"/>
                  <a:gd name="T9" fmla="*/ 2147483646 h 242"/>
                  <a:gd name="T10" fmla="*/ 2147483646 w 243"/>
                  <a:gd name="T11" fmla="*/ 2147483646 h 242"/>
                  <a:gd name="T12" fmla="*/ 2147483646 w 243"/>
                  <a:gd name="T13" fmla="*/ 2147483646 h 242"/>
                  <a:gd name="T14" fmla="*/ 2147483646 w 243"/>
                  <a:gd name="T15" fmla="*/ 2147483646 h 242"/>
                  <a:gd name="T16" fmla="*/ 2147483646 w 243"/>
                  <a:gd name="T17" fmla="*/ 2147483646 h 242"/>
                  <a:gd name="T18" fmla="*/ 2147483646 w 243"/>
                  <a:gd name="T19" fmla="*/ 2147483646 h 242"/>
                  <a:gd name="T20" fmla="*/ 2147483646 w 243"/>
                  <a:gd name="T21" fmla="*/ 2147483646 h 242"/>
                  <a:gd name="T22" fmla="*/ 2147483646 w 243"/>
                  <a:gd name="T23" fmla="*/ 0 h 242"/>
                  <a:gd name="T24" fmla="*/ 2147483646 w 243"/>
                  <a:gd name="T25" fmla="*/ 0 h 242"/>
                  <a:gd name="T26" fmla="*/ 0 w 243"/>
                  <a:gd name="T27" fmla="*/ 2147483646 h 242"/>
                  <a:gd name="T28" fmla="*/ 0 w 243"/>
                  <a:gd name="T29" fmla="*/ 2147483646 h 242"/>
                  <a:gd name="T30" fmla="*/ 2147483646 w 243"/>
                  <a:gd name="T31" fmla="*/ 2147483646 h 24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43"/>
                  <a:gd name="T49" fmla="*/ 0 h 242"/>
                  <a:gd name="T50" fmla="*/ 243 w 243"/>
                  <a:gd name="T51" fmla="*/ 242 h 24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43" h="242">
                    <a:moveTo>
                      <a:pt x="67" y="66"/>
                    </a:moveTo>
                    <a:lnTo>
                      <a:pt x="67" y="66"/>
                    </a:lnTo>
                    <a:lnTo>
                      <a:pt x="176" y="66"/>
                    </a:lnTo>
                    <a:lnTo>
                      <a:pt x="176" y="176"/>
                    </a:lnTo>
                    <a:lnTo>
                      <a:pt x="67" y="176"/>
                    </a:lnTo>
                    <a:lnTo>
                      <a:pt x="67" y="66"/>
                    </a:lnTo>
                    <a:close/>
                    <a:moveTo>
                      <a:pt x="34" y="242"/>
                    </a:moveTo>
                    <a:lnTo>
                      <a:pt x="34" y="242"/>
                    </a:lnTo>
                    <a:lnTo>
                      <a:pt x="210" y="242"/>
                    </a:lnTo>
                    <a:cubicBezTo>
                      <a:pt x="228" y="242"/>
                      <a:pt x="243" y="227"/>
                      <a:pt x="243" y="209"/>
                    </a:cubicBezTo>
                    <a:lnTo>
                      <a:pt x="243" y="33"/>
                    </a:lnTo>
                    <a:cubicBezTo>
                      <a:pt x="243" y="15"/>
                      <a:pt x="228" y="0"/>
                      <a:pt x="210" y="0"/>
                    </a:cubicBezTo>
                    <a:lnTo>
                      <a:pt x="34" y="0"/>
                    </a:lnTo>
                    <a:cubicBezTo>
                      <a:pt x="15" y="0"/>
                      <a:pt x="0" y="15"/>
                      <a:pt x="0" y="33"/>
                    </a:cubicBezTo>
                    <a:lnTo>
                      <a:pt x="0" y="209"/>
                    </a:lnTo>
                    <a:cubicBezTo>
                      <a:pt x="0" y="227"/>
                      <a:pt x="15" y="242"/>
                      <a:pt x="34" y="242"/>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lIns="82828" tIns="41413" rIns="82828" bIns="41413"/>
              <a:lstStyle/>
              <a:p>
                <a:endParaRPr lang="en-US" sz="1633" dirty="0"/>
              </a:p>
            </p:txBody>
          </p:sp>
          <p:sp>
            <p:nvSpPr>
              <p:cNvPr id="109" name="Freeform 148"/>
              <p:cNvSpPr>
                <a:spLocks noEditPoints="1"/>
              </p:cNvSpPr>
              <p:nvPr/>
            </p:nvSpPr>
            <p:spPr bwMode="auto">
              <a:xfrm>
                <a:off x="1012825" y="3860800"/>
                <a:ext cx="80963" cy="128588"/>
              </a:xfrm>
              <a:custGeom>
                <a:avLst/>
                <a:gdLst>
                  <a:gd name="T0" fmla="*/ 2147483646 w 194"/>
                  <a:gd name="T1" fmla="*/ 2147483646 h 306"/>
                  <a:gd name="T2" fmla="*/ 2147483646 w 194"/>
                  <a:gd name="T3" fmla="*/ 2147483646 h 306"/>
                  <a:gd name="T4" fmla="*/ 2147483646 w 194"/>
                  <a:gd name="T5" fmla="*/ 2147483646 h 306"/>
                  <a:gd name="T6" fmla="*/ 2147483646 w 194"/>
                  <a:gd name="T7" fmla="*/ 2147483646 h 306"/>
                  <a:gd name="T8" fmla="*/ 2147483646 w 194"/>
                  <a:gd name="T9" fmla="*/ 2147483646 h 306"/>
                  <a:gd name="T10" fmla="*/ 2147483646 w 194"/>
                  <a:gd name="T11" fmla="*/ 2147483646 h 306"/>
                  <a:gd name="T12" fmla="*/ 2147483646 w 194"/>
                  <a:gd name="T13" fmla="*/ 2147483646 h 306"/>
                  <a:gd name="T14" fmla="*/ 0 w 194"/>
                  <a:gd name="T15" fmla="*/ 2147483646 h 306"/>
                  <a:gd name="T16" fmla="*/ 0 w 194"/>
                  <a:gd name="T17" fmla="*/ 2147483646 h 306"/>
                  <a:gd name="T18" fmla="*/ 0 w 194"/>
                  <a:gd name="T19" fmla="*/ 2147483646 h 306"/>
                  <a:gd name="T20" fmla="*/ 2147483646 w 194"/>
                  <a:gd name="T21" fmla="*/ 2147483646 h 306"/>
                  <a:gd name="T22" fmla="*/ 2147483646 w 194"/>
                  <a:gd name="T23" fmla="*/ 2147483646 h 306"/>
                  <a:gd name="T24" fmla="*/ 2147483646 w 194"/>
                  <a:gd name="T25" fmla="*/ 2147483646 h 306"/>
                  <a:gd name="T26" fmla="*/ 2147483646 w 194"/>
                  <a:gd name="T27" fmla="*/ 2147483646 h 306"/>
                  <a:gd name="T28" fmla="*/ 2147483646 w 194"/>
                  <a:gd name="T29" fmla="*/ 0 h 306"/>
                  <a:gd name="T30" fmla="*/ 0 w 194"/>
                  <a:gd name="T31" fmla="*/ 2147483646 h 30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
                  <a:gd name="T49" fmla="*/ 0 h 306"/>
                  <a:gd name="T50" fmla="*/ 194 w 194"/>
                  <a:gd name="T51" fmla="*/ 306 h 30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 h="306">
                    <a:moveTo>
                      <a:pt x="128" y="97"/>
                    </a:moveTo>
                    <a:lnTo>
                      <a:pt x="128" y="97"/>
                    </a:lnTo>
                    <a:lnTo>
                      <a:pt x="128" y="240"/>
                    </a:lnTo>
                    <a:lnTo>
                      <a:pt x="66" y="240"/>
                    </a:lnTo>
                    <a:lnTo>
                      <a:pt x="66" y="97"/>
                    </a:lnTo>
                    <a:cubicBezTo>
                      <a:pt x="66" y="80"/>
                      <a:pt x="80" y="66"/>
                      <a:pt x="97" y="66"/>
                    </a:cubicBezTo>
                    <a:cubicBezTo>
                      <a:pt x="114" y="66"/>
                      <a:pt x="128" y="80"/>
                      <a:pt x="128" y="97"/>
                    </a:cubicBezTo>
                    <a:close/>
                    <a:moveTo>
                      <a:pt x="0" y="97"/>
                    </a:moveTo>
                    <a:lnTo>
                      <a:pt x="0" y="97"/>
                    </a:lnTo>
                    <a:lnTo>
                      <a:pt x="0" y="273"/>
                    </a:lnTo>
                    <a:cubicBezTo>
                      <a:pt x="0" y="291"/>
                      <a:pt x="15" y="306"/>
                      <a:pt x="33" y="306"/>
                    </a:cubicBezTo>
                    <a:lnTo>
                      <a:pt x="161" y="306"/>
                    </a:lnTo>
                    <a:cubicBezTo>
                      <a:pt x="179" y="306"/>
                      <a:pt x="194" y="291"/>
                      <a:pt x="194" y="273"/>
                    </a:cubicBezTo>
                    <a:lnTo>
                      <a:pt x="194" y="97"/>
                    </a:lnTo>
                    <a:cubicBezTo>
                      <a:pt x="194" y="43"/>
                      <a:pt x="151" y="0"/>
                      <a:pt x="97" y="0"/>
                    </a:cubicBezTo>
                    <a:cubicBezTo>
                      <a:pt x="43" y="0"/>
                      <a:pt x="0" y="43"/>
                      <a:pt x="0" y="97"/>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lIns="82828" tIns="41413" rIns="82828" bIns="41413"/>
              <a:lstStyle/>
              <a:p>
                <a:endParaRPr lang="en-US" sz="1633" dirty="0"/>
              </a:p>
            </p:txBody>
          </p:sp>
          <p:sp>
            <p:nvSpPr>
              <p:cNvPr id="110" name="Freeform 149"/>
              <p:cNvSpPr>
                <a:spLocks noEditPoints="1"/>
              </p:cNvSpPr>
              <p:nvPr/>
            </p:nvSpPr>
            <p:spPr bwMode="auto">
              <a:xfrm>
                <a:off x="1141413" y="3860800"/>
                <a:ext cx="80963" cy="128588"/>
              </a:xfrm>
              <a:custGeom>
                <a:avLst/>
                <a:gdLst>
                  <a:gd name="T0" fmla="*/ 2147483646 w 194"/>
                  <a:gd name="T1" fmla="*/ 2147483646 h 306"/>
                  <a:gd name="T2" fmla="*/ 2147483646 w 194"/>
                  <a:gd name="T3" fmla="*/ 2147483646 h 306"/>
                  <a:gd name="T4" fmla="*/ 2147483646 w 194"/>
                  <a:gd name="T5" fmla="*/ 2147483646 h 306"/>
                  <a:gd name="T6" fmla="*/ 2147483646 w 194"/>
                  <a:gd name="T7" fmla="*/ 2147483646 h 306"/>
                  <a:gd name="T8" fmla="*/ 2147483646 w 194"/>
                  <a:gd name="T9" fmla="*/ 2147483646 h 306"/>
                  <a:gd name="T10" fmla="*/ 2147483646 w 194"/>
                  <a:gd name="T11" fmla="*/ 2147483646 h 306"/>
                  <a:gd name="T12" fmla="*/ 2147483646 w 194"/>
                  <a:gd name="T13" fmla="*/ 2147483646 h 306"/>
                  <a:gd name="T14" fmla="*/ 2147483646 w 194"/>
                  <a:gd name="T15" fmla="*/ 2147483646 h 306"/>
                  <a:gd name="T16" fmla="*/ 2147483646 w 194"/>
                  <a:gd name="T17" fmla="*/ 2147483646 h 306"/>
                  <a:gd name="T18" fmla="*/ 2147483646 w 194"/>
                  <a:gd name="T19" fmla="*/ 2147483646 h 306"/>
                  <a:gd name="T20" fmla="*/ 2147483646 w 194"/>
                  <a:gd name="T21" fmla="*/ 0 h 306"/>
                  <a:gd name="T22" fmla="*/ 0 w 194"/>
                  <a:gd name="T23" fmla="*/ 2147483646 h 306"/>
                  <a:gd name="T24" fmla="*/ 0 w 194"/>
                  <a:gd name="T25" fmla="*/ 2147483646 h 306"/>
                  <a:gd name="T26" fmla="*/ 2147483646 w 194"/>
                  <a:gd name="T27" fmla="*/ 2147483646 h 306"/>
                  <a:gd name="T28" fmla="*/ 2147483646 w 194"/>
                  <a:gd name="T29" fmla="*/ 2147483646 h 306"/>
                  <a:gd name="T30" fmla="*/ 2147483646 w 194"/>
                  <a:gd name="T31" fmla="*/ 2147483646 h 30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
                  <a:gd name="T49" fmla="*/ 0 h 306"/>
                  <a:gd name="T50" fmla="*/ 194 w 194"/>
                  <a:gd name="T51" fmla="*/ 306 h 30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 h="306">
                    <a:moveTo>
                      <a:pt x="128" y="240"/>
                    </a:moveTo>
                    <a:lnTo>
                      <a:pt x="128" y="240"/>
                    </a:lnTo>
                    <a:lnTo>
                      <a:pt x="67" y="240"/>
                    </a:lnTo>
                    <a:lnTo>
                      <a:pt x="67" y="97"/>
                    </a:lnTo>
                    <a:cubicBezTo>
                      <a:pt x="67" y="80"/>
                      <a:pt x="80" y="66"/>
                      <a:pt x="97" y="66"/>
                    </a:cubicBezTo>
                    <a:cubicBezTo>
                      <a:pt x="114" y="66"/>
                      <a:pt x="128" y="80"/>
                      <a:pt x="128" y="97"/>
                    </a:cubicBezTo>
                    <a:lnTo>
                      <a:pt x="128" y="240"/>
                    </a:lnTo>
                    <a:close/>
                    <a:moveTo>
                      <a:pt x="194" y="273"/>
                    </a:moveTo>
                    <a:lnTo>
                      <a:pt x="194" y="273"/>
                    </a:lnTo>
                    <a:lnTo>
                      <a:pt x="194" y="97"/>
                    </a:lnTo>
                    <a:cubicBezTo>
                      <a:pt x="194" y="43"/>
                      <a:pt x="151" y="0"/>
                      <a:pt x="97" y="0"/>
                    </a:cubicBezTo>
                    <a:cubicBezTo>
                      <a:pt x="44" y="0"/>
                      <a:pt x="0" y="43"/>
                      <a:pt x="0" y="97"/>
                    </a:cubicBezTo>
                    <a:lnTo>
                      <a:pt x="0" y="273"/>
                    </a:lnTo>
                    <a:cubicBezTo>
                      <a:pt x="0" y="291"/>
                      <a:pt x="15" y="306"/>
                      <a:pt x="33" y="306"/>
                    </a:cubicBezTo>
                    <a:lnTo>
                      <a:pt x="161" y="306"/>
                    </a:lnTo>
                    <a:cubicBezTo>
                      <a:pt x="180" y="306"/>
                      <a:pt x="194" y="291"/>
                      <a:pt x="194" y="273"/>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lIns="82828" tIns="41413" rIns="82828" bIns="41413"/>
              <a:lstStyle/>
              <a:p>
                <a:endParaRPr lang="en-US" sz="1633" dirty="0"/>
              </a:p>
            </p:txBody>
          </p:sp>
          <p:sp>
            <p:nvSpPr>
              <p:cNvPr id="111" name="Freeform 150"/>
              <p:cNvSpPr>
                <a:spLocks noEditPoints="1"/>
              </p:cNvSpPr>
              <p:nvPr/>
            </p:nvSpPr>
            <p:spPr bwMode="auto">
              <a:xfrm>
                <a:off x="1270000" y="3860800"/>
                <a:ext cx="80963" cy="128588"/>
              </a:xfrm>
              <a:custGeom>
                <a:avLst/>
                <a:gdLst>
                  <a:gd name="T0" fmla="*/ 2147483646 w 195"/>
                  <a:gd name="T1" fmla="*/ 2147483646 h 306"/>
                  <a:gd name="T2" fmla="*/ 2147483646 w 195"/>
                  <a:gd name="T3" fmla="*/ 2147483646 h 306"/>
                  <a:gd name="T4" fmla="*/ 2147483646 w 195"/>
                  <a:gd name="T5" fmla="*/ 2147483646 h 306"/>
                  <a:gd name="T6" fmla="*/ 2147483646 w 195"/>
                  <a:gd name="T7" fmla="*/ 2147483646 h 306"/>
                  <a:gd name="T8" fmla="*/ 2147483646 w 195"/>
                  <a:gd name="T9" fmla="*/ 2147483646 h 306"/>
                  <a:gd name="T10" fmla="*/ 2147483646 w 195"/>
                  <a:gd name="T11" fmla="*/ 2147483646 h 306"/>
                  <a:gd name="T12" fmla="*/ 2147483646 w 195"/>
                  <a:gd name="T13" fmla="*/ 2147483646 h 306"/>
                  <a:gd name="T14" fmla="*/ 2147483646 w 195"/>
                  <a:gd name="T15" fmla="*/ 2147483646 h 306"/>
                  <a:gd name="T16" fmla="*/ 2147483646 w 195"/>
                  <a:gd name="T17" fmla="*/ 2147483646 h 306"/>
                  <a:gd name="T18" fmla="*/ 2147483646 w 195"/>
                  <a:gd name="T19" fmla="*/ 2147483646 h 306"/>
                  <a:gd name="T20" fmla="*/ 2147483646 w 195"/>
                  <a:gd name="T21" fmla="*/ 2147483646 h 306"/>
                  <a:gd name="T22" fmla="*/ 2147483646 w 195"/>
                  <a:gd name="T23" fmla="*/ 0 h 306"/>
                  <a:gd name="T24" fmla="*/ 0 w 195"/>
                  <a:gd name="T25" fmla="*/ 2147483646 h 306"/>
                  <a:gd name="T26" fmla="*/ 0 w 195"/>
                  <a:gd name="T27" fmla="*/ 2147483646 h 306"/>
                  <a:gd name="T28" fmla="*/ 2147483646 w 195"/>
                  <a:gd name="T29" fmla="*/ 2147483646 h 306"/>
                  <a:gd name="T30" fmla="*/ 2147483646 w 195"/>
                  <a:gd name="T31" fmla="*/ 2147483646 h 30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5"/>
                  <a:gd name="T49" fmla="*/ 0 h 306"/>
                  <a:gd name="T50" fmla="*/ 195 w 195"/>
                  <a:gd name="T51" fmla="*/ 306 h 30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5" h="306">
                    <a:moveTo>
                      <a:pt x="67" y="97"/>
                    </a:moveTo>
                    <a:lnTo>
                      <a:pt x="67" y="97"/>
                    </a:lnTo>
                    <a:cubicBezTo>
                      <a:pt x="67" y="80"/>
                      <a:pt x="80" y="66"/>
                      <a:pt x="97" y="66"/>
                    </a:cubicBezTo>
                    <a:cubicBezTo>
                      <a:pt x="114" y="66"/>
                      <a:pt x="128" y="80"/>
                      <a:pt x="128" y="97"/>
                    </a:cubicBezTo>
                    <a:lnTo>
                      <a:pt x="128" y="240"/>
                    </a:lnTo>
                    <a:lnTo>
                      <a:pt x="67" y="240"/>
                    </a:lnTo>
                    <a:lnTo>
                      <a:pt x="67" y="97"/>
                    </a:lnTo>
                    <a:close/>
                    <a:moveTo>
                      <a:pt x="161" y="306"/>
                    </a:moveTo>
                    <a:lnTo>
                      <a:pt x="161" y="306"/>
                    </a:lnTo>
                    <a:cubicBezTo>
                      <a:pt x="180" y="306"/>
                      <a:pt x="195" y="291"/>
                      <a:pt x="195" y="273"/>
                    </a:cubicBezTo>
                    <a:lnTo>
                      <a:pt x="195" y="97"/>
                    </a:lnTo>
                    <a:cubicBezTo>
                      <a:pt x="195" y="43"/>
                      <a:pt x="151" y="0"/>
                      <a:pt x="97" y="0"/>
                    </a:cubicBezTo>
                    <a:cubicBezTo>
                      <a:pt x="44" y="0"/>
                      <a:pt x="0" y="43"/>
                      <a:pt x="0" y="97"/>
                    </a:cubicBezTo>
                    <a:lnTo>
                      <a:pt x="0" y="273"/>
                    </a:lnTo>
                    <a:cubicBezTo>
                      <a:pt x="0" y="291"/>
                      <a:pt x="15" y="306"/>
                      <a:pt x="33" y="306"/>
                    </a:cubicBezTo>
                    <a:lnTo>
                      <a:pt x="161" y="306"/>
                    </a:ln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lIns="82828" tIns="41413" rIns="82828" bIns="41413"/>
              <a:lstStyle/>
              <a:p>
                <a:endParaRPr lang="en-US" sz="1633" dirty="0"/>
              </a:p>
            </p:txBody>
          </p:sp>
        </p:grpSp>
        <p:grpSp>
          <p:nvGrpSpPr>
            <p:cNvPr id="46" name="组合 176"/>
            <p:cNvGrpSpPr>
              <a:grpSpLocks/>
            </p:cNvGrpSpPr>
            <p:nvPr/>
          </p:nvGrpSpPr>
          <p:grpSpPr bwMode="auto">
            <a:xfrm>
              <a:off x="5872957" y="3543062"/>
              <a:ext cx="343958" cy="261837"/>
              <a:chOff x="854075" y="3563938"/>
              <a:chExt cx="817563" cy="623888"/>
            </a:xfrm>
            <a:solidFill>
              <a:srgbClr val="2D6FAE"/>
            </a:solidFill>
          </p:grpSpPr>
          <p:sp>
            <p:nvSpPr>
              <p:cNvPr id="102" name="Freeform 146"/>
              <p:cNvSpPr>
                <a:spLocks noEditPoints="1"/>
              </p:cNvSpPr>
              <p:nvPr/>
            </p:nvSpPr>
            <p:spPr bwMode="auto">
              <a:xfrm>
                <a:off x="854075" y="3563938"/>
                <a:ext cx="817563" cy="623888"/>
              </a:xfrm>
              <a:custGeom>
                <a:avLst/>
                <a:gdLst>
                  <a:gd name="T0" fmla="*/ 2147483646 w 1949"/>
                  <a:gd name="T1" fmla="*/ 2147483646 h 1486"/>
                  <a:gd name="T2" fmla="*/ 2147483646 w 1949"/>
                  <a:gd name="T3" fmla="*/ 2147483646 h 1486"/>
                  <a:gd name="T4" fmla="*/ 2147483646 w 1949"/>
                  <a:gd name="T5" fmla="*/ 2147483646 h 1486"/>
                  <a:gd name="T6" fmla="*/ 2147483646 w 1949"/>
                  <a:gd name="T7" fmla="*/ 2147483646 h 1486"/>
                  <a:gd name="T8" fmla="*/ 2147483646 w 1949"/>
                  <a:gd name="T9" fmla="*/ 2147483646 h 1486"/>
                  <a:gd name="T10" fmla="*/ 2147483646 w 1949"/>
                  <a:gd name="T11" fmla="*/ 2147483646 h 1486"/>
                  <a:gd name="T12" fmla="*/ 2147483646 w 1949"/>
                  <a:gd name="T13" fmla="*/ 2147483646 h 1486"/>
                  <a:gd name="T14" fmla="*/ 2147483646 w 1949"/>
                  <a:gd name="T15" fmla="*/ 2147483646 h 1486"/>
                  <a:gd name="T16" fmla="*/ 2147483646 w 1949"/>
                  <a:gd name="T17" fmla="*/ 2147483646 h 1486"/>
                  <a:gd name="T18" fmla="*/ 2147483646 w 1949"/>
                  <a:gd name="T19" fmla="*/ 2147483646 h 1486"/>
                  <a:gd name="T20" fmla="*/ 2147483646 w 1949"/>
                  <a:gd name="T21" fmla="*/ 2147483646 h 1486"/>
                  <a:gd name="T22" fmla="*/ 2147483646 w 1949"/>
                  <a:gd name="T23" fmla="*/ 2147483646 h 1486"/>
                  <a:gd name="T24" fmla="*/ 2147483646 w 1949"/>
                  <a:gd name="T25" fmla="*/ 2147483646 h 1486"/>
                  <a:gd name="T26" fmla="*/ 2147483646 w 1949"/>
                  <a:gd name="T27" fmla="*/ 2147483646 h 1486"/>
                  <a:gd name="T28" fmla="*/ 2147483646 w 1949"/>
                  <a:gd name="T29" fmla="*/ 2147483646 h 1486"/>
                  <a:gd name="T30" fmla="*/ 2147483646 w 1949"/>
                  <a:gd name="T31" fmla="*/ 2147483646 h 1486"/>
                  <a:gd name="T32" fmla="*/ 2147483646 w 1949"/>
                  <a:gd name="T33" fmla="*/ 2147483646 h 1486"/>
                  <a:gd name="T34" fmla="*/ 2147483646 w 1949"/>
                  <a:gd name="T35" fmla="*/ 2147483646 h 1486"/>
                  <a:gd name="T36" fmla="*/ 2147483646 w 1949"/>
                  <a:gd name="T37" fmla="*/ 2147483646 h 1486"/>
                  <a:gd name="T38" fmla="*/ 2147483646 w 1949"/>
                  <a:gd name="T39" fmla="*/ 2147483646 h 1486"/>
                  <a:gd name="T40" fmla="*/ 2147483646 w 1949"/>
                  <a:gd name="T41" fmla="*/ 2147483646 h 1486"/>
                  <a:gd name="T42" fmla="*/ 2147483646 w 1949"/>
                  <a:gd name="T43" fmla="*/ 2147483646 h 1486"/>
                  <a:gd name="T44" fmla="*/ 2147483646 w 1949"/>
                  <a:gd name="T45" fmla="*/ 2147483646 h 1486"/>
                  <a:gd name="T46" fmla="*/ 2147483646 w 1949"/>
                  <a:gd name="T47" fmla="*/ 2147483646 h 1486"/>
                  <a:gd name="T48" fmla="*/ 2147483646 w 1949"/>
                  <a:gd name="T49" fmla="*/ 2147483646 h 1486"/>
                  <a:gd name="T50" fmla="*/ 2147483646 w 1949"/>
                  <a:gd name="T51" fmla="*/ 2147483646 h 1486"/>
                  <a:gd name="T52" fmla="*/ 2147483646 w 1949"/>
                  <a:gd name="T53" fmla="*/ 2147483646 h 1486"/>
                  <a:gd name="T54" fmla="*/ 2147483646 w 1949"/>
                  <a:gd name="T55" fmla="*/ 2147483646 h 1486"/>
                  <a:gd name="T56" fmla="*/ 2147483646 w 1949"/>
                  <a:gd name="T57" fmla="*/ 2147483646 h 1486"/>
                  <a:gd name="T58" fmla="*/ 2147483646 w 1949"/>
                  <a:gd name="T59" fmla="*/ 2147483646 h 1486"/>
                  <a:gd name="T60" fmla="*/ 2147483646 w 1949"/>
                  <a:gd name="T61" fmla="*/ 2147483646 h 1486"/>
                  <a:gd name="T62" fmla="*/ 2147483646 w 1949"/>
                  <a:gd name="T63" fmla="*/ 2147483646 h 1486"/>
                  <a:gd name="T64" fmla="*/ 2147483646 w 1949"/>
                  <a:gd name="T65" fmla="*/ 2147483646 h 1486"/>
                  <a:gd name="T66" fmla="*/ 2147483646 w 1949"/>
                  <a:gd name="T67" fmla="*/ 2147483646 h 1486"/>
                  <a:gd name="T68" fmla="*/ 2147483646 w 1949"/>
                  <a:gd name="T69" fmla="*/ 2147483646 h 1486"/>
                  <a:gd name="T70" fmla="*/ 2147483646 w 1949"/>
                  <a:gd name="T71" fmla="*/ 2147483646 h 1486"/>
                  <a:gd name="T72" fmla="*/ 2147483646 w 1949"/>
                  <a:gd name="T73" fmla="*/ 2147483646 h 1486"/>
                  <a:gd name="T74" fmla="*/ 2147483646 w 1949"/>
                  <a:gd name="T75" fmla="*/ 2147483646 h 1486"/>
                  <a:gd name="T76" fmla="*/ 2147483646 w 1949"/>
                  <a:gd name="T77" fmla="*/ 2147483646 h 148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949"/>
                  <a:gd name="T118" fmla="*/ 0 h 1486"/>
                  <a:gd name="T119" fmla="*/ 1949 w 1949"/>
                  <a:gd name="T120" fmla="*/ 1486 h 148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949" h="1486">
                    <a:moveTo>
                      <a:pt x="1805" y="637"/>
                    </a:moveTo>
                    <a:lnTo>
                      <a:pt x="1805" y="637"/>
                    </a:lnTo>
                    <a:lnTo>
                      <a:pt x="1539" y="637"/>
                    </a:lnTo>
                    <a:lnTo>
                      <a:pt x="1166" y="320"/>
                    </a:lnTo>
                    <a:lnTo>
                      <a:pt x="1421" y="320"/>
                    </a:lnTo>
                    <a:cubicBezTo>
                      <a:pt x="1440" y="320"/>
                      <a:pt x="1455" y="305"/>
                      <a:pt x="1455" y="286"/>
                    </a:cubicBezTo>
                    <a:lnTo>
                      <a:pt x="1455" y="203"/>
                    </a:lnTo>
                    <a:lnTo>
                      <a:pt x="1581" y="203"/>
                    </a:lnTo>
                    <a:lnTo>
                      <a:pt x="1581" y="286"/>
                    </a:lnTo>
                    <a:cubicBezTo>
                      <a:pt x="1581" y="305"/>
                      <a:pt x="1596" y="320"/>
                      <a:pt x="1615" y="320"/>
                    </a:cubicBezTo>
                    <a:lnTo>
                      <a:pt x="1729" y="320"/>
                    </a:lnTo>
                    <a:lnTo>
                      <a:pt x="1863" y="637"/>
                    </a:lnTo>
                    <a:lnTo>
                      <a:pt x="1805" y="637"/>
                    </a:lnTo>
                    <a:close/>
                    <a:moveTo>
                      <a:pt x="803" y="162"/>
                    </a:moveTo>
                    <a:lnTo>
                      <a:pt x="803" y="162"/>
                    </a:lnTo>
                    <a:cubicBezTo>
                      <a:pt x="790" y="151"/>
                      <a:pt x="772" y="151"/>
                      <a:pt x="760" y="162"/>
                    </a:cubicBezTo>
                    <a:lnTo>
                      <a:pt x="201" y="637"/>
                    </a:lnTo>
                    <a:lnTo>
                      <a:pt x="126" y="637"/>
                    </a:lnTo>
                    <a:lnTo>
                      <a:pt x="781" y="80"/>
                    </a:lnTo>
                    <a:lnTo>
                      <a:pt x="1436" y="637"/>
                    </a:lnTo>
                    <a:lnTo>
                      <a:pt x="1362" y="637"/>
                    </a:lnTo>
                    <a:lnTo>
                      <a:pt x="803" y="162"/>
                    </a:lnTo>
                    <a:close/>
                    <a:moveTo>
                      <a:pt x="1944" y="657"/>
                    </a:moveTo>
                    <a:lnTo>
                      <a:pt x="1944" y="657"/>
                    </a:lnTo>
                    <a:lnTo>
                      <a:pt x="1782" y="273"/>
                    </a:lnTo>
                    <a:cubicBezTo>
                      <a:pt x="1777" y="261"/>
                      <a:pt x="1765" y="253"/>
                      <a:pt x="1751" y="253"/>
                    </a:cubicBezTo>
                    <a:lnTo>
                      <a:pt x="1648" y="253"/>
                    </a:lnTo>
                    <a:lnTo>
                      <a:pt x="1648" y="169"/>
                    </a:lnTo>
                    <a:cubicBezTo>
                      <a:pt x="1648" y="151"/>
                      <a:pt x="1633" y="136"/>
                      <a:pt x="1615" y="136"/>
                    </a:cubicBezTo>
                    <a:lnTo>
                      <a:pt x="1421" y="136"/>
                    </a:lnTo>
                    <a:cubicBezTo>
                      <a:pt x="1403" y="136"/>
                      <a:pt x="1388" y="151"/>
                      <a:pt x="1388" y="169"/>
                    </a:cubicBezTo>
                    <a:lnTo>
                      <a:pt x="1388" y="253"/>
                    </a:lnTo>
                    <a:lnTo>
                      <a:pt x="1088" y="253"/>
                    </a:lnTo>
                    <a:lnTo>
                      <a:pt x="803" y="11"/>
                    </a:lnTo>
                    <a:cubicBezTo>
                      <a:pt x="790" y="0"/>
                      <a:pt x="772" y="0"/>
                      <a:pt x="760" y="11"/>
                    </a:cubicBezTo>
                    <a:lnTo>
                      <a:pt x="14" y="645"/>
                    </a:lnTo>
                    <a:cubicBezTo>
                      <a:pt x="3" y="654"/>
                      <a:pt x="0" y="668"/>
                      <a:pt x="4" y="682"/>
                    </a:cubicBezTo>
                    <a:cubicBezTo>
                      <a:pt x="9" y="695"/>
                      <a:pt x="22" y="703"/>
                      <a:pt x="36" y="703"/>
                    </a:cubicBezTo>
                    <a:lnTo>
                      <a:pt x="180" y="703"/>
                    </a:lnTo>
                    <a:lnTo>
                      <a:pt x="180" y="1417"/>
                    </a:lnTo>
                    <a:cubicBezTo>
                      <a:pt x="180" y="1435"/>
                      <a:pt x="195" y="1450"/>
                      <a:pt x="213" y="1450"/>
                    </a:cubicBezTo>
                    <a:lnTo>
                      <a:pt x="614" y="1450"/>
                    </a:lnTo>
                    <a:cubicBezTo>
                      <a:pt x="626" y="1472"/>
                      <a:pt x="648" y="1486"/>
                      <a:pt x="675" y="1486"/>
                    </a:cubicBezTo>
                    <a:cubicBezTo>
                      <a:pt x="713" y="1486"/>
                      <a:pt x="744" y="1455"/>
                      <a:pt x="744" y="1417"/>
                    </a:cubicBezTo>
                    <a:cubicBezTo>
                      <a:pt x="744" y="1379"/>
                      <a:pt x="713" y="1348"/>
                      <a:pt x="675" y="1348"/>
                    </a:cubicBezTo>
                    <a:cubicBezTo>
                      <a:pt x="648" y="1348"/>
                      <a:pt x="626" y="1362"/>
                      <a:pt x="614" y="1384"/>
                    </a:cubicBezTo>
                    <a:lnTo>
                      <a:pt x="246" y="1384"/>
                    </a:lnTo>
                    <a:lnTo>
                      <a:pt x="246" y="685"/>
                    </a:lnTo>
                    <a:lnTo>
                      <a:pt x="781" y="231"/>
                    </a:lnTo>
                    <a:lnTo>
                      <a:pt x="1328" y="695"/>
                    </a:lnTo>
                    <a:cubicBezTo>
                      <a:pt x="1334" y="701"/>
                      <a:pt x="1342" y="703"/>
                      <a:pt x="1349" y="703"/>
                    </a:cubicBezTo>
                    <a:lnTo>
                      <a:pt x="1772" y="703"/>
                    </a:lnTo>
                    <a:lnTo>
                      <a:pt x="1772" y="1384"/>
                    </a:lnTo>
                    <a:lnTo>
                      <a:pt x="1648" y="1384"/>
                    </a:lnTo>
                    <a:lnTo>
                      <a:pt x="1648" y="1134"/>
                    </a:lnTo>
                    <a:cubicBezTo>
                      <a:pt x="1648" y="1115"/>
                      <a:pt x="1633" y="1100"/>
                      <a:pt x="1615" y="1100"/>
                    </a:cubicBezTo>
                    <a:lnTo>
                      <a:pt x="1439" y="1100"/>
                    </a:lnTo>
                    <a:cubicBezTo>
                      <a:pt x="1420" y="1100"/>
                      <a:pt x="1405" y="1115"/>
                      <a:pt x="1405" y="1134"/>
                    </a:cubicBezTo>
                    <a:lnTo>
                      <a:pt x="1405" y="1384"/>
                    </a:lnTo>
                    <a:lnTo>
                      <a:pt x="948" y="1384"/>
                    </a:lnTo>
                    <a:cubicBezTo>
                      <a:pt x="936" y="1362"/>
                      <a:pt x="914" y="1348"/>
                      <a:pt x="888" y="1348"/>
                    </a:cubicBezTo>
                    <a:cubicBezTo>
                      <a:pt x="849" y="1348"/>
                      <a:pt x="818" y="1379"/>
                      <a:pt x="818" y="1417"/>
                    </a:cubicBezTo>
                    <a:cubicBezTo>
                      <a:pt x="818" y="1455"/>
                      <a:pt x="849" y="1486"/>
                      <a:pt x="888" y="1486"/>
                    </a:cubicBezTo>
                    <a:cubicBezTo>
                      <a:pt x="914" y="1486"/>
                      <a:pt x="936" y="1472"/>
                      <a:pt x="948" y="1450"/>
                    </a:cubicBezTo>
                    <a:lnTo>
                      <a:pt x="1439" y="1450"/>
                    </a:lnTo>
                    <a:cubicBezTo>
                      <a:pt x="1457" y="1450"/>
                      <a:pt x="1472" y="1435"/>
                      <a:pt x="1472" y="1417"/>
                    </a:cubicBezTo>
                    <a:lnTo>
                      <a:pt x="1472" y="1167"/>
                    </a:lnTo>
                    <a:lnTo>
                      <a:pt x="1581" y="1167"/>
                    </a:lnTo>
                    <a:lnTo>
                      <a:pt x="1581" y="1417"/>
                    </a:lnTo>
                    <a:cubicBezTo>
                      <a:pt x="1581" y="1435"/>
                      <a:pt x="1596" y="1450"/>
                      <a:pt x="1615" y="1450"/>
                    </a:cubicBezTo>
                    <a:lnTo>
                      <a:pt x="1805" y="1450"/>
                    </a:lnTo>
                    <a:cubicBezTo>
                      <a:pt x="1823" y="1450"/>
                      <a:pt x="1838" y="1435"/>
                      <a:pt x="1838" y="1417"/>
                    </a:cubicBezTo>
                    <a:lnTo>
                      <a:pt x="1838" y="703"/>
                    </a:lnTo>
                    <a:lnTo>
                      <a:pt x="1914" y="703"/>
                    </a:lnTo>
                    <a:cubicBezTo>
                      <a:pt x="1925" y="703"/>
                      <a:pt x="1935" y="698"/>
                      <a:pt x="1941" y="688"/>
                    </a:cubicBezTo>
                    <a:cubicBezTo>
                      <a:pt x="1948" y="679"/>
                      <a:pt x="1949" y="667"/>
                      <a:pt x="1944" y="657"/>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lIns="82828" tIns="41413" rIns="82828" bIns="41413"/>
              <a:lstStyle/>
              <a:p>
                <a:endParaRPr lang="en-US" sz="1633" dirty="0"/>
              </a:p>
            </p:txBody>
          </p:sp>
          <p:sp>
            <p:nvSpPr>
              <p:cNvPr id="103" name="Freeform 147"/>
              <p:cNvSpPr>
                <a:spLocks noEditPoints="1"/>
              </p:cNvSpPr>
              <p:nvPr/>
            </p:nvSpPr>
            <p:spPr bwMode="auto">
              <a:xfrm>
                <a:off x="1444625" y="3887788"/>
                <a:ext cx="101600" cy="101600"/>
              </a:xfrm>
              <a:custGeom>
                <a:avLst/>
                <a:gdLst>
                  <a:gd name="T0" fmla="*/ 2147483646 w 243"/>
                  <a:gd name="T1" fmla="*/ 2147483646 h 242"/>
                  <a:gd name="T2" fmla="*/ 2147483646 w 243"/>
                  <a:gd name="T3" fmla="*/ 2147483646 h 242"/>
                  <a:gd name="T4" fmla="*/ 2147483646 w 243"/>
                  <a:gd name="T5" fmla="*/ 2147483646 h 242"/>
                  <a:gd name="T6" fmla="*/ 2147483646 w 243"/>
                  <a:gd name="T7" fmla="*/ 2147483646 h 242"/>
                  <a:gd name="T8" fmla="*/ 2147483646 w 243"/>
                  <a:gd name="T9" fmla="*/ 2147483646 h 242"/>
                  <a:gd name="T10" fmla="*/ 2147483646 w 243"/>
                  <a:gd name="T11" fmla="*/ 2147483646 h 242"/>
                  <a:gd name="T12" fmla="*/ 2147483646 w 243"/>
                  <a:gd name="T13" fmla="*/ 2147483646 h 242"/>
                  <a:gd name="T14" fmla="*/ 2147483646 w 243"/>
                  <a:gd name="T15" fmla="*/ 2147483646 h 242"/>
                  <a:gd name="T16" fmla="*/ 2147483646 w 243"/>
                  <a:gd name="T17" fmla="*/ 2147483646 h 242"/>
                  <a:gd name="T18" fmla="*/ 2147483646 w 243"/>
                  <a:gd name="T19" fmla="*/ 2147483646 h 242"/>
                  <a:gd name="T20" fmla="*/ 2147483646 w 243"/>
                  <a:gd name="T21" fmla="*/ 2147483646 h 242"/>
                  <a:gd name="T22" fmla="*/ 2147483646 w 243"/>
                  <a:gd name="T23" fmla="*/ 0 h 242"/>
                  <a:gd name="T24" fmla="*/ 2147483646 w 243"/>
                  <a:gd name="T25" fmla="*/ 0 h 242"/>
                  <a:gd name="T26" fmla="*/ 0 w 243"/>
                  <a:gd name="T27" fmla="*/ 2147483646 h 242"/>
                  <a:gd name="T28" fmla="*/ 0 w 243"/>
                  <a:gd name="T29" fmla="*/ 2147483646 h 242"/>
                  <a:gd name="T30" fmla="*/ 2147483646 w 243"/>
                  <a:gd name="T31" fmla="*/ 2147483646 h 24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43"/>
                  <a:gd name="T49" fmla="*/ 0 h 242"/>
                  <a:gd name="T50" fmla="*/ 243 w 243"/>
                  <a:gd name="T51" fmla="*/ 242 h 24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43" h="242">
                    <a:moveTo>
                      <a:pt x="67" y="66"/>
                    </a:moveTo>
                    <a:lnTo>
                      <a:pt x="67" y="66"/>
                    </a:lnTo>
                    <a:lnTo>
                      <a:pt x="176" y="66"/>
                    </a:lnTo>
                    <a:lnTo>
                      <a:pt x="176" y="176"/>
                    </a:lnTo>
                    <a:lnTo>
                      <a:pt x="67" y="176"/>
                    </a:lnTo>
                    <a:lnTo>
                      <a:pt x="67" y="66"/>
                    </a:lnTo>
                    <a:close/>
                    <a:moveTo>
                      <a:pt x="34" y="242"/>
                    </a:moveTo>
                    <a:lnTo>
                      <a:pt x="34" y="242"/>
                    </a:lnTo>
                    <a:lnTo>
                      <a:pt x="210" y="242"/>
                    </a:lnTo>
                    <a:cubicBezTo>
                      <a:pt x="228" y="242"/>
                      <a:pt x="243" y="227"/>
                      <a:pt x="243" y="209"/>
                    </a:cubicBezTo>
                    <a:lnTo>
                      <a:pt x="243" y="33"/>
                    </a:lnTo>
                    <a:cubicBezTo>
                      <a:pt x="243" y="15"/>
                      <a:pt x="228" y="0"/>
                      <a:pt x="210" y="0"/>
                    </a:cubicBezTo>
                    <a:lnTo>
                      <a:pt x="34" y="0"/>
                    </a:lnTo>
                    <a:cubicBezTo>
                      <a:pt x="15" y="0"/>
                      <a:pt x="0" y="15"/>
                      <a:pt x="0" y="33"/>
                    </a:cubicBezTo>
                    <a:lnTo>
                      <a:pt x="0" y="209"/>
                    </a:lnTo>
                    <a:cubicBezTo>
                      <a:pt x="0" y="227"/>
                      <a:pt x="15" y="242"/>
                      <a:pt x="34" y="242"/>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lIns="82828" tIns="41413" rIns="82828" bIns="41413"/>
              <a:lstStyle/>
              <a:p>
                <a:endParaRPr lang="en-US" sz="1633" dirty="0"/>
              </a:p>
            </p:txBody>
          </p:sp>
          <p:sp>
            <p:nvSpPr>
              <p:cNvPr id="104" name="Freeform 148"/>
              <p:cNvSpPr>
                <a:spLocks noEditPoints="1"/>
              </p:cNvSpPr>
              <p:nvPr/>
            </p:nvSpPr>
            <p:spPr bwMode="auto">
              <a:xfrm>
                <a:off x="1012825" y="3860800"/>
                <a:ext cx="80963" cy="128588"/>
              </a:xfrm>
              <a:custGeom>
                <a:avLst/>
                <a:gdLst>
                  <a:gd name="T0" fmla="*/ 2147483646 w 194"/>
                  <a:gd name="T1" fmla="*/ 2147483646 h 306"/>
                  <a:gd name="T2" fmla="*/ 2147483646 w 194"/>
                  <a:gd name="T3" fmla="*/ 2147483646 h 306"/>
                  <a:gd name="T4" fmla="*/ 2147483646 w 194"/>
                  <a:gd name="T5" fmla="*/ 2147483646 h 306"/>
                  <a:gd name="T6" fmla="*/ 2147483646 w 194"/>
                  <a:gd name="T7" fmla="*/ 2147483646 h 306"/>
                  <a:gd name="T8" fmla="*/ 2147483646 w 194"/>
                  <a:gd name="T9" fmla="*/ 2147483646 h 306"/>
                  <a:gd name="T10" fmla="*/ 2147483646 w 194"/>
                  <a:gd name="T11" fmla="*/ 2147483646 h 306"/>
                  <a:gd name="T12" fmla="*/ 2147483646 w 194"/>
                  <a:gd name="T13" fmla="*/ 2147483646 h 306"/>
                  <a:gd name="T14" fmla="*/ 0 w 194"/>
                  <a:gd name="T15" fmla="*/ 2147483646 h 306"/>
                  <a:gd name="T16" fmla="*/ 0 w 194"/>
                  <a:gd name="T17" fmla="*/ 2147483646 h 306"/>
                  <a:gd name="T18" fmla="*/ 0 w 194"/>
                  <a:gd name="T19" fmla="*/ 2147483646 h 306"/>
                  <a:gd name="T20" fmla="*/ 2147483646 w 194"/>
                  <a:gd name="T21" fmla="*/ 2147483646 h 306"/>
                  <a:gd name="T22" fmla="*/ 2147483646 w 194"/>
                  <a:gd name="T23" fmla="*/ 2147483646 h 306"/>
                  <a:gd name="T24" fmla="*/ 2147483646 w 194"/>
                  <a:gd name="T25" fmla="*/ 2147483646 h 306"/>
                  <a:gd name="T26" fmla="*/ 2147483646 w 194"/>
                  <a:gd name="T27" fmla="*/ 2147483646 h 306"/>
                  <a:gd name="T28" fmla="*/ 2147483646 w 194"/>
                  <a:gd name="T29" fmla="*/ 0 h 306"/>
                  <a:gd name="T30" fmla="*/ 0 w 194"/>
                  <a:gd name="T31" fmla="*/ 2147483646 h 30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
                  <a:gd name="T49" fmla="*/ 0 h 306"/>
                  <a:gd name="T50" fmla="*/ 194 w 194"/>
                  <a:gd name="T51" fmla="*/ 306 h 30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 h="306">
                    <a:moveTo>
                      <a:pt x="128" y="97"/>
                    </a:moveTo>
                    <a:lnTo>
                      <a:pt x="128" y="97"/>
                    </a:lnTo>
                    <a:lnTo>
                      <a:pt x="128" y="240"/>
                    </a:lnTo>
                    <a:lnTo>
                      <a:pt x="66" y="240"/>
                    </a:lnTo>
                    <a:lnTo>
                      <a:pt x="66" y="97"/>
                    </a:lnTo>
                    <a:cubicBezTo>
                      <a:pt x="66" y="80"/>
                      <a:pt x="80" y="66"/>
                      <a:pt x="97" y="66"/>
                    </a:cubicBezTo>
                    <a:cubicBezTo>
                      <a:pt x="114" y="66"/>
                      <a:pt x="128" y="80"/>
                      <a:pt x="128" y="97"/>
                    </a:cubicBezTo>
                    <a:close/>
                    <a:moveTo>
                      <a:pt x="0" y="97"/>
                    </a:moveTo>
                    <a:lnTo>
                      <a:pt x="0" y="97"/>
                    </a:lnTo>
                    <a:lnTo>
                      <a:pt x="0" y="273"/>
                    </a:lnTo>
                    <a:cubicBezTo>
                      <a:pt x="0" y="291"/>
                      <a:pt x="15" y="306"/>
                      <a:pt x="33" y="306"/>
                    </a:cubicBezTo>
                    <a:lnTo>
                      <a:pt x="161" y="306"/>
                    </a:lnTo>
                    <a:cubicBezTo>
                      <a:pt x="179" y="306"/>
                      <a:pt x="194" y="291"/>
                      <a:pt x="194" y="273"/>
                    </a:cubicBezTo>
                    <a:lnTo>
                      <a:pt x="194" y="97"/>
                    </a:lnTo>
                    <a:cubicBezTo>
                      <a:pt x="194" y="43"/>
                      <a:pt x="151" y="0"/>
                      <a:pt x="97" y="0"/>
                    </a:cubicBezTo>
                    <a:cubicBezTo>
                      <a:pt x="43" y="0"/>
                      <a:pt x="0" y="43"/>
                      <a:pt x="0" y="97"/>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lIns="82828" tIns="41413" rIns="82828" bIns="41413"/>
              <a:lstStyle/>
              <a:p>
                <a:endParaRPr lang="en-US" sz="1633" dirty="0"/>
              </a:p>
            </p:txBody>
          </p:sp>
          <p:sp>
            <p:nvSpPr>
              <p:cNvPr id="105" name="Freeform 149"/>
              <p:cNvSpPr>
                <a:spLocks noEditPoints="1"/>
              </p:cNvSpPr>
              <p:nvPr/>
            </p:nvSpPr>
            <p:spPr bwMode="auto">
              <a:xfrm>
                <a:off x="1141413" y="3860800"/>
                <a:ext cx="80963" cy="128588"/>
              </a:xfrm>
              <a:custGeom>
                <a:avLst/>
                <a:gdLst>
                  <a:gd name="T0" fmla="*/ 2147483646 w 194"/>
                  <a:gd name="T1" fmla="*/ 2147483646 h 306"/>
                  <a:gd name="T2" fmla="*/ 2147483646 w 194"/>
                  <a:gd name="T3" fmla="*/ 2147483646 h 306"/>
                  <a:gd name="T4" fmla="*/ 2147483646 w 194"/>
                  <a:gd name="T5" fmla="*/ 2147483646 h 306"/>
                  <a:gd name="T6" fmla="*/ 2147483646 w 194"/>
                  <a:gd name="T7" fmla="*/ 2147483646 h 306"/>
                  <a:gd name="T8" fmla="*/ 2147483646 w 194"/>
                  <a:gd name="T9" fmla="*/ 2147483646 h 306"/>
                  <a:gd name="T10" fmla="*/ 2147483646 w 194"/>
                  <a:gd name="T11" fmla="*/ 2147483646 h 306"/>
                  <a:gd name="T12" fmla="*/ 2147483646 w 194"/>
                  <a:gd name="T13" fmla="*/ 2147483646 h 306"/>
                  <a:gd name="T14" fmla="*/ 2147483646 w 194"/>
                  <a:gd name="T15" fmla="*/ 2147483646 h 306"/>
                  <a:gd name="T16" fmla="*/ 2147483646 w 194"/>
                  <a:gd name="T17" fmla="*/ 2147483646 h 306"/>
                  <a:gd name="T18" fmla="*/ 2147483646 w 194"/>
                  <a:gd name="T19" fmla="*/ 2147483646 h 306"/>
                  <a:gd name="T20" fmla="*/ 2147483646 w 194"/>
                  <a:gd name="T21" fmla="*/ 0 h 306"/>
                  <a:gd name="T22" fmla="*/ 0 w 194"/>
                  <a:gd name="T23" fmla="*/ 2147483646 h 306"/>
                  <a:gd name="T24" fmla="*/ 0 w 194"/>
                  <a:gd name="T25" fmla="*/ 2147483646 h 306"/>
                  <a:gd name="T26" fmla="*/ 2147483646 w 194"/>
                  <a:gd name="T27" fmla="*/ 2147483646 h 306"/>
                  <a:gd name="T28" fmla="*/ 2147483646 w 194"/>
                  <a:gd name="T29" fmla="*/ 2147483646 h 306"/>
                  <a:gd name="T30" fmla="*/ 2147483646 w 194"/>
                  <a:gd name="T31" fmla="*/ 2147483646 h 30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
                  <a:gd name="T49" fmla="*/ 0 h 306"/>
                  <a:gd name="T50" fmla="*/ 194 w 194"/>
                  <a:gd name="T51" fmla="*/ 306 h 30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 h="306">
                    <a:moveTo>
                      <a:pt x="128" y="240"/>
                    </a:moveTo>
                    <a:lnTo>
                      <a:pt x="128" y="240"/>
                    </a:lnTo>
                    <a:lnTo>
                      <a:pt x="67" y="240"/>
                    </a:lnTo>
                    <a:lnTo>
                      <a:pt x="67" y="97"/>
                    </a:lnTo>
                    <a:cubicBezTo>
                      <a:pt x="67" y="80"/>
                      <a:pt x="80" y="66"/>
                      <a:pt x="97" y="66"/>
                    </a:cubicBezTo>
                    <a:cubicBezTo>
                      <a:pt x="114" y="66"/>
                      <a:pt x="128" y="80"/>
                      <a:pt x="128" y="97"/>
                    </a:cubicBezTo>
                    <a:lnTo>
                      <a:pt x="128" y="240"/>
                    </a:lnTo>
                    <a:close/>
                    <a:moveTo>
                      <a:pt x="194" y="273"/>
                    </a:moveTo>
                    <a:lnTo>
                      <a:pt x="194" y="273"/>
                    </a:lnTo>
                    <a:lnTo>
                      <a:pt x="194" y="97"/>
                    </a:lnTo>
                    <a:cubicBezTo>
                      <a:pt x="194" y="43"/>
                      <a:pt x="151" y="0"/>
                      <a:pt x="97" y="0"/>
                    </a:cubicBezTo>
                    <a:cubicBezTo>
                      <a:pt x="44" y="0"/>
                      <a:pt x="0" y="43"/>
                      <a:pt x="0" y="97"/>
                    </a:cubicBezTo>
                    <a:lnTo>
                      <a:pt x="0" y="273"/>
                    </a:lnTo>
                    <a:cubicBezTo>
                      <a:pt x="0" y="291"/>
                      <a:pt x="15" y="306"/>
                      <a:pt x="33" y="306"/>
                    </a:cubicBezTo>
                    <a:lnTo>
                      <a:pt x="161" y="306"/>
                    </a:lnTo>
                    <a:cubicBezTo>
                      <a:pt x="180" y="306"/>
                      <a:pt x="194" y="291"/>
                      <a:pt x="194" y="273"/>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lIns="82828" tIns="41413" rIns="82828" bIns="41413"/>
              <a:lstStyle/>
              <a:p>
                <a:endParaRPr lang="en-US" sz="1633" dirty="0"/>
              </a:p>
            </p:txBody>
          </p:sp>
          <p:sp>
            <p:nvSpPr>
              <p:cNvPr id="106" name="Freeform 150"/>
              <p:cNvSpPr>
                <a:spLocks noEditPoints="1"/>
              </p:cNvSpPr>
              <p:nvPr/>
            </p:nvSpPr>
            <p:spPr bwMode="auto">
              <a:xfrm>
                <a:off x="1270000" y="3860800"/>
                <a:ext cx="80963" cy="128588"/>
              </a:xfrm>
              <a:custGeom>
                <a:avLst/>
                <a:gdLst>
                  <a:gd name="T0" fmla="*/ 2147483646 w 195"/>
                  <a:gd name="T1" fmla="*/ 2147483646 h 306"/>
                  <a:gd name="T2" fmla="*/ 2147483646 w 195"/>
                  <a:gd name="T3" fmla="*/ 2147483646 h 306"/>
                  <a:gd name="T4" fmla="*/ 2147483646 w 195"/>
                  <a:gd name="T5" fmla="*/ 2147483646 h 306"/>
                  <a:gd name="T6" fmla="*/ 2147483646 w 195"/>
                  <a:gd name="T7" fmla="*/ 2147483646 h 306"/>
                  <a:gd name="T8" fmla="*/ 2147483646 w 195"/>
                  <a:gd name="T9" fmla="*/ 2147483646 h 306"/>
                  <a:gd name="T10" fmla="*/ 2147483646 w 195"/>
                  <a:gd name="T11" fmla="*/ 2147483646 h 306"/>
                  <a:gd name="T12" fmla="*/ 2147483646 w 195"/>
                  <a:gd name="T13" fmla="*/ 2147483646 h 306"/>
                  <a:gd name="T14" fmla="*/ 2147483646 w 195"/>
                  <a:gd name="T15" fmla="*/ 2147483646 h 306"/>
                  <a:gd name="T16" fmla="*/ 2147483646 w 195"/>
                  <a:gd name="T17" fmla="*/ 2147483646 h 306"/>
                  <a:gd name="T18" fmla="*/ 2147483646 w 195"/>
                  <a:gd name="T19" fmla="*/ 2147483646 h 306"/>
                  <a:gd name="T20" fmla="*/ 2147483646 w 195"/>
                  <a:gd name="T21" fmla="*/ 2147483646 h 306"/>
                  <a:gd name="T22" fmla="*/ 2147483646 w 195"/>
                  <a:gd name="T23" fmla="*/ 0 h 306"/>
                  <a:gd name="T24" fmla="*/ 0 w 195"/>
                  <a:gd name="T25" fmla="*/ 2147483646 h 306"/>
                  <a:gd name="T26" fmla="*/ 0 w 195"/>
                  <a:gd name="T27" fmla="*/ 2147483646 h 306"/>
                  <a:gd name="T28" fmla="*/ 2147483646 w 195"/>
                  <a:gd name="T29" fmla="*/ 2147483646 h 306"/>
                  <a:gd name="T30" fmla="*/ 2147483646 w 195"/>
                  <a:gd name="T31" fmla="*/ 2147483646 h 30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5"/>
                  <a:gd name="T49" fmla="*/ 0 h 306"/>
                  <a:gd name="T50" fmla="*/ 195 w 195"/>
                  <a:gd name="T51" fmla="*/ 306 h 30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5" h="306">
                    <a:moveTo>
                      <a:pt x="67" y="97"/>
                    </a:moveTo>
                    <a:lnTo>
                      <a:pt x="67" y="97"/>
                    </a:lnTo>
                    <a:cubicBezTo>
                      <a:pt x="67" y="80"/>
                      <a:pt x="80" y="66"/>
                      <a:pt x="97" y="66"/>
                    </a:cubicBezTo>
                    <a:cubicBezTo>
                      <a:pt x="114" y="66"/>
                      <a:pt x="128" y="80"/>
                      <a:pt x="128" y="97"/>
                    </a:cubicBezTo>
                    <a:lnTo>
                      <a:pt x="128" y="240"/>
                    </a:lnTo>
                    <a:lnTo>
                      <a:pt x="67" y="240"/>
                    </a:lnTo>
                    <a:lnTo>
                      <a:pt x="67" y="97"/>
                    </a:lnTo>
                    <a:close/>
                    <a:moveTo>
                      <a:pt x="161" y="306"/>
                    </a:moveTo>
                    <a:lnTo>
                      <a:pt x="161" y="306"/>
                    </a:lnTo>
                    <a:cubicBezTo>
                      <a:pt x="180" y="306"/>
                      <a:pt x="195" y="291"/>
                      <a:pt x="195" y="273"/>
                    </a:cubicBezTo>
                    <a:lnTo>
                      <a:pt x="195" y="97"/>
                    </a:lnTo>
                    <a:cubicBezTo>
                      <a:pt x="195" y="43"/>
                      <a:pt x="151" y="0"/>
                      <a:pt x="97" y="0"/>
                    </a:cubicBezTo>
                    <a:cubicBezTo>
                      <a:pt x="44" y="0"/>
                      <a:pt x="0" y="43"/>
                      <a:pt x="0" y="97"/>
                    </a:cubicBezTo>
                    <a:lnTo>
                      <a:pt x="0" y="273"/>
                    </a:lnTo>
                    <a:cubicBezTo>
                      <a:pt x="0" y="291"/>
                      <a:pt x="15" y="306"/>
                      <a:pt x="33" y="306"/>
                    </a:cubicBezTo>
                    <a:lnTo>
                      <a:pt x="161" y="306"/>
                    </a:ln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lIns="82828" tIns="41413" rIns="82828" bIns="41413"/>
              <a:lstStyle/>
              <a:p>
                <a:endParaRPr lang="en-US" sz="1633" dirty="0"/>
              </a:p>
            </p:txBody>
          </p:sp>
        </p:grpSp>
        <p:grpSp>
          <p:nvGrpSpPr>
            <p:cNvPr id="47" name="组合 176"/>
            <p:cNvGrpSpPr>
              <a:grpSpLocks/>
            </p:cNvGrpSpPr>
            <p:nvPr/>
          </p:nvGrpSpPr>
          <p:grpSpPr bwMode="auto">
            <a:xfrm>
              <a:off x="6141857" y="3310079"/>
              <a:ext cx="343958" cy="261837"/>
              <a:chOff x="854075" y="3563938"/>
              <a:chExt cx="817563" cy="623888"/>
            </a:xfrm>
            <a:solidFill>
              <a:srgbClr val="2D6FAE"/>
            </a:solidFill>
          </p:grpSpPr>
          <p:sp>
            <p:nvSpPr>
              <p:cNvPr id="97" name="Freeform 146"/>
              <p:cNvSpPr>
                <a:spLocks noEditPoints="1"/>
              </p:cNvSpPr>
              <p:nvPr/>
            </p:nvSpPr>
            <p:spPr bwMode="auto">
              <a:xfrm>
                <a:off x="854075" y="3563938"/>
                <a:ext cx="817563" cy="623888"/>
              </a:xfrm>
              <a:custGeom>
                <a:avLst/>
                <a:gdLst>
                  <a:gd name="T0" fmla="*/ 2147483646 w 1949"/>
                  <a:gd name="T1" fmla="*/ 2147483646 h 1486"/>
                  <a:gd name="T2" fmla="*/ 2147483646 w 1949"/>
                  <a:gd name="T3" fmla="*/ 2147483646 h 1486"/>
                  <a:gd name="T4" fmla="*/ 2147483646 w 1949"/>
                  <a:gd name="T5" fmla="*/ 2147483646 h 1486"/>
                  <a:gd name="T6" fmla="*/ 2147483646 w 1949"/>
                  <a:gd name="T7" fmla="*/ 2147483646 h 1486"/>
                  <a:gd name="T8" fmla="*/ 2147483646 w 1949"/>
                  <a:gd name="T9" fmla="*/ 2147483646 h 1486"/>
                  <a:gd name="T10" fmla="*/ 2147483646 w 1949"/>
                  <a:gd name="T11" fmla="*/ 2147483646 h 1486"/>
                  <a:gd name="T12" fmla="*/ 2147483646 w 1949"/>
                  <a:gd name="T13" fmla="*/ 2147483646 h 1486"/>
                  <a:gd name="T14" fmla="*/ 2147483646 w 1949"/>
                  <a:gd name="T15" fmla="*/ 2147483646 h 1486"/>
                  <a:gd name="T16" fmla="*/ 2147483646 w 1949"/>
                  <a:gd name="T17" fmla="*/ 2147483646 h 1486"/>
                  <a:gd name="T18" fmla="*/ 2147483646 w 1949"/>
                  <a:gd name="T19" fmla="*/ 2147483646 h 1486"/>
                  <a:gd name="T20" fmla="*/ 2147483646 w 1949"/>
                  <a:gd name="T21" fmla="*/ 2147483646 h 1486"/>
                  <a:gd name="T22" fmla="*/ 2147483646 w 1949"/>
                  <a:gd name="T23" fmla="*/ 2147483646 h 1486"/>
                  <a:gd name="T24" fmla="*/ 2147483646 w 1949"/>
                  <a:gd name="T25" fmla="*/ 2147483646 h 1486"/>
                  <a:gd name="T26" fmla="*/ 2147483646 w 1949"/>
                  <a:gd name="T27" fmla="*/ 2147483646 h 1486"/>
                  <a:gd name="T28" fmla="*/ 2147483646 w 1949"/>
                  <a:gd name="T29" fmla="*/ 2147483646 h 1486"/>
                  <a:gd name="T30" fmla="*/ 2147483646 w 1949"/>
                  <a:gd name="T31" fmla="*/ 2147483646 h 1486"/>
                  <a:gd name="T32" fmla="*/ 2147483646 w 1949"/>
                  <a:gd name="T33" fmla="*/ 2147483646 h 1486"/>
                  <a:gd name="T34" fmla="*/ 2147483646 w 1949"/>
                  <a:gd name="T35" fmla="*/ 2147483646 h 1486"/>
                  <a:gd name="T36" fmla="*/ 2147483646 w 1949"/>
                  <a:gd name="T37" fmla="*/ 2147483646 h 1486"/>
                  <a:gd name="T38" fmla="*/ 2147483646 w 1949"/>
                  <a:gd name="T39" fmla="*/ 2147483646 h 1486"/>
                  <a:gd name="T40" fmla="*/ 2147483646 w 1949"/>
                  <a:gd name="T41" fmla="*/ 2147483646 h 1486"/>
                  <a:gd name="T42" fmla="*/ 2147483646 w 1949"/>
                  <a:gd name="T43" fmla="*/ 2147483646 h 1486"/>
                  <a:gd name="T44" fmla="*/ 2147483646 w 1949"/>
                  <a:gd name="T45" fmla="*/ 2147483646 h 1486"/>
                  <a:gd name="T46" fmla="*/ 2147483646 w 1949"/>
                  <a:gd name="T47" fmla="*/ 2147483646 h 1486"/>
                  <a:gd name="T48" fmla="*/ 2147483646 w 1949"/>
                  <a:gd name="T49" fmla="*/ 2147483646 h 1486"/>
                  <a:gd name="T50" fmla="*/ 2147483646 w 1949"/>
                  <a:gd name="T51" fmla="*/ 2147483646 h 1486"/>
                  <a:gd name="T52" fmla="*/ 2147483646 w 1949"/>
                  <a:gd name="T53" fmla="*/ 2147483646 h 1486"/>
                  <a:gd name="T54" fmla="*/ 2147483646 w 1949"/>
                  <a:gd name="T55" fmla="*/ 2147483646 h 1486"/>
                  <a:gd name="T56" fmla="*/ 2147483646 w 1949"/>
                  <a:gd name="T57" fmla="*/ 2147483646 h 1486"/>
                  <a:gd name="T58" fmla="*/ 2147483646 w 1949"/>
                  <a:gd name="T59" fmla="*/ 2147483646 h 1486"/>
                  <a:gd name="T60" fmla="*/ 2147483646 w 1949"/>
                  <a:gd name="T61" fmla="*/ 2147483646 h 1486"/>
                  <a:gd name="T62" fmla="*/ 2147483646 w 1949"/>
                  <a:gd name="T63" fmla="*/ 2147483646 h 1486"/>
                  <a:gd name="T64" fmla="*/ 2147483646 w 1949"/>
                  <a:gd name="T65" fmla="*/ 2147483646 h 1486"/>
                  <a:gd name="T66" fmla="*/ 2147483646 w 1949"/>
                  <a:gd name="T67" fmla="*/ 2147483646 h 1486"/>
                  <a:gd name="T68" fmla="*/ 2147483646 w 1949"/>
                  <a:gd name="T69" fmla="*/ 2147483646 h 1486"/>
                  <a:gd name="T70" fmla="*/ 2147483646 w 1949"/>
                  <a:gd name="T71" fmla="*/ 2147483646 h 1486"/>
                  <a:gd name="T72" fmla="*/ 2147483646 w 1949"/>
                  <a:gd name="T73" fmla="*/ 2147483646 h 1486"/>
                  <a:gd name="T74" fmla="*/ 2147483646 w 1949"/>
                  <a:gd name="T75" fmla="*/ 2147483646 h 1486"/>
                  <a:gd name="T76" fmla="*/ 2147483646 w 1949"/>
                  <a:gd name="T77" fmla="*/ 2147483646 h 148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949"/>
                  <a:gd name="T118" fmla="*/ 0 h 1486"/>
                  <a:gd name="T119" fmla="*/ 1949 w 1949"/>
                  <a:gd name="T120" fmla="*/ 1486 h 148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949" h="1486">
                    <a:moveTo>
                      <a:pt x="1805" y="637"/>
                    </a:moveTo>
                    <a:lnTo>
                      <a:pt x="1805" y="637"/>
                    </a:lnTo>
                    <a:lnTo>
                      <a:pt x="1539" y="637"/>
                    </a:lnTo>
                    <a:lnTo>
                      <a:pt x="1166" y="320"/>
                    </a:lnTo>
                    <a:lnTo>
                      <a:pt x="1421" y="320"/>
                    </a:lnTo>
                    <a:cubicBezTo>
                      <a:pt x="1440" y="320"/>
                      <a:pt x="1455" y="305"/>
                      <a:pt x="1455" y="286"/>
                    </a:cubicBezTo>
                    <a:lnTo>
                      <a:pt x="1455" y="203"/>
                    </a:lnTo>
                    <a:lnTo>
                      <a:pt x="1581" y="203"/>
                    </a:lnTo>
                    <a:lnTo>
                      <a:pt x="1581" y="286"/>
                    </a:lnTo>
                    <a:cubicBezTo>
                      <a:pt x="1581" y="305"/>
                      <a:pt x="1596" y="320"/>
                      <a:pt x="1615" y="320"/>
                    </a:cubicBezTo>
                    <a:lnTo>
                      <a:pt x="1729" y="320"/>
                    </a:lnTo>
                    <a:lnTo>
                      <a:pt x="1863" y="637"/>
                    </a:lnTo>
                    <a:lnTo>
                      <a:pt x="1805" y="637"/>
                    </a:lnTo>
                    <a:close/>
                    <a:moveTo>
                      <a:pt x="803" y="162"/>
                    </a:moveTo>
                    <a:lnTo>
                      <a:pt x="803" y="162"/>
                    </a:lnTo>
                    <a:cubicBezTo>
                      <a:pt x="790" y="151"/>
                      <a:pt x="772" y="151"/>
                      <a:pt x="760" y="162"/>
                    </a:cubicBezTo>
                    <a:lnTo>
                      <a:pt x="201" y="637"/>
                    </a:lnTo>
                    <a:lnTo>
                      <a:pt x="126" y="637"/>
                    </a:lnTo>
                    <a:lnTo>
                      <a:pt x="781" y="80"/>
                    </a:lnTo>
                    <a:lnTo>
                      <a:pt x="1436" y="637"/>
                    </a:lnTo>
                    <a:lnTo>
                      <a:pt x="1362" y="637"/>
                    </a:lnTo>
                    <a:lnTo>
                      <a:pt x="803" y="162"/>
                    </a:lnTo>
                    <a:close/>
                    <a:moveTo>
                      <a:pt x="1944" y="657"/>
                    </a:moveTo>
                    <a:lnTo>
                      <a:pt x="1944" y="657"/>
                    </a:lnTo>
                    <a:lnTo>
                      <a:pt x="1782" y="273"/>
                    </a:lnTo>
                    <a:cubicBezTo>
                      <a:pt x="1777" y="261"/>
                      <a:pt x="1765" y="253"/>
                      <a:pt x="1751" y="253"/>
                    </a:cubicBezTo>
                    <a:lnTo>
                      <a:pt x="1648" y="253"/>
                    </a:lnTo>
                    <a:lnTo>
                      <a:pt x="1648" y="169"/>
                    </a:lnTo>
                    <a:cubicBezTo>
                      <a:pt x="1648" y="151"/>
                      <a:pt x="1633" y="136"/>
                      <a:pt x="1615" y="136"/>
                    </a:cubicBezTo>
                    <a:lnTo>
                      <a:pt x="1421" y="136"/>
                    </a:lnTo>
                    <a:cubicBezTo>
                      <a:pt x="1403" y="136"/>
                      <a:pt x="1388" y="151"/>
                      <a:pt x="1388" y="169"/>
                    </a:cubicBezTo>
                    <a:lnTo>
                      <a:pt x="1388" y="253"/>
                    </a:lnTo>
                    <a:lnTo>
                      <a:pt x="1088" y="253"/>
                    </a:lnTo>
                    <a:lnTo>
                      <a:pt x="803" y="11"/>
                    </a:lnTo>
                    <a:cubicBezTo>
                      <a:pt x="790" y="0"/>
                      <a:pt x="772" y="0"/>
                      <a:pt x="760" y="11"/>
                    </a:cubicBezTo>
                    <a:lnTo>
                      <a:pt x="14" y="645"/>
                    </a:lnTo>
                    <a:cubicBezTo>
                      <a:pt x="3" y="654"/>
                      <a:pt x="0" y="668"/>
                      <a:pt x="4" y="682"/>
                    </a:cubicBezTo>
                    <a:cubicBezTo>
                      <a:pt x="9" y="695"/>
                      <a:pt x="22" y="703"/>
                      <a:pt x="36" y="703"/>
                    </a:cubicBezTo>
                    <a:lnTo>
                      <a:pt x="180" y="703"/>
                    </a:lnTo>
                    <a:lnTo>
                      <a:pt x="180" y="1417"/>
                    </a:lnTo>
                    <a:cubicBezTo>
                      <a:pt x="180" y="1435"/>
                      <a:pt x="195" y="1450"/>
                      <a:pt x="213" y="1450"/>
                    </a:cubicBezTo>
                    <a:lnTo>
                      <a:pt x="614" y="1450"/>
                    </a:lnTo>
                    <a:cubicBezTo>
                      <a:pt x="626" y="1472"/>
                      <a:pt x="648" y="1486"/>
                      <a:pt x="675" y="1486"/>
                    </a:cubicBezTo>
                    <a:cubicBezTo>
                      <a:pt x="713" y="1486"/>
                      <a:pt x="744" y="1455"/>
                      <a:pt x="744" y="1417"/>
                    </a:cubicBezTo>
                    <a:cubicBezTo>
                      <a:pt x="744" y="1379"/>
                      <a:pt x="713" y="1348"/>
                      <a:pt x="675" y="1348"/>
                    </a:cubicBezTo>
                    <a:cubicBezTo>
                      <a:pt x="648" y="1348"/>
                      <a:pt x="626" y="1362"/>
                      <a:pt x="614" y="1384"/>
                    </a:cubicBezTo>
                    <a:lnTo>
                      <a:pt x="246" y="1384"/>
                    </a:lnTo>
                    <a:lnTo>
                      <a:pt x="246" y="685"/>
                    </a:lnTo>
                    <a:lnTo>
                      <a:pt x="781" y="231"/>
                    </a:lnTo>
                    <a:lnTo>
                      <a:pt x="1328" y="695"/>
                    </a:lnTo>
                    <a:cubicBezTo>
                      <a:pt x="1334" y="701"/>
                      <a:pt x="1342" y="703"/>
                      <a:pt x="1349" y="703"/>
                    </a:cubicBezTo>
                    <a:lnTo>
                      <a:pt x="1772" y="703"/>
                    </a:lnTo>
                    <a:lnTo>
                      <a:pt x="1772" y="1384"/>
                    </a:lnTo>
                    <a:lnTo>
                      <a:pt x="1648" y="1384"/>
                    </a:lnTo>
                    <a:lnTo>
                      <a:pt x="1648" y="1134"/>
                    </a:lnTo>
                    <a:cubicBezTo>
                      <a:pt x="1648" y="1115"/>
                      <a:pt x="1633" y="1100"/>
                      <a:pt x="1615" y="1100"/>
                    </a:cubicBezTo>
                    <a:lnTo>
                      <a:pt x="1439" y="1100"/>
                    </a:lnTo>
                    <a:cubicBezTo>
                      <a:pt x="1420" y="1100"/>
                      <a:pt x="1405" y="1115"/>
                      <a:pt x="1405" y="1134"/>
                    </a:cubicBezTo>
                    <a:lnTo>
                      <a:pt x="1405" y="1384"/>
                    </a:lnTo>
                    <a:lnTo>
                      <a:pt x="948" y="1384"/>
                    </a:lnTo>
                    <a:cubicBezTo>
                      <a:pt x="936" y="1362"/>
                      <a:pt x="914" y="1348"/>
                      <a:pt x="888" y="1348"/>
                    </a:cubicBezTo>
                    <a:cubicBezTo>
                      <a:pt x="849" y="1348"/>
                      <a:pt x="818" y="1379"/>
                      <a:pt x="818" y="1417"/>
                    </a:cubicBezTo>
                    <a:cubicBezTo>
                      <a:pt x="818" y="1455"/>
                      <a:pt x="849" y="1486"/>
                      <a:pt x="888" y="1486"/>
                    </a:cubicBezTo>
                    <a:cubicBezTo>
                      <a:pt x="914" y="1486"/>
                      <a:pt x="936" y="1472"/>
                      <a:pt x="948" y="1450"/>
                    </a:cubicBezTo>
                    <a:lnTo>
                      <a:pt x="1439" y="1450"/>
                    </a:lnTo>
                    <a:cubicBezTo>
                      <a:pt x="1457" y="1450"/>
                      <a:pt x="1472" y="1435"/>
                      <a:pt x="1472" y="1417"/>
                    </a:cubicBezTo>
                    <a:lnTo>
                      <a:pt x="1472" y="1167"/>
                    </a:lnTo>
                    <a:lnTo>
                      <a:pt x="1581" y="1167"/>
                    </a:lnTo>
                    <a:lnTo>
                      <a:pt x="1581" y="1417"/>
                    </a:lnTo>
                    <a:cubicBezTo>
                      <a:pt x="1581" y="1435"/>
                      <a:pt x="1596" y="1450"/>
                      <a:pt x="1615" y="1450"/>
                    </a:cubicBezTo>
                    <a:lnTo>
                      <a:pt x="1805" y="1450"/>
                    </a:lnTo>
                    <a:cubicBezTo>
                      <a:pt x="1823" y="1450"/>
                      <a:pt x="1838" y="1435"/>
                      <a:pt x="1838" y="1417"/>
                    </a:cubicBezTo>
                    <a:lnTo>
                      <a:pt x="1838" y="703"/>
                    </a:lnTo>
                    <a:lnTo>
                      <a:pt x="1914" y="703"/>
                    </a:lnTo>
                    <a:cubicBezTo>
                      <a:pt x="1925" y="703"/>
                      <a:pt x="1935" y="698"/>
                      <a:pt x="1941" y="688"/>
                    </a:cubicBezTo>
                    <a:cubicBezTo>
                      <a:pt x="1948" y="679"/>
                      <a:pt x="1949" y="667"/>
                      <a:pt x="1944" y="657"/>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lIns="82828" tIns="41413" rIns="82828" bIns="41413"/>
              <a:lstStyle/>
              <a:p>
                <a:endParaRPr lang="en-US" sz="1633" dirty="0"/>
              </a:p>
            </p:txBody>
          </p:sp>
          <p:sp>
            <p:nvSpPr>
              <p:cNvPr id="98" name="Freeform 147"/>
              <p:cNvSpPr>
                <a:spLocks noEditPoints="1"/>
              </p:cNvSpPr>
              <p:nvPr/>
            </p:nvSpPr>
            <p:spPr bwMode="auto">
              <a:xfrm>
                <a:off x="1444625" y="3887788"/>
                <a:ext cx="101600" cy="101600"/>
              </a:xfrm>
              <a:custGeom>
                <a:avLst/>
                <a:gdLst>
                  <a:gd name="T0" fmla="*/ 2147483646 w 243"/>
                  <a:gd name="T1" fmla="*/ 2147483646 h 242"/>
                  <a:gd name="T2" fmla="*/ 2147483646 w 243"/>
                  <a:gd name="T3" fmla="*/ 2147483646 h 242"/>
                  <a:gd name="T4" fmla="*/ 2147483646 w 243"/>
                  <a:gd name="T5" fmla="*/ 2147483646 h 242"/>
                  <a:gd name="T6" fmla="*/ 2147483646 w 243"/>
                  <a:gd name="T7" fmla="*/ 2147483646 h 242"/>
                  <a:gd name="T8" fmla="*/ 2147483646 w 243"/>
                  <a:gd name="T9" fmla="*/ 2147483646 h 242"/>
                  <a:gd name="T10" fmla="*/ 2147483646 w 243"/>
                  <a:gd name="T11" fmla="*/ 2147483646 h 242"/>
                  <a:gd name="T12" fmla="*/ 2147483646 w 243"/>
                  <a:gd name="T13" fmla="*/ 2147483646 h 242"/>
                  <a:gd name="T14" fmla="*/ 2147483646 w 243"/>
                  <a:gd name="T15" fmla="*/ 2147483646 h 242"/>
                  <a:gd name="T16" fmla="*/ 2147483646 w 243"/>
                  <a:gd name="T17" fmla="*/ 2147483646 h 242"/>
                  <a:gd name="T18" fmla="*/ 2147483646 w 243"/>
                  <a:gd name="T19" fmla="*/ 2147483646 h 242"/>
                  <a:gd name="T20" fmla="*/ 2147483646 w 243"/>
                  <a:gd name="T21" fmla="*/ 2147483646 h 242"/>
                  <a:gd name="T22" fmla="*/ 2147483646 w 243"/>
                  <a:gd name="T23" fmla="*/ 0 h 242"/>
                  <a:gd name="T24" fmla="*/ 2147483646 w 243"/>
                  <a:gd name="T25" fmla="*/ 0 h 242"/>
                  <a:gd name="T26" fmla="*/ 0 w 243"/>
                  <a:gd name="T27" fmla="*/ 2147483646 h 242"/>
                  <a:gd name="T28" fmla="*/ 0 w 243"/>
                  <a:gd name="T29" fmla="*/ 2147483646 h 242"/>
                  <a:gd name="T30" fmla="*/ 2147483646 w 243"/>
                  <a:gd name="T31" fmla="*/ 2147483646 h 24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43"/>
                  <a:gd name="T49" fmla="*/ 0 h 242"/>
                  <a:gd name="T50" fmla="*/ 243 w 243"/>
                  <a:gd name="T51" fmla="*/ 242 h 24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43" h="242">
                    <a:moveTo>
                      <a:pt x="67" y="66"/>
                    </a:moveTo>
                    <a:lnTo>
                      <a:pt x="67" y="66"/>
                    </a:lnTo>
                    <a:lnTo>
                      <a:pt x="176" y="66"/>
                    </a:lnTo>
                    <a:lnTo>
                      <a:pt x="176" y="176"/>
                    </a:lnTo>
                    <a:lnTo>
                      <a:pt x="67" y="176"/>
                    </a:lnTo>
                    <a:lnTo>
                      <a:pt x="67" y="66"/>
                    </a:lnTo>
                    <a:close/>
                    <a:moveTo>
                      <a:pt x="34" y="242"/>
                    </a:moveTo>
                    <a:lnTo>
                      <a:pt x="34" y="242"/>
                    </a:lnTo>
                    <a:lnTo>
                      <a:pt x="210" y="242"/>
                    </a:lnTo>
                    <a:cubicBezTo>
                      <a:pt x="228" y="242"/>
                      <a:pt x="243" y="227"/>
                      <a:pt x="243" y="209"/>
                    </a:cubicBezTo>
                    <a:lnTo>
                      <a:pt x="243" y="33"/>
                    </a:lnTo>
                    <a:cubicBezTo>
                      <a:pt x="243" y="15"/>
                      <a:pt x="228" y="0"/>
                      <a:pt x="210" y="0"/>
                    </a:cubicBezTo>
                    <a:lnTo>
                      <a:pt x="34" y="0"/>
                    </a:lnTo>
                    <a:cubicBezTo>
                      <a:pt x="15" y="0"/>
                      <a:pt x="0" y="15"/>
                      <a:pt x="0" y="33"/>
                    </a:cubicBezTo>
                    <a:lnTo>
                      <a:pt x="0" y="209"/>
                    </a:lnTo>
                    <a:cubicBezTo>
                      <a:pt x="0" y="227"/>
                      <a:pt x="15" y="242"/>
                      <a:pt x="34" y="242"/>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lIns="82828" tIns="41413" rIns="82828" bIns="41413"/>
              <a:lstStyle/>
              <a:p>
                <a:endParaRPr lang="en-US" sz="1633" dirty="0"/>
              </a:p>
            </p:txBody>
          </p:sp>
          <p:sp>
            <p:nvSpPr>
              <p:cNvPr id="99" name="Freeform 148"/>
              <p:cNvSpPr>
                <a:spLocks noEditPoints="1"/>
              </p:cNvSpPr>
              <p:nvPr/>
            </p:nvSpPr>
            <p:spPr bwMode="auto">
              <a:xfrm>
                <a:off x="1012825" y="3860800"/>
                <a:ext cx="80963" cy="128588"/>
              </a:xfrm>
              <a:custGeom>
                <a:avLst/>
                <a:gdLst>
                  <a:gd name="T0" fmla="*/ 2147483646 w 194"/>
                  <a:gd name="T1" fmla="*/ 2147483646 h 306"/>
                  <a:gd name="T2" fmla="*/ 2147483646 w 194"/>
                  <a:gd name="T3" fmla="*/ 2147483646 h 306"/>
                  <a:gd name="T4" fmla="*/ 2147483646 w 194"/>
                  <a:gd name="T5" fmla="*/ 2147483646 h 306"/>
                  <a:gd name="T6" fmla="*/ 2147483646 w 194"/>
                  <a:gd name="T7" fmla="*/ 2147483646 h 306"/>
                  <a:gd name="T8" fmla="*/ 2147483646 w 194"/>
                  <a:gd name="T9" fmla="*/ 2147483646 h 306"/>
                  <a:gd name="T10" fmla="*/ 2147483646 w 194"/>
                  <a:gd name="T11" fmla="*/ 2147483646 h 306"/>
                  <a:gd name="T12" fmla="*/ 2147483646 w 194"/>
                  <a:gd name="T13" fmla="*/ 2147483646 h 306"/>
                  <a:gd name="T14" fmla="*/ 0 w 194"/>
                  <a:gd name="T15" fmla="*/ 2147483646 h 306"/>
                  <a:gd name="T16" fmla="*/ 0 w 194"/>
                  <a:gd name="T17" fmla="*/ 2147483646 h 306"/>
                  <a:gd name="T18" fmla="*/ 0 w 194"/>
                  <a:gd name="T19" fmla="*/ 2147483646 h 306"/>
                  <a:gd name="T20" fmla="*/ 2147483646 w 194"/>
                  <a:gd name="T21" fmla="*/ 2147483646 h 306"/>
                  <a:gd name="T22" fmla="*/ 2147483646 w 194"/>
                  <a:gd name="T23" fmla="*/ 2147483646 h 306"/>
                  <a:gd name="T24" fmla="*/ 2147483646 w 194"/>
                  <a:gd name="T25" fmla="*/ 2147483646 h 306"/>
                  <a:gd name="T26" fmla="*/ 2147483646 w 194"/>
                  <a:gd name="T27" fmla="*/ 2147483646 h 306"/>
                  <a:gd name="T28" fmla="*/ 2147483646 w 194"/>
                  <a:gd name="T29" fmla="*/ 0 h 306"/>
                  <a:gd name="T30" fmla="*/ 0 w 194"/>
                  <a:gd name="T31" fmla="*/ 2147483646 h 30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
                  <a:gd name="T49" fmla="*/ 0 h 306"/>
                  <a:gd name="T50" fmla="*/ 194 w 194"/>
                  <a:gd name="T51" fmla="*/ 306 h 30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 h="306">
                    <a:moveTo>
                      <a:pt x="128" y="97"/>
                    </a:moveTo>
                    <a:lnTo>
                      <a:pt x="128" y="97"/>
                    </a:lnTo>
                    <a:lnTo>
                      <a:pt x="128" y="240"/>
                    </a:lnTo>
                    <a:lnTo>
                      <a:pt x="66" y="240"/>
                    </a:lnTo>
                    <a:lnTo>
                      <a:pt x="66" y="97"/>
                    </a:lnTo>
                    <a:cubicBezTo>
                      <a:pt x="66" y="80"/>
                      <a:pt x="80" y="66"/>
                      <a:pt x="97" y="66"/>
                    </a:cubicBezTo>
                    <a:cubicBezTo>
                      <a:pt x="114" y="66"/>
                      <a:pt x="128" y="80"/>
                      <a:pt x="128" y="97"/>
                    </a:cubicBezTo>
                    <a:close/>
                    <a:moveTo>
                      <a:pt x="0" y="97"/>
                    </a:moveTo>
                    <a:lnTo>
                      <a:pt x="0" y="97"/>
                    </a:lnTo>
                    <a:lnTo>
                      <a:pt x="0" y="273"/>
                    </a:lnTo>
                    <a:cubicBezTo>
                      <a:pt x="0" y="291"/>
                      <a:pt x="15" y="306"/>
                      <a:pt x="33" y="306"/>
                    </a:cubicBezTo>
                    <a:lnTo>
                      <a:pt x="161" y="306"/>
                    </a:lnTo>
                    <a:cubicBezTo>
                      <a:pt x="179" y="306"/>
                      <a:pt x="194" y="291"/>
                      <a:pt x="194" y="273"/>
                    </a:cubicBezTo>
                    <a:lnTo>
                      <a:pt x="194" y="97"/>
                    </a:lnTo>
                    <a:cubicBezTo>
                      <a:pt x="194" y="43"/>
                      <a:pt x="151" y="0"/>
                      <a:pt x="97" y="0"/>
                    </a:cubicBezTo>
                    <a:cubicBezTo>
                      <a:pt x="43" y="0"/>
                      <a:pt x="0" y="43"/>
                      <a:pt x="0" y="97"/>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lIns="82828" tIns="41413" rIns="82828" bIns="41413"/>
              <a:lstStyle/>
              <a:p>
                <a:endParaRPr lang="en-US" sz="1633" dirty="0"/>
              </a:p>
            </p:txBody>
          </p:sp>
          <p:sp>
            <p:nvSpPr>
              <p:cNvPr id="100" name="Freeform 149"/>
              <p:cNvSpPr>
                <a:spLocks noEditPoints="1"/>
              </p:cNvSpPr>
              <p:nvPr/>
            </p:nvSpPr>
            <p:spPr bwMode="auto">
              <a:xfrm>
                <a:off x="1141413" y="3860800"/>
                <a:ext cx="80963" cy="128588"/>
              </a:xfrm>
              <a:custGeom>
                <a:avLst/>
                <a:gdLst>
                  <a:gd name="T0" fmla="*/ 2147483646 w 194"/>
                  <a:gd name="T1" fmla="*/ 2147483646 h 306"/>
                  <a:gd name="T2" fmla="*/ 2147483646 w 194"/>
                  <a:gd name="T3" fmla="*/ 2147483646 h 306"/>
                  <a:gd name="T4" fmla="*/ 2147483646 w 194"/>
                  <a:gd name="T5" fmla="*/ 2147483646 h 306"/>
                  <a:gd name="T6" fmla="*/ 2147483646 w 194"/>
                  <a:gd name="T7" fmla="*/ 2147483646 h 306"/>
                  <a:gd name="T8" fmla="*/ 2147483646 w 194"/>
                  <a:gd name="T9" fmla="*/ 2147483646 h 306"/>
                  <a:gd name="T10" fmla="*/ 2147483646 w 194"/>
                  <a:gd name="T11" fmla="*/ 2147483646 h 306"/>
                  <a:gd name="T12" fmla="*/ 2147483646 w 194"/>
                  <a:gd name="T13" fmla="*/ 2147483646 h 306"/>
                  <a:gd name="T14" fmla="*/ 2147483646 w 194"/>
                  <a:gd name="T15" fmla="*/ 2147483646 h 306"/>
                  <a:gd name="T16" fmla="*/ 2147483646 w 194"/>
                  <a:gd name="T17" fmla="*/ 2147483646 h 306"/>
                  <a:gd name="T18" fmla="*/ 2147483646 w 194"/>
                  <a:gd name="T19" fmla="*/ 2147483646 h 306"/>
                  <a:gd name="T20" fmla="*/ 2147483646 w 194"/>
                  <a:gd name="T21" fmla="*/ 0 h 306"/>
                  <a:gd name="T22" fmla="*/ 0 w 194"/>
                  <a:gd name="T23" fmla="*/ 2147483646 h 306"/>
                  <a:gd name="T24" fmla="*/ 0 w 194"/>
                  <a:gd name="T25" fmla="*/ 2147483646 h 306"/>
                  <a:gd name="T26" fmla="*/ 2147483646 w 194"/>
                  <a:gd name="T27" fmla="*/ 2147483646 h 306"/>
                  <a:gd name="T28" fmla="*/ 2147483646 w 194"/>
                  <a:gd name="T29" fmla="*/ 2147483646 h 306"/>
                  <a:gd name="T30" fmla="*/ 2147483646 w 194"/>
                  <a:gd name="T31" fmla="*/ 2147483646 h 30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
                  <a:gd name="T49" fmla="*/ 0 h 306"/>
                  <a:gd name="T50" fmla="*/ 194 w 194"/>
                  <a:gd name="T51" fmla="*/ 306 h 30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 h="306">
                    <a:moveTo>
                      <a:pt x="128" y="240"/>
                    </a:moveTo>
                    <a:lnTo>
                      <a:pt x="128" y="240"/>
                    </a:lnTo>
                    <a:lnTo>
                      <a:pt x="67" y="240"/>
                    </a:lnTo>
                    <a:lnTo>
                      <a:pt x="67" y="97"/>
                    </a:lnTo>
                    <a:cubicBezTo>
                      <a:pt x="67" y="80"/>
                      <a:pt x="80" y="66"/>
                      <a:pt x="97" y="66"/>
                    </a:cubicBezTo>
                    <a:cubicBezTo>
                      <a:pt x="114" y="66"/>
                      <a:pt x="128" y="80"/>
                      <a:pt x="128" y="97"/>
                    </a:cubicBezTo>
                    <a:lnTo>
                      <a:pt x="128" y="240"/>
                    </a:lnTo>
                    <a:close/>
                    <a:moveTo>
                      <a:pt x="194" y="273"/>
                    </a:moveTo>
                    <a:lnTo>
                      <a:pt x="194" y="273"/>
                    </a:lnTo>
                    <a:lnTo>
                      <a:pt x="194" y="97"/>
                    </a:lnTo>
                    <a:cubicBezTo>
                      <a:pt x="194" y="43"/>
                      <a:pt x="151" y="0"/>
                      <a:pt x="97" y="0"/>
                    </a:cubicBezTo>
                    <a:cubicBezTo>
                      <a:pt x="44" y="0"/>
                      <a:pt x="0" y="43"/>
                      <a:pt x="0" y="97"/>
                    </a:cubicBezTo>
                    <a:lnTo>
                      <a:pt x="0" y="273"/>
                    </a:lnTo>
                    <a:cubicBezTo>
                      <a:pt x="0" y="291"/>
                      <a:pt x="15" y="306"/>
                      <a:pt x="33" y="306"/>
                    </a:cubicBezTo>
                    <a:lnTo>
                      <a:pt x="161" y="306"/>
                    </a:lnTo>
                    <a:cubicBezTo>
                      <a:pt x="180" y="306"/>
                      <a:pt x="194" y="291"/>
                      <a:pt x="194" y="273"/>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lIns="82828" tIns="41413" rIns="82828" bIns="41413"/>
              <a:lstStyle/>
              <a:p>
                <a:endParaRPr lang="en-US" sz="1633" dirty="0"/>
              </a:p>
            </p:txBody>
          </p:sp>
          <p:sp>
            <p:nvSpPr>
              <p:cNvPr id="101" name="Freeform 150"/>
              <p:cNvSpPr>
                <a:spLocks noEditPoints="1"/>
              </p:cNvSpPr>
              <p:nvPr/>
            </p:nvSpPr>
            <p:spPr bwMode="auto">
              <a:xfrm>
                <a:off x="1270000" y="3860800"/>
                <a:ext cx="80963" cy="128588"/>
              </a:xfrm>
              <a:custGeom>
                <a:avLst/>
                <a:gdLst>
                  <a:gd name="T0" fmla="*/ 2147483646 w 195"/>
                  <a:gd name="T1" fmla="*/ 2147483646 h 306"/>
                  <a:gd name="T2" fmla="*/ 2147483646 w 195"/>
                  <a:gd name="T3" fmla="*/ 2147483646 h 306"/>
                  <a:gd name="T4" fmla="*/ 2147483646 w 195"/>
                  <a:gd name="T5" fmla="*/ 2147483646 h 306"/>
                  <a:gd name="T6" fmla="*/ 2147483646 w 195"/>
                  <a:gd name="T7" fmla="*/ 2147483646 h 306"/>
                  <a:gd name="T8" fmla="*/ 2147483646 w 195"/>
                  <a:gd name="T9" fmla="*/ 2147483646 h 306"/>
                  <a:gd name="T10" fmla="*/ 2147483646 w 195"/>
                  <a:gd name="T11" fmla="*/ 2147483646 h 306"/>
                  <a:gd name="T12" fmla="*/ 2147483646 w 195"/>
                  <a:gd name="T13" fmla="*/ 2147483646 h 306"/>
                  <a:gd name="T14" fmla="*/ 2147483646 w 195"/>
                  <a:gd name="T15" fmla="*/ 2147483646 h 306"/>
                  <a:gd name="T16" fmla="*/ 2147483646 w 195"/>
                  <a:gd name="T17" fmla="*/ 2147483646 h 306"/>
                  <a:gd name="T18" fmla="*/ 2147483646 w 195"/>
                  <a:gd name="T19" fmla="*/ 2147483646 h 306"/>
                  <a:gd name="T20" fmla="*/ 2147483646 w 195"/>
                  <a:gd name="T21" fmla="*/ 2147483646 h 306"/>
                  <a:gd name="T22" fmla="*/ 2147483646 w 195"/>
                  <a:gd name="T23" fmla="*/ 0 h 306"/>
                  <a:gd name="T24" fmla="*/ 0 w 195"/>
                  <a:gd name="T25" fmla="*/ 2147483646 h 306"/>
                  <a:gd name="T26" fmla="*/ 0 w 195"/>
                  <a:gd name="T27" fmla="*/ 2147483646 h 306"/>
                  <a:gd name="T28" fmla="*/ 2147483646 w 195"/>
                  <a:gd name="T29" fmla="*/ 2147483646 h 306"/>
                  <a:gd name="T30" fmla="*/ 2147483646 w 195"/>
                  <a:gd name="T31" fmla="*/ 2147483646 h 30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5"/>
                  <a:gd name="T49" fmla="*/ 0 h 306"/>
                  <a:gd name="T50" fmla="*/ 195 w 195"/>
                  <a:gd name="T51" fmla="*/ 306 h 30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5" h="306">
                    <a:moveTo>
                      <a:pt x="67" y="97"/>
                    </a:moveTo>
                    <a:lnTo>
                      <a:pt x="67" y="97"/>
                    </a:lnTo>
                    <a:cubicBezTo>
                      <a:pt x="67" y="80"/>
                      <a:pt x="80" y="66"/>
                      <a:pt x="97" y="66"/>
                    </a:cubicBezTo>
                    <a:cubicBezTo>
                      <a:pt x="114" y="66"/>
                      <a:pt x="128" y="80"/>
                      <a:pt x="128" y="97"/>
                    </a:cubicBezTo>
                    <a:lnTo>
                      <a:pt x="128" y="240"/>
                    </a:lnTo>
                    <a:lnTo>
                      <a:pt x="67" y="240"/>
                    </a:lnTo>
                    <a:lnTo>
                      <a:pt x="67" y="97"/>
                    </a:lnTo>
                    <a:close/>
                    <a:moveTo>
                      <a:pt x="161" y="306"/>
                    </a:moveTo>
                    <a:lnTo>
                      <a:pt x="161" y="306"/>
                    </a:lnTo>
                    <a:cubicBezTo>
                      <a:pt x="180" y="306"/>
                      <a:pt x="195" y="291"/>
                      <a:pt x="195" y="273"/>
                    </a:cubicBezTo>
                    <a:lnTo>
                      <a:pt x="195" y="97"/>
                    </a:lnTo>
                    <a:cubicBezTo>
                      <a:pt x="195" y="43"/>
                      <a:pt x="151" y="0"/>
                      <a:pt x="97" y="0"/>
                    </a:cubicBezTo>
                    <a:cubicBezTo>
                      <a:pt x="44" y="0"/>
                      <a:pt x="0" y="43"/>
                      <a:pt x="0" y="97"/>
                    </a:cubicBezTo>
                    <a:lnTo>
                      <a:pt x="0" y="273"/>
                    </a:lnTo>
                    <a:cubicBezTo>
                      <a:pt x="0" y="291"/>
                      <a:pt x="15" y="306"/>
                      <a:pt x="33" y="306"/>
                    </a:cubicBezTo>
                    <a:lnTo>
                      <a:pt x="161" y="306"/>
                    </a:ln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lIns="82828" tIns="41413" rIns="82828" bIns="41413"/>
              <a:lstStyle/>
              <a:p>
                <a:endParaRPr lang="en-US" sz="1633" dirty="0"/>
              </a:p>
            </p:txBody>
          </p:sp>
        </p:grpSp>
        <p:grpSp>
          <p:nvGrpSpPr>
            <p:cNvPr id="48" name="组合 176"/>
            <p:cNvGrpSpPr>
              <a:grpSpLocks/>
            </p:cNvGrpSpPr>
            <p:nvPr/>
          </p:nvGrpSpPr>
          <p:grpSpPr bwMode="auto">
            <a:xfrm>
              <a:off x="5900630" y="4132308"/>
              <a:ext cx="343958" cy="261837"/>
              <a:chOff x="854075" y="3563938"/>
              <a:chExt cx="817563" cy="623888"/>
            </a:xfrm>
            <a:solidFill>
              <a:srgbClr val="2D6FAE"/>
            </a:solidFill>
          </p:grpSpPr>
          <p:sp>
            <p:nvSpPr>
              <p:cNvPr id="92" name="Freeform 146"/>
              <p:cNvSpPr>
                <a:spLocks noEditPoints="1"/>
              </p:cNvSpPr>
              <p:nvPr/>
            </p:nvSpPr>
            <p:spPr bwMode="auto">
              <a:xfrm>
                <a:off x="854075" y="3563938"/>
                <a:ext cx="817563" cy="623888"/>
              </a:xfrm>
              <a:custGeom>
                <a:avLst/>
                <a:gdLst>
                  <a:gd name="T0" fmla="*/ 2147483646 w 1949"/>
                  <a:gd name="T1" fmla="*/ 2147483646 h 1486"/>
                  <a:gd name="T2" fmla="*/ 2147483646 w 1949"/>
                  <a:gd name="T3" fmla="*/ 2147483646 h 1486"/>
                  <a:gd name="T4" fmla="*/ 2147483646 w 1949"/>
                  <a:gd name="T5" fmla="*/ 2147483646 h 1486"/>
                  <a:gd name="T6" fmla="*/ 2147483646 w 1949"/>
                  <a:gd name="T7" fmla="*/ 2147483646 h 1486"/>
                  <a:gd name="T8" fmla="*/ 2147483646 w 1949"/>
                  <a:gd name="T9" fmla="*/ 2147483646 h 1486"/>
                  <a:gd name="T10" fmla="*/ 2147483646 w 1949"/>
                  <a:gd name="T11" fmla="*/ 2147483646 h 1486"/>
                  <a:gd name="T12" fmla="*/ 2147483646 w 1949"/>
                  <a:gd name="T13" fmla="*/ 2147483646 h 1486"/>
                  <a:gd name="T14" fmla="*/ 2147483646 w 1949"/>
                  <a:gd name="T15" fmla="*/ 2147483646 h 1486"/>
                  <a:gd name="T16" fmla="*/ 2147483646 w 1949"/>
                  <a:gd name="T17" fmla="*/ 2147483646 h 1486"/>
                  <a:gd name="T18" fmla="*/ 2147483646 w 1949"/>
                  <a:gd name="T19" fmla="*/ 2147483646 h 1486"/>
                  <a:gd name="T20" fmla="*/ 2147483646 w 1949"/>
                  <a:gd name="T21" fmla="*/ 2147483646 h 1486"/>
                  <a:gd name="T22" fmla="*/ 2147483646 w 1949"/>
                  <a:gd name="T23" fmla="*/ 2147483646 h 1486"/>
                  <a:gd name="T24" fmla="*/ 2147483646 w 1949"/>
                  <a:gd name="T25" fmla="*/ 2147483646 h 1486"/>
                  <a:gd name="T26" fmla="*/ 2147483646 w 1949"/>
                  <a:gd name="T27" fmla="*/ 2147483646 h 1486"/>
                  <a:gd name="T28" fmla="*/ 2147483646 w 1949"/>
                  <a:gd name="T29" fmla="*/ 2147483646 h 1486"/>
                  <a:gd name="T30" fmla="*/ 2147483646 w 1949"/>
                  <a:gd name="T31" fmla="*/ 2147483646 h 1486"/>
                  <a:gd name="T32" fmla="*/ 2147483646 w 1949"/>
                  <a:gd name="T33" fmla="*/ 2147483646 h 1486"/>
                  <a:gd name="T34" fmla="*/ 2147483646 w 1949"/>
                  <a:gd name="T35" fmla="*/ 2147483646 h 1486"/>
                  <a:gd name="T36" fmla="*/ 2147483646 w 1949"/>
                  <a:gd name="T37" fmla="*/ 2147483646 h 1486"/>
                  <a:gd name="T38" fmla="*/ 2147483646 w 1949"/>
                  <a:gd name="T39" fmla="*/ 2147483646 h 1486"/>
                  <a:gd name="T40" fmla="*/ 2147483646 w 1949"/>
                  <a:gd name="T41" fmla="*/ 2147483646 h 1486"/>
                  <a:gd name="T42" fmla="*/ 2147483646 w 1949"/>
                  <a:gd name="T43" fmla="*/ 2147483646 h 1486"/>
                  <a:gd name="T44" fmla="*/ 2147483646 w 1949"/>
                  <a:gd name="T45" fmla="*/ 2147483646 h 1486"/>
                  <a:gd name="T46" fmla="*/ 2147483646 w 1949"/>
                  <a:gd name="T47" fmla="*/ 2147483646 h 1486"/>
                  <a:gd name="T48" fmla="*/ 2147483646 w 1949"/>
                  <a:gd name="T49" fmla="*/ 2147483646 h 1486"/>
                  <a:gd name="T50" fmla="*/ 2147483646 w 1949"/>
                  <a:gd name="T51" fmla="*/ 2147483646 h 1486"/>
                  <a:gd name="T52" fmla="*/ 2147483646 w 1949"/>
                  <a:gd name="T53" fmla="*/ 2147483646 h 1486"/>
                  <a:gd name="T54" fmla="*/ 2147483646 w 1949"/>
                  <a:gd name="T55" fmla="*/ 2147483646 h 1486"/>
                  <a:gd name="T56" fmla="*/ 2147483646 w 1949"/>
                  <a:gd name="T57" fmla="*/ 2147483646 h 1486"/>
                  <a:gd name="T58" fmla="*/ 2147483646 w 1949"/>
                  <a:gd name="T59" fmla="*/ 2147483646 h 1486"/>
                  <a:gd name="T60" fmla="*/ 2147483646 w 1949"/>
                  <a:gd name="T61" fmla="*/ 2147483646 h 1486"/>
                  <a:gd name="T62" fmla="*/ 2147483646 w 1949"/>
                  <a:gd name="T63" fmla="*/ 2147483646 h 1486"/>
                  <a:gd name="T64" fmla="*/ 2147483646 w 1949"/>
                  <a:gd name="T65" fmla="*/ 2147483646 h 1486"/>
                  <a:gd name="T66" fmla="*/ 2147483646 w 1949"/>
                  <a:gd name="T67" fmla="*/ 2147483646 h 1486"/>
                  <a:gd name="T68" fmla="*/ 2147483646 w 1949"/>
                  <a:gd name="T69" fmla="*/ 2147483646 h 1486"/>
                  <a:gd name="T70" fmla="*/ 2147483646 w 1949"/>
                  <a:gd name="T71" fmla="*/ 2147483646 h 1486"/>
                  <a:gd name="T72" fmla="*/ 2147483646 w 1949"/>
                  <a:gd name="T73" fmla="*/ 2147483646 h 1486"/>
                  <a:gd name="T74" fmla="*/ 2147483646 w 1949"/>
                  <a:gd name="T75" fmla="*/ 2147483646 h 1486"/>
                  <a:gd name="T76" fmla="*/ 2147483646 w 1949"/>
                  <a:gd name="T77" fmla="*/ 2147483646 h 148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949"/>
                  <a:gd name="T118" fmla="*/ 0 h 1486"/>
                  <a:gd name="T119" fmla="*/ 1949 w 1949"/>
                  <a:gd name="T120" fmla="*/ 1486 h 148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949" h="1486">
                    <a:moveTo>
                      <a:pt x="1805" y="637"/>
                    </a:moveTo>
                    <a:lnTo>
                      <a:pt x="1805" y="637"/>
                    </a:lnTo>
                    <a:lnTo>
                      <a:pt x="1539" y="637"/>
                    </a:lnTo>
                    <a:lnTo>
                      <a:pt x="1166" y="320"/>
                    </a:lnTo>
                    <a:lnTo>
                      <a:pt x="1421" y="320"/>
                    </a:lnTo>
                    <a:cubicBezTo>
                      <a:pt x="1440" y="320"/>
                      <a:pt x="1455" y="305"/>
                      <a:pt x="1455" y="286"/>
                    </a:cubicBezTo>
                    <a:lnTo>
                      <a:pt x="1455" y="203"/>
                    </a:lnTo>
                    <a:lnTo>
                      <a:pt x="1581" y="203"/>
                    </a:lnTo>
                    <a:lnTo>
                      <a:pt x="1581" y="286"/>
                    </a:lnTo>
                    <a:cubicBezTo>
                      <a:pt x="1581" y="305"/>
                      <a:pt x="1596" y="320"/>
                      <a:pt x="1615" y="320"/>
                    </a:cubicBezTo>
                    <a:lnTo>
                      <a:pt x="1729" y="320"/>
                    </a:lnTo>
                    <a:lnTo>
                      <a:pt x="1863" y="637"/>
                    </a:lnTo>
                    <a:lnTo>
                      <a:pt x="1805" y="637"/>
                    </a:lnTo>
                    <a:close/>
                    <a:moveTo>
                      <a:pt x="803" y="162"/>
                    </a:moveTo>
                    <a:lnTo>
                      <a:pt x="803" y="162"/>
                    </a:lnTo>
                    <a:cubicBezTo>
                      <a:pt x="790" y="151"/>
                      <a:pt x="772" y="151"/>
                      <a:pt x="760" y="162"/>
                    </a:cubicBezTo>
                    <a:lnTo>
                      <a:pt x="201" y="637"/>
                    </a:lnTo>
                    <a:lnTo>
                      <a:pt x="126" y="637"/>
                    </a:lnTo>
                    <a:lnTo>
                      <a:pt x="781" y="80"/>
                    </a:lnTo>
                    <a:lnTo>
                      <a:pt x="1436" y="637"/>
                    </a:lnTo>
                    <a:lnTo>
                      <a:pt x="1362" y="637"/>
                    </a:lnTo>
                    <a:lnTo>
                      <a:pt x="803" y="162"/>
                    </a:lnTo>
                    <a:close/>
                    <a:moveTo>
                      <a:pt x="1944" y="657"/>
                    </a:moveTo>
                    <a:lnTo>
                      <a:pt x="1944" y="657"/>
                    </a:lnTo>
                    <a:lnTo>
                      <a:pt x="1782" y="273"/>
                    </a:lnTo>
                    <a:cubicBezTo>
                      <a:pt x="1777" y="261"/>
                      <a:pt x="1765" y="253"/>
                      <a:pt x="1751" y="253"/>
                    </a:cubicBezTo>
                    <a:lnTo>
                      <a:pt x="1648" y="253"/>
                    </a:lnTo>
                    <a:lnTo>
                      <a:pt x="1648" y="169"/>
                    </a:lnTo>
                    <a:cubicBezTo>
                      <a:pt x="1648" y="151"/>
                      <a:pt x="1633" y="136"/>
                      <a:pt x="1615" y="136"/>
                    </a:cubicBezTo>
                    <a:lnTo>
                      <a:pt x="1421" y="136"/>
                    </a:lnTo>
                    <a:cubicBezTo>
                      <a:pt x="1403" y="136"/>
                      <a:pt x="1388" y="151"/>
                      <a:pt x="1388" y="169"/>
                    </a:cubicBezTo>
                    <a:lnTo>
                      <a:pt x="1388" y="253"/>
                    </a:lnTo>
                    <a:lnTo>
                      <a:pt x="1088" y="253"/>
                    </a:lnTo>
                    <a:lnTo>
                      <a:pt x="803" y="11"/>
                    </a:lnTo>
                    <a:cubicBezTo>
                      <a:pt x="790" y="0"/>
                      <a:pt x="772" y="0"/>
                      <a:pt x="760" y="11"/>
                    </a:cubicBezTo>
                    <a:lnTo>
                      <a:pt x="14" y="645"/>
                    </a:lnTo>
                    <a:cubicBezTo>
                      <a:pt x="3" y="654"/>
                      <a:pt x="0" y="668"/>
                      <a:pt x="4" y="682"/>
                    </a:cubicBezTo>
                    <a:cubicBezTo>
                      <a:pt x="9" y="695"/>
                      <a:pt x="22" y="703"/>
                      <a:pt x="36" y="703"/>
                    </a:cubicBezTo>
                    <a:lnTo>
                      <a:pt x="180" y="703"/>
                    </a:lnTo>
                    <a:lnTo>
                      <a:pt x="180" y="1417"/>
                    </a:lnTo>
                    <a:cubicBezTo>
                      <a:pt x="180" y="1435"/>
                      <a:pt x="195" y="1450"/>
                      <a:pt x="213" y="1450"/>
                    </a:cubicBezTo>
                    <a:lnTo>
                      <a:pt x="614" y="1450"/>
                    </a:lnTo>
                    <a:cubicBezTo>
                      <a:pt x="626" y="1472"/>
                      <a:pt x="648" y="1486"/>
                      <a:pt x="675" y="1486"/>
                    </a:cubicBezTo>
                    <a:cubicBezTo>
                      <a:pt x="713" y="1486"/>
                      <a:pt x="744" y="1455"/>
                      <a:pt x="744" y="1417"/>
                    </a:cubicBezTo>
                    <a:cubicBezTo>
                      <a:pt x="744" y="1379"/>
                      <a:pt x="713" y="1348"/>
                      <a:pt x="675" y="1348"/>
                    </a:cubicBezTo>
                    <a:cubicBezTo>
                      <a:pt x="648" y="1348"/>
                      <a:pt x="626" y="1362"/>
                      <a:pt x="614" y="1384"/>
                    </a:cubicBezTo>
                    <a:lnTo>
                      <a:pt x="246" y="1384"/>
                    </a:lnTo>
                    <a:lnTo>
                      <a:pt x="246" y="685"/>
                    </a:lnTo>
                    <a:lnTo>
                      <a:pt x="781" y="231"/>
                    </a:lnTo>
                    <a:lnTo>
                      <a:pt x="1328" y="695"/>
                    </a:lnTo>
                    <a:cubicBezTo>
                      <a:pt x="1334" y="701"/>
                      <a:pt x="1342" y="703"/>
                      <a:pt x="1349" y="703"/>
                    </a:cubicBezTo>
                    <a:lnTo>
                      <a:pt x="1772" y="703"/>
                    </a:lnTo>
                    <a:lnTo>
                      <a:pt x="1772" y="1384"/>
                    </a:lnTo>
                    <a:lnTo>
                      <a:pt x="1648" y="1384"/>
                    </a:lnTo>
                    <a:lnTo>
                      <a:pt x="1648" y="1134"/>
                    </a:lnTo>
                    <a:cubicBezTo>
                      <a:pt x="1648" y="1115"/>
                      <a:pt x="1633" y="1100"/>
                      <a:pt x="1615" y="1100"/>
                    </a:cubicBezTo>
                    <a:lnTo>
                      <a:pt x="1439" y="1100"/>
                    </a:lnTo>
                    <a:cubicBezTo>
                      <a:pt x="1420" y="1100"/>
                      <a:pt x="1405" y="1115"/>
                      <a:pt x="1405" y="1134"/>
                    </a:cubicBezTo>
                    <a:lnTo>
                      <a:pt x="1405" y="1384"/>
                    </a:lnTo>
                    <a:lnTo>
                      <a:pt x="948" y="1384"/>
                    </a:lnTo>
                    <a:cubicBezTo>
                      <a:pt x="936" y="1362"/>
                      <a:pt x="914" y="1348"/>
                      <a:pt x="888" y="1348"/>
                    </a:cubicBezTo>
                    <a:cubicBezTo>
                      <a:pt x="849" y="1348"/>
                      <a:pt x="818" y="1379"/>
                      <a:pt x="818" y="1417"/>
                    </a:cubicBezTo>
                    <a:cubicBezTo>
                      <a:pt x="818" y="1455"/>
                      <a:pt x="849" y="1486"/>
                      <a:pt x="888" y="1486"/>
                    </a:cubicBezTo>
                    <a:cubicBezTo>
                      <a:pt x="914" y="1486"/>
                      <a:pt x="936" y="1472"/>
                      <a:pt x="948" y="1450"/>
                    </a:cubicBezTo>
                    <a:lnTo>
                      <a:pt x="1439" y="1450"/>
                    </a:lnTo>
                    <a:cubicBezTo>
                      <a:pt x="1457" y="1450"/>
                      <a:pt x="1472" y="1435"/>
                      <a:pt x="1472" y="1417"/>
                    </a:cubicBezTo>
                    <a:lnTo>
                      <a:pt x="1472" y="1167"/>
                    </a:lnTo>
                    <a:lnTo>
                      <a:pt x="1581" y="1167"/>
                    </a:lnTo>
                    <a:lnTo>
                      <a:pt x="1581" y="1417"/>
                    </a:lnTo>
                    <a:cubicBezTo>
                      <a:pt x="1581" y="1435"/>
                      <a:pt x="1596" y="1450"/>
                      <a:pt x="1615" y="1450"/>
                    </a:cubicBezTo>
                    <a:lnTo>
                      <a:pt x="1805" y="1450"/>
                    </a:lnTo>
                    <a:cubicBezTo>
                      <a:pt x="1823" y="1450"/>
                      <a:pt x="1838" y="1435"/>
                      <a:pt x="1838" y="1417"/>
                    </a:cubicBezTo>
                    <a:lnTo>
                      <a:pt x="1838" y="703"/>
                    </a:lnTo>
                    <a:lnTo>
                      <a:pt x="1914" y="703"/>
                    </a:lnTo>
                    <a:cubicBezTo>
                      <a:pt x="1925" y="703"/>
                      <a:pt x="1935" y="698"/>
                      <a:pt x="1941" y="688"/>
                    </a:cubicBezTo>
                    <a:cubicBezTo>
                      <a:pt x="1948" y="679"/>
                      <a:pt x="1949" y="667"/>
                      <a:pt x="1944" y="657"/>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lIns="82828" tIns="41413" rIns="82828" bIns="41413"/>
              <a:lstStyle/>
              <a:p>
                <a:endParaRPr lang="en-US" sz="1633" dirty="0"/>
              </a:p>
            </p:txBody>
          </p:sp>
          <p:sp>
            <p:nvSpPr>
              <p:cNvPr id="93" name="Freeform 147"/>
              <p:cNvSpPr>
                <a:spLocks noEditPoints="1"/>
              </p:cNvSpPr>
              <p:nvPr/>
            </p:nvSpPr>
            <p:spPr bwMode="auto">
              <a:xfrm>
                <a:off x="1444625" y="3887788"/>
                <a:ext cx="101600" cy="101600"/>
              </a:xfrm>
              <a:custGeom>
                <a:avLst/>
                <a:gdLst>
                  <a:gd name="T0" fmla="*/ 2147483646 w 243"/>
                  <a:gd name="T1" fmla="*/ 2147483646 h 242"/>
                  <a:gd name="T2" fmla="*/ 2147483646 w 243"/>
                  <a:gd name="T3" fmla="*/ 2147483646 h 242"/>
                  <a:gd name="T4" fmla="*/ 2147483646 w 243"/>
                  <a:gd name="T5" fmla="*/ 2147483646 h 242"/>
                  <a:gd name="T6" fmla="*/ 2147483646 w 243"/>
                  <a:gd name="T7" fmla="*/ 2147483646 h 242"/>
                  <a:gd name="T8" fmla="*/ 2147483646 w 243"/>
                  <a:gd name="T9" fmla="*/ 2147483646 h 242"/>
                  <a:gd name="T10" fmla="*/ 2147483646 w 243"/>
                  <a:gd name="T11" fmla="*/ 2147483646 h 242"/>
                  <a:gd name="T12" fmla="*/ 2147483646 w 243"/>
                  <a:gd name="T13" fmla="*/ 2147483646 h 242"/>
                  <a:gd name="T14" fmla="*/ 2147483646 w 243"/>
                  <a:gd name="T15" fmla="*/ 2147483646 h 242"/>
                  <a:gd name="T16" fmla="*/ 2147483646 w 243"/>
                  <a:gd name="T17" fmla="*/ 2147483646 h 242"/>
                  <a:gd name="T18" fmla="*/ 2147483646 w 243"/>
                  <a:gd name="T19" fmla="*/ 2147483646 h 242"/>
                  <a:gd name="T20" fmla="*/ 2147483646 w 243"/>
                  <a:gd name="T21" fmla="*/ 2147483646 h 242"/>
                  <a:gd name="T22" fmla="*/ 2147483646 w 243"/>
                  <a:gd name="T23" fmla="*/ 0 h 242"/>
                  <a:gd name="T24" fmla="*/ 2147483646 w 243"/>
                  <a:gd name="T25" fmla="*/ 0 h 242"/>
                  <a:gd name="T26" fmla="*/ 0 w 243"/>
                  <a:gd name="T27" fmla="*/ 2147483646 h 242"/>
                  <a:gd name="T28" fmla="*/ 0 w 243"/>
                  <a:gd name="T29" fmla="*/ 2147483646 h 242"/>
                  <a:gd name="T30" fmla="*/ 2147483646 w 243"/>
                  <a:gd name="T31" fmla="*/ 2147483646 h 24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43"/>
                  <a:gd name="T49" fmla="*/ 0 h 242"/>
                  <a:gd name="T50" fmla="*/ 243 w 243"/>
                  <a:gd name="T51" fmla="*/ 242 h 24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43" h="242">
                    <a:moveTo>
                      <a:pt x="67" y="66"/>
                    </a:moveTo>
                    <a:lnTo>
                      <a:pt x="67" y="66"/>
                    </a:lnTo>
                    <a:lnTo>
                      <a:pt x="176" y="66"/>
                    </a:lnTo>
                    <a:lnTo>
                      <a:pt x="176" y="176"/>
                    </a:lnTo>
                    <a:lnTo>
                      <a:pt x="67" y="176"/>
                    </a:lnTo>
                    <a:lnTo>
                      <a:pt x="67" y="66"/>
                    </a:lnTo>
                    <a:close/>
                    <a:moveTo>
                      <a:pt x="34" y="242"/>
                    </a:moveTo>
                    <a:lnTo>
                      <a:pt x="34" y="242"/>
                    </a:lnTo>
                    <a:lnTo>
                      <a:pt x="210" y="242"/>
                    </a:lnTo>
                    <a:cubicBezTo>
                      <a:pt x="228" y="242"/>
                      <a:pt x="243" y="227"/>
                      <a:pt x="243" y="209"/>
                    </a:cubicBezTo>
                    <a:lnTo>
                      <a:pt x="243" y="33"/>
                    </a:lnTo>
                    <a:cubicBezTo>
                      <a:pt x="243" y="15"/>
                      <a:pt x="228" y="0"/>
                      <a:pt x="210" y="0"/>
                    </a:cubicBezTo>
                    <a:lnTo>
                      <a:pt x="34" y="0"/>
                    </a:lnTo>
                    <a:cubicBezTo>
                      <a:pt x="15" y="0"/>
                      <a:pt x="0" y="15"/>
                      <a:pt x="0" y="33"/>
                    </a:cubicBezTo>
                    <a:lnTo>
                      <a:pt x="0" y="209"/>
                    </a:lnTo>
                    <a:cubicBezTo>
                      <a:pt x="0" y="227"/>
                      <a:pt x="15" y="242"/>
                      <a:pt x="34" y="242"/>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lIns="82828" tIns="41413" rIns="82828" bIns="41413"/>
              <a:lstStyle/>
              <a:p>
                <a:endParaRPr lang="en-US" sz="1633" dirty="0"/>
              </a:p>
            </p:txBody>
          </p:sp>
          <p:sp>
            <p:nvSpPr>
              <p:cNvPr id="94" name="Freeform 148"/>
              <p:cNvSpPr>
                <a:spLocks noEditPoints="1"/>
              </p:cNvSpPr>
              <p:nvPr/>
            </p:nvSpPr>
            <p:spPr bwMode="auto">
              <a:xfrm>
                <a:off x="1012825" y="3860800"/>
                <a:ext cx="80963" cy="128588"/>
              </a:xfrm>
              <a:custGeom>
                <a:avLst/>
                <a:gdLst>
                  <a:gd name="T0" fmla="*/ 2147483646 w 194"/>
                  <a:gd name="T1" fmla="*/ 2147483646 h 306"/>
                  <a:gd name="T2" fmla="*/ 2147483646 w 194"/>
                  <a:gd name="T3" fmla="*/ 2147483646 h 306"/>
                  <a:gd name="T4" fmla="*/ 2147483646 w 194"/>
                  <a:gd name="T5" fmla="*/ 2147483646 h 306"/>
                  <a:gd name="T6" fmla="*/ 2147483646 w 194"/>
                  <a:gd name="T7" fmla="*/ 2147483646 h 306"/>
                  <a:gd name="T8" fmla="*/ 2147483646 w 194"/>
                  <a:gd name="T9" fmla="*/ 2147483646 h 306"/>
                  <a:gd name="T10" fmla="*/ 2147483646 w 194"/>
                  <a:gd name="T11" fmla="*/ 2147483646 h 306"/>
                  <a:gd name="T12" fmla="*/ 2147483646 w 194"/>
                  <a:gd name="T13" fmla="*/ 2147483646 h 306"/>
                  <a:gd name="T14" fmla="*/ 0 w 194"/>
                  <a:gd name="T15" fmla="*/ 2147483646 h 306"/>
                  <a:gd name="T16" fmla="*/ 0 w 194"/>
                  <a:gd name="T17" fmla="*/ 2147483646 h 306"/>
                  <a:gd name="T18" fmla="*/ 0 w 194"/>
                  <a:gd name="T19" fmla="*/ 2147483646 h 306"/>
                  <a:gd name="T20" fmla="*/ 2147483646 w 194"/>
                  <a:gd name="T21" fmla="*/ 2147483646 h 306"/>
                  <a:gd name="T22" fmla="*/ 2147483646 w 194"/>
                  <a:gd name="T23" fmla="*/ 2147483646 h 306"/>
                  <a:gd name="T24" fmla="*/ 2147483646 w 194"/>
                  <a:gd name="T25" fmla="*/ 2147483646 h 306"/>
                  <a:gd name="T26" fmla="*/ 2147483646 w 194"/>
                  <a:gd name="T27" fmla="*/ 2147483646 h 306"/>
                  <a:gd name="T28" fmla="*/ 2147483646 w 194"/>
                  <a:gd name="T29" fmla="*/ 0 h 306"/>
                  <a:gd name="T30" fmla="*/ 0 w 194"/>
                  <a:gd name="T31" fmla="*/ 2147483646 h 30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
                  <a:gd name="T49" fmla="*/ 0 h 306"/>
                  <a:gd name="T50" fmla="*/ 194 w 194"/>
                  <a:gd name="T51" fmla="*/ 306 h 30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 h="306">
                    <a:moveTo>
                      <a:pt x="128" y="97"/>
                    </a:moveTo>
                    <a:lnTo>
                      <a:pt x="128" y="97"/>
                    </a:lnTo>
                    <a:lnTo>
                      <a:pt x="128" y="240"/>
                    </a:lnTo>
                    <a:lnTo>
                      <a:pt x="66" y="240"/>
                    </a:lnTo>
                    <a:lnTo>
                      <a:pt x="66" y="97"/>
                    </a:lnTo>
                    <a:cubicBezTo>
                      <a:pt x="66" y="80"/>
                      <a:pt x="80" y="66"/>
                      <a:pt x="97" y="66"/>
                    </a:cubicBezTo>
                    <a:cubicBezTo>
                      <a:pt x="114" y="66"/>
                      <a:pt x="128" y="80"/>
                      <a:pt x="128" y="97"/>
                    </a:cubicBezTo>
                    <a:close/>
                    <a:moveTo>
                      <a:pt x="0" y="97"/>
                    </a:moveTo>
                    <a:lnTo>
                      <a:pt x="0" y="97"/>
                    </a:lnTo>
                    <a:lnTo>
                      <a:pt x="0" y="273"/>
                    </a:lnTo>
                    <a:cubicBezTo>
                      <a:pt x="0" y="291"/>
                      <a:pt x="15" y="306"/>
                      <a:pt x="33" y="306"/>
                    </a:cubicBezTo>
                    <a:lnTo>
                      <a:pt x="161" y="306"/>
                    </a:lnTo>
                    <a:cubicBezTo>
                      <a:pt x="179" y="306"/>
                      <a:pt x="194" y="291"/>
                      <a:pt x="194" y="273"/>
                    </a:cubicBezTo>
                    <a:lnTo>
                      <a:pt x="194" y="97"/>
                    </a:lnTo>
                    <a:cubicBezTo>
                      <a:pt x="194" y="43"/>
                      <a:pt x="151" y="0"/>
                      <a:pt x="97" y="0"/>
                    </a:cubicBezTo>
                    <a:cubicBezTo>
                      <a:pt x="43" y="0"/>
                      <a:pt x="0" y="43"/>
                      <a:pt x="0" y="97"/>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lIns="82828" tIns="41413" rIns="82828" bIns="41413"/>
              <a:lstStyle/>
              <a:p>
                <a:endParaRPr lang="en-US" sz="1633" dirty="0"/>
              </a:p>
            </p:txBody>
          </p:sp>
          <p:sp>
            <p:nvSpPr>
              <p:cNvPr id="95" name="Freeform 149"/>
              <p:cNvSpPr>
                <a:spLocks noEditPoints="1"/>
              </p:cNvSpPr>
              <p:nvPr/>
            </p:nvSpPr>
            <p:spPr bwMode="auto">
              <a:xfrm>
                <a:off x="1141413" y="3860800"/>
                <a:ext cx="80963" cy="128588"/>
              </a:xfrm>
              <a:custGeom>
                <a:avLst/>
                <a:gdLst>
                  <a:gd name="T0" fmla="*/ 2147483646 w 194"/>
                  <a:gd name="T1" fmla="*/ 2147483646 h 306"/>
                  <a:gd name="T2" fmla="*/ 2147483646 w 194"/>
                  <a:gd name="T3" fmla="*/ 2147483646 h 306"/>
                  <a:gd name="T4" fmla="*/ 2147483646 w 194"/>
                  <a:gd name="T5" fmla="*/ 2147483646 h 306"/>
                  <a:gd name="T6" fmla="*/ 2147483646 w 194"/>
                  <a:gd name="T7" fmla="*/ 2147483646 h 306"/>
                  <a:gd name="T8" fmla="*/ 2147483646 w 194"/>
                  <a:gd name="T9" fmla="*/ 2147483646 h 306"/>
                  <a:gd name="T10" fmla="*/ 2147483646 w 194"/>
                  <a:gd name="T11" fmla="*/ 2147483646 h 306"/>
                  <a:gd name="T12" fmla="*/ 2147483646 w 194"/>
                  <a:gd name="T13" fmla="*/ 2147483646 h 306"/>
                  <a:gd name="T14" fmla="*/ 2147483646 w 194"/>
                  <a:gd name="T15" fmla="*/ 2147483646 h 306"/>
                  <a:gd name="T16" fmla="*/ 2147483646 w 194"/>
                  <a:gd name="T17" fmla="*/ 2147483646 h 306"/>
                  <a:gd name="T18" fmla="*/ 2147483646 w 194"/>
                  <a:gd name="T19" fmla="*/ 2147483646 h 306"/>
                  <a:gd name="T20" fmla="*/ 2147483646 w 194"/>
                  <a:gd name="T21" fmla="*/ 0 h 306"/>
                  <a:gd name="T22" fmla="*/ 0 w 194"/>
                  <a:gd name="T23" fmla="*/ 2147483646 h 306"/>
                  <a:gd name="T24" fmla="*/ 0 w 194"/>
                  <a:gd name="T25" fmla="*/ 2147483646 h 306"/>
                  <a:gd name="T26" fmla="*/ 2147483646 w 194"/>
                  <a:gd name="T27" fmla="*/ 2147483646 h 306"/>
                  <a:gd name="T28" fmla="*/ 2147483646 w 194"/>
                  <a:gd name="T29" fmla="*/ 2147483646 h 306"/>
                  <a:gd name="T30" fmla="*/ 2147483646 w 194"/>
                  <a:gd name="T31" fmla="*/ 2147483646 h 30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
                  <a:gd name="T49" fmla="*/ 0 h 306"/>
                  <a:gd name="T50" fmla="*/ 194 w 194"/>
                  <a:gd name="T51" fmla="*/ 306 h 30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 h="306">
                    <a:moveTo>
                      <a:pt x="128" y="240"/>
                    </a:moveTo>
                    <a:lnTo>
                      <a:pt x="128" y="240"/>
                    </a:lnTo>
                    <a:lnTo>
                      <a:pt x="67" y="240"/>
                    </a:lnTo>
                    <a:lnTo>
                      <a:pt x="67" y="97"/>
                    </a:lnTo>
                    <a:cubicBezTo>
                      <a:pt x="67" y="80"/>
                      <a:pt x="80" y="66"/>
                      <a:pt x="97" y="66"/>
                    </a:cubicBezTo>
                    <a:cubicBezTo>
                      <a:pt x="114" y="66"/>
                      <a:pt x="128" y="80"/>
                      <a:pt x="128" y="97"/>
                    </a:cubicBezTo>
                    <a:lnTo>
                      <a:pt x="128" y="240"/>
                    </a:lnTo>
                    <a:close/>
                    <a:moveTo>
                      <a:pt x="194" y="273"/>
                    </a:moveTo>
                    <a:lnTo>
                      <a:pt x="194" y="273"/>
                    </a:lnTo>
                    <a:lnTo>
                      <a:pt x="194" y="97"/>
                    </a:lnTo>
                    <a:cubicBezTo>
                      <a:pt x="194" y="43"/>
                      <a:pt x="151" y="0"/>
                      <a:pt x="97" y="0"/>
                    </a:cubicBezTo>
                    <a:cubicBezTo>
                      <a:pt x="44" y="0"/>
                      <a:pt x="0" y="43"/>
                      <a:pt x="0" y="97"/>
                    </a:cubicBezTo>
                    <a:lnTo>
                      <a:pt x="0" y="273"/>
                    </a:lnTo>
                    <a:cubicBezTo>
                      <a:pt x="0" y="291"/>
                      <a:pt x="15" y="306"/>
                      <a:pt x="33" y="306"/>
                    </a:cubicBezTo>
                    <a:lnTo>
                      <a:pt x="161" y="306"/>
                    </a:lnTo>
                    <a:cubicBezTo>
                      <a:pt x="180" y="306"/>
                      <a:pt x="194" y="291"/>
                      <a:pt x="194" y="273"/>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lIns="82828" tIns="41413" rIns="82828" bIns="41413"/>
              <a:lstStyle/>
              <a:p>
                <a:endParaRPr lang="en-US" sz="1633" dirty="0"/>
              </a:p>
            </p:txBody>
          </p:sp>
          <p:sp>
            <p:nvSpPr>
              <p:cNvPr id="96" name="Freeform 150"/>
              <p:cNvSpPr>
                <a:spLocks noEditPoints="1"/>
              </p:cNvSpPr>
              <p:nvPr/>
            </p:nvSpPr>
            <p:spPr bwMode="auto">
              <a:xfrm>
                <a:off x="1270000" y="3860800"/>
                <a:ext cx="80963" cy="128588"/>
              </a:xfrm>
              <a:custGeom>
                <a:avLst/>
                <a:gdLst>
                  <a:gd name="T0" fmla="*/ 2147483646 w 195"/>
                  <a:gd name="T1" fmla="*/ 2147483646 h 306"/>
                  <a:gd name="T2" fmla="*/ 2147483646 w 195"/>
                  <a:gd name="T3" fmla="*/ 2147483646 h 306"/>
                  <a:gd name="T4" fmla="*/ 2147483646 w 195"/>
                  <a:gd name="T5" fmla="*/ 2147483646 h 306"/>
                  <a:gd name="T6" fmla="*/ 2147483646 w 195"/>
                  <a:gd name="T7" fmla="*/ 2147483646 h 306"/>
                  <a:gd name="T8" fmla="*/ 2147483646 w 195"/>
                  <a:gd name="T9" fmla="*/ 2147483646 h 306"/>
                  <a:gd name="T10" fmla="*/ 2147483646 w 195"/>
                  <a:gd name="T11" fmla="*/ 2147483646 h 306"/>
                  <a:gd name="T12" fmla="*/ 2147483646 w 195"/>
                  <a:gd name="T13" fmla="*/ 2147483646 h 306"/>
                  <a:gd name="T14" fmla="*/ 2147483646 w 195"/>
                  <a:gd name="T15" fmla="*/ 2147483646 h 306"/>
                  <a:gd name="T16" fmla="*/ 2147483646 w 195"/>
                  <a:gd name="T17" fmla="*/ 2147483646 h 306"/>
                  <a:gd name="T18" fmla="*/ 2147483646 w 195"/>
                  <a:gd name="T19" fmla="*/ 2147483646 h 306"/>
                  <a:gd name="T20" fmla="*/ 2147483646 w 195"/>
                  <a:gd name="T21" fmla="*/ 2147483646 h 306"/>
                  <a:gd name="T22" fmla="*/ 2147483646 w 195"/>
                  <a:gd name="T23" fmla="*/ 0 h 306"/>
                  <a:gd name="T24" fmla="*/ 0 w 195"/>
                  <a:gd name="T25" fmla="*/ 2147483646 h 306"/>
                  <a:gd name="T26" fmla="*/ 0 w 195"/>
                  <a:gd name="T27" fmla="*/ 2147483646 h 306"/>
                  <a:gd name="T28" fmla="*/ 2147483646 w 195"/>
                  <a:gd name="T29" fmla="*/ 2147483646 h 306"/>
                  <a:gd name="T30" fmla="*/ 2147483646 w 195"/>
                  <a:gd name="T31" fmla="*/ 2147483646 h 30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5"/>
                  <a:gd name="T49" fmla="*/ 0 h 306"/>
                  <a:gd name="T50" fmla="*/ 195 w 195"/>
                  <a:gd name="T51" fmla="*/ 306 h 30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5" h="306">
                    <a:moveTo>
                      <a:pt x="67" y="97"/>
                    </a:moveTo>
                    <a:lnTo>
                      <a:pt x="67" y="97"/>
                    </a:lnTo>
                    <a:cubicBezTo>
                      <a:pt x="67" y="80"/>
                      <a:pt x="80" y="66"/>
                      <a:pt x="97" y="66"/>
                    </a:cubicBezTo>
                    <a:cubicBezTo>
                      <a:pt x="114" y="66"/>
                      <a:pt x="128" y="80"/>
                      <a:pt x="128" y="97"/>
                    </a:cubicBezTo>
                    <a:lnTo>
                      <a:pt x="128" y="240"/>
                    </a:lnTo>
                    <a:lnTo>
                      <a:pt x="67" y="240"/>
                    </a:lnTo>
                    <a:lnTo>
                      <a:pt x="67" y="97"/>
                    </a:lnTo>
                    <a:close/>
                    <a:moveTo>
                      <a:pt x="161" y="306"/>
                    </a:moveTo>
                    <a:lnTo>
                      <a:pt x="161" y="306"/>
                    </a:lnTo>
                    <a:cubicBezTo>
                      <a:pt x="180" y="306"/>
                      <a:pt x="195" y="291"/>
                      <a:pt x="195" y="273"/>
                    </a:cubicBezTo>
                    <a:lnTo>
                      <a:pt x="195" y="97"/>
                    </a:lnTo>
                    <a:cubicBezTo>
                      <a:pt x="195" y="43"/>
                      <a:pt x="151" y="0"/>
                      <a:pt x="97" y="0"/>
                    </a:cubicBezTo>
                    <a:cubicBezTo>
                      <a:pt x="44" y="0"/>
                      <a:pt x="0" y="43"/>
                      <a:pt x="0" y="97"/>
                    </a:cubicBezTo>
                    <a:lnTo>
                      <a:pt x="0" y="273"/>
                    </a:lnTo>
                    <a:cubicBezTo>
                      <a:pt x="0" y="291"/>
                      <a:pt x="15" y="306"/>
                      <a:pt x="33" y="306"/>
                    </a:cubicBezTo>
                    <a:lnTo>
                      <a:pt x="161" y="306"/>
                    </a:ln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lIns="82828" tIns="41413" rIns="82828" bIns="41413"/>
              <a:lstStyle/>
              <a:p>
                <a:endParaRPr lang="en-US" sz="1633" dirty="0"/>
              </a:p>
            </p:txBody>
          </p:sp>
        </p:grpSp>
        <p:grpSp>
          <p:nvGrpSpPr>
            <p:cNvPr id="49" name="组合 176"/>
            <p:cNvGrpSpPr>
              <a:grpSpLocks/>
            </p:cNvGrpSpPr>
            <p:nvPr/>
          </p:nvGrpSpPr>
          <p:grpSpPr bwMode="auto">
            <a:xfrm>
              <a:off x="6198764" y="3881643"/>
              <a:ext cx="343958" cy="261837"/>
              <a:chOff x="854075" y="3563938"/>
              <a:chExt cx="817563" cy="623888"/>
            </a:xfrm>
            <a:solidFill>
              <a:srgbClr val="2D6FAE"/>
            </a:solidFill>
          </p:grpSpPr>
          <p:sp>
            <p:nvSpPr>
              <p:cNvPr id="87" name="Freeform 146"/>
              <p:cNvSpPr>
                <a:spLocks noEditPoints="1"/>
              </p:cNvSpPr>
              <p:nvPr/>
            </p:nvSpPr>
            <p:spPr bwMode="auto">
              <a:xfrm>
                <a:off x="854075" y="3563938"/>
                <a:ext cx="817563" cy="623888"/>
              </a:xfrm>
              <a:custGeom>
                <a:avLst/>
                <a:gdLst>
                  <a:gd name="T0" fmla="*/ 2147483646 w 1949"/>
                  <a:gd name="T1" fmla="*/ 2147483646 h 1486"/>
                  <a:gd name="T2" fmla="*/ 2147483646 w 1949"/>
                  <a:gd name="T3" fmla="*/ 2147483646 h 1486"/>
                  <a:gd name="T4" fmla="*/ 2147483646 w 1949"/>
                  <a:gd name="T5" fmla="*/ 2147483646 h 1486"/>
                  <a:gd name="T6" fmla="*/ 2147483646 w 1949"/>
                  <a:gd name="T7" fmla="*/ 2147483646 h 1486"/>
                  <a:gd name="T8" fmla="*/ 2147483646 w 1949"/>
                  <a:gd name="T9" fmla="*/ 2147483646 h 1486"/>
                  <a:gd name="T10" fmla="*/ 2147483646 w 1949"/>
                  <a:gd name="T11" fmla="*/ 2147483646 h 1486"/>
                  <a:gd name="T12" fmla="*/ 2147483646 w 1949"/>
                  <a:gd name="T13" fmla="*/ 2147483646 h 1486"/>
                  <a:gd name="T14" fmla="*/ 2147483646 w 1949"/>
                  <a:gd name="T15" fmla="*/ 2147483646 h 1486"/>
                  <a:gd name="T16" fmla="*/ 2147483646 w 1949"/>
                  <a:gd name="T17" fmla="*/ 2147483646 h 1486"/>
                  <a:gd name="T18" fmla="*/ 2147483646 w 1949"/>
                  <a:gd name="T19" fmla="*/ 2147483646 h 1486"/>
                  <a:gd name="T20" fmla="*/ 2147483646 w 1949"/>
                  <a:gd name="T21" fmla="*/ 2147483646 h 1486"/>
                  <a:gd name="T22" fmla="*/ 2147483646 w 1949"/>
                  <a:gd name="T23" fmla="*/ 2147483646 h 1486"/>
                  <a:gd name="T24" fmla="*/ 2147483646 w 1949"/>
                  <a:gd name="T25" fmla="*/ 2147483646 h 1486"/>
                  <a:gd name="T26" fmla="*/ 2147483646 w 1949"/>
                  <a:gd name="T27" fmla="*/ 2147483646 h 1486"/>
                  <a:gd name="T28" fmla="*/ 2147483646 w 1949"/>
                  <a:gd name="T29" fmla="*/ 2147483646 h 1486"/>
                  <a:gd name="T30" fmla="*/ 2147483646 w 1949"/>
                  <a:gd name="T31" fmla="*/ 2147483646 h 1486"/>
                  <a:gd name="T32" fmla="*/ 2147483646 w 1949"/>
                  <a:gd name="T33" fmla="*/ 2147483646 h 1486"/>
                  <a:gd name="T34" fmla="*/ 2147483646 w 1949"/>
                  <a:gd name="T35" fmla="*/ 2147483646 h 1486"/>
                  <a:gd name="T36" fmla="*/ 2147483646 w 1949"/>
                  <a:gd name="T37" fmla="*/ 2147483646 h 1486"/>
                  <a:gd name="T38" fmla="*/ 2147483646 w 1949"/>
                  <a:gd name="T39" fmla="*/ 2147483646 h 1486"/>
                  <a:gd name="T40" fmla="*/ 2147483646 w 1949"/>
                  <a:gd name="T41" fmla="*/ 2147483646 h 1486"/>
                  <a:gd name="T42" fmla="*/ 2147483646 w 1949"/>
                  <a:gd name="T43" fmla="*/ 2147483646 h 1486"/>
                  <a:gd name="T44" fmla="*/ 2147483646 w 1949"/>
                  <a:gd name="T45" fmla="*/ 2147483646 h 1486"/>
                  <a:gd name="T46" fmla="*/ 2147483646 w 1949"/>
                  <a:gd name="T47" fmla="*/ 2147483646 h 1486"/>
                  <a:gd name="T48" fmla="*/ 2147483646 w 1949"/>
                  <a:gd name="T49" fmla="*/ 2147483646 h 1486"/>
                  <a:gd name="T50" fmla="*/ 2147483646 w 1949"/>
                  <a:gd name="T51" fmla="*/ 2147483646 h 1486"/>
                  <a:gd name="T52" fmla="*/ 2147483646 w 1949"/>
                  <a:gd name="T53" fmla="*/ 2147483646 h 1486"/>
                  <a:gd name="T54" fmla="*/ 2147483646 w 1949"/>
                  <a:gd name="T55" fmla="*/ 2147483646 h 1486"/>
                  <a:gd name="T56" fmla="*/ 2147483646 w 1949"/>
                  <a:gd name="T57" fmla="*/ 2147483646 h 1486"/>
                  <a:gd name="T58" fmla="*/ 2147483646 w 1949"/>
                  <a:gd name="T59" fmla="*/ 2147483646 h 1486"/>
                  <a:gd name="T60" fmla="*/ 2147483646 w 1949"/>
                  <a:gd name="T61" fmla="*/ 2147483646 h 1486"/>
                  <a:gd name="T62" fmla="*/ 2147483646 w 1949"/>
                  <a:gd name="T63" fmla="*/ 2147483646 h 1486"/>
                  <a:gd name="T64" fmla="*/ 2147483646 w 1949"/>
                  <a:gd name="T65" fmla="*/ 2147483646 h 1486"/>
                  <a:gd name="T66" fmla="*/ 2147483646 w 1949"/>
                  <a:gd name="T67" fmla="*/ 2147483646 h 1486"/>
                  <a:gd name="T68" fmla="*/ 2147483646 w 1949"/>
                  <a:gd name="T69" fmla="*/ 2147483646 h 1486"/>
                  <a:gd name="T70" fmla="*/ 2147483646 w 1949"/>
                  <a:gd name="T71" fmla="*/ 2147483646 h 1486"/>
                  <a:gd name="T72" fmla="*/ 2147483646 w 1949"/>
                  <a:gd name="T73" fmla="*/ 2147483646 h 1486"/>
                  <a:gd name="T74" fmla="*/ 2147483646 w 1949"/>
                  <a:gd name="T75" fmla="*/ 2147483646 h 1486"/>
                  <a:gd name="T76" fmla="*/ 2147483646 w 1949"/>
                  <a:gd name="T77" fmla="*/ 2147483646 h 148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949"/>
                  <a:gd name="T118" fmla="*/ 0 h 1486"/>
                  <a:gd name="T119" fmla="*/ 1949 w 1949"/>
                  <a:gd name="T120" fmla="*/ 1486 h 148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949" h="1486">
                    <a:moveTo>
                      <a:pt x="1805" y="637"/>
                    </a:moveTo>
                    <a:lnTo>
                      <a:pt x="1805" y="637"/>
                    </a:lnTo>
                    <a:lnTo>
                      <a:pt x="1539" y="637"/>
                    </a:lnTo>
                    <a:lnTo>
                      <a:pt x="1166" y="320"/>
                    </a:lnTo>
                    <a:lnTo>
                      <a:pt x="1421" y="320"/>
                    </a:lnTo>
                    <a:cubicBezTo>
                      <a:pt x="1440" y="320"/>
                      <a:pt x="1455" y="305"/>
                      <a:pt x="1455" y="286"/>
                    </a:cubicBezTo>
                    <a:lnTo>
                      <a:pt x="1455" y="203"/>
                    </a:lnTo>
                    <a:lnTo>
                      <a:pt x="1581" y="203"/>
                    </a:lnTo>
                    <a:lnTo>
                      <a:pt x="1581" y="286"/>
                    </a:lnTo>
                    <a:cubicBezTo>
                      <a:pt x="1581" y="305"/>
                      <a:pt x="1596" y="320"/>
                      <a:pt x="1615" y="320"/>
                    </a:cubicBezTo>
                    <a:lnTo>
                      <a:pt x="1729" y="320"/>
                    </a:lnTo>
                    <a:lnTo>
                      <a:pt x="1863" y="637"/>
                    </a:lnTo>
                    <a:lnTo>
                      <a:pt x="1805" y="637"/>
                    </a:lnTo>
                    <a:close/>
                    <a:moveTo>
                      <a:pt x="803" y="162"/>
                    </a:moveTo>
                    <a:lnTo>
                      <a:pt x="803" y="162"/>
                    </a:lnTo>
                    <a:cubicBezTo>
                      <a:pt x="790" y="151"/>
                      <a:pt x="772" y="151"/>
                      <a:pt x="760" y="162"/>
                    </a:cubicBezTo>
                    <a:lnTo>
                      <a:pt x="201" y="637"/>
                    </a:lnTo>
                    <a:lnTo>
                      <a:pt x="126" y="637"/>
                    </a:lnTo>
                    <a:lnTo>
                      <a:pt x="781" y="80"/>
                    </a:lnTo>
                    <a:lnTo>
                      <a:pt x="1436" y="637"/>
                    </a:lnTo>
                    <a:lnTo>
                      <a:pt x="1362" y="637"/>
                    </a:lnTo>
                    <a:lnTo>
                      <a:pt x="803" y="162"/>
                    </a:lnTo>
                    <a:close/>
                    <a:moveTo>
                      <a:pt x="1944" y="657"/>
                    </a:moveTo>
                    <a:lnTo>
                      <a:pt x="1944" y="657"/>
                    </a:lnTo>
                    <a:lnTo>
                      <a:pt x="1782" y="273"/>
                    </a:lnTo>
                    <a:cubicBezTo>
                      <a:pt x="1777" y="261"/>
                      <a:pt x="1765" y="253"/>
                      <a:pt x="1751" y="253"/>
                    </a:cubicBezTo>
                    <a:lnTo>
                      <a:pt x="1648" y="253"/>
                    </a:lnTo>
                    <a:lnTo>
                      <a:pt x="1648" y="169"/>
                    </a:lnTo>
                    <a:cubicBezTo>
                      <a:pt x="1648" y="151"/>
                      <a:pt x="1633" y="136"/>
                      <a:pt x="1615" y="136"/>
                    </a:cubicBezTo>
                    <a:lnTo>
                      <a:pt x="1421" y="136"/>
                    </a:lnTo>
                    <a:cubicBezTo>
                      <a:pt x="1403" y="136"/>
                      <a:pt x="1388" y="151"/>
                      <a:pt x="1388" y="169"/>
                    </a:cubicBezTo>
                    <a:lnTo>
                      <a:pt x="1388" y="253"/>
                    </a:lnTo>
                    <a:lnTo>
                      <a:pt x="1088" y="253"/>
                    </a:lnTo>
                    <a:lnTo>
                      <a:pt x="803" y="11"/>
                    </a:lnTo>
                    <a:cubicBezTo>
                      <a:pt x="790" y="0"/>
                      <a:pt x="772" y="0"/>
                      <a:pt x="760" y="11"/>
                    </a:cubicBezTo>
                    <a:lnTo>
                      <a:pt x="14" y="645"/>
                    </a:lnTo>
                    <a:cubicBezTo>
                      <a:pt x="3" y="654"/>
                      <a:pt x="0" y="668"/>
                      <a:pt x="4" y="682"/>
                    </a:cubicBezTo>
                    <a:cubicBezTo>
                      <a:pt x="9" y="695"/>
                      <a:pt x="22" y="703"/>
                      <a:pt x="36" y="703"/>
                    </a:cubicBezTo>
                    <a:lnTo>
                      <a:pt x="180" y="703"/>
                    </a:lnTo>
                    <a:lnTo>
                      <a:pt x="180" y="1417"/>
                    </a:lnTo>
                    <a:cubicBezTo>
                      <a:pt x="180" y="1435"/>
                      <a:pt x="195" y="1450"/>
                      <a:pt x="213" y="1450"/>
                    </a:cubicBezTo>
                    <a:lnTo>
                      <a:pt x="614" y="1450"/>
                    </a:lnTo>
                    <a:cubicBezTo>
                      <a:pt x="626" y="1472"/>
                      <a:pt x="648" y="1486"/>
                      <a:pt x="675" y="1486"/>
                    </a:cubicBezTo>
                    <a:cubicBezTo>
                      <a:pt x="713" y="1486"/>
                      <a:pt x="744" y="1455"/>
                      <a:pt x="744" y="1417"/>
                    </a:cubicBezTo>
                    <a:cubicBezTo>
                      <a:pt x="744" y="1379"/>
                      <a:pt x="713" y="1348"/>
                      <a:pt x="675" y="1348"/>
                    </a:cubicBezTo>
                    <a:cubicBezTo>
                      <a:pt x="648" y="1348"/>
                      <a:pt x="626" y="1362"/>
                      <a:pt x="614" y="1384"/>
                    </a:cubicBezTo>
                    <a:lnTo>
                      <a:pt x="246" y="1384"/>
                    </a:lnTo>
                    <a:lnTo>
                      <a:pt x="246" y="685"/>
                    </a:lnTo>
                    <a:lnTo>
                      <a:pt x="781" y="231"/>
                    </a:lnTo>
                    <a:lnTo>
                      <a:pt x="1328" y="695"/>
                    </a:lnTo>
                    <a:cubicBezTo>
                      <a:pt x="1334" y="701"/>
                      <a:pt x="1342" y="703"/>
                      <a:pt x="1349" y="703"/>
                    </a:cubicBezTo>
                    <a:lnTo>
                      <a:pt x="1772" y="703"/>
                    </a:lnTo>
                    <a:lnTo>
                      <a:pt x="1772" y="1384"/>
                    </a:lnTo>
                    <a:lnTo>
                      <a:pt x="1648" y="1384"/>
                    </a:lnTo>
                    <a:lnTo>
                      <a:pt x="1648" y="1134"/>
                    </a:lnTo>
                    <a:cubicBezTo>
                      <a:pt x="1648" y="1115"/>
                      <a:pt x="1633" y="1100"/>
                      <a:pt x="1615" y="1100"/>
                    </a:cubicBezTo>
                    <a:lnTo>
                      <a:pt x="1439" y="1100"/>
                    </a:lnTo>
                    <a:cubicBezTo>
                      <a:pt x="1420" y="1100"/>
                      <a:pt x="1405" y="1115"/>
                      <a:pt x="1405" y="1134"/>
                    </a:cubicBezTo>
                    <a:lnTo>
                      <a:pt x="1405" y="1384"/>
                    </a:lnTo>
                    <a:lnTo>
                      <a:pt x="948" y="1384"/>
                    </a:lnTo>
                    <a:cubicBezTo>
                      <a:pt x="936" y="1362"/>
                      <a:pt x="914" y="1348"/>
                      <a:pt x="888" y="1348"/>
                    </a:cubicBezTo>
                    <a:cubicBezTo>
                      <a:pt x="849" y="1348"/>
                      <a:pt x="818" y="1379"/>
                      <a:pt x="818" y="1417"/>
                    </a:cubicBezTo>
                    <a:cubicBezTo>
                      <a:pt x="818" y="1455"/>
                      <a:pt x="849" y="1486"/>
                      <a:pt x="888" y="1486"/>
                    </a:cubicBezTo>
                    <a:cubicBezTo>
                      <a:pt x="914" y="1486"/>
                      <a:pt x="936" y="1472"/>
                      <a:pt x="948" y="1450"/>
                    </a:cubicBezTo>
                    <a:lnTo>
                      <a:pt x="1439" y="1450"/>
                    </a:lnTo>
                    <a:cubicBezTo>
                      <a:pt x="1457" y="1450"/>
                      <a:pt x="1472" y="1435"/>
                      <a:pt x="1472" y="1417"/>
                    </a:cubicBezTo>
                    <a:lnTo>
                      <a:pt x="1472" y="1167"/>
                    </a:lnTo>
                    <a:lnTo>
                      <a:pt x="1581" y="1167"/>
                    </a:lnTo>
                    <a:lnTo>
                      <a:pt x="1581" y="1417"/>
                    </a:lnTo>
                    <a:cubicBezTo>
                      <a:pt x="1581" y="1435"/>
                      <a:pt x="1596" y="1450"/>
                      <a:pt x="1615" y="1450"/>
                    </a:cubicBezTo>
                    <a:lnTo>
                      <a:pt x="1805" y="1450"/>
                    </a:lnTo>
                    <a:cubicBezTo>
                      <a:pt x="1823" y="1450"/>
                      <a:pt x="1838" y="1435"/>
                      <a:pt x="1838" y="1417"/>
                    </a:cubicBezTo>
                    <a:lnTo>
                      <a:pt x="1838" y="703"/>
                    </a:lnTo>
                    <a:lnTo>
                      <a:pt x="1914" y="703"/>
                    </a:lnTo>
                    <a:cubicBezTo>
                      <a:pt x="1925" y="703"/>
                      <a:pt x="1935" y="698"/>
                      <a:pt x="1941" y="688"/>
                    </a:cubicBezTo>
                    <a:cubicBezTo>
                      <a:pt x="1948" y="679"/>
                      <a:pt x="1949" y="667"/>
                      <a:pt x="1944" y="657"/>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lIns="82828" tIns="41413" rIns="82828" bIns="41413"/>
              <a:lstStyle/>
              <a:p>
                <a:endParaRPr lang="en-US" sz="1633" dirty="0"/>
              </a:p>
            </p:txBody>
          </p:sp>
          <p:sp>
            <p:nvSpPr>
              <p:cNvPr id="88" name="Freeform 147"/>
              <p:cNvSpPr>
                <a:spLocks noEditPoints="1"/>
              </p:cNvSpPr>
              <p:nvPr/>
            </p:nvSpPr>
            <p:spPr bwMode="auto">
              <a:xfrm>
                <a:off x="1444625" y="3887788"/>
                <a:ext cx="101600" cy="101600"/>
              </a:xfrm>
              <a:custGeom>
                <a:avLst/>
                <a:gdLst>
                  <a:gd name="T0" fmla="*/ 2147483646 w 243"/>
                  <a:gd name="T1" fmla="*/ 2147483646 h 242"/>
                  <a:gd name="T2" fmla="*/ 2147483646 w 243"/>
                  <a:gd name="T3" fmla="*/ 2147483646 h 242"/>
                  <a:gd name="T4" fmla="*/ 2147483646 w 243"/>
                  <a:gd name="T5" fmla="*/ 2147483646 h 242"/>
                  <a:gd name="T6" fmla="*/ 2147483646 w 243"/>
                  <a:gd name="T7" fmla="*/ 2147483646 h 242"/>
                  <a:gd name="T8" fmla="*/ 2147483646 w 243"/>
                  <a:gd name="T9" fmla="*/ 2147483646 h 242"/>
                  <a:gd name="T10" fmla="*/ 2147483646 w 243"/>
                  <a:gd name="T11" fmla="*/ 2147483646 h 242"/>
                  <a:gd name="T12" fmla="*/ 2147483646 w 243"/>
                  <a:gd name="T13" fmla="*/ 2147483646 h 242"/>
                  <a:gd name="T14" fmla="*/ 2147483646 w 243"/>
                  <a:gd name="T15" fmla="*/ 2147483646 h 242"/>
                  <a:gd name="T16" fmla="*/ 2147483646 w 243"/>
                  <a:gd name="T17" fmla="*/ 2147483646 h 242"/>
                  <a:gd name="T18" fmla="*/ 2147483646 w 243"/>
                  <a:gd name="T19" fmla="*/ 2147483646 h 242"/>
                  <a:gd name="T20" fmla="*/ 2147483646 w 243"/>
                  <a:gd name="T21" fmla="*/ 2147483646 h 242"/>
                  <a:gd name="T22" fmla="*/ 2147483646 w 243"/>
                  <a:gd name="T23" fmla="*/ 0 h 242"/>
                  <a:gd name="T24" fmla="*/ 2147483646 w 243"/>
                  <a:gd name="T25" fmla="*/ 0 h 242"/>
                  <a:gd name="T26" fmla="*/ 0 w 243"/>
                  <a:gd name="T27" fmla="*/ 2147483646 h 242"/>
                  <a:gd name="T28" fmla="*/ 0 w 243"/>
                  <a:gd name="T29" fmla="*/ 2147483646 h 242"/>
                  <a:gd name="T30" fmla="*/ 2147483646 w 243"/>
                  <a:gd name="T31" fmla="*/ 2147483646 h 24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43"/>
                  <a:gd name="T49" fmla="*/ 0 h 242"/>
                  <a:gd name="T50" fmla="*/ 243 w 243"/>
                  <a:gd name="T51" fmla="*/ 242 h 24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43" h="242">
                    <a:moveTo>
                      <a:pt x="67" y="66"/>
                    </a:moveTo>
                    <a:lnTo>
                      <a:pt x="67" y="66"/>
                    </a:lnTo>
                    <a:lnTo>
                      <a:pt x="176" y="66"/>
                    </a:lnTo>
                    <a:lnTo>
                      <a:pt x="176" y="176"/>
                    </a:lnTo>
                    <a:lnTo>
                      <a:pt x="67" y="176"/>
                    </a:lnTo>
                    <a:lnTo>
                      <a:pt x="67" y="66"/>
                    </a:lnTo>
                    <a:close/>
                    <a:moveTo>
                      <a:pt x="34" y="242"/>
                    </a:moveTo>
                    <a:lnTo>
                      <a:pt x="34" y="242"/>
                    </a:lnTo>
                    <a:lnTo>
                      <a:pt x="210" y="242"/>
                    </a:lnTo>
                    <a:cubicBezTo>
                      <a:pt x="228" y="242"/>
                      <a:pt x="243" y="227"/>
                      <a:pt x="243" y="209"/>
                    </a:cubicBezTo>
                    <a:lnTo>
                      <a:pt x="243" y="33"/>
                    </a:lnTo>
                    <a:cubicBezTo>
                      <a:pt x="243" y="15"/>
                      <a:pt x="228" y="0"/>
                      <a:pt x="210" y="0"/>
                    </a:cubicBezTo>
                    <a:lnTo>
                      <a:pt x="34" y="0"/>
                    </a:lnTo>
                    <a:cubicBezTo>
                      <a:pt x="15" y="0"/>
                      <a:pt x="0" y="15"/>
                      <a:pt x="0" y="33"/>
                    </a:cubicBezTo>
                    <a:lnTo>
                      <a:pt x="0" y="209"/>
                    </a:lnTo>
                    <a:cubicBezTo>
                      <a:pt x="0" y="227"/>
                      <a:pt x="15" y="242"/>
                      <a:pt x="34" y="242"/>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lIns="82828" tIns="41413" rIns="82828" bIns="41413"/>
              <a:lstStyle/>
              <a:p>
                <a:endParaRPr lang="en-US" sz="1633" dirty="0"/>
              </a:p>
            </p:txBody>
          </p:sp>
          <p:sp>
            <p:nvSpPr>
              <p:cNvPr id="89" name="Freeform 148"/>
              <p:cNvSpPr>
                <a:spLocks noEditPoints="1"/>
              </p:cNvSpPr>
              <p:nvPr/>
            </p:nvSpPr>
            <p:spPr bwMode="auto">
              <a:xfrm>
                <a:off x="1012825" y="3860800"/>
                <a:ext cx="80963" cy="128588"/>
              </a:xfrm>
              <a:custGeom>
                <a:avLst/>
                <a:gdLst>
                  <a:gd name="T0" fmla="*/ 2147483646 w 194"/>
                  <a:gd name="T1" fmla="*/ 2147483646 h 306"/>
                  <a:gd name="T2" fmla="*/ 2147483646 w 194"/>
                  <a:gd name="T3" fmla="*/ 2147483646 h 306"/>
                  <a:gd name="T4" fmla="*/ 2147483646 w 194"/>
                  <a:gd name="T5" fmla="*/ 2147483646 h 306"/>
                  <a:gd name="T6" fmla="*/ 2147483646 w 194"/>
                  <a:gd name="T7" fmla="*/ 2147483646 h 306"/>
                  <a:gd name="T8" fmla="*/ 2147483646 w 194"/>
                  <a:gd name="T9" fmla="*/ 2147483646 h 306"/>
                  <a:gd name="T10" fmla="*/ 2147483646 w 194"/>
                  <a:gd name="T11" fmla="*/ 2147483646 h 306"/>
                  <a:gd name="T12" fmla="*/ 2147483646 w 194"/>
                  <a:gd name="T13" fmla="*/ 2147483646 h 306"/>
                  <a:gd name="T14" fmla="*/ 0 w 194"/>
                  <a:gd name="T15" fmla="*/ 2147483646 h 306"/>
                  <a:gd name="T16" fmla="*/ 0 w 194"/>
                  <a:gd name="T17" fmla="*/ 2147483646 h 306"/>
                  <a:gd name="T18" fmla="*/ 0 w 194"/>
                  <a:gd name="T19" fmla="*/ 2147483646 h 306"/>
                  <a:gd name="T20" fmla="*/ 2147483646 w 194"/>
                  <a:gd name="T21" fmla="*/ 2147483646 h 306"/>
                  <a:gd name="T22" fmla="*/ 2147483646 w 194"/>
                  <a:gd name="T23" fmla="*/ 2147483646 h 306"/>
                  <a:gd name="T24" fmla="*/ 2147483646 w 194"/>
                  <a:gd name="T25" fmla="*/ 2147483646 h 306"/>
                  <a:gd name="T26" fmla="*/ 2147483646 w 194"/>
                  <a:gd name="T27" fmla="*/ 2147483646 h 306"/>
                  <a:gd name="T28" fmla="*/ 2147483646 w 194"/>
                  <a:gd name="T29" fmla="*/ 0 h 306"/>
                  <a:gd name="T30" fmla="*/ 0 w 194"/>
                  <a:gd name="T31" fmla="*/ 2147483646 h 30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
                  <a:gd name="T49" fmla="*/ 0 h 306"/>
                  <a:gd name="T50" fmla="*/ 194 w 194"/>
                  <a:gd name="T51" fmla="*/ 306 h 30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 h="306">
                    <a:moveTo>
                      <a:pt x="128" y="97"/>
                    </a:moveTo>
                    <a:lnTo>
                      <a:pt x="128" y="97"/>
                    </a:lnTo>
                    <a:lnTo>
                      <a:pt x="128" y="240"/>
                    </a:lnTo>
                    <a:lnTo>
                      <a:pt x="66" y="240"/>
                    </a:lnTo>
                    <a:lnTo>
                      <a:pt x="66" y="97"/>
                    </a:lnTo>
                    <a:cubicBezTo>
                      <a:pt x="66" y="80"/>
                      <a:pt x="80" y="66"/>
                      <a:pt x="97" y="66"/>
                    </a:cubicBezTo>
                    <a:cubicBezTo>
                      <a:pt x="114" y="66"/>
                      <a:pt x="128" y="80"/>
                      <a:pt x="128" y="97"/>
                    </a:cubicBezTo>
                    <a:close/>
                    <a:moveTo>
                      <a:pt x="0" y="97"/>
                    </a:moveTo>
                    <a:lnTo>
                      <a:pt x="0" y="97"/>
                    </a:lnTo>
                    <a:lnTo>
                      <a:pt x="0" y="273"/>
                    </a:lnTo>
                    <a:cubicBezTo>
                      <a:pt x="0" y="291"/>
                      <a:pt x="15" y="306"/>
                      <a:pt x="33" y="306"/>
                    </a:cubicBezTo>
                    <a:lnTo>
                      <a:pt x="161" y="306"/>
                    </a:lnTo>
                    <a:cubicBezTo>
                      <a:pt x="179" y="306"/>
                      <a:pt x="194" y="291"/>
                      <a:pt x="194" y="273"/>
                    </a:cubicBezTo>
                    <a:lnTo>
                      <a:pt x="194" y="97"/>
                    </a:lnTo>
                    <a:cubicBezTo>
                      <a:pt x="194" y="43"/>
                      <a:pt x="151" y="0"/>
                      <a:pt x="97" y="0"/>
                    </a:cubicBezTo>
                    <a:cubicBezTo>
                      <a:pt x="43" y="0"/>
                      <a:pt x="0" y="43"/>
                      <a:pt x="0" y="97"/>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lIns="82828" tIns="41413" rIns="82828" bIns="41413"/>
              <a:lstStyle/>
              <a:p>
                <a:endParaRPr lang="en-US" sz="1633" dirty="0"/>
              </a:p>
            </p:txBody>
          </p:sp>
          <p:sp>
            <p:nvSpPr>
              <p:cNvPr id="90" name="Freeform 149"/>
              <p:cNvSpPr>
                <a:spLocks noEditPoints="1"/>
              </p:cNvSpPr>
              <p:nvPr/>
            </p:nvSpPr>
            <p:spPr bwMode="auto">
              <a:xfrm>
                <a:off x="1141413" y="3860800"/>
                <a:ext cx="80963" cy="128588"/>
              </a:xfrm>
              <a:custGeom>
                <a:avLst/>
                <a:gdLst>
                  <a:gd name="T0" fmla="*/ 2147483646 w 194"/>
                  <a:gd name="T1" fmla="*/ 2147483646 h 306"/>
                  <a:gd name="T2" fmla="*/ 2147483646 w 194"/>
                  <a:gd name="T3" fmla="*/ 2147483646 h 306"/>
                  <a:gd name="T4" fmla="*/ 2147483646 w 194"/>
                  <a:gd name="T5" fmla="*/ 2147483646 h 306"/>
                  <a:gd name="T6" fmla="*/ 2147483646 w 194"/>
                  <a:gd name="T7" fmla="*/ 2147483646 h 306"/>
                  <a:gd name="T8" fmla="*/ 2147483646 w 194"/>
                  <a:gd name="T9" fmla="*/ 2147483646 h 306"/>
                  <a:gd name="T10" fmla="*/ 2147483646 w 194"/>
                  <a:gd name="T11" fmla="*/ 2147483646 h 306"/>
                  <a:gd name="T12" fmla="*/ 2147483646 w 194"/>
                  <a:gd name="T13" fmla="*/ 2147483646 h 306"/>
                  <a:gd name="T14" fmla="*/ 2147483646 w 194"/>
                  <a:gd name="T15" fmla="*/ 2147483646 h 306"/>
                  <a:gd name="T16" fmla="*/ 2147483646 w 194"/>
                  <a:gd name="T17" fmla="*/ 2147483646 h 306"/>
                  <a:gd name="T18" fmla="*/ 2147483646 w 194"/>
                  <a:gd name="T19" fmla="*/ 2147483646 h 306"/>
                  <a:gd name="T20" fmla="*/ 2147483646 w 194"/>
                  <a:gd name="T21" fmla="*/ 0 h 306"/>
                  <a:gd name="T22" fmla="*/ 0 w 194"/>
                  <a:gd name="T23" fmla="*/ 2147483646 h 306"/>
                  <a:gd name="T24" fmla="*/ 0 w 194"/>
                  <a:gd name="T25" fmla="*/ 2147483646 h 306"/>
                  <a:gd name="T26" fmla="*/ 2147483646 w 194"/>
                  <a:gd name="T27" fmla="*/ 2147483646 h 306"/>
                  <a:gd name="T28" fmla="*/ 2147483646 w 194"/>
                  <a:gd name="T29" fmla="*/ 2147483646 h 306"/>
                  <a:gd name="T30" fmla="*/ 2147483646 w 194"/>
                  <a:gd name="T31" fmla="*/ 2147483646 h 30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
                  <a:gd name="T49" fmla="*/ 0 h 306"/>
                  <a:gd name="T50" fmla="*/ 194 w 194"/>
                  <a:gd name="T51" fmla="*/ 306 h 30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 h="306">
                    <a:moveTo>
                      <a:pt x="128" y="240"/>
                    </a:moveTo>
                    <a:lnTo>
                      <a:pt x="128" y="240"/>
                    </a:lnTo>
                    <a:lnTo>
                      <a:pt x="67" y="240"/>
                    </a:lnTo>
                    <a:lnTo>
                      <a:pt x="67" y="97"/>
                    </a:lnTo>
                    <a:cubicBezTo>
                      <a:pt x="67" y="80"/>
                      <a:pt x="80" y="66"/>
                      <a:pt x="97" y="66"/>
                    </a:cubicBezTo>
                    <a:cubicBezTo>
                      <a:pt x="114" y="66"/>
                      <a:pt x="128" y="80"/>
                      <a:pt x="128" y="97"/>
                    </a:cubicBezTo>
                    <a:lnTo>
                      <a:pt x="128" y="240"/>
                    </a:lnTo>
                    <a:close/>
                    <a:moveTo>
                      <a:pt x="194" y="273"/>
                    </a:moveTo>
                    <a:lnTo>
                      <a:pt x="194" y="273"/>
                    </a:lnTo>
                    <a:lnTo>
                      <a:pt x="194" y="97"/>
                    </a:lnTo>
                    <a:cubicBezTo>
                      <a:pt x="194" y="43"/>
                      <a:pt x="151" y="0"/>
                      <a:pt x="97" y="0"/>
                    </a:cubicBezTo>
                    <a:cubicBezTo>
                      <a:pt x="44" y="0"/>
                      <a:pt x="0" y="43"/>
                      <a:pt x="0" y="97"/>
                    </a:cubicBezTo>
                    <a:lnTo>
                      <a:pt x="0" y="273"/>
                    </a:lnTo>
                    <a:cubicBezTo>
                      <a:pt x="0" y="291"/>
                      <a:pt x="15" y="306"/>
                      <a:pt x="33" y="306"/>
                    </a:cubicBezTo>
                    <a:lnTo>
                      <a:pt x="161" y="306"/>
                    </a:lnTo>
                    <a:cubicBezTo>
                      <a:pt x="180" y="306"/>
                      <a:pt x="194" y="291"/>
                      <a:pt x="194" y="273"/>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lIns="82828" tIns="41413" rIns="82828" bIns="41413"/>
              <a:lstStyle/>
              <a:p>
                <a:endParaRPr lang="en-US" sz="1633" dirty="0"/>
              </a:p>
            </p:txBody>
          </p:sp>
          <p:sp>
            <p:nvSpPr>
              <p:cNvPr id="91" name="Freeform 150"/>
              <p:cNvSpPr>
                <a:spLocks noEditPoints="1"/>
              </p:cNvSpPr>
              <p:nvPr/>
            </p:nvSpPr>
            <p:spPr bwMode="auto">
              <a:xfrm>
                <a:off x="1270000" y="3860800"/>
                <a:ext cx="80963" cy="128588"/>
              </a:xfrm>
              <a:custGeom>
                <a:avLst/>
                <a:gdLst>
                  <a:gd name="T0" fmla="*/ 2147483646 w 195"/>
                  <a:gd name="T1" fmla="*/ 2147483646 h 306"/>
                  <a:gd name="T2" fmla="*/ 2147483646 w 195"/>
                  <a:gd name="T3" fmla="*/ 2147483646 h 306"/>
                  <a:gd name="T4" fmla="*/ 2147483646 w 195"/>
                  <a:gd name="T5" fmla="*/ 2147483646 h 306"/>
                  <a:gd name="T6" fmla="*/ 2147483646 w 195"/>
                  <a:gd name="T7" fmla="*/ 2147483646 h 306"/>
                  <a:gd name="T8" fmla="*/ 2147483646 w 195"/>
                  <a:gd name="T9" fmla="*/ 2147483646 h 306"/>
                  <a:gd name="T10" fmla="*/ 2147483646 w 195"/>
                  <a:gd name="T11" fmla="*/ 2147483646 h 306"/>
                  <a:gd name="T12" fmla="*/ 2147483646 w 195"/>
                  <a:gd name="T13" fmla="*/ 2147483646 h 306"/>
                  <a:gd name="T14" fmla="*/ 2147483646 w 195"/>
                  <a:gd name="T15" fmla="*/ 2147483646 h 306"/>
                  <a:gd name="T16" fmla="*/ 2147483646 w 195"/>
                  <a:gd name="T17" fmla="*/ 2147483646 h 306"/>
                  <a:gd name="T18" fmla="*/ 2147483646 w 195"/>
                  <a:gd name="T19" fmla="*/ 2147483646 h 306"/>
                  <a:gd name="T20" fmla="*/ 2147483646 w 195"/>
                  <a:gd name="T21" fmla="*/ 2147483646 h 306"/>
                  <a:gd name="T22" fmla="*/ 2147483646 w 195"/>
                  <a:gd name="T23" fmla="*/ 0 h 306"/>
                  <a:gd name="T24" fmla="*/ 0 w 195"/>
                  <a:gd name="T25" fmla="*/ 2147483646 h 306"/>
                  <a:gd name="T26" fmla="*/ 0 w 195"/>
                  <a:gd name="T27" fmla="*/ 2147483646 h 306"/>
                  <a:gd name="T28" fmla="*/ 2147483646 w 195"/>
                  <a:gd name="T29" fmla="*/ 2147483646 h 306"/>
                  <a:gd name="T30" fmla="*/ 2147483646 w 195"/>
                  <a:gd name="T31" fmla="*/ 2147483646 h 30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5"/>
                  <a:gd name="T49" fmla="*/ 0 h 306"/>
                  <a:gd name="T50" fmla="*/ 195 w 195"/>
                  <a:gd name="T51" fmla="*/ 306 h 30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5" h="306">
                    <a:moveTo>
                      <a:pt x="67" y="97"/>
                    </a:moveTo>
                    <a:lnTo>
                      <a:pt x="67" y="97"/>
                    </a:lnTo>
                    <a:cubicBezTo>
                      <a:pt x="67" y="80"/>
                      <a:pt x="80" y="66"/>
                      <a:pt x="97" y="66"/>
                    </a:cubicBezTo>
                    <a:cubicBezTo>
                      <a:pt x="114" y="66"/>
                      <a:pt x="128" y="80"/>
                      <a:pt x="128" y="97"/>
                    </a:cubicBezTo>
                    <a:lnTo>
                      <a:pt x="128" y="240"/>
                    </a:lnTo>
                    <a:lnTo>
                      <a:pt x="67" y="240"/>
                    </a:lnTo>
                    <a:lnTo>
                      <a:pt x="67" y="97"/>
                    </a:lnTo>
                    <a:close/>
                    <a:moveTo>
                      <a:pt x="161" y="306"/>
                    </a:moveTo>
                    <a:lnTo>
                      <a:pt x="161" y="306"/>
                    </a:lnTo>
                    <a:cubicBezTo>
                      <a:pt x="180" y="306"/>
                      <a:pt x="195" y="291"/>
                      <a:pt x="195" y="273"/>
                    </a:cubicBezTo>
                    <a:lnTo>
                      <a:pt x="195" y="97"/>
                    </a:lnTo>
                    <a:cubicBezTo>
                      <a:pt x="195" y="43"/>
                      <a:pt x="151" y="0"/>
                      <a:pt x="97" y="0"/>
                    </a:cubicBezTo>
                    <a:cubicBezTo>
                      <a:pt x="44" y="0"/>
                      <a:pt x="0" y="43"/>
                      <a:pt x="0" y="97"/>
                    </a:cubicBezTo>
                    <a:lnTo>
                      <a:pt x="0" y="273"/>
                    </a:lnTo>
                    <a:cubicBezTo>
                      <a:pt x="0" y="291"/>
                      <a:pt x="15" y="306"/>
                      <a:pt x="33" y="306"/>
                    </a:cubicBezTo>
                    <a:lnTo>
                      <a:pt x="161" y="306"/>
                    </a:ln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lIns="82828" tIns="41413" rIns="82828" bIns="41413"/>
              <a:lstStyle/>
              <a:p>
                <a:endParaRPr lang="en-US" sz="1633" dirty="0"/>
              </a:p>
            </p:txBody>
          </p:sp>
        </p:grpSp>
        <p:grpSp>
          <p:nvGrpSpPr>
            <p:cNvPr id="50" name="组合 176"/>
            <p:cNvGrpSpPr>
              <a:grpSpLocks/>
            </p:cNvGrpSpPr>
            <p:nvPr/>
          </p:nvGrpSpPr>
          <p:grpSpPr bwMode="auto">
            <a:xfrm>
              <a:off x="6519509" y="3640019"/>
              <a:ext cx="343958" cy="261837"/>
              <a:chOff x="854075" y="3563938"/>
              <a:chExt cx="817563" cy="623888"/>
            </a:xfrm>
            <a:solidFill>
              <a:srgbClr val="2D6FAE"/>
            </a:solidFill>
          </p:grpSpPr>
          <p:sp>
            <p:nvSpPr>
              <p:cNvPr id="82" name="Freeform 146"/>
              <p:cNvSpPr>
                <a:spLocks noEditPoints="1"/>
              </p:cNvSpPr>
              <p:nvPr/>
            </p:nvSpPr>
            <p:spPr bwMode="auto">
              <a:xfrm>
                <a:off x="854075" y="3563938"/>
                <a:ext cx="817563" cy="623888"/>
              </a:xfrm>
              <a:custGeom>
                <a:avLst/>
                <a:gdLst>
                  <a:gd name="T0" fmla="*/ 2147483646 w 1949"/>
                  <a:gd name="T1" fmla="*/ 2147483646 h 1486"/>
                  <a:gd name="T2" fmla="*/ 2147483646 w 1949"/>
                  <a:gd name="T3" fmla="*/ 2147483646 h 1486"/>
                  <a:gd name="T4" fmla="*/ 2147483646 w 1949"/>
                  <a:gd name="T5" fmla="*/ 2147483646 h 1486"/>
                  <a:gd name="T6" fmla="*/ 2147483646 w 1949"/>
                  <a:gd name="T7" fmla="*/ 2147483646 h 1486"/>
                  <a:gd name="T8" fmla="*/ 2147483646 w 1949"/>
                  <a:gd name="T9" fmla="*/ 2147483646 h 1486"/>
                  <a:gd name="T10" fmla="*/ 2147483646 w 1949"/>
                  <a:gd name="T11" fmla="*/ 2147483646 h 1486"/>
                  <a:gd name="T12" fmla="*/ 2147483646 w 1949"/>
                  <a:gd name="T13" fmla="*/ 2147483646 h 1486"/>
                  <a:gd name="T14" fmla="*/ 2147483646 w 1949"/>
                  <a:gd name="T15" fmla="*/ 2147483646 h 1486"/>
                  <a:gd name="T16" fmla="*/ 2147483646 w 1949"/>
                  <a:gd name="T17" fmla="*/ 2147483646 h 1486"/>
                  <a:gd name="T18" fmla="*/ 2147483646 w 1949"/>
                  <a:gd name="T19" fmla="*/ 2147483646 h 1486"/>
                  <a:gd name="T20" fmla="*/ 2147483646 w 1949"/>
                  <a:gd name="T21" fmla="*/ 2147483646 h 1486"/>
                  <a:gd name="T22" fmla="*/ 2147483646 w 1949"/>
                  <a:gd name="T23" fmla="*/ 2147483646 h 1486"/>
                  <a:gd name="T24" fmla="*/ 2147483646 w 1949"/>
                  <a:gd name="T25" fmla="*/ 2147483646 h 1486"/>
                  <a:gd name="T26" fmla="*/ 2147483646 w 1949"/>
                  <a:gd name="T27" fmla="*/ 2147483646 h 1486"/>
                  <a:gd name="T28" fmla="*/ 2147483646 w 1949"/>
                  <a:gd name="T29" fmla="*/ 2147483646 h 1486"/>
                  <a:gd name="T30" fmla="*/ 2147483646 w 1949"/>
                  <a:gd name="T31" fmla="*/ 2147483646 h 1486"/>
                  <a:gd name="T32" fmla="*/ 2147483646 w 1949"/>
                  <a:gd name="T33" fmla="*/ 2147483646 h 1486"/>
                  <a:gd name="T34" fmla="*/ 2147483646 w 1949"/>
                  <a:gd name="T35" fmla="*/ 2147483646 h 1486"/>
                  <a:gd name="T36" fmla="*/ 2147483646 w 1949"/>
                  <a:gd name="T37" fmla="*/ 2147483646 h 1486"/>
                  <a:gd name="T38" fmla="*/ 2147483646 w 1949"/>
                  <a:gd name="T39" fmla="*/ 2147483646 h 1486"/>
                  <a:gd name="T40" fmla="*/ 2147483646 w 1949"/>
                  <a:gd name="T41" fmla="*/ 2147483646 h 1486"/>
                  <a:gd name="T42" fmla="*/ 2147483646 w 1949"/>
                  <a:gd name="T43" fmla="*/ 2147483646 h 1486"/>
                  <a:gd name="T44" fmla="*/ 2147483646 w 1949"/>
                  <a:gd name="T45" fmla="*/ 2147483646 h 1486"/>
                  <a:gd name="T46" fmla="*/ 2147483646 w 1949"/>
                  <a:gd name="T47" fmla="*/ 2147483646 h 1486"/>
                  <a:gd name="T48" fmla="*/ 2147483646 w 1949"/>
                  <a:gd name="T49" fmla="*/ 2147483646 h 1486"/>
                  <a:gd name="T50" fmla="*/ 2147483646 w 1949"/>
                  <a:gd name="T51" fmla="*/ 2147483646 h 1486"/>
                  <a:gd name="T52" fmla="*/ 2147483646 w 1949"/>
                  <a:gd name="T53" fmla="*/ 2147483646 h 1486"/>
                  <a:gd name="T54" fmla="*/ 2147483646 w 1949"/>
                  <a:gd name="T55" fmla="*/ 2147483646 h 1486"/>
                  <a:gd name="T56" fmla="*/ 2147483646 w 1949"/>
                  <a:gd name="T57" fmla="*/ 2147483646 h 1486"/>
                  <a:gd name="T58" fmla="*/ 2147483646 w 1949"/>
                  <a:gd name="T59" fmla="*/ 2147483646 h 1486"/>
                  <a:gd name="T60" fmla="*/ 2147483646 w 1949"/>
                  <a:gd name="T61" fmla="*/ 2147483646 h 1486"/>
                  <a:gd name="T62" fmla="*/ 2147483646 w 1949"/>
                  <a:gd name="T63" fmla="*/ 2147483646 h 1486"/>
                  <a:gd name="T64" fmla="*/ 2147483646 w 1949"/>
                  <a:gd name="T65" fmla="*/ 2147483646 h 1486"/>
                  <a:gd name="T66" fmla="*/ 2147483646 w 1949"/>
                  <a:gd name="T67" fmla="*/ 2147483646 h 1486"/>
                  <a:gd name="T68" fmla="*/ 2147483646 w 1949"/>
                  <a:gd name="T69" fmla="*/ 2147483646 h 1486"/>
                  <a:gd name="T70" fmla="*/ 2147483646 w 1949"/>
                  <a:gd name="T71" fmla="*/ 2147483646 h 1486"/>
                  <a:gd name="T72" fmla="*/ 2147483646 w 1949"/>
                  <a:gd name="T73" fmla="*/ 2147483646 h 1486"/>
                  <a:gd name="T74" fmla="*/ 2147483646 w 1949"/>
                  <a:gd name="T75" fmla="*/ 2147483646 h 1486"/>
                  <a:gd name="T76" fmla="*/ 2147483646 w 1949"/>
                  <a:gd name="T77" fmla="*/ 2147483646 h 148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949"/>
                  <a:gd name="T118" fmla="*/ 0 h 1486"/>
                  <a:gd name="T119" fmla="*/ 1949 w 1949"/>
                  <a:gd name="T120" fmla="*/ 1486 h 148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949" h="1486">
                    <a:moveTo>
                      <a:pt x="1805" y="637"/>
                    </a:moveTo>
                    <a:lnTo>
                      <a:pt x="1805" y="637"/>
                    </a:lnTo>
                    <a:lnTo>
                      <a:pt x="1539" y="637"/>
                    </a:lnTo>
                    <a:lnTo>
                      <a:pt x="1166" y="320"/>
                    </a:lnTo>
                    <a:lnTo>
                      <a:pt x="1421" y="320"/>
                    </a:lnTo>
                    <a:cubicBezTo>
                      <a:pt x="1440" y="320"/>
                      <a:pt x="1455" y="305"/>
                      <a:pt x="1455" y="286"/>
                    </a:cubicBezTo>
                    <a:lnTo>
                      <a:pt x="1455" y="203"/>
                    </a:lnTo>
                    <a:lnTo>
                      <a:pt x="1581" y="203"/>
                    </a:lnTo>
                    <a:lnTo>
                      <a:pt x="1581" y="286"/>
                    </a:lnTo>
                    <a:cubicBezTo>
                      <a:pt x="1581" y="305"/>
                      <a:pt x="1596" y="320"/>
                      <a:pt x="1615" y="320"/>
                    </a:cubicBezTo>
                    <a:lnTo>
                      <a:pt x="1729" y="320"/>
                    </a:lnTo>
                    <a:lnTo>
                      <a:pt x="1863" y="637"/>
                    </a:lnTo>
                    <a:lnTo>
                      <a:pt x="1805" y="637"/>
                    </a:lnTo>
                    <a:close/>
                    <a:moveTo>
                      <a:pt x="803" y="162"/>
                    </a:moveTo>
                    <a:lnTo>
                      <a:pt x="803" y="162"/>
                    </a:lnTo>
                    <a:cubicBezTo>
                      <a:pt x="790" y="151"/>
                      <a:pt x="772" y="151"/>
                      <a:pt x="760" y="162"/>
                    </a:cubicBezTo>
                    <a:lnTo>
                      <a:pt x="201" y="637"/>
                    </a:lnTo>
                    <a:lnTo>
                      <a:pt x="126" y="637"/>
                    </a:lnTo>
                    <a:lnTo>
                      <a:pt x="781" y="80"/>
                    </a:lnTo>
                    <a:lnTo>
                      <a:pt x="1436" y="637"/>
                    </a:lnTo>
                    <a:lnTo>
                      <a:pt x="1362" y="637"/>
                    </a:lnTo>
                    <a:lnTo>
                      <a:pt x="803" y="162"/>
                    </a:lnTo>
                    <a:close/>
                    <a:moveTo>
                      <a:pt x="1944" y="657"/>
                    </a:moveTo>
                    <a:lnTo>
                      <a:pt x="1944" y="657"/>
                    </a:lnTo>
                    <a:lnTo>
                      <a:pt x="1782" y="273"/>
                    </a:lnTo>
                    <a:cubicBezTo>
                      <a:pt x="1777" y="261"/>
                      <a:pt x="1765" y="253"/>
                      <a:pt x="1751" y="253"/>
                    </a:cubicBezTo>
                    <a:lnTo>
                      <a:pt x="1648" y="253"/>
                    </a:lnTo>
                    <a:lnTo>
                      <a:pt x="1648" y="169"/>
                    </a:lnTo>
                    <a:cubicBezTo>
                      <a:pt x="1648" y="151"/>
                      <a:pt x="1633" y="136"/>
                      <a:pt x="1615" y="136"/>
                    </a:cubicBezTo>
                    <a:lnTo>
                      <a:pt x="1421" y="136"/>
                    </a:lnTo>
                    <a:cubicBezTo>
                      <a:pt x="1403" y="136"/>
                      <a:pt x="1388" y="151"/>
                      <a:pt x="1388" y="169"/>
                    </a:cubicBezTo>
                    <a:lnTo>
                      <a:pt x="1388" y="253"/>
                    </a:lnTo>
                    <a:lnTo>
                      <a:pt x="1088" y="253"/>
                    </a:lnTo>
                    <a:lnTo>
                      <a:pt x="803" y="11"/>
                    </a:lnTo>
                    <a:cubicBezTo>
                      <a:pt x="790" y="0"/>
                      <a:pt x="772" y="0"/>
                      <a:pt x="760" y="11"/>
                    </a:cubicBezTo>
                    <a:lnTo>
                      <a:pt x="14" y="645"/>
                    </a:lnTo>
                    <a:cubicBezTo>
                      <a:pt x="3" y="654"/>
                      <a:pt x="0" y="668"/>
                      <a:pt x="4" y="682"/>
                    </a:cubicBezTo>
                    <a:cubicBezTo>
                      <a:pt x="9" y="695"/>
                      <a:pt x="22" y="703"/>
                      <a:pt x="36" y="703"/>
                    </a:cubicBezTo>
                    <a:lnTo>
                      <a:pt x="180" y="703"/>
                    </a:lnTo>
                    <a:lnTo>
                      <a:pt x="180" y="1417"/>
                    </a:lnTo>
                    <a:cubicBezTo>
                      <a:pt x="180" y="1435"/>
                      <a:pt x="195" y="1450"/>
                      <a:pt x="213" y="1450"/>
                    </a:cubicBezTo>
                    <a:lnTo>
                      <a:pt x="614" y="1450"/>
                    </a:lnTo>
                    <a:cubicBezTo>
                      <a:pt x="626" y="1472"/>
                      <a:pt x="648" y="1486"/>
                      <a:pt x="675" y="1486"/>
                    </a:cubicBezTo>
                    <a:cubicBezTo>
                      <a:pt x="713" y="1486"/>
                      <a:pt x="744" y="1455"/>
                      <a:pt x="744" y="1417"/>
                    </a:cubicBezTo>
                    <a:cubicBezTo>
                      <a:pt x="744" y="1379"/>
                      <a:pt x="713" y="1348"/>
                      <a:pt x="675" y="1348"/>
                    </a:cubicBezTo>
                    <a:cubicBezTo>
                      <a:pt x="648" y="1348"/>
                      <a:pt x="626" y="1362"/>
                      <a:pt x="614" y="1384"/>
                    </a:cubicBezTo>
                    <a:lnTo>
                      <a:pt x="246" y="1384"/>
                    </a:lnTo>
                    <a:lnTo>
                      <a:pt x="246" y="685"/>
                    </a:lnTo>
                    <a:lnTo>
                      <a:pt x="781" y="231"/>
                    </a:lnTo>
                    <a:lnTo>
                      <a:pt x="1328" y="695"/>
                    </a:lnTo>
                    <a:cubicBezTo>
                      <a:pt x="1334" y="701"/>
                      <a:pt x="1342" y="703"/>
                      <a:pt x="1349" y="703"/>
                    </a:cubicBezTo>
                    <a:lnTo>
                      <a:pt x="1772" y="703"/>
                    </a:lnTo>
                    <a:lnTo>
                      <a:pt x="1772" y="1384"/>
                    </a:lnTo>
                    <a:lnTo>
                      <a:pt x="1648" y="1384"/>
                    </a:lnTo>
                    <a:lnTo>
                      <a:pt x="1648" y="1134"/>
                    </a:lnTo>
                    <a:cubicBezTo>
                      <a:pt x="1648" y="1115"/>
                      <a:pt x="1633" y="1100"/>
                      <a:pt x="1615" y="1100"/>
                    </a:cubicBezTo>
                    <a:lnTo>
                      <a:pt x="1439" y="1100"/>
                    </a:lnTo>
                    <a:cubicBezTo>
                      <a:pt x="1420" y="1100"/>
                      <a:pt x="1405" y="1115"/>
                      <a:pt x="1405" y="1134"/>
                    </a:cubicBezTo>
                    <a:lnTo>
                      <a:pt x="1405" y="1384"/>
                    </a:lnTo>
                    <a:lnTo>
                      <a:pt x="948" y="1384"/>
                    </a:lnTo>
                    <a:cubicBezTo>
                      <a:pt x="936" y="1362"/>
                      <a:pt x="914" y="1348"/>
                      <a:pt x="888" y="1348"/>
                    </a:cubicBezTo>
                    <a:cubicBezTo>
                      <a:pt x="849" y="1348"/>
                      <a:pt x="818" y="1379"/>
                      <a:pt x="818" y="1417"/>
                    </a:cubicBezTo>
                    <a:cubicBezTo>
                      <a:pt x="818" y="1455"/>
                      <a:pt x="849" y="1486"/>
                      <a:pt x="888" y="1486"/>
                    </a:cubicBezTo>
                    <a:cubicBezTo>
                      <a:pt x="914" y="1486"/>
                      <a:pt x="936" y="1472"/>
                      <a:pt x="948" y="1450"/>
                    </a:cubicBezTo>
                    <a:lnTo>
                      <a:pt x="1439" y="1450"/>
                    </a:lnTo>
                    <a:cubicBezTo>
                      <a:pt x="1457" y="1450"/>
                      <a:pt x="1472" y="1435"/>
                      <a:pt x="1472" y="1417"/>
                    </a:cubicBezTo>
                    <a:lnTo>
                      <a:pt x="1472" y="1167"/>
                    </a:lnTo>
                    <a:lnTo>
                      <a:pt x="1581" y="1167"/>
                    </a:lnTo>
                    <a:lnTo>
                      <a:pt x="1581" y="1417"/>
                    </a:lnTo>
                    <a:cubicBezTo>
                      <a:pt x="1581" y="1435"/>
                      <a:pt x="1596" y="1450"/>
                      <a:pt x="1615" y="1450"/>
                    </a:cubicBezTo>
                    <a:lnTo>
                      <a:pt x="1805" y="1450"/>
                    </a:lnTo>
                    <a:cubicBezTo>
                      <a:pt x="1823" y="1450"/>
                      <a:pt x="1838" y="1435"/>
                      <a:pt x="1838" y="1417"/>
                    </a:cubicBezTo>
                    <a:lnTo>
                      <a:pt x="1838" y="703"/>
                    </a:lnTo>
                    <a:lnTo>
                      <a:pt x="1914" y="703"/>
                    </a:lnTo>
                    <a:cubicBezTo>
                      <a:pt x="1925" y="703"/>
                      <a:pt x="1935" y="698"/>
                      <a:pt x="1941" y="688"/>
                    </a:cubicBezTo>
                    <a:cubicBezTo>
                      <a:pt x="1948" y="679"/>
                      <a:pt x="1949" y="667"/>
                      <a:pt x="1944" y="657"/>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lIns="82828" tIns="41413" rIns="82828" bIns="41413"/>
              <a:lstStyle/>
              <a:p>
                <a:endParaRPr lang="en-US" sz="1633" dirty="0"/>
              </a:p>
            </p:txBody>
          </p:sp>
          <p:sp>
            <p:nvSpPr>
              <p:cNvPr id="83" name="Freeform 147"/>
              <p:cNvSpPr>
                <a:spLocks noEditPoints="1"/>
              </p:cNvSpPr>
              <p:nvPr/>
            </p:nvSpPr>
            <p:spPr bwMode="auto">
              <a:xfrm>
                <a:off x="1444625" y="3887788"/>
                <a:ext cx="101600" cy="101600"/>
              </a:xfrm>
              <a:custGeom>
                <a:avLst/>
                <a:gdLst>
                  <a:gd name="T0" fmla="*/ 2147483646 w 243"/>
                  <a:gd name="T1" fmla="*/ 2147483646 h 242"/>
                  <a:gd name="T2" fmla="*/ 2147483646 w 243"/>
                  <a:gd name="T3" fmla="*/ 2147483646 h 242"/>
                  <a:gd name="T4" fmla="*/ 2147483646 w 243"/>
                  <a:gd name="T5" fmla="*/ 2147483646 h 242"/>
                  <a:gd name="T6" fmla="*/ 2147483646 w 243"/>
                  <a:gd name="T7" fmla="*/ 2147483646 h 242"/>
                  <a:gd name="T8" fmla="*/ 2147483646 w 243"/>
                  <a:gd name="T9" fmla="*/ 2147483646 h 242"/>
                  <a:gd name="T10" fmla="*/ 2147483646 w 243"/>
                  <a:gd name="T11" fmla="*/ 2147483646 h 242"/>
                  <a:gd name="T12" fmla="*/ 2147483646 w 243"/>
                  <a:gd name="T13" fmla="*/ 2147483646 h 242"/>
                  <a:gd name="T14" fmla="*/ 2147483646 w 243"/>
                  <a:gd name="T15" fmla="*/ 2147483646 h 242"/>
                  <a:gd name="T16" fmla="*/ 2147483646 w 243"/>
                  <a:gd name="T17" fmla="*/ 2147483646 h 242"/>
                  <a:gd name="T18" fmla="*/ 2147483646 w 243"/>
                  <a:gd name="T19" fmla="*/ 2147483646 h 242"/>
                  <a:gd name="T20" fmla="*/ 2147483646 w 243"/>
                  <a:gd name="T21" fmla="*/ 2147483646 h 242"/>
                  <a:gd name="T22" fmla="*/ 2147483646 w 243"/>
                  <a:gd name="T23" fmla="*/ 0 h 242"/>
                  <a:gd name="T24" fmla="*/ 2147483646 w 243"/>
                  <a:gd name="T25" fmla="*/ 0 h 242"/>
                  <a:gd name="T26" fmla="*/ 0 w 243"/>
                  <a:gd name="T27" fmla="*/ 2147483646 h 242"/>
                  <a:gd name="T28" fmla="*/ 0 w 243"/>
                  <a:gd name="T29" fmla="*/ 2147483646 h 242"/>
                  <a:gd name="T30" fmla="*/ 2147483646 w 243"/>
                  <a:gd name="T31" fmla="*/ 2147483646 h 24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43"/>
                  <a:gd name="T49" fmla="*/ 0 h 242"/>
                  <a:gd name="T50" fmla="*/ 243 w 243"/>
                  <a:gd name="T51" fmla="*/ 242 h 24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43" h="242">
                    <a:moveTo>
                      <a:pt x="67" y="66"/>
                    </a:moveTo>
                    <a:lnTo>
                      <a:pt x="67" y="66"/>
                    </a:lnTo>
                    <a:lnTo>
                      <a:pt x="176" y="66"/>
                    </a:lnTo>
                    <a:lnTo>
                      <a:pt x="176" y="176"/>
                    </a:lnTo>
                    <a:lnTo>
                      <a:pt x="67" y="176"/>
                    </a:lnTo>
                    <a:lnTo>
                      <a:pt x="67" y="66"/>
                    </a:lnTo>
                    <a:close/>
                    <a:moveTo>
                      <a:pt x="34" y="242"/>
                    </a:moveTo>
                    <a:lnTo>
                      <a:pt x="34" y="242"/>
                    </a:lnTo>
                    <a:lnTo>
                      <a:pt x="210" y="242"/>
                    </a:lnTo>
                    <a:cubicBezTo>
                      <a:pt x="228" y="242"/>
                      <a:pt x="243" y="227"/>
                      <a:pt x="243" y="209"/>
                    </a:cubicBezTo>
                    <a:lnTo>
                      <a:pt x="243" y="33"/>
                    </a:lnTo>
                    <a:cubicBezTo>
                      <a:pt x="243" y="15"/>
                      <a:pt x="228" y="0"/>
                      <a:pt x="210" y="0"/>
                    </a:cubicBezTo>
                    <a:lnTo>
                      <a:pt x="34" y="0"/>
                    </a:lnTo>
                    <a:cubicBezTo>
                      <a:pt x="15" y="0"/>
                      <a:pt x="0" y="15"/>
                      <a:pt x="0" y="33"/>
                    </a:cubicBezTo>
                    <a:lnTo>
                      <a:pt x="0" y="209"/>
                    </a:lnTo>
                    <a:cubicBezTo>
                      <a:pt x="0" y="227"/>
                      <a:pt x="15" y="242"/>
                      <a:pt x="34" y="242"/>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lIns="82828" tIns="41413" rIns="82828" bIns="41413"/>
              <a:lstStyle/>
              <a:p>
                <a:endParaRPr lang="en-US" sz="1633" dirty="0"/>
              </a:p>
            </p:txBody>
          </p:sp>
          <p:sp>
            <p:nvSpPr>
              <p:cNvPr id="84" name="Freeform 148"/>
              <p:cNvSpPr>
                <a:spLocks noEditPoints="1"/>
              </p:cNvSpPr>
              <p:nvPr/>
            </p:nvSpPr>
            <p:spPr bwMode="auto">
              <a:xfrm>
                <a:off x="1012825" y="3860800"/>
                <a:ext cx="80963" cy="128588"/>
              </a:xfrm>
              <a:custGeom>
                <a:avLst/>
                <a:gdLst>
                  <a:gd name="T0" fmla="*/ 2147483646 w 194"/>
                  <a:gd name="T1" fmla="*/ 2147483646 h 306"/>
                  <a:gd name="T2" fmla="*/ 2147483646 w 194"/>
                  <a:gd name="T3" fmla="*/ 2147483646 h 306"/>
                  <a:gd name="T4" fmla="*/ 2147483646 w 194"/>
                  <a:gd name="T5" fmla="*/ 2147483646 h 306"/>
                  <a:gd name="T6" fmla="*/ 2147483646 w 194"/>
                  <a:gd name="T7" fmla="*/ 2147483646 h 306"/>
                  <a:gd name="T8" fmla="*/ 2147483646 w 194"/>
                  <a:gd name="T9" fmla="*/ 2147483646 h 306"/>
                  <a:gd name="T10" fmla="*/ 2147483646 w 194"/>
                  <a:gd name="T11" fmla="*/ 2147483646 h 306"/>
                  <a:gd name="T12" fmla="*/ 2147483646 w 194"/>
                  <a:gd name="T13" fmla="*/ 2147483646 h 306"/>
                  <a:gd name="T14" fmla="*/ 0 w 194"/>
                  <a:gd name="T15" fmla="*/ 2147483646 h 306"/>
                  <a:gd name="T16" fmla="*/ 0 w 194"/>
                  <a:gd name="T17" fmla="*/ 2147483646 h 306"/>
                  <a:gd name="T18" fmla="*/ 0 w 194"/>
                  <a:gd name="T19" fmla="*/ 2147483646 h 306"/>
                  <a:gd name="T20" fmla="*/ 2147483646 w 194"/>
                  <a:gd name="T21" fmla="*/ 2147483646 h 306"/>
                  <a:gd name="T22" fmla="*/ 2147483646 w 194"/>
                  <a:gd name="T23" fmla="*/ 2147483646 h 306"/>
                  <a:gd name="T24" fmla="*/ 2147483646 w 194"/>
                  <a:gd name="T25" fmla="*/ 2147483646 h 306"/>
                  <a:gd name="T26" fmla="*/ 2147483646 w 194"/>
                  <a:gd name="T27" fmla="*/ 2147483646 h 306"/>
                  <a:gd name="T28" fmla="*/ 2147483646 w 194"/>
                  <a:gd name="T29" fmla="*/ 0 h 306"/>
                  <a:gd name="T30" fmla="*/ 0 w 194"/>
                  <a:gd name="T31" fmla="*/ 2147483646 h 30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
                  <a:gd name="T49" fmla="*/ 0 h 306"/>
                  <a:gd name="T50" fmla="*/ 194 w 194"/>
                  <a:gd name="T51" fmla="*/ 306 h 30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 h="306">
                    <a:moveTo>
                      <a:pt x="128" y="97"/>
                    </a:moveTo>
                    <a:lnTo>
                      <a:pt x="128" y="97"/>
                    </a:lnTo>
                    <a:lnTo>
                      <a:pt x="128" y="240"/>
                    </a:lnTo>
                    <a:lnTo>
                      <a:pt x="66" y="240"/>
                    </a:lnTo>
                    <a:lnTo>
                      <a:pt x="66" y="97"/>
                    </a:lnTo>
                    <a:cubicBezTo>
                      <a:pt x="66" y="80"/>
                      <a:pt x="80" y="66"/>
                      <a:pt x="97" y="66"/>
                    </a:cubicBezTo>
                    <a:cubicBezTo>
                      <a:pt x="114" y="66"/>
                      <a:pt x="128" y="80"/>
                      <a:pt x="128" y="97"/>
                    </a:cubicBezTo>
                    <a:close/>
                    <a:moveTo>
                      <a:pt x="0" y="97"/>
                    </a:moveTo>
                    <a:lnTo>
                      <a:pt x="0" y="97"/>
                    </a:lnTo>
                    <a:lnTo>
                      <a:pt x="0" y="273"/>
                    </a:lnTo>
                    <a:cubicBezTo>
                      <a:pt x="0" y="291"/>
                      <a:pt x="15" y="306"/>
                      <a:pt x="33" y="306"/>
                    </a:cubicBezTo>
                    <a:lnTo>
                      <a:pt x="161" y="306"/>
                    </a:lnTo>
                    <a:cubicBezTo>
                      <a:pt x="179" y="306"/>
                      <a:pt x="194" y="291"/>
                      <a:pt x="194" y="273"/>
                    </a:cubicBezTo>
                    <a:lnTo>
                      <a:pt x="194" y="97"/>
                    </a:lnTo>
                    <a:cubicBezTo>
                      <a:pt x="194" y="43"/>
                      <a:pt x="151" y="0"/>
                      <a:pt x="97" y="0"/>
                    </a:cubicBezTo>
                    <a:cubicBezTo>
                      <a:pt x="43" y="0"/>
                      <a:pt x="0" y="43"/>
                      <a:pt x="0" y="97"/>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lIns="82828" tIns="41413" rIns="82828" bIns="41413"/>
              <a:lstStyle/>
              <a:p>
                <a:endParaRPr lang="en-US" sz="1633" dirty="0"/>
              </a:p>
            </p:txBody>
          </p:sp>
          <p:sp>
            <p:nvSpPr>
              <p:cNvPr id="85" name="Freeform 149"/>
              <p:cNvSpPr>
                <a:spLocks noEditPoints="1"/>
              </p:cNvSpPr>
              <p:nvPr/>
            </p:nvSpPr>
            <p:spPr bwMode="auto">
              <a:xfrm>
                <a:off x="1141413" y="3860800"/>
                <a:ext cx="80963" cy="128588"/>
              </a:xfrm>
              <a:custGeom>
                <a:avLst/>
                <a:gdLst>
                  <a:gd name="T0" fmla="*/ 2147483646 w 194"/>
                  <a:gd name="T1" fmla="*/ 2147483646 h 306"/>
                  <a:gd name="T2" fmla="*/ 2147483646 w 194"/>
                  <a:gd name="T3" fmla="*/ 2147483646 h 306"/>
                  <a:gd name="T4" fmla="*/ 2147483646 w 194"/>
                  <a:gd name="T5" fmla="*/ 2147483646 h 306"/>
                  <a:gd name="T6" fmla="*/ 2147483646 w 194"/>
                  <a:gd name="T7" fmla="*/ 2147483646 h 306"/>
                  <a:gd name="T8" fmla="*/ 2147483646 w 194"/>
                  <a:gd name="T9" fmla="*/ 2147483646 h 306"/>
                  <a:gd name="T10" fmla="*/ 2147483646 w 194"/>
                  <a:gd name="T11" fmla="*/ 2147483646 h 306"/>
                  <a:gd name="T12" fmla="*/ 2147483646 w 194"/>
                  <a:gd name="T13" fmla="*/ 2147483646 h 306"/>
                  <a:gd name="T14" fmla="*/ 2147483646 w 194"/>
                  <a:gd name="T15" fmla="*/ 2147483646 h 306"/>
                  <a:gd name="T16" fmla="*/ 2147483646 w 194"/>
                  <a:gd name="T17" fmla="*/ 2147483646 h 306"/>
                  <a:gd name="T18" fmla="*/ 2147483646 w 194"/>
                  <a:gd name="T19" fmla="*/ 2147483646 h 306"/>
                  <a:gd name="T20" fmla="*/ 2147483646 w 194"/>
                  <a:gd name="T21" fmla="*/ 0 h 306"/>
                  <a:gd name="T22" fmla="*/ 0 w 194"/>
                  <a:gd name="T23" fmla="*/ 2147483646 h 306"/>
                  <a:gd name="T24" fmla="*/ 0 w 194"/>
                  <a:gd name="T25" fmla="*/ 2147483646 h 306"/>
                  <a:gd name="T26" fmla="*/ 2147483646 w 194"/>
                  <a:gd name="T27" fmla="*/ 2147483646 h 306"/>
                  <a:gd name="T28" fmla="*/ 2147483646 w 194"/>
                  <a:gd name="T29" fmla="*/ 2147483646 h 306"/>
                  <a:gd name="T30" fmla="*/ 2147483646 w 194"/>
                  <a:gd name="T31" fmla="*/ 2147483646 h 30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
                  <a:gd name="T49" fmla="*/ 0 h 306"/>
                  <a:gd name="T50" fmla="*/ 194 w 194"/>
                  <a:gd name="T51" fmla="*/ 306 h 30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 h="306">
                    <a:moveTo>
                      <a:pt x="128" y="240"/>
                    </a:moveTo>
                    <a:lnTo>
                      <a:pt x="128" y="240"/>
                    </a:lnTo>
                    <a:lnTo>
                      <a:pt x="67" y="240"/>
                    </a:lnTo>
                    <a:lnTo>
                      <a:pt x="67" y="97"/>
                    </a:lnTo>
                    <a:cubicBezTo>
                      <a:pt x="67" y="80"/>
                      <a:pt x="80" y="66"/>
                      <a:pt x="97" y="66"/>
                    </a:cubicBezTo>
                    <a:cubicBezTo>
                      <a:pt x="114" y="66"/>
                      <a:pt x="128" y="80"/>
                      <a:pt x="128" y="97"/>
                    </a:cubicBezTo>
                    <a:lnTo>
                      <a:pt x="128" y="240"/>
                    </a:lnTo>
                    <a:close/>
                    <a:moveTo>
                      <a:pt x="194" y="273"/>
                    </a:moveTo>
                    <a:lnTo>
                      <a:pt x="194" y="273"/>
                    </a:lnTo>
                    <a:lnTo>
                      <a:pt x="194" y="97"/>
                    </a:lnTo>
                    <a:cubicBezTo>
                      <a:pt x="194" y="43"/>
                      <a:pt x="151" y="0"/>
                      <a:pt x="97" y="0"/>
                    </a:cubicBezTo>
                    <a:cubicBezTo>
                      <a:pt x="44" y="0"/>
                      <a:pt x="0" y="43"/>
                      <a:pt x="0" y="97"/>
                    </a:cubicBezTo>
                    <a:lnTo>
                      <a:pt x="0" y="273"/>
                    </a:lnTo>
                    <a:cubicBezTo>
                      <a:pt x="0" y="291"/>
                      <a:pt x="15" y="306"/>
                      <a:pt x="33" y="306"/>
                    </a:cubicBezTo>
                    <a:lnTo>
                      <a:pt x="161" y="306"/>
                    </a:lnTo>
                    <a:cubicBezTo>
                      <a:pt x="180" y="306"/>
                      <a:pt x="194" y="291"/>
                      <a:pt x="194" y="273"/>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lIns="82828" tIns="41413" rIns="82828" bIns="41413"/>
              <a:lstStyle/>
              <a:p>
                <a:endParaRPr lang="en-US" sz="1633" dirty="0"/>
              </a:p>
            </p:txBody>
          </p:sp>
          <p:sp>
            <p:nvSpPr>
              <p:cNvPr id="86" name="Freeform 150"/>
              <p:cNvSpPr>
                <a:spLocks noEditPoints="1"/>
              </p:cNvSpPr>
              <p:nvPr/>
            </p:nvSpPr>
            <p:spPr bwMode="auto">
              <a:xfrm>
                <a:off x="1270000" y="3860800"/>
                <a:ext cx="80963" cy="128588"/>
              </a:xfrm>
              <a:custGeom>
                <a:avLst/>
                <a:gdLst>
                  <a:gd name="T0" fmla="*/ 2147483646 w 195"/>
                  <a:gd name="T1" fmla="*/ 2147483646 h 306"/>
                  <a:gd name="T2" fmla="*/ 2147483646 w 195"/>
                  <a:gd name="T3" fmla="*/ 2147483646 h 306"/>
                  <a:gd name="T4" fmla="*/ 2147483646 w 195"/>
                  <a:gd name="T5" fmla="*/ 2147483646 h 306"/>
                  <a:gd name="T6" fmla="*/ 2147483646 w 195"/>
                  <a:gd name="T7" fmla="*/ 2147483646 h 306"/>
                  <a:gd name="T8" fmla="*/ 2147483646 w 195"/>
                  <a:gd name="T9" fmla="*/ 2147483646 h 306"/>
                  <a:gd name="T10" fmla="*/ 2147483646 w 195"/>
                  <a:gd name="T11" fmla="*/ 2147483646 h 306"/>
                  <a:gd name="T12" fmla="*/ 2147483646 w 195"/>
                  <a:gd name="T13" fmla="*/ 2147483646 h 306"/>
                  <a:gd name="T14" fmla="*/ 2147483646 w 195"/>
                  <a:gd name="T15" fmla="*/ 2147483646 h 306"/>
                  <a:gd name="T16" fmla="*/ 2147483646 w 195"/>
                  <a:gd name="T17" fmla="*/ 2147483646 h 306"/>
                  <a:gd name="T18" fmla="*/ 2147483646 w 195"/>
                  <a:gd name="T19" fmla="*/ 2147483646 h 306"/>
                  <a:gd name="T20" fmla="*/ 2147483646 w 195"/>
                  <a:gd name="T21" fmla="*/ 2147483646 h 306"/>
                  <a:gd name="T22" fmla="*/ 2147483646 w 195"/>
                  <a:gd name="T23" fmla="*/ 0 h 306"/>
                  <a:gd name="T24" fmla="*/ 0 w 195"/>
                  <a:gd name="T25" fmla="*/ 2147483646 h 306"/>
                  <a:gd name="T26" fmla="*/ 0 w 195"/>
                  <a:gd name="T27" fmla="*/ 2147483646 h 306"/>
                  <a:gd name="T28" fmla="*/ 2147483646 w 195"/>
                  <a:gd name="T29" fmla="*/ 2147483646 h 306"/>
                  <a:gd name="T30" fmla="*/ 2147483646 w 195"/>
                  <a:gd name="T31" fmla="*/ 2147483646 h 30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5"/>
                  <a:gd name="T49" fmla="*/ 0 h 306"/>
                  <a:gd name="T50" fmla="*/ 195 w 195"/>
                  <a:gd name="T51" fmla="*/ 306 h 30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5" h="306">
                    <a:moveTo>
                      <a:pt x="67" y="97"/>
                    </a:moveTo>
                    <a:lnTo>
                      <a:pt x="67" y="97"/>
                    </a:lnTo>
                    <a:cubicBezTo>
                      <a:pt x="67" y="80"/>
                      <a:pt x="80" y="66"/>
                      <a:pt x="97" y="66"/>
                    </a:cubicBezTo>
                    <a:cubicBezTo>
                      <a:pt x="114" y="66"/>
                      <a:pt x="128" y="80"/>
                      <a:pt x="128" y="97"/>
                    </a:cubicBezTo>
                    <a:lnTo>
                      <a:pt x="128" y="240"/>
                    </a:lnTo>
                    <a:lnTo>
                      <a:pt x="67" y="240"/>
                    </a:lnTo>
                    <a:lnTo>
                      <a:pt x="67" y="97"/>
                    </a:lnTo>
                    <a:close/>
                    <a:moveTo>
                      <a:pt x="161" y="306"/>
                    </a:moveTo>
                    <a:lnTo>
                      <a:pt x="161" y="306"/>
                    </a:lnTo>
                    <a:cubicBezTo>
                      <a:pt x="180" y="306"/>
                      <a:pt x="195" y="291"/>
                      <a:pt x="195" y="273"/>
                    </a:cubicBezTo>
                    <a:lnTo>
                      <a:pt x="195" y="97"/>
                    </a:lnTo>
                    <a:cubicBezTo>
                      <a:pt x="195" y="43"/>
                      <a:pt x="151" y="0"/>
                      <a:pt x="97" y="0"/>
                    </a:cubicBezTo>
                    <a:cubicBezTo>
                      <a:pt x="44" y="0"/>
                      <a:pt x="0" y="43"/>
                      <a:pt x="0" y="97"/>
                    </a:cubicBezTo>
                    <a:lnTo>
                      <a:pt x="0" y="273"/>
                    </a:lnTo>
                    <a:cubicBezTo>
                      <a:pt x="0" y="291"/>
                      <a:pt x="15" y="306"/>
                      <a:pt x="33" y="306"/>
                    </a:cubicBezTo>
                    <a:lnTo>
                      <a:pt x="161" y="306"/>
                    </a:ln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lIns="82828" tIns="41413" rIns="82828" bIns="41413"/>
              <a:lstStyle/>
              <a:p>
                <a:endParaRPr lang="en-US" sz="1633" dirty="0"/>
              </a:p>
            </p:txBody>
          </p:sp>
        </p:grpSp>
        <p:grpSp>
          <p:nvGrpSpPr>
            <p:cNvPr id="51" name="组合 176"/>
            <p:cNvGrpSpPr>
              <a:grpSpLocks/>
            </p:cNvGrpSpPr>
            <p:nvPr/>
          </p:nvGrpSpPr>
          <p:grpSpPr bwMode="auto">
            <a:xfrm>
              <a:off x="6353713" y="4330929"/>
              <a:ext cx="343958" cy="261837"/>
              <a:chOff x="854075" y="3563938"/>
              <a:chExt cx="817563" cy="623888"/>
            </a:xfrm>
            <a:solidFill>
              <a:srgbClr val="2D6FAE"/>
            </a:solidFill>
          </p:grpSpPr>
          <p:sp>
            <p:nvSpPr>
              <p:cNvPr id="77" name="Freeform 146"/>
              <p:cNvSpPr>
                <a:spLocks noEditPoints="1"/>
              </p:cNvSpPr>
              <p:nvPr/>
            </p:nvSpPr>
            <p:spPr bwMode="auto">
              <a:xfrm>
                <a:off x="854075" y="3563938"/>
                <a:ext cx="817563" cy="623888"/>
              </a:xfrm>
              <a:custGeom>
                <a:avLst/>
                <a:gdLst>
                  <a:gd name="T0" fmla="*/ 2147483646 w 1949"/>
                  <a:gd name="T1" fmla="*/ 2147483646 h 1486"/>
                  <a:gd name="T2" fmla="*/ 2147483646 w 1949"/>
                  <a:gd name="T3" fmla="*/ 2147483646 h 1486"/>
                  <a:gd name="T4" fmla="*/ 2147483646 w 1949"/>
                  <a:gd name="T5" fmla="*/ 2147483646 h 1486"/>
                  <a:gd name="T6" fmla="*/ 2147483646 w 1949"/>
                  <a:gd name="T7" fmla="*/ 2147483646 h 1486"/>
                  <a:gd name="T8" fmla="*/ 2147483646 w 1949"/>
                  <a:gd name="T9" fmla="*/ 2147483646 h 1486"/>
                  <a:gd name="T10" fmla="*/ 2147483646 w 1949"/>
                  <a:gd name="T11" fmla="*/ 2147483646 h 1486"/>
                  <a:gd name="T12" fmla="*/ 2147483646 w 1949"/>
                  <a:gd name="T13" fmla="*/ 2147483646 h 1486"/>
                  <a:gd name="T14" fmla="*/ 2147483646 w 1949"/>
                  <a:gd name="T15" fmla="*/ 2147483646 h 1486"/>
                  <a:gd name="T16" fmla="*/ 2147483646 w 1949"/>
                  <a:gd name="T17" fmla="*/ 2147483646 h 1486"/>
                  <a:gd name="T18" fmla="*/ 2147483646 w 1949"/>
                  <a:gd name="T19" fmla="*/ 2147483646 h 1486"/>
                  <a:gd name="T20" fmla="*/ 2147483646 w 1949"/>
                  <a:gd name="T21" fmla="*/ 2147483646 h 1486"/>
                  <a:gd name="T22" fmla="*/ 2147483646 w 1949"/>
                  <a:gd name="T23" fmla="*/ 2147483646 h 1486"/>
                  <a:gd name="T24" fmla="*/ 2147483646 w 1949"/>
                  <a:gd name="T25" fmla="*/ 2147483646 h 1486"/>
                  <a:gd name="T26" fmla="*/ 2147483646 w 1949"/>
                  <a:gd name="T27" fmla="*/ 2147483646 h 1486"/>
                  <a:gd name="T28" fmla="*/ 2147483646 w 1949"/>
                  <a:gd name="T29" fmla="*/ 2147483646 h 1486"/>
                  <a:gd name="T30" fmla="*/ 2147483646 w 1949"/>
                  <a:gd name="T31" fmla="*/ 2147483646 h 1486"/>
                  <a:gd name="T32" fmla="*/ 2147483646 w 1949"/>
                  <a:gd name="T33" fmla="*/ 2147483646 h 1486"/>
                  <a:gd name="T34" fmla="*/ 2147483646 w 1949"/>
                  <a:gd name="T35" fmla="*/ 2147483646 h 1486"/>
                  <a:gd name="T36" fmla="*/ 2147483646 w 1949"/>
                  <a:gd name="T37" fmla="*/ 2147483646 h 1486"/>
                  <a:gd name="T38" fmla="*/ 2147483646 w 1949"/>
                  <a:gd name="T39" fmla="*/ 2147483646 h 1486"/>
                  <a:gd name="T40" fmla="*/ 2147483646 w 1949"/>
                  <a:gd name="T41" fmla="*/ 2147483646 h 1486"/>
                  <a:gd name="T42" fmla="*/ 2147483646 w 1949"/>
                  <a:gd name="T43" fmla="*/ 2147483646 h 1486"/>
                  <a:gd name="T44" fmla="*/ 2147483646 w 1949"/>
                  <a:gd name="T45" fmla="*/ 2147483646 h 1486"/>
                  <a:gd name="T46" fmla="*/ 2147483646 w 1949"/>
                  <a:gd name="T47" fmla="*/ 2147483646 h 1486"/>
                  <a:gd name="T48" fmla="*/ 2147483646 w 1949"/>
                  <a:gd name="T49" fmla="*/ 2147483646 h 1486"/>
                  <a:gd name="T50" fmla="*/ 2147483646 w 1949"/>
                  <a:gd name="T51" fmla="*/ 2147483646 h 1486"/>
                  <a:gd name="T52" fmla="*/ 2147483646 w 1949"/>
                  <a:gd name="T53" fmla="*/ 2147483646 h 1486"/>
                  <a:gd name="T54" fmla="*/ 2147483646 w 1949"/>
                  <a:gd name="T55" fmla="*/ 2147483646 h 1486"/>
                  <a:gd name="T56" fmla="*/ 2147483646 w 1949"/>
                  <a:gd name="T57" fmla="*/ 2147483646 h 1486"/>
                  <a:gd name="T58" fmla="*/ 2147483646 w 1949"/>
                  <a:gd name="T59" fmla="*/ 2147483646 h 1486"/>
                  <a:gd name="T60" fmla="*/ 2147483646 w 1949"/>
                  <a:gd name="T61" fmla="*/ 2147483646 h 1486"/>
                  <a:gd name="T62" fmla="*/ 2147483646 w 1949"/>
                  <a:gd name="T63" fmla="*/ 2147483646 h 1486"/>
                  <a:gd name="T64" fmla="*/ 2147483646 w 1949"/>
                  <a:gd name="T65" fmla="*/ 2147483646 h 1486"/>
                  <a:gd name="T66" fmla="*/ 2147483646 w 1949"/>
                  <a:gd name="T67" fmla="*/ 2147483646 h 1486"/>
                  <a:gd name="T68" fmla="*/ 2147483646 w 1949"/>
                  <a:gd name="T69" fmla="*/ 2147483646 h 1486"/>
                  <a:gd name="T70" fmla="*/ 2147483646 w 1949"/>
                  <a:gd name="T71" fmla="*/ 2147483646 h 1486"/>
                  <a:gd name="T72" fmla="*/ 2147483646 w 1949"/>
                  <a:gd name="T73" fmla="*/ 2147483646 h 1486"/>
                  <a:gd name="T74" fmla="*/ 2147483646 w 1949"/>
                  <a:gd name="T75" fmla="*/ 2147483646 h 1486"/>
                  <a:gd name="T76" fmla="*/ 2147483646 w 1949"/>
                  <a:gd name="T77" fmla="*/ 2147483646 h 148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949"/>
                  <a:gd name="T118" fmla="*/ 0 h 1486"/>
                  <a:gd name="T119" fmla="*/ 1949 w 1949"/>
                  <a:gd name="T120" fmla="*/ 1486 h 148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949" h="1486">
                    <a:moveTo>
                      <a:pt x="1805" y="637"/>
                    </a:moveTo>
                    <a:lnTo>
                      <a:pt x="1805" y="637"/>
                    </a:lnTo>
                    <a:lnTo>
                      <a:pt x="1539" y="637"/>
                    </a:lnTo>
                    <a:lnTo>
                      <a:pt x="1166" y="320"/>
                    </a:lnTo>
                    <a:lnTo>
                      <a:pt x="1421" y="320"/>
                    </a:lnTo>
                    <a:cubicBezTo>
                      <a:pt x="1440" y="320"/>
                      <a:pt x="1455" y="305"/>
                      <a:pt x="1455" y="286"/>
                    </a:cubicBezTo>
                    <a:lnTo>
                      <a:pt x="1455" y="203"/>
                    </a:lnTo>
                    <a:lnTo>
                      <a:pt x="1581" y="203"/>
                    </a:lnTo>
                    <a:lnTo>
                      <a:pt x="1581" y="286"/>
                    </a:lnTo>
                    <a:cubicBezTo>
                      <a:pt x="1581" y="305"/>
                      <a:pt x="1596" y="320"/>
                      <a:pt x="1615" y="320"/>
                    </a:cubicBezTo>
                    <a:lnTo>
                      <a:pt x="1729" y="320"/>
                    </a:lnTo>
                    <a:lnTo>
                      <a:pt x="1863" y="637"/>
                    </a:lnTo>
                    <a:lnTo>
                      <a:pt x="1805" y="637"/>
                    </a:lnTo>
                    <a:close/>
                    <a:moveTo>
                      <a:pt x="803" y="162"/>
                    </a:moveTo>
                    <a:lnTo>
                      <a:pt x="803" y="162"/>
                    </a:lnTo>
                    <a:cubicBezTo>
                      <a:pt x="790" y="151"/>
                      <a:pt x="772" y="151"/>
                      <a:pt x="760" y="162"/>
                    </a:cubicBezTo>
                    <a:lnTo>
                      <a:pt x="201" y="637"/>
                    </a:lnTo>
                    <a:lnTo>
                      <a:pt x="126" y="637"/>
                    </a:lnTo>
                    <a:lnTo>
                      <a:pt x="781" y="80"/>
                    </a:lnTo>
                    <a:lnTo>
                      <a:pt x="1436" y="637"/>
                    </a:lnTo>
                    <a:lnTo>
                      <a:pt x="1362" y="637"/>
                    </a:lnTo>
                    <a:lnTo>
                      <a:pt x="803" y="162"/>
                    </a:lnTo>
                    <a:close/>
                    <a:moveTo>
                      <a:pt x="1944" y="657"/>
                    </a:moveTo>
                    <a:lnTo>
                      <a:pt x="1944" y="657"/>
                    </a:lnTo>
                    <a:lnTo>
                      <a:pt x="1782" y="273"/>
                    </a:lnTo>
                    <a:cubicBezTo>
                      <a:pt x="1777" y="261"/>
                      <a:pt x="1765" y="253"/>
                      <a:pt x="1751" y="253"/>
                    </a:cubicBezTo>
                    <a:lnTo>
                      <a:pt x="1648" y="253"/>
                    </a:lnTo>
                    <a:lnTo>
                      <a:pt x="1648" y="169"/>
                    </a:lnTo>
                    <a:cubicBezTo>
                      <a:pt x="1648" y="151"/>
                      <a:pt x="1633" y="136"/>
                      <a:pt x="1615" y="136"/>
                    </a:cubicBezTo>
                    <a:lnTo>
                      <a:pt x="1421" y="136"/>
                    </a:lnTo>
                    <a:cubicBezTo>
                      <a:pt x="1403" y="136"/>
                      <a:pt x="1388" y="151"/>
                      <a:pt x="1388" y="169"/>
                    </a:cubicBezTo>
                    <a:lnTo>
                      <a:pt x="1388" y="253"/>
                    </a:lnTo>
                    <a:lnTo>
                      <a:pt x="1088" y="253"/>
                    </a:lnTo>
                    <a:lnTo>
                      <a:pt x="803" y="11"/>
                    </a:lnTo>
                    <a:cubicBezTo>
                      <a:pt x="790" y="0"/>
                      <a:pt x="772" y="0"/>
                      <a:pt x="760" y="11"/>
                    </a:cubicBezTo>
                    <a:lnTo>
                      <a:pt x="14" y="645"/>
                    </a:lnTo>
                    <a:cubicBezTo>
                      <a:pt x="3" y="654"/>
                      <a:pt x="0" y="668"/>
                      <a:pt x="4" y="682"/>
                    </a:cubicBezTo>
                    <a:cubicBezTo>
                      <a:pt x="9" y="695"/>
                      <a:pt x="22" y="703"/>
                      <a:pt x="36" y="703"/>
                    </a:cubicBezTo>
                    <a:lnTo>
                      <a:pt x="180" y="703"/>
                    </a:lnTo>
                    <a:lnTo>
                      <a:pt x="180" y="1417"/>
                    </a:lnTo>
                    <a:cubicBezTo>
                      <a:pt x="180" y="1435"/>
                      <a:pt x="195" y="1450"/>
                      <a:pt x="213" y="1450"/>
                    </a:cubicBezTo>
                    <a:lnTo>
                      <a:pt x="614" y="1450"/>
                    </a:lnTo>
                    <a:cubicBezTo>
                      <a:pt x="626" y="1472"/>
                      <a:pt x="648" y="1486"/>
                      <a:pt x="675" y="1486"/>
                    </a:cubicBezTo>
                    <a:cubicBezTo>
                      <a:pt x="713" y="1486"/>
                      <a:pt x="744" y="1455"/>
                      <a:pt x="744" y="1417"/>
                    </a:cubicBezTo>
                    <a:cubicBezTo>
                      <a:pt x="744" y="1379"/>
                      <a:pt x="713" y="1348"/>
                      <a:pt x="675" y="1348"/>
                    </a:cubicBezTo>
                    <a:cubicBezTo>
                      <a:pt x="648" y="1348"/>
                      <a:pt x="626" y="1362"/>
                      <a:pt x="614" y="1384"/>
                    </a:cubicBezTo>
                    <a:lnTo>
                      <a:pt x="246" y="1384"/>
                    </a:lnTo>
                    <a:lnTo>
                      <a:pt x="246" y="685"/>
                    </a:lnTo>
                    <a:lnTo>
                      <a:pt x="781" y="231"/>
                    </a:lnTo>
                    <a:lnTo>
                      <a:pt x="1328" y="695"/>
                    </a:lnTo>
                    <a:cubicBezTo>
                      <a:pt x="1334" y="701"/>
                      <a:pt x="1342" y="703"/>
                      <a:pt x="1349" y="703"/>
                    </a:cubicBezTo>
                    <a:lnTo>
                      <a:pt x="1772" y="703"/>
                    </a:lnTo>
                    <a:lnTo>
                      <a:pt x="1772" y="1384"/>
                    </a:lnTo>
                    <a:lnTo>
                      <a:pt x="1648" y="1384"/>
                    </a:lnTo>
                    <a:lnTo>
                      <a:pt x="1648" y="1134"/>
                    </a:lnTo>
                    <a:cubicBezTo>
                      <a:pt x="1648" y="1115"/>
                      <a:pt x="1633" y="1100"/>
                      <a:pt x="1615" y="1100"/>
                    </a:cubicBezTo>
                    <a:lnTo>
                      <a:pt x="1439" y="1100"/>
                    </a:lnTo>
                    <a:cubicBezTo>
                      <a:pt x="1420" y="1100"/>
                      <a:pt x="1405" y="1115"/>
                      <a:pt x="1405" y="1134"/>
                    </a:cubicBezTo>
                    <a:lnTo>
                      <a:pt x="1405" y="1384"/>
                    </a:lnTo>
                    <a:lnTo>
                      <a:pt x="948" y="1384"/>
                    </a:lnTo>
                    <a:cubicBezTo>
                      <a:pt x="936" y="1362"/>
                      <a:pt x="914" y="1348"/>
                      <a:pt x="888" y="1348"/>
                    </a:cubicBezTo>
                    <a:cubicBezTo>
                      <a:pt x="849" y="1348"/>
                      <a:pt x="818" y="1379"/>
                      <a:pt x="818" y="1417"/>
                    </a:cubicBezTo>
                    <a:cubicBezTo>
                      <a:pt x="818" y="1455"/>
                      <a:pt x="849" y="1486"/>
                      <a:pt x="888" y="1486"/>
                    </a:cubicBezTo>
                    <a:cubicBezTo>
                      <a:pt x="914" y="1486"/>
                      <a:pt x="936" y="1472"/>
                      <a:pt x="948" y="1450"/>
                    </a:cubicBezTo>
                    <a:lnTo>
                      <a:pt x="1439" y="1450"/>
                    </a:lnTo>
                    <a:cubicBezTo>
                      <a:pt x="1457" y="1450"/>
                      <a:pt x="1472" y="1435"/>
                      <a:pt x="1472" y="1417"/>
                    </a:cubicBezTo>
                    <a:lnTo>
                      <a:pt x="1472" y="1167"/>
                    </a:lnTo>
                    <a:lnTo>
                      <a:pt x="1581" y="1167"/>
                    </a:lnTo>
                    <a:lnTo>
                      <a:pt x="1581" y="1417"/>
                    </a:lnTo>
                    <a:cubicBezTo>
                      <a:pt x="1581" y="1435"/>
                      <a:pt x="1596" y="1450"/>
                      <a:pt x="1615" y="1450"/>
                    </a:cubicBezTo>
                    <a:lnTo>
                      <a:pt x="1805" y="1450"/>
                    </a:lnTo>
                    <a:cubicBezTo>
                      <a:pt x="1823" y="1450"/>
                      <a:pt x="1838" y="1435"/>
                      <a:pt x="1838" y="1417"/>
                    </a:cubicBezTo>
                    <a:lnTo>
                      <a:pt x="1838" y="703"/>
                    </a:lnTo>
                    <a:lnTo>
                      <a:pt x="1914" y="703"/>
                    </a:lnTo>
                    <a:cubicBezTo>
                      <a:pt x="1925" y="703"/>
                      <a:pt x="1935" y="698"/>
                      <a:pt x="1941" y="688"/>
                    </a:cubicBezTo>
                    <a:cubicBezTo>
                      <a:pt x="1948" y="679"/>
                      <a:pt x="1949" y="667"/>
                      <a:pt x="1944" y="657"/>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lIns="82828" tIns="41413" rIns="82828" bIns="41413"/>
              <a:lstStyle/>
              <a:p>
                <a:endParaRPr lang="en-US" sz="1633" dirty="0"/>
              </a:p>
            </p:txBody>
          </p:sp>
          <p:sp>
            <p:nvSpPr>
              <p:cNvPr id="78" name="Freeform 147"/>
              <p:cNvSpPr>
                <a:spLocks noEditPoints="1"/>
              </p:cNvSpPr>
              <p:nvPr/>
            </p:nvSpPr>
            <p:spPr bwMode="auto">
              <a:xfrm>
                <a:off x="1444625" y="3887788"/>
                <a:ext cx="101600" cy="101600"/>
              </a:xfrm>
              <a:custGeom>
                <a:avLst/>
                <a:gdLst>
                  <a:gd name="T0" fmla="*/ 2147483646 w 243"/>
                  <a:gd name="T1" fmla="*/ 2147483646 h 242"/>
                  <a:gd name="T2" fmla="*/ 2147483646 w 243"/>
                  <a:gd name="T3" fmla="*/ 2147483646 h 242"/>
                  <a:gd name="T4" fmla="*/ 2147483646 w 243"/>
                  <a:gd name="T5" fmla="*/ 2147483646 h 242"/>
                  <a:gd name="T6" fmla="*/ 2147483646 w 243"/>
                  <a:gd name="T7" fmla="*/ 2147483646 h 242"/>
                  <a:gd name="T8" fmla="*/ 2147483646 w 243"/>
                  <a:gd name="T9" fmla="*/ 2147483646 h 242"/>
                  <a:gd name="T10" fmla="*/ 2147483646 w 243"/>
                  <a:gd name="T11" fmla="*/ 2147483646 h 242"/>
                  <a:gd name="T12" fmla="*/ 2147483646 w 243"/>
                  <a:gd name="T13" fmla="*/ 2147483646 h 242"/>
                  <a:gd name="T14" fmla="*/ 2147483646 w 243"/>
                  <a:gd name="T15" fmla="*/ 2147483646 h 242"/>
                  <a:gd name="T16" fmla="*/ 2147483646 w 243"/>
                  <a:gd name="T17" fmla="*/ 2147483646 h 242"/>
                  <a:gd name="T18" fmla="*/ 2147483646 w 243"/>
                  <a:gd name="T19" fmla="*/ 2147483646 h 242"/>
                  <a:gd name="T20" fmla="*/ 2147483646 w 243"/>
                  <a:gd name="T21" fmla="*/ 2147483646 h 242"/>
                  <a:gd name="T22" fmla="*/ 2147483646 w 243"/>
                  <a:gd name="T23" fmla="*/ 0 h 242"/>
                  <a:gd name="T24" fmla="*/ 2147483646 w 243"/>
                  <a:gd name="T25" fmla="*/ 0 h 242"/>
                  <a:gd name="T26" fmla="*/ 0 w 243"/>
                  <a:gd name="T27" fmla="*/ 2147483646 h 242"/>
                  <a:gd name="T28" fmla="*/ 0 w 243"/>
                  <a:gd name="T29" fmla="*/ 2147483646 h 242"/>
                  <a:gd name="T30" fmla="*/ 2147483646 w 243"/>
                  <a:gd name="T31" fmla="*/ 2147483646 h 24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43"/>
                  <a:gd name="T49" fmla="*/ 0 h 242"/>
                  <a:gd name="T50" fmla="*/ 243 w 243"/>
                  <a:gd name="T51" fmla="*/ 242 h 24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43" h="242">
                    <a:moveTo>
                      <a:pt x="67" y="66"/>
                    </a:moveTo>
                    <a:lnTo>
                      <a:pt x="67" y="66"/>
                    </a:lnTo>
                    <a:lnTo>
                      <a:pt x="176" y="66"/>
                    </a:lnTo>
                    <a:lnTo>
                      <a:pt x="176" y="176"/>
                    </a:lnTo>
                    <a:lnTo>
                      <a:pt x="67" y="176"/>
                    </a:lnTo>
                    <a:lnTo>
                      <a:pt x="67" y="66"/>
                    </a:lnTo>
                    <a:close/>
                    <a:moveTo>
                      <a:pt x="34" y="242"/>
                    </a:moveTo>
                    <a:lnTo>
                      <a:pt x="34" y="242"/>
                    </a:lnTo>
                    <a:lnTo>
                      <a:pt x="210" y="242"/>
                    </a:lnTo>
                    <a:cubicBezTo>
                      <a:pt x="228" y="242"/>
                      <a:pt x="243" y="227"/>
                      <a:pt x="243" y="209"/>
                    </a:cubicBezTo>
                    <a:lnTo>
                      <a:pt x="243" y="33"/>
                    </a:lnTo>
                    <a:cubicBezTo>
                      <a:pt x="243" y="15"/>
                      <a:pt x="228" y="0"/>
                      <a:pt x="210" y="0"/>
                    </a:cubicBezTo>
                    <a:lnTo>
                      <a:pt x="34" y="0"/>
                    </a:lnTo>
                    <a:cubicBezTo>
                      <a:pt x="15" y="0"/>
                      <a:pt x="0" y="15"/>
                      <a:pt x="0" y="33"/>
                    </a:cubicBezTo>
                    <a:lnTo>
                      <a:pt x="0" y="209"/>
                    </a:lnTo>
                    <a:cubicBezTo>
                      <a:pt x="0" y="227"/>
                      <a:pt x="15" y="242"/>
                      <a:pt x="34" y="242"/>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lIns="82828" tIns="41413" rIns="82828" bIns="41413"/>
              <a:lstStyle/>
              <a:p>
                <a:endParaRPr lang="en-US" sz="1633" dirty="0"/>
              </a:p>
            </p:txBody>
          </p:sp>
          <p:sp>
            <p:nvSpPr>
              <p:cNvPr id="79" name="Freeform 148"/>
              <p:cNvSpPr>
                <a:spLocks noEditPoints="1"/>
              </p:cNvSpPr>
              <p:nvPr/>
            </p:nvSpPr>
            <p:spPr bwMode="auto">
              <a:xfrm>
                <a:off x="1012825" y="3860800"/>
                <a:ext cx="80963" cy="128588"/>
              </a:xfrm>
              <a:custGeom>
                <a:avLst/>
                <a:gdLst>
                  <a:gd name="T0" fmla="*/ 2147483646 w 194"/>
                  <a:gd name="T1" fmla="*/ 2147483646 h 306"/>
                  <a:gd name="T2" fmla="*/ 2147483646 w 194"/>
                  <a:gd name="T3" fmla="*/ 2147483646 h 306"/>
                  <a:gd name="T4" fmla="*/ 2147483646 w 194"/>
                  <a:gd name="T5" fmla="*/ 2147483646 h 306"/>
                  <a:gd name="T6" fmla="*/ 2147483646 w 194"/>
                  <a:gd name="T7" fmla="*/ 2147483646 h 306"/>
                  <a:gd name="T8" fmla="*/ 2147483646 w 194"/>
                  <a:gd name="T9" fmla="*/ 2147483646 h 306"/>
                  <a:gd name="T10" fmla="*/ 2147483646 w 194"/>
                  <a:gd name="T11" fmla="*/ 2147483646 h 306"/>
                  <a:gd name="T12" fmla="*/ 2147483646 w 194"/>
                  <a:gd name="T13" fmla="*/ 2147483646 h 306"/>
                  <a:gd name="T14" fmla="*/ 0 w 194"/>
                  <a:gd name="T15" fmla="*/ 2147483646 h 306"/>
                  <a:gd name="T16" fmla="*/ 0 w 194"/>
                  <a:gd name="T17" fmla="*/ 2147483646 h 306"/>
                  <a:gd name="T18" fmla="*/ 0 w 194"/>
                  <a:gd name="T19" fmla="*/ 2147483646 h 306"/>
                  <a:gd name="T20" fmla="*/ 2147483646 w 194"/>
                  <a:gd name="T21" fmla="*/ 2147483646 h 306"/>
                  <a:gd name="T22" fmla="*/ 2147483646 w 194"/>
                  <a:gd name="T23" fmla="*/ 2147483646 h 306"/>
                  <a:gd name="T24" fmla="*/ 2147483646 w 194"/>
                  <a:gd name="T25" fmla="*/ 2147483646 h 306"/>
                  <a:gd name="T26" fmla="*/ 2147483646 w 194"/>
                  <a:gd name="T27" fmla="*/ 2147483646 h 306"/>
                  <a:gd name="T28" fmla="*/ 2147483646 w 194"/>
                  <a:gd name="T29" fmla="*/ 0 h 306"/>
                  <a:gd name="T30" fmla="*/ 0 w 194"/>
                  <a:gd name="T31" fmla="*/ 2147483646 h 30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
                  <a:gd name="T49" fmla="*/ 0 h 306"/>
                  <a:gd name="T50" fmla="*/ 194 w 194"/>
                  <a:gd name="T51" fmla="*/ 306 h 30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 h="306">
                    <a:moveTo>
                      <a:pt x="128" y="97"/>
                    </a:moveTo>
                    <a:lnTo>
                      <a:pt x="128" y="97"/>
                    </a:lnTo>
                    <a:lnTo>
                      <a:pt x="128" y="240"/>
                    </a:lnTo>
                    <a:lnTo>
                      <a:pt x="66" y="240"/>
                    </a:lnTo>
                    <a:lnTo>
                      <a:pt x="66" y="97"/>
                    </a:lnTo>
                    <a:cubicBezTo>
                      <a:pt x="66" y="80"/>
                      <a:pt x="80" y="66"/>
                      <a:pt x="97" y="66"/>
                    </a:cubicBezTo>
                    <a:cubicBezTo>
                      <a:pt x="114" y="66"/>
                      <a:pt x="128" y="80"/>
                      <a:pt x="128" y="97"/>
                    </a:cubicBezTo>
                    <a:close/>
                    <a:moveTo>
                      <a:pt x="0" y="97"/>
                    </a:moveTo>
                    <a:lnTo>
                      <a:pt x="0" y="97"/>
                    </a:lnTo>
                    <a:lnTo>
                      <a:pt x="0" y="273"/>
                    </a:lnTo>
                    <a:cubicBezTo>
                      <a:pt x="0" y="291"/>
                      <a:pt x="15" y="306"/>
                      <a:pt x="33" y="306"/>
                    </a:cubicBezTo>
                    <a:lnTo>
                      <a:pt x="161" y="306"/>
                    </a:lnTo>
                    <a:cubicBezTo>
                      <a:pt x="179" y="306"/>
                      <a:pt x="194" y="291"/>
                      <a:pt x="194" y="273"/>
                    </a:cubicBezTo>
                    <a:lnTo>
                      <a:pt x="194" y="97"/>
                    </a:lnTo>
                    <a:cubicBezTo>
                      <a:pt x="194" y="43"/>
                      <a:pt x="151" y="0"/>
                      <a:pt x="97" y="0"/>
                    </a:cubicBezTo>
                    <a:cubicBezTo>
                      <a:pt x="43" y="0"/>
                      <a:pt x="0" y="43"/>
                      <a:pt x="0" y="97"/>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lIns="82828" tIns="41413" rIns="82828" bIns="41413"/>
              <a:lstStyle/>
              <a:p>
                <a:endParaRPr lang="en-US" sz="1633" dirty="0"/>
              </a:p>
            </p:txBody>
          </p:sp>
          <p:sp>
            <p:nvSpPr>
              <p:cNvPr id="80" name="Freeform 149"/>
              <p:cNvSpPr>
                <a:spLocks noEditPoints="1"/>
              </p:cNvSpPr>
              <p:nvPr/>
            </p:nvSpPr>
            <p:spPr bwMode="auto">
              <a:xfrm>
                <a:off x="1141413" y="3860800"/>
                <a:ext cx="80963" cy="128588"/>
              </a:xfrm>
              <a:custGeom>
                <a:avLst/>
                <a:gdLst>
                  <a:gd name="T0" fmla="*/ 2147483646 w 194"/>
                  <a:gd name="T1" fmla="*/ 2147483646 h 306"/>
                  <a:gd name="T2" fmla="*/ 2147483646 w 194"/>
                  <a:gd name="T3" fmla="*/ 2147483646 h 306"/>
                  <a:gd name="T4" fmla="*/ 2147483646 w 194"/>
                  <a:gd name="T5" fmla="*/ 2147483646 h 306"/>
                  <a:gd name="T6" fmla="*/ 2147483646 w 194"/>
                  <a:gd name="T7" fmla="*/ 2147483646 h 306"/>
                  <a:gd name="T8" fmla="*/ 2147483646 w 194"/>
                  <a:gd name="T9" fmla="*/ 2147483646 h 306"/>
                  <a:gd name="T10" fmla="*/ 2147483646 w 194"/>
                  <a:gd name="T11" fmla="*/ 2147483646 h 306"/>
                  <a:gd name="T12" fmla="*/ 2147483646 w 194"/>
                  <a:gd name="T13" fmla="*/ 2147483646 h 306"/>
                  <a:gd name="T14" fmla="*/ 2147483646 w 194"/>
                  <a:gd name="T15" fmla="*/ 2147483646 h 306"/>
                  <a:gd name="T16" fmla="*/ 2147483646 w 194"/>
                  <a:gd name="T17" fmla="*/ 2147483646 h 306"/>
                  <a:gd name="T18" fmla="*/ 2147483646 w 194"/>
                  <a:gd name="T19" fmla="*/ 2147483646 h 306"/>
                  <a:gd name="T20" fmla="*/ 2147483646 w 194"/>
                  <a:gd name="T21" fmla="*/ 0 h 306"/>
                  <a:gd name="T22" fmla="*/ 0 w 194"/>
                  <a:gd name="T23" fmla="*/ 2147483646 h 306"/>
                  <a:gd name="T24" fmla="*/ 0 w 194"/>
                  <a:gd name="T25" fmla="*/ 2147483646 h 306"/>
                  <a:gd name="T26" fmla="*/ 2147483646 w 194"/>
                  <a:gd name="T27" fmla="*/ 2147483646 h 306"/>
                  <a:gd name="T28" fmla="*/ 2147483646 w 194"/>
                  <a:gd name="T29" fmla="*/ 2147483646 h 306"/>
                  <a:gd name="T30" fmla="*/ 2147483646 w 194"/>
                  <a:gd name="T31" fmla="*/ 2147483646 h 30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
                  <a:gd name="T49" fmla="*/ 0 h 306"/>
                  <a:gd name="T50" fmla="*/ 194 w 194"/>
                  <a:gd name="T51" fmla="*/ 306 h 30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 h="306">
                    <a:moveTo>
                      <a:pt x="128" y="240"/>
                    </a:moveTo>
                    <a:lnTo>
                      <a:pt x="128" y="240"/>
                    </a:lnTo>
                    <a:lnTo>
                      <a:pt x="67" y="240"/>
                    </a:lnTo>
                    <a:lnTo>
                      <a:pt x="67" y="97"/>
                    </a:lnTo>
                    <a:cubicBezTo>
                      <a:pt x="67" y="80"/>
                      <a:pt x="80" y="66"/>
                      <a:pt x="97" y="66"/>
                    </a:cubicBezTo>
                    <a:cubicBezTo>
                      <a:pt x="114" y="66"/>
                      <a:pt x="128" y="80"/>
                      <a:pt x="128" y="97"/>
                    </a:cubicBezTo>
                    <a:lnTo>
                      <a:pt x="128" y="240"/>
                    </a:lnTo>
                    <a:close/>
                    <a:moveTo>
                      <a:pt x="194" y="273"/>
                    </a:moveTo>
                    <a:lnTo>
                      <a:pt x="194" y="273"/>
                    </a:lnTo>
                    <a:lnTo>
                      <a:pt x="194" y="97"/>
                    </a:lnTo>
                    <a:cubicBezTo>
                      <a:pt x="194" y="43"/>
                      <a:pt x="151" y="0"/>
                      <a:pt x="97" y="0"/>
                    </a:cubicBezTo>
                    <a:cubicBezTo>
                      <a:pt x="44" y="0"/>
                      <a:pt x="0" y="43"/>
                      <a:pt x="0" y="97"/>
                    </a:cubicBezTo>
                    <a:lnTo>
                      <a:pt x="0" y="273"/>
                    </a:lnTo>
                    <a:cubicBezTo>
                      <a:pt x="0" y="291"/>
                      <a:pt x="15" y="306"/>
                      <a:pt x="33" y="306"/>
                    </a:cubicBezTo>
                    <a:lnTo>
                      <a:pt x="161" y="306"/>
                    </a:lnTo>
                    <a:cubicBezTo>
                      <a:pt x="180" y="306"/>
                      <a:pt x="194" y="291"/>
                      <a:pt x="194" y="273"/>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lIns="82828" tIns="41413" rIns="82828" bIns="41413"/>
              <a:lstStyle/>
              <a:p>
                <a:endParaRPr lang="en-US" sz="1633" dirty="0"/>
              </a:p>
            </p:txBody>
          </p:sp>
          <p:sp>
            <p:nvSpPr>
              <p:cNvPr id="81" name="Freeform 150"/>
              <p:cNvSpPr>
                <a:spLocks noEditPoints="1"/>
              </p:cNvSpPr>
              <p:nvPr/>
            </p:nvSpPr>
            <p:spPr bwMode="auto">
              <a:xfrm>
                <a:off x="1270000" y="3860800"/>
                <a:ext cx="80963" cy="128588"/>
              </a:xfrm>
              <a:custGeom>
                <a:avLst/>
                <a:gdLst>
                  <a:gd name="T0" fmla="*/ 2147483646 w 195"/>
                  <a:gd name="T1" fmla="*/ 2147483646 h 306"/>
                  <a:gd name="T2" fmla="*/ 2147483646 w 195"/>
                  <a:gd name="T3" fmla="*/ 2147483646 h 306"/>
                  <a:gd name="T4" fmla="*/ 2147483646 w 195"/>
                  <a:gd name="T5" fmla="*/ 2147483646 h 306"/>
                  <a:gd name="T6" fmla="*/ 2147483646 w 195"/>
                  <a:gd name="T7" fmla="*/ 2147483646 h 306"/>
                  <a:gd name="T8" fmla="*/ 2147483646 w 195"/>
                  <a:gd name="T9" fmla="*/ 2147483646 h 306"/>
                  <a:gd name="T10" fmla="*/ 2147483646 w 195"/>
                  <a:gd name="T11" fmla="*/ 2147483646 h 306"/>
                  <a:gd name="T12" fmla="*/ 2147483646 w 195"/>
                  <a:gd name="T13" fmla="*/ 2147483646 h 306"/>
                  <a:gd name="T14" fmla="*/ 2147483646 w 195"/>
                  <a:gd name="T15" fmla="*/ 2147483646 h 306"/>
                  <a:gd name="T16" fmla="*/ 2147483646 w 195"/>
                  <a:gd name="T17" fmla="*/ 2147483646 h 306"/>
                  <a:gd name="T18" fmla="*/ 2147483646 w 195"/>
                  <a:gd name="T19" fmla="*/ 2147483646 h 306"/>
                  <a:gd name="T20" fmla="*/ 2147483646 w 195"/>
                  <a:gd name="T21" fmla="*/ 2147483646 h 306"/>
                  <a:gd name="T22" fmla="*/ 2147483646 w 195"/>
                  <a:gd name="T23" fmla="*/ 0 h 306"/>
                  <a:gd name="T24" fmla="*/ 0 w 195"/>
                  <a:gd name="T25" fmla="*/ 2147483646 h 306"/>
                  <a:gd name="T26" fmla="*/ 0 w 195"/>
                  <a:gd name="T27" fmla="*/ 2147483646 h 306"/>
                  <a:gd name="T28" fmla="*/ 2147483646 w 195"/>
                  <a:gd name="T29" fmla="*/ 2147483646 h 306"/>
                  <a:gd name="T30" fmla="*/ 2147483646 w 195"/>
                  <a:gd name="T31" fmla="*/ 2147483646 h 30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5"/>
                  <a:gd name="T49" fmla="*/ 0 h 306"/>
                  <a:gd name="T50" fmla="*/ 195 w 195"/>
                  <a:gd name="T51" fmla="*/ 306 h 30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5" h="306">
                    <a:moveTo>
                      <a:pt x="67" y="97"/>
                    </a:moveTo>
                    <a:lnTo>
                      <a:pt x="67" y="97"/>
                    </a:lnTo>
                    <a:cubicBezTo>
                      <a:pt x="67" y="80"/>
                      <a:pt x="80" y="66"/>
                      <a:pt x="97" y="66"/>
                    </a:cubicBezTo>
                    <a:cubicBezTo>
                      <a:pt x="114" y="66"/>
                      <a:pt x="128" y="80"/>
                      <a:pt x="128" y="97"/>
                    </a:cubicBezTo>
                    <a:lnTo>
                      <a:pt x="128" y="240"/>
                    </a:lnTo>
                    <a:lnTo>
                      <a:pt x="67" y="240"/>
                    </a:lnTo>
                    <a:lnTo>
                      <a:pt x="67" y="97"/>
                    </a:lnTo>
                    <a:close/>
                    <a:moveTo>
                      <a:pt x="161" y="306"/>
                    </a:moveTo>
                    <a:lnTo>
                      <a:pt x="161" y="306"/>
                    </a:lnTo>
                    <a:cubicBezTo>
                      <a:pt x="180" y="306"/>
                      <a:pt x="195" y="291"/>
                      <a:pt x="195" y="273"/>
                    </a:cubicBezTo>
                    <a:lnTo>
                      <a:pt x="195" y="97"/>
                    </a:lnTo>
                    <a:cubicBezTo>
                      <a:pt x="195" y="43"/>
                      <a:pt x="151" y="0"/>
                      <a:pt x="97" y="0"/>
                    </a:cubicBezTo>
                    <a:cubicBezTo>
                      <a:pt x="44" y="0"/>
                      <a:pt x="0" y="43"/>
                      <a:pt x="0" y="97"/>
                    </a:cubicBezTo>
                    <a:lnTo>
                      <a:pt x="0" y="273"/>
                    </a:lnTo>
                    <a:cubicBezTo>
                      <a:pt x="0" y="291"/>
                      <a:pt x="15" y="306"/>
                      <a:pt x="33" y="306"/>
                    </a:cubicBezTo>
                    <a:lnTo>
                      <a:pt x="161" y="306"/>
                    </a:ln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lIns="82828" tIns="41413" rIns="82828" bIns="41413"/>
              <a:lstStyle/>
              <a:p>
                <a:endParaRPr lang="en-US" sz="1633" dirty="0"/>
              </a:p>
            </p:txBody>
          </p:sp>
        </p:grpSp>
        <p:grpSp>
          <p:nvGrpSpPr>
            <p:cNvPr id="52" name="组合 176"/>
            <p:cNvGrpSpPr>
              <a:grpSpLocks/>
            </p:cNvGrpSpPr>
            <p:nvPr/>
          </p:nvGrpSpPr>
          <p:grpSpPr bwMode="auto">
            <a:xfrm>
              <a:off x="6674458" y="4089305"/>
              <a:ext cx="343958" cy="261837"/>
              <a:chOff x="854075" y="3563938"/>
              <a:chExt cx="817563" cy="623888"/>
            </a:xfrm>
            <a:solidFill>
              <a:srgbClr val="2D6FAE"/>
            </a:solidFill>
          </p:grpSpPr>
          <p:sp>
            <p:nvSpPr>
              <p:cNvPr id="72" name="Freeform 146"/>
              <p:cNvSpPr>
                <a:spLocks noEditPoints="1"/>
              </p:cNvSpPr>
              <p:nvPr/>
            </p:nvSpPr>
            <p:spPr bwMode="auto">
              <a:xfrm>
                <a:off x="854075" y="3563938"/>
                <a:ext cx="817563" cy="623888"/>
              </a:xfrm>
              <a:custGeom>
                <a:avLst/>
                <a:gdLst>
                  <a:gd name="T0" fmla="*/ 2147483646 w 1949"/>
                  <a:gd name="T1" fmla="*/ 2147483646 h 1486"/>
                  <a:gd name="T2" fmla="*/ 2147483646 w 1949"/>
                  <a:gd name="T3" fmla="*/ 2147483646 h 1486"/>
                  <a:gd name="T4" fmla="*/ 2147483646 w 1949"/>
                  <a:gd name="T5" fmla="*/ 2147483646 h 1486"/>
                  <a:gd name="T6" fmla="*/ 2147483646 w 1949"/>
                  <a:gd name="T7" fmla="*/ 2147483646 h 1486"/>
                  <a:gd name="T8" fmla="*/ 2147483646 w 1949"/>
                  <a:gd name="T9" fmla="*/ 2147483646 h 1486"/>
                  <a:gd name="T10" fmla="*/ 2147483646 w 1949"/>
                  <a:gd name="T11" fmla="*/ 2147483646 h 1486"/>
                  <a:gd name="T12" fmla="*/ 2147483646 w 1949"/>
                  <a:gd name="T13" fmla="*/ 2147483646 h 1486"/>
                  <a:gd name="T14" fmla="*/ 2147483646 w 1949"/>
                  <a:gd name="T15" fmla="*/ 2147483646 h 1486"/>
                  <a:gd name="T16" fmla="*/ 2147483646 w 1949"/>
                  <a:gd name="T17" fmla="*/ 2147483646 h 1486"/>
                  <a:gd name="T18" fmla="*/ 2147483646 w 1949"/>
                  <a:gd name="T19" fmla="*/ 2147483646 h 1486"/>
                  <a:gd name="T20" fmla="*/ 2147483646 w 1949"/>
                  <a:gd name="T21" fmla="*/ 2147483646 h 1486"/>
                  <a:gd name="T22" fmla="*/ 2147483646 w 1949"/>
                  <a:gd name="T23" fmla="*/ 2147483646 h 1486"/>
                  <a:gd name="T24" fmla="*/ 2147483646 w 1949"/>
                  <a:gd name="T25" fmla="*/ 2147483646 h 1486"/>
                  <a:gd name="T26" fmla="*/ 2147483646 w 1949"/>
                  <a:gd name="T27" fmla="*/ 2147483646 h 1486"/>
                  <a:gd name="T28" fmla="*/ 2147483646 w 1949"/>
                  <a:gd name="T29" fmla="*/ 2147483646 h 1486"/>
                  <a:gd name="T30" fmla="*/ 2147483646 w 1949"/>
                  <a:gd name="T31" fmla="*/ 2147483646 h 1486"/>
                  <a:gd name="T32" fmla="*/ 2147483646 w 1949"/>
                  <a:gd name="T33" fmla="*/ 2147483646 h 1486"/>
                  <a:gd name="T34" fmla="*/ 2147483646 w 1949"/>
                  <a:gd name="T35" fmla="*/ 2147483646 h 1486"/>
                  <a:gd name="T36" fmla="*/ 2147483646 w 1949"/>
                  <a:gd name="T37" fmla="*/ 2147483646 h 1486"/>
                  <a:gd name="T38" fmla="*/ 2147483646 w 1949"/>
                  <a:gd name="T39" fmla="*/ 2147483646 h 1486"/>
                  <a:gd name="T40" fmla="*/ 2147483646 w 1949"/>
                  <a:gd name="T41" fmla="*/ 2147483646 h 1486"/>
                  <a:gd name="T42" fmla="*/ 2147483646 w 1949"/>
                  <a:gd name="T43" fmla="*/ 2147483646 h 1486"/>
                  <a:gd name="T44" fmla="*/ 2147483646 w 1949"/>
                  <a:gd name="T45" fmla="*/ 2147483646 h 1486"/>
                  <a:gd name="T46" fmla="*/ 2147483646 w 1949"/>
                  <a:gd name="T47" fmla="*/ 2147483646 h 1486"/>
                  <a:gd name="T48" fmla="*/ 2147483646 w 1949"/>
                  <a:gd name="T49" fmla="*/ 2147483646 h 1486"/>
                  <a:gd name="T50" fmla="*/ 2147483646 w 1949"/>
                  <a:gd name="T51" fmla="*/ 2147483646 h 1486"/>
                  <a:gd name="T52" fmla="*/ 2147483646 w 1949"/>
                  <a:gd name="T53" fmla="*/ 2147483646 h 1486"/>
                  <a:gd name="T54" fmla="*/ 2147483646 w 1949"/>
                  <a:gd name="T55" fmla="*/ 2147483646 h 1486"/>
                  <a:gd name="T56" fmla="*/ 2147483646 w 1949"/>
                  <a:gd name="T57" fmla="*/ 2147483646 h 1486"/>
                  <a:gd name="T58" fmla="*/ 2147483646 w 1949"/>
                  <a:gd name="T59" fmla="*/ 2147483646 h 1486"/>
                  <a:gd name="T60" fmla="*/ 2147483646 w 1949"/>
                  <a:gd name="T61" fmla="*/ 2147483646 h 1486"/>
                  <a:gd name="T62" fmla="*/ 2147483646 w 1949"/>
                  <a:gd name="T63" fmla="*/ 2147483646 h 1486"/>
                  <a:gd name="T64" fmla="*/ 2147483646 w 1949"/>
                  <a:gd name="T65" fmla="*/ 2147483646 h 1486"/>
                  <a:gd name="T66" fmla="*/ 2147483646 w 1949"/>
                  <a:gd name="T67" fmla="*/ 2147483646 h 1486"/>
                  <a:gd name="T68" fmla="*/ 2147483646 w 1949"/>
                  <a:gd name="T69" fmla="*/ 2147483646 h 1486"/>
                  <a:gd name="T70" fmla="*/ 2147483646 w 1949"/>
                  <a:gd name="T71" fmla="*/ 2147483646 h 1486"/>
                  <a:gd name="T72" fmla="*/ 2147483646 w 1949"/>
                  <a:gd name="T73" fmla="*/ 2147483646 h 1486"/>
                  <a:gd name="T74" fmla="*/ 2147483646 w 1949"/>
                  <a:gd name="T75" fmla="*/ 2147483646 h 1486"/>
                  <a:gd name="T76" fmla="*/ 2147483646 w 1949"/>
                  <a:gd name="T77" fmla="*/ 2147483646 h 148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949"/>
                  <a:gd name="T118" fmla="*/ 0 h 1486"/>
                  <a:gd name="T119" fmla="*/ 1949 w 1949"/>
                  <a:gd name="T120" fmla="*/ 1486 h 148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949" h="1486">
                    <a:moveTo>
                      <a:pt x="1805" y="637"/>
                    </a:moveTo>
                    <a:lnTo>
                      <a:pt x="1805" y="637"/>
                    </a:lnTo>
                    <a:lnTo>
                      <a:pt x="1539" y="637"/>
                    </a:lnTo>
                    <a:lnTo>
                      <a:pt x="1166" y="320"/>
                    </a:lnTo>
                    <a:lnTo>
                      <a:pt x="1421" y="320"/>
                    </a:lnTo>
                    <a:cubicBezTo>
                      <a:pt x="1440" y="320"/>
                      <a:pt x="1455" y="305"/>
                      <a:pt x="1455" y="286"/>
                    </a:cubicBezTo>
                    <a:lnTo>
                      <a:pt x="1455" y="203"/>
                    </a:lnTo>
                    <a:lnTo>
                      <a:pt x="1581" y="203"/>
                    </a:lnTo>
                    <a:lnTo>
                      <a:pt x="1581" y="286"/>
                    </a:lnTo>
                    <a:cubicBezTo>
                      <a:pt x="1581" y="305"/>
                      <a:pt x="1596" y="320"/>
                      <a:pt x="1615" y="320"/>
                    </a:cubicBezTo>
                    <a:lnTo>
                      <a:pt x="1729" y="320"/>
                    </a:lnTo>
                    <a:lnTo>
                      <a:pt x="1863" y="637"/>
                    </a:lnTo>
                    <a:lnTo>
                      <a:pt x="1805" y="637"/>
                    </a:lnTo>
                    <a:close/>
                    <a:moveTo>
                      <a:pt x="803" y="162"/>
                    </a:moveTo>
                    <a:lnTo>
                      <a:pt x="803" y="162"/>
                    </a:lnTo>
                    <a:cubicBezTo>
                      <a:pt x="790" y="151"/>
                      <a:pt x="772" y="151"/>
                      <a:pt x="760" y="162"/>
                    </a:cubicBezTo>
                    <a:lnTo>
                      <a:pt x="201" y="637"/>
                    </a:lnTo>
                    <a:lnTo>
                      <a:pt x="126" y="637"/>
                    </a:lnTo>
                    <a:lnTo>
                      <a:pt x="781" y="80"/>
                    </a:lnTo>
                    <a:lnTo>
                      <a:pt x="1436" y="637"/>
                    </a:lnTo>
                    <a:lnTo>
                      <a:pt x="1362" y="637"/>
                    </a:lnTo>
                    <a:lnTo>
                      <a:pt x="803" y="162"/>
                    </a:lnTo>
                    <a:close/>
                    <a:moveTo>
                      <a:pt x="1944" y="657"/>
                    </a:moveTo>
                    <a:lnTo>
                      <a:pt x="1944" y="657"/>
                    </a:lnTo>
                    <a:lnTo>
                      <a:pt x="1782" y="273"/>
                    </a:lnTo>
                    <a:cubicBezTo>
                      <a:pt x="1777" y="261"/>
                      <a:pt x="1765" y="253"/>
                      <a:pt x="1751" y="253"/>
                    </a:cubicBezTo>
                    <a:lnTo>
                      <a:pt x="1648" y="253"/>
                    </a:lnTo>
                    <a:lnTo>
                      <a:pt x="1648" y="169"/>
                    </a:lnTo>
                    <a:cubicBezTo>
                      <a:pt x="1648" y="151"/>
                      <a:pt x="1633" y="136"/>
                      <a:pt x="1615" y="136"/>
                    </a:cubicBezTo>
                    <a:lnTo>
                      <a:pt x="1421" y="136"/>
                    </a:lnTo>
                    <a:cubicBezTo>
                      <a:pt x="1403" y="136"/>
                      <a:pt x="1388" y="151"/>
                      <a:pt x="1388" y="169"/>
                    </a:cubicBezTo>
                    <a:lnTo>
                      <a:pt x="1388" y="253"/>
                    </a:lnTo>
                    <a:lnTo>
                      <a:pt x="1088" y="253"/>
                    </a:lnTo>
                    <a:lnTo>
                      <a:pt x="803" y="11"/>
                    </a:lnTo>
                    <a:cubicBezTo>
                      <a:pt x="790" y="0"/>
                      <a:pt x="772" y="0"/>
                      <a:pt x="760" y="11"/>
                    </a:cubicBezTo>
                    <a:lnTo>
                      <a:pt x="14" y="645"/>
                    </a:lnTo>
                    <a:cubicBezTo>
                      <a:pt x="3" y="654"/>
                      <a:pt x="0" y="668"/>
                      <a:pt x="4" y="682"/>
                    </a:cubicBezTo>
                    <a:cubicBezTo>
                      <a:pt x="9" y="695"/>
                      <a:pt x="22" y="703"/>
                      <a:pt x="36" y="703"/>
                    </a:cubicBezTo>
                    <a:lnTo>
                      <a:pt x="180" y="703"/>
                    </a:lnTo>
                    <a:lnTo>
                      <a:pt x="180" y="1417"/>
                    </a:lnTo>
                    <a:cubicBezTo>
                      <a:pt x="180" y="1435"/>
                      <a:pt x="195" y="1450"/>
                      <a:pt x="213" y="1450"/>
                    </a:cubicBezTo>
                    <a:lnTo>
                      <a:pt x="614" y="1450"/>
                    </a:lnTo>
                    <a:cubicBezTo>
                      <a:pt x="626" y="1472"/>
                      <a:pt x="648" y="1486"/>
                      <a:pt x="675" y="1486"/>
                    </a:cubicBezTo>
                    <a:cubicBezTo>
                      <a:pt x="713" y="1486"/>
                      <a:pt x="744" y="1455"/>
                      <a:pt x="744" y="1417"/>
                    </a:cubicBezTo>
                    <a:cubicBezTo>
                      <a:pt x="744" y="1379"/>
                      <a:pt x="713" y="1348"/>
                      <a:pt x="675" y="1348"/>
                    </a:cubicBezTo>
                    <a:cubicBezTo>
                      <a:pt x="648" y="1348"/>
                      <a:pt x="626" y="1362"/>
                      <a:pt x="614" y="1384"/>
                    </a:cubicBezTo>
                    <a:lnTo>
                      <a:pt x="246" y="1384"/>
                    </a:lnTo>
                    <a:lnTo>
                      <a:pt x="246" y="685"/>
                    </a:lnTo>
                    <a:lnTo>
                      <a:pt x="781" y="231"/>
                    </a:lnTo>
                    <a:lnTo>
                      <a:pt x="1328" y="695"/>
                    </a:lnTo>
                    <a:cubicBezTo>
                      <a:pt x="1334" y="701"/>
                      <a:pt x="1342" y="703"/>
                      <a:pt x="1349" y="703"/>
                    </a:cubicBezTo>
                    <a:lnTo>
                      <a:pt x="1772" y="703"/>
                    </a:lnTo>
                    <a:lnTo>
                      <a:pt x="1772" y="1384"/>
                    </a:lnTo>
                    <a:lnTo>
                      <a:pt x="1648" y="1384"/>
                    </a:lnTo>
                    <a:lnTo>
                      <a:pt x="1648" y="1134"/>
                    </a:lnTo>
                    <a:cubicBezTo>
                      <a:pt x="1648" y="1115"/>
                      <a:pt x="1633" y="1100"/>
                      <a:pt x="1615" y="1100"/>
                    </a:cubicBezTo>
                    <a:lnTo>
                      <a:pt x="1439" y="1100"/>
                    </a:lnTo>
                    <a:cubicBezTo>
                      <a:pt x="1420" y="1100"/>
                      <a:pt x="1405" y="1115"/>
                      <a:pt x="1405" y="1134"/>
                    </a:cubicBezTo>
                    <a:lnTo>
                      <a:pt x="1405" y="1384"/>
                    </a:lnTo>
                    <a:lnTo>
                      <a:pt x="948" y="1384"/>
                    </a:lnTo>
                    <a:cubicBezTo>
                      <a:pt x="936" y="1362"/>
                      <a:pt x="914" y="1348"/>
                      <a:pt x="888" y="1348"/>
                    </a:cubicBezTo>
                    <a:cubicBezTo>
                      <a:pt x="849" y="1348"/>
                      <a:pt x="818" y="1379"/>
                      <a:pt x="818" y="1417"/>
                    </a:cubicBezTo>
                    <a:cubicBezTo>
                      <a:pt x="818" y="1455"/>
                      <a:pt x="849" y="1486"/>
                      <a:pt x="888" y="1486"/>
                    </a:cubicBezTo>
                    <a:cubicBezTo>
                      <a:pt x="914" y="1486"/>
                      <a:pt x="936" y="1472"/>
                      <a:pt x="948" y="1450"/>
                    </a:cubicBezTo>
                    <a:lnTo>
                      <a:pt x="1439" y="1450"/>
                    </a:lnTo>
                    <a:cubicBezTo>
                      <a:pt x="1457" y="1450"/>
                      <a:pt x="1472" y="1435"/>
                      <a:pt x="1472" y="1417"/>
                    </a:cubicBezTo>
                    <a:lnTo>
                      <a:pt x="1472" y="1167"/>
                    </a:lnTo>
                    <a:lnTo>
                      <a:pt x="1581" y="1167"/>
                    </a:lnTo>
                    <a:lnTo>
                      <a:pt x="1581" y="1417"/>
                    </a:lnTo>
                    <a:cubicBezTo>
                      <a:pt x="1581" y="1435"/>
                      <a:pt x="1596" y="1450"/>
                      <a:pt x="1615" y="1450"/>
                    </a:cubicBezTo>
                    <a:lnTo>
                      <a:pt x="1805" y="1450"/>
                    </a:lnTo>
                    <a:cubicBezTo>
                      <a:pt x="1823" y="1450"/>
                      <a:pt x="1838" y="1435"/>
                      <a:pt x="1838" y="1417"/>
                    </a:cubicBezTo>
                    <a:lnTo>
                      <a:pt x="1838" y="703"/>
                    </a:lnTo>
                    <a:lnTo>
                      <a:pt x="1914" y="703"/>
                    </a:lnTo>
                    <a:cubicBezTo>
                      <a:pt x="1925" y="703"/>
                      <a:pt x="1935" y="698"/>
                      <a:pt x="1941" y="688"/>
                    </a:cubicBezTo>
                    <a:cubicBezTo>
                      <a:pt x="1948" y="679"/>
                      <a:pt x="1949" y="667"/>
                      <a:pt x="1944" y="657"/>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lIns="82828" tIns="41413" rIns="82828" bIns="41413"/>
              <a:lstStyle/>
              <a:p>
                <a:endParaRPr lang="en-US" sz="1633" dirty="0"/>
              </a:p>
            </p:txBody>
          </p:sp>
          <p:sp>
            <p:nvSpPr>
              <p:cNvPr id="73" name="Freeform 147"/>
              <p:cNvSpPr>
                <a:spLocks noEditPoints="1"/>
              </p:cNvSpPr>
              <p:nvPr/>
            </p:nvSpPr>
            <p:spPr bwMode="auto">
              <a:xfrm>
                <a:off x="1444625" y="3887788"/>
                <a:ext cx="101600" cy="101600"/>
              </a:xfrm>
              <a:custGeom>
                <a:avLst/>
                <a:gdLst>
                  <a:gd name="T0" fmla="*/ 2147483646 w 243"/>
                  <a:gd name="T1" fmla="*/ 2147483646 h 242"/>
                  <a:gd name="T2" fmla="*/ 2147483646 w 243"/>
                  <a:gd name="T3" fmla="*/ 2147483646 h 242"/>
                  <a:gd name="T4" fmla="*/ 2147483646 w 243"/>
                  <a:gd name="T5" fmla="*/ 2147483646 h 242"/>
                  <a:gd name="T6" fmla="*/ 2147483646 w 243"/>
                  <a:gd name="T7" fmla="*/ 2147483646 h 242"/>
                  <a:gd name="T8" fmla="*/ 2147483646 w 243"/>
                  <a:gd name="T9" fmla="*/ 2147483646 h 242"/>
                  <a:gd name="T10" fmla="*/ 2147483646 w 243"/>
                  <a:gd name="T11" fmla="*/ 2147483646 h 242"/>
                  <a:gd name="T12" fmla="*/ 2147483646 w 243"/>
                  <a:gd name="T13" fmla="*/ 2147483646 h 242"/>
                  <a:gd name="T14" fmla="*/ 2147483646 w 243"/>
                  <a:gd name="T15" fmla="*/ 2147483646 h 242"/>
                  <a:gd name="T16" fmla="*/ 2147483646 w 243"/>
                  <a:gd name="T17" fmla="*/ 2147483646 h 242"/>
                  <a:gd name="T18" fmla="*/ 2147483646 w 243"/>
                  <a:gd name="T19" fmla="*/ 2147483646 h 242"/>
                  <a:gd name="T20" fmla="*/ 2147483646 w 243"/>
                  <a:gd name="T21" fmla="*/ 2147483646 h 242"/>
                  <a:gd name="T22" fmla="*/ 2147483646 w 243"/>
                  <a:gd name="T23" fmla="*/ 0 h 242"/>
                  <a:gd name="T24" fmla="*/ 2147483646 w 243"/>
                  <a:gd name="T25" fmla="*/ 0 h 242"/>
                  <a:gd name="T26" fmla="*/ 0 w 243"/>
                  <a:gd name="T27" fmla="*/ 2147483646 h 242"/>
                  <a:gd name="T28" fmla="*/ 0 w 243"/>
                  <a:gd name="T29" fmla="*/ 2147483646 h 242"/>
                  <a:gd name="T30" fmla="*/ 2147483646 w 243"/>
                  <a:gd name="T31" fmla="*/ 2147483646 h 24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43"/>
                  <a:gd name="T49" fmla="*/ 0 h 242"/>
                  <a:gd name="T50" fmla="*/ 243 w 243"/>
                  <a:gd name="T51" fmla="*/ 242 h 24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43" h="242">
                    <a:moveTo>
                      <a:pt x="67" y="66"/>
                    </a:moveTo>
                    <a:lnTo>
                      <a:pt x="67" y="66"/>
                    </a:lnTo>
                    <a:lnTo>
                      <a:pt x="176" y="66"/>
                    </a:lnTo>
                    <a:lnTo>
                      <a:pt x="176" y="176"/>
                    </a:lnTo>
                    <a:lnTo>
                      <a:pt x="67" y="176"/>
                    </a:lnTo>
                    <a:lnTo>
                      <a:pt x="67" y="66"/>
                    </a:lnTo>
                    <a:close/>
                    <a:moveTo>
                      <a:pt x="34" y="242"/>
                    </a:moveTo>
                    <a:lnTo>
                      <a:pt x="34" y="242"/>
                    </a:lnTo>
                    <a:lnTo>
                      <a:pt x="210" y="242"/>
                    </a:lnTo>
                    <a:cubicBezTo>
                      <a:pt x="228" y="242"/>
                      <a:pt x="243" y="227"/>
                      <a:pt x="243" y="209"/>
                    </a:cubicBezTo>
                    <a:lnTo>
                      <a:pt x="243" y="33"/>
                    </a:lnTo>
                    <a:cubicBezTo>
                      <a:pt x="243" y="15"/>
                      <a:pt x="228" y="0"/>
                      <a:pt x="210" y="0"/>
                    </a:cubicBezTo>
                    <a:lnTo>
                      <a:pt x="34" y="0"/>
                    </a:lnTo>
                    <a:cubicBezTo>
                      <a:pt x="15" y="0"/>
                      <a:pt x="0" y="15"/>
                      <a:pt x="0" y="33"/>
                    </a:cubicBezTo>
                    <a:lnTo>
                      <a:pt x="0" y="209"/>
                    </a:lnTo>
                    <a:cubicBezTo>
                      <a:pt x="0" y="227"/>
                      <a:pt x="15" y="242"/>
                      <a:pt x="34" y="242"/>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lIns="82828" tIns="41413" rIns="82828" bIns="41413"/>
              <a:lstStyle/>
              <a:p>
                <a:endParaRPr lang="en-US" sz="1633" dirty="0"/>
              </a:p>
            </p:txBody>
          </p:sp>
          <p:sp>
            <p:nvSpPr>
              <p:cNvPr id="74" name="Freeform 148"/>
              <p:cNvSpPr>
                <a:spLocks noEditPoints="1"/>
              </p:cNvSpPr>
              <p:nvPr/>
            </p:nvSpPr>
            <p:spPr bwMode="auto">
              <a:xfrm>
                <a:off x="1012825" y="3860800"/>
                <a:ext cx="80963" cy="128588"/>
              </a:xfrm>
              <a:custGeom>
                <a:avLst/>
                <a:gdLst>
                  <a:gd name="T0" fmla="*/ 2147483646 w 194"/>
                  <a:gd name="T1" fmla="*/ 2147483646 h 306"/>
                  <a:gd name="T2" fmla="*/ 2147483646 w 194"/>
                  <a:gd name="T3" fmla="*/ 2147483646 h 306"/>
                  <a:gd name="T4" fmla="*/ 2147483646 w 194"/>
                  <a:gd name="T5" fmla="*/ 2147483646 h 306"/>
                  <a:gd name="T6" fmla="*/ 2147483646 w 194"/>
                  <a:gd name="T7" fmla="*/ 2147483646 h 306"/>
                  <a:gd name="T8" fmla="*/ 2147483646 w 194"/>
                  <a:gd name="T9" fmla="*/ 2147483646 h 306"/>
                  <a:gd name="T10" fmla="*/ 2147483646 w 194"/>
                  <a:gd name="T11" fmla="*/ 2147483646 h 306"/>
                  <a:gd name="T12" fmla="*/ 2147483646 w 194"/>
                  <a:gd name="T13" fmla="*/ 2147483646 h 306"/>
                  <a:gd name="T14" fmla="*/ 0 w 194"/>
                  <a:gd name="T15" fmla="*/ 2147483646 h 306"/>
                  <a:gd name="T16" fmla="*/ 0 w 194"/>
                  <a:gd name="T17" fmla="*/ 2147483646 h 306"/>
                  <a:gd name="T18" fmla="*/ 0 w 194"/>
                  <a:gd name="T19" fmla="*/ 2147483646 h 306"/>
                  <a:gd name="T20" fmla="*/ 2147483646 w 194"/>
                  <a:gd name="T21" fmla="*/ 2147483646 h 306"/>
                  <a:gd name="T22" fmla="*/ 2147483646 w 194"/>
                  <a:gd name="T23" fmla="*/ 2147483646 h 306"/>
                  <a:gd name="T24" fmla="*/ 2147483646 w 194"/>
                  <a:gd name="T25" fmla="*/ 2147483646 h 306"/>
                  <a:gd name="T26" fmla="*/ 2147483646 w 194"/>
                  <a:gd name="T27" fmla="*/ 2147483646 h 306"/>
                  <a:gd name="T28" fmla="*/ 2147483646 w 194"/>
                  <a:gd name="T29" fmla="*/ 0 h 306"/>
                  <a:gd name="T30" fmla="*/ 0 w 194"/>
                  <a:gd name="T31" fmla="*/ 2147483646 h 30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
                  <a:gd name="T49" fmla="*/ 0 h 306"/>
                  <a:gd name="T50" fmla="*/ 194 w 194"/>
                  <a:gd name="T51" fmla="*/ 306 h 30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 h="306">
                    <a:moveTo>
                      <a:pt x="128" y="97"/>
                    </a:moveTo>
                    <a:lnTo>
                      <a:pt x="128" y="97"/>
                    </a:lnTo>
                    <a:lnTo>
                      <a:pt x="128" y="240"/>
                    </a:lnTo>
                    <a:lnTo>
                      <a:pt x="66" y="240"/>
                    </a:lnTo>
                    <a:lnTo>
                      <a:pt x="66" y="97"/>
                    </a:lnTo>
                    <a:cubicBezTo>
                      <a:pt x="66" y="80"/>
                      <a:pt x="80" y="66"/>
                      <a:pt x="97" y="66"/>
                    </a:cubicBezTo>
                    <a:cubicBezTo>
                      <a:pt x="114" y="66"/>
                      <a:pt x="128" y="80"/>
                      <a:pt x="128" y="97"/>
                    </a:cubicBezTo>
                    <a:close/>
                    <a:moveTo>
                      <a:pt x="0" y="97"/>
                    </a:moveTo>
                    <a:lnTo>
                      <a:pt x="0" y="97"/>
                    </a:lnTo>
                    <a:lnTo>
                      <a:pt x="0" y="273"/>
                    </a:lnTo>
                    <a:cubicBezTo>
                      <a:pt x="0" y="291"/>
                      <a:pt x="15" y="306"/>
                      <a:pt x="33" y="306"/>
                    </a:cubicBezTo>
                    <a:lnTo>
                      <a:pt x="161" y="306"/>
                    </a:lnTo>
                    <a:cubicBezTo>
                      <a:pt x="179" y="306"/>
                      <a:pt x="194" y="291"/>
                      <a:pt x="194" y="273"/>
                    </a:cubicBezTo>
                    <a:lnTo>
                      <a:pt x="194" y="97"/>
                    </a:lnTo>
                    <a:cubicBezTo>
                      <a:pt x="194" y="43"/>
                      <a:pt x="151" y="0"/>
                      <a:pt x="97" y="0"/>
                    </a:cubicBezTo>
                    <a:cubicBezTo>
                      <a:pt x="43" y="0"/>
                      <a:pt x="0" y="43"/>
                      <a:pt x="0" y="97"/>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lIns="82828" tIns="41413" rIns="82828" bIns="41413"/>
              <a:lstStyle/>
              <a:p>
                <a:endParaRPr lang="en-US" sz="1633" dirty="0"/>
              </a:p>
            </p:txBody>
          </p:sp>
          <p:sp>
            <p:nvSpPr>
              <p:cNvPr id="75" name="Freeform 149"/>
              <p:cNvSpPr>
                <a:spLocks noEditPoints="1"/>
              </p:cNvSpPr>
              <p:nvPr/>
            </p:nvSpPr>
            <p:spPr bwMode="auto">
              <a:xfrm>
                <a:off x="1141413" y="3860800"/>
                <a:ext cx="80963" cy="128588"/>
              </a:xfrm>
              <a:custGeom>
                <a:avLst/>
                <a:gdLst>
                  <a:gd name="T0" fmla="*/ 2147483646 w 194"/>
                  <a:gd name="T1" fmla="*/ 2147483646 h 306"/>
                  <a:gd name="T2" fmla="*/ 2147483646 w 194"/>
                  <a:gd name="T3" fmla="*/ 2147483646 h 306"/>
                  <a:gd name="T4" fmla="*/ 2147483646 w 194"/>
                  <a:gd name="T5" fmla="*/ 2147483646 h 306"/>
                  <a:gd name="T6" fmla="*/ 2147483646 w 194"/>
                  <a:gd name="T7" fmla="*/ 2147483646 h 306"/>
                  <a:gd name="T8" fmla="*/ 2147483646 w 194"/>
                  <a:gd name="T9" fmla="*/ 2147483646 h 306"/>
                  <a:gd name="T10" fmla="*/ 2147483646 w 194"/>
                  <a:gd name="T11" fmla="*/ 2147483646 h 306"/>
                  <a:gd name="T12" fmla="*/ 2147483646 w 194"/>
                  <a:gd name="T13" fmla="*/ 2147483646 h 306"/>
                  <a:gd name="T14" fmla="*/ 2147483646 w 194"/>
                  <a:gd name="T15" fmla="*/ 2147483646 h 306"/>
                  <a:gd name="T16" fmla="*/ 2147483646 w 194"/>
                  <a:gd name="T17" fmla="*/ 2147483646 h 306"/>
                  <a:gd name="T18" fmla="*/ 2147483646 w 194"/>
                  <a:gd name="T19" fmla="*/ 2147483646 h 306"/>
                  <a:gd name="T20" fmla="*/ 2147483646 w 194"/>
                  <a:gd name="T21" fmla="*/ 0 h 306"/>
                  <a:gd name="T22" fmla="*/ 0 w 194"/>
                  <a:gd name="T23" fmla="*/ 2147483646 h 306"/>
                  <a:gd name="T24" fmla="*/ 0 w 194"/>
                  <a:gd name="T25" fmla="*/ 2147483646 h 306"/>
                  <a:gd name="T26" fmla="*/ 2147483646 w 194"/>
                  <a:gd name="T27" fmla="*/ 2147483646 h 306"/>
                  <a:gd name="T28" fmla="*/ 2147483646 w 194"/>
                  <a:gd name="T29" fmla="*/ 2147483646 h 306"/>
                  <a:gd name="T30" fmla="*/ 2147483646 w 194"/>
                  <a:gd name="T31" fmla="*/ 2147483646 h 30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
                  <a:gd name="T49" fmla="*/ 0 h 306"/>
                  <a:gd name="T50" fmla="*/ 194 w 194"/>
                  <a:gd name="T51" fmla="*/ 306 h 30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 h="306">
                    <a:moveTo>
                      <a:pt x="128" y="240"/>
                    </a:moveTo>
                    <a:lnTo>
                      <a:pt x="128" y="240"/>
                    </a:lnTo>
                    <a:lnTo>
                      <a:pt x="67" y="240"/>
                    </a:lnTo>
                    <a:lnTo>
                      <a:pt x="67" y="97"/>
                    </a:lnTo>
                    <a:cubicBezTo>
                      <a:pt x="67" y="80"/>
                      <a:pt x="80" y="66"/>
                      <a:pt x="97" y="66"/>
                    </a:cubicBezTo>
                    <a:cubicBezTo>
                      <a:pt x="114" y="66"/>
                      <a:pt x="128" y="80"/>
                      <a:pt x="128" y="97"/>
                    </a:cubicBezTo>
                    <a:lnTo>
                      <a:pt x="128" y="240"/>
                    </a:lnTo>
                    <a:close/>
                    <a:moveTo>
                      <a:pt x="194" y="273"/>
                    </a:moveTo>
                    <a:lnTo>
                      <a:pt x="194" y="273"/>
                    </a:lnTo>
                    <a:lnTo>
                      <a:pt x="194" y="97"/>
                    </a:lnTo>
                    <a:cubicBezTo>
                      <a:pt x="194" y="43"/>
                      <a:pt x="151" y="0"/>
                      <a:pt x="97" y="0"/>
                    </a:cubicBezTo>
                    <a:cubicBezTo>
                      <a:pt x="44" y="0"/>
                      <a:pt x="0" y="43"/>
                      <a:pt x="0" y="97"/>
                    </a:cubicBezTo>
                    <a:lnTo>
                      <a:pt x="0" y="273"/>
                    </a:lnTo>
                    <a:cubicBezTo>
                      <a:pt x="0" y="291"/>
                      <a:pt x="15" y="306"/>
                      <a:pt x="33" y="306"/>
                    </a:cubicBezTo>
                    <a:lnTo>
                      <a:pt x="161" y="306"/>
                    </a:lnTo>
                    <a:cubicBezTo>
                      <a:pt x="180" y="306"/>
                      <a:pt x="194" y="291"/>
                      <a:pt x="194" y="273"/>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lIns="82828" tIns="41413" rIns="82828" bIns="41413"/>
              <a:lstStyle/>
              <a:p>
                <a:endParaRPr lang="en-US" sz="1633" dirty="0"/>
              </a:p>
            </p:txBody>
          </p:sp>
          <p:sp>
            <p:nvSpPr>
              <p:cNvPr id="76" name="Freeform 150"/>
              <p:cNvSpPr>
                <a:spLocks noEditPoints="1"/>
              </p:cNvSpPr>
              <p:nvPr/>
            </p:nvSpPr>
            <p:spPr bwMode="auto">
              <a:xfrm>
                <a:off x="1270000" y="3860800"/>
                <a:ext cx="80963" cy="128588"/>
              </a:xfrm>
              <a:custGeom>
                <a:avLst/>
                <a:gdLst>
                  <a:gd name="T0" fmla="*/ 2147483646 w 195"/>
                  <a:gd name="T1" fmla="*/ 2147483646 h 306"/>
                  <a:gd name="T2" fmla="*/ 2147483646 w 195"/>
                  <a:gd name="T3" fmla="*/ 2147483646 h 306"/>
                  <a:gd name="T4" fmla="*/ 2147483646 w 195"/>
                  <a:gd name="T5" fmla="*/ 2147483646 h 306"/>
                  <a:gd name="T6" fmla="*/ 2147483646 w 195"/>
                  <a:gd name="T7" fmla="*/ 2147483646 h 306"/>
                  <a:gd name="T8" fmla="*/ 2147483646 w 195"/>
                  <a:gd name="T9" fmla="*/ 2147483646 h 306"/>
                  <a:gd name="T10" fmla="*/ 2147483646 w 195"/>
                  <a:gd name="T11" fmla="*/ 2147483646 h 306"/>
                  <a:gd name="T12" fmla="*/ 2147483646 w 195"/>
                  <a:gd name="T13" fmla="*/ 2147483646 h 306"/>
                  <a:gd name="T14" fmla="*/ 2147483646 w 195"/>
                  <a:gd name="T15" fmla="*/ 2147483646 h 306"/>
                  <a:gd name="T16" fmla="*/ 2147483646 w 195"/>
                  <a:gd name="T17" fmla="*/ 2147483646 h 306"/>
                  <a:gd name="T18" fmla="*/ 2147483646 w 195"/>
                  <a:gd name="T19" fmla="*/ 2147483646 h 306"/>
                  <a:gd name="T20" fmla="*/ 2147483646 w 195"/>
                  <a:gd name="T21" fmla="*/ 2147483646 h 306"/>
                  <a:gd name="T22" fmla="*/ 2147483646 w 195"/>
                  <a:gd name="T23" fmla="*/ 0 h 306"/>
                  <a:gd name="T24" fmla="*/ 0 w 195"/>
                  <a:gd name="T25" fmla="*/ 2147483646 h 306"/>
                  <a:gd name="T26" fmla="*/ 0 w 195"/>
                  <a:gd name="T27" fmla="*/ 2147483646 h 306"/>
                  <a:gd name="T28" fmla="*/ 2147483646 w 195"/>
                  <a:gd name="T29" fmla="*/ 2147483646 h 306"/>
                  <a:gd name="T30" fmla="*/ 2147483646 w 195"/>
                  <a:gd name="T31" fmla="*/ 2147483646 h 30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5"/>
                  <a:gd name="T49" fmla="*/ 0 h 306"/>
                  <a:gd name="T50" fmla="*/ 195 w 195"/>
                  <a:gd name="T51" fmla="*/ 306 h 30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5" h="306">
                    <a:moveTo>
                      <a:pt x="67" y="97"/>
                    </a:moveTo>
                    <a:lnTo>
                      <a:pt x="67" y="97"/>
                    </a:lnTo>
                    <a:cubicBezTo>
                      <a:pt x="67" y="80"/>
                      <a:pt x="80" y="66"/>
                      <a:pt x="97" y="66"/>
                    </a:cubicBezTo>
                    <a:cubicBezTo>
                      <a:pt x="114" y="66"/>
                      <a:pt x="128" y="80"/>
                      <a:pt x="128" y="97"/>
                    </a:cubicBezTo>
                    <a:lnTo>
                      <a:pt x="128" y="240"/>
                    </a:lnTo>
                    <a:lnTo>
                      <a:pt x="67" y="240"/>
                    </a:lnTo>
                    <a:lnTo>
                      <a:pt x="67" y="97"/>
                    </a:lnTo>
                    <a:close/>
                    <a:moveTo>
                      <a:pt x="161" y="306"/>
                    </a:moveTo>
                    <a:lnTo>
                      <a:pt x="161" y="306"/>
                    </a:lnTo>
                    <a:cubicBezTo>
                      <a:pt x="180" y="306"/>
                      <a:pt x="195" y="291"/>
                      <a:pt x="195" y="273"/>
                    </a:cubicBezTo>
                    <a:lnTo>
                      <a:pt x="195" y="97"/>
                    </a:lnTo>
                    <a:cubicBezTo>
                      <a:pt x="195" y="43"/>
                      <a:pt x="151" y="0"/>
                      <a:pt x="97" y="0"/>
                    </a:cubicBezTo>
                    <a:cubicBezTo>
                      <a:pt x="44" y="0"/>
                      <a:pt x="0" y="43"/>
                      <a:pt x="0" y="97"/>
                    </a:cubicBezTo>
                    <a:lnTo>
                      <a:pt x="0" y="273"/>
                    </a:lnTo>
                    <a:cubicBezTo>
                      <a:pt x="0" y="291"/>
                      <a:pt x="15" y="306"/>
                      <a:pt x="33" y="306"/>
                    </a:cubicBezTo>
                    <a:lnTo>
                      <a:pt x="161" y="306"/>
                    </a:ln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lIns="82828" tIns="41413" rIns="82828" bIns="41413"/>
              <a:lstStyle/>
              <a:p>
                <a:endParaRPr lang="en-US" sz="1633" dirty="0"/>
              </a:p>
            </p:txBody>
          </p:sp>
        </p:grpSp>
        <p:sp>
          <p:nvSpPr>
            <p:cNvPr id="53" name="矩形 52"/>
            <p:cNvSpPr/>
            <p:nvPr/>
          </p:nvSpPr>
          <p:spPr>
            <a:xfrm>
              <a:off x="2358863" y="4790481"/>
              <a:ext cx="420716" cy="378534"/>
            </a:xfrm>
            <a:prstGeom prst="rect">
              <a:avLst/>
            </a:prstGeom>
          </p:spPr>
          <p:txBody>
            <a:bodyPr wrap="none">
              <a:spAutoFit/>
            </a:bodyPr>
            <a:lstStyle/>
            <a:p>
              <a:r>
                <a:rPr lang="en-US" altLang="zh-CN" sz="1089" kern="100" dirty="0">
                  <a:cs typeface="Huawei Sans" panose="020C0503030203020204" pitchFamily="34" charset="0"/>
                </a:rPr>
                <a:t>CO</a:t>
              </a:r>
              <a:endParaRPr lang="en-US" sz="1089" dirty="0">
                <a:cs typeface="Huawei Sans" panose="020C0503030203020204" pitchFamily="34" charset="0"/>
              </a:endParaRPr>
            </a:p>
          </p:txBody>
        </p:sp>
        <p:grpSp>
          <p:nvGrpSpPr>
            <p:cNvPr id="54" name="组合 28125"/>
            <p:cNvGrpSpPr>
              <a:grpSpLocks/>
            </p:cNvGrpSpPr>
            <p:nvPr/>
          </p:nvGrpSpPr>
          <p:grpSpPr bwMode="auto">
            <a:xfrm>
              <a:off x="2132801" y="4220223"/>
              <a:ext cx="807232" cy="625125"/>
              <a:chOff x="2901950" y="2338388"/>
              <a:chExt cx="652463" cy="506413"/>
            </a:xfrm>
            <a:solidFill>
              <a:srgbClr val="2D6FAE"/>
            </a:solidFill>
          </p:grpSpPr>
          <p:sp>
            <p:nvSpPr>
              <p:cNvPr id="56" name="Freeform 382"/>
              <p:cNvSpPr>
                <a:spLocks/>
              </p:cNvSpPr>
              <p:nvPr/>
            </p:nvSpPr>
            <p:spPr bwMode="auto">
              <a:xfrm>
                <a:off x="2901950" y="2390776"/>
                <a:ext cx="546100" cy="439738"/>
              </a:xfrm>
              <a:custGeom>
                <a:avLst/>
                <a:gdLst>
                  <a:gd name="T0" fmla="*/ 2147483646 w 1301"/>
                  <a:gd name="T1" fmla="*/ 2147483646 h 1048"/>
                  <a:gd name="T2" fmla="*/ 2147483646 w 1301"/>
                  <a:gd name="T3" fmla="*/ 2147483646 h 1048"/>
                  <a:gd name="T4" fmla="*/ 2147483646 w 1301"/>
                  <a:gd name="T5" fmla="*/ 2147483646 h 1048"/>
                  <a:gd name="T6" fmla="*/ 2147483646 w 1301"/>
                  <a:gd name="T7" fmla="*/ 2147483646 h 1048"/>
                  <a:gd name="T8" fmla="*/ 2147483646 w 1301"/>
                  <a:gd name="T9" fmla="*/ 2147483646 h 1048"/>
                  <a:gd name="T10" fmla="*/ 2147483646 w 1301"/>
                  <a:gd name="T11" fmla="*/ 2147483646 h 1048"/>
                  <a:gd name="T12" fmla="*/ 2147483646 w 1301"/>
                  <a:gd name="T13" fmla="*/ 2147483646 h 1048"/>
                  <a:gd name="T14" fmla="*/ 2147483646 w 1301"/>
                  <a:gd name="T15" fmla="*/ 2147483646 h 1048"/>
                  <a:gd name="T16" fmla="*/ 2147483646 w 1301"/>
                  <a:gd name="T17" fmla="*/ 2147483646 h 1048"/>
                  <a:gd name="T18" fmla="*/ 2147483646 w 1301"/>
                  <a:gd name="T19" fmla="*/ 2147483646 h 1048"/>
                  <a:gd name="T20" fmla="*/ 2147483646 w 1301"/>
                  <a:gd name="T21" fmla="*/ 2147483646 h 1048"/>
                  <a:gd name="T22" fmla="*/ 2147483646 w 1301"/>
                  <a:gd name="T23" fmla="*/ 2147483646 h 1048"/>
                  <a:gd name="T24" fmla="*/ 2147483646 w 1301"/>
                  <a:gd name="T25" fmla="*/ 2147483646 h 1048"/>
                  <a:gd name="T26" fmla="*/ 2147483646 w 1301"/>
                  <a:gd name="T27" fmla="*/ 2147483646 h 1048"/>
                  <a:gd name="T28" fmla="*/ 2147483646 w 1301"/>
                  <a:gd name="T29" fmla="*/ 2147483646 h 1048"/>
                  <a:gd name="T30" fmla="*/ 2147483646 w 1301"/>
                  <a:gd name="T31" fmla="*/ 2147483646 h 1048"/>
                  <a:gd name="T32" fmla="*/ 2147483646 w 1301"/>
                  <a:gd name="T33" fmla="*/ 2147483646 h 1048"/>
                  <a:gd name="T34" fmla="*/ 0 w 1301"/>
                  <a:gd name="T35" fmla="*/ 2147483646 h 1048"/>
                  <a:gd name="T36" fmla="*/ 0 w 1301"/>
                  <a:gd name="T37" fmla="*/ 2147483646 h 1048"/>
                  <a:gd name="T38" fmla="*/ 2147483646 w 1301"/>
                  <a:gd name="T39" fmla="*/ 0 h 1048"/>
                  <a:gd name="T40" fmla="*/ 2147483646 w 1301"/>
                  <a:gd name="T41" fmla="*/ 0 h 1048"/>
                  <a:gd name="T42" fmla="*/ 2147483646 w 1301"/>
                  <a:gd name="T43" fmla="*/ 2147483646 h 1048"/>
                  <a:gd name="T44" fmla="*/ 2147483646 w 1301"/>
                  <a:gd name="T45" fmla="*/ 2147483646 h 1048"/>
                  <a:gd name="T46" fmla="*/ 2147483646 w 1301"/>
                  <a:gd name="T47" fmla="*/ 2147483646 h 104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301"/>
                  <a:gd name="T73" fmla="*/ 0 h 1048"/>
                  <a:gd name="T74" fmla="*/ 1301 w 1301"/>
                  <a:gd name="T75" fmla="*/ 1048 h 104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301" h="1048">
                    <a:moveTo>
                      <a:pt x="1253" y="1048"/>
                    </a:moveTo>
                    <a:lnTo>
                      <a:pt x="1253" y="1048"/>
                    </a:lnTo>
                    <a:lnTo>
                      <a:pt x="894" y="1048"/>
                    </a:lnTo>
                    <a:cubicBezTo>
                      <a:pt x="883" y="1048"/>
                      <a:pt x="874" y="1039"/>
                      <a:pt x="874" y="1028"/>
                    </a:cubicBezTo>
                    <a:cubicBezTo>
                      <a:pt x="874" y="1017"/>
                      <a:pt x="883" y="1008"/>
                      <a:pt x="894" y="1008"/>
                    </a:cubicBezTo>
                    <a:lnTo>
                      <a:pt x="1253" y="1008"/>
                    </a:lnTo>
                    <a:cubicBezTo>
                      <a:pt x="1258" y="1008"/>
                      <a:pt x="1261" y="1005"/>
                      <a:pt x="1261" y="1001"/>
                    </a:cubicBezTo>
                    <a:lnTo>
                      <a:pt x="1261" y="48"/>
                    </a:lnTo>
                    <a:cubicBezTo>
                      <a:pt x="1261" y="44"/>
                      <a:pt x="1258" y="40"/>
                      <a:pt x="1253" y="40"/>
                    </a:cubicBezTo>
                    <a:lnTo>
                      <a:pt x="48" y="40"/>
                    </a:lnTo>
                    <a:cubicBezTo>
                      <a:pt x="44" y="40"/>
                      <a:pt x="40" y="44"/>
                      <a:pt x="40" y="48"/>
                    </a:cubicBezTo>
                    <a:lnTo>
                      <a:pt x="40" y="1001"/>
                    </a:lnTo>
                    <a:cubicBezTo>
                      <a:pt x="40" y="1005"/>
                      <a:pt x="44" y="1008"/>
                      <a:pt x="48" y="1008"/>
                    </a:cubicBezTo>
                    <a:lnTo>
                      <a:pt x="750" y="1008"/>
                    </a:lnTo>
                    <a:cubicBezTo>
                      <a:pt x="761" y="1008"/>
                      <a:pt x="770" y="1017"/>
                      <a:pt x="770" y="1028"/>
                    </a:cubicBezTo>
                    <a:cubicBezTo>
                      <a:pt x="770" y="1039"/>
                      <a:pt x="761" y="1048"/>
                      <a:pt x="750" y="1048"/>
                    </a:cubicBezTo>
                    <a:lnTo>
                      <a:pt x="48" y="1048"/>
                    </a:lnTo>
                    <a:cubicBezTo>
                      <a:pt x="22" y="1048"/>
                      <a:pt x="0" y="1027"/>
                      <a:pt x="0" y="1001"/>
                    </a:cubicBezTo>
                    <a:lnTo>
                      <a:pt x="0" y="48"/>
                    </a:lnTo>
                    <a:cubicBezTo>
                      <a:pt x="0" y="22"/>
                      <a:pt x="22" y="0"/>
                      <a:pt x="48" y="0"/>
                    </a:cubicBezTo>
                    <a:lnTo>
                      <a:pt x="1253" y="0"/>
                    </a:lnTo>
                    <a:cubicBezTo>
                      <a:pt x="1280" y="0"/>
                      <a:pt x="1301" y="22"/>
                      <a:pt x="1301" y="48"/>
                    </a:cubicBezTo>
                    <a:lnTo>
                      <a:pt x="1301" y="1001"/>
                    </a:lnTo>
                    <a:cubicBezTo>
                      <a:pt x="1301" y="1027"/>
                      <a:pt x="1280" y="1048"/>
                      <a:pt x="1253" y="1048"/>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sz="1633" dirty="0"/>
              </a:p>
            </p:txBody>
          </p:sp>
          <p:sp>
            <p:nvSpPr>
              <p:cNvPr id="57" name="Freeform 383"/>
              <p:cNvSpPr>
                <a:spLocks/>
              </p:cNvSpPr>
              <p:nvPr/>
            </p:nvSpPr>
            <p:spPr bwMode="auto">
              <a:xfrm>
                <a:off x="3021013" y="2339976"/>
                <a:ext cx="533400" cy="487363"/>
              </a:xfrm>
              <a:custGeom>
                <a:avLst/>
                <a:gdLst>
                  <a:gd name="T0" fmla="*/ 2147483646 w 1273"/>
                  <a:gd name="T1" fmla="*/ 2147483646 h 1160"/>
                  <a:gd name="T2" fmla="*/ 2147483646 w 1273"/>
                  <a:gd name="T3" fmla="*/ 2147483646 h 1160"/>
                  <a:gd name="T4" fmla="*/ 2147483646 w 1273"/>
                  <a:gd name="T5" fmla="*/ 2147483646 h 1160"/>
                  <a:gd name="T6" fmla="*/ 2147483646 w 1273"/>
                  <a:gd name="T7" fmla="*/ 2147483646 h 1160"/>
                  <a:gd name="T8" fmla="*/ 2147483646 w 1273"/>
                  <a:gd name="T9" fmla="*/ 2147483646 h 1160"/>
                  <a:gd name="T10" fmla="*/ 2147483646 w 1273"/>
                  <a:gd name="T11" fmla="*/ 2147483646 h 1160"/>
                  <a:gd name="T12" fmla="*/ 2147483646 w 1273"/>
                  <a:gd name="T13" fmla="*/ 2147483646 h 1160"/>
                  <a:gd name="T14" fmla="*/ 2147483646 w 1273"/>
                  <a:gd name="T15" fmla="*/ 2147483646 h 1160"/>
                  <a:gd name="T16" fmla="*/ 0 w 1273"/>
                  <a:gd name="T17" fmla="*/ 2147483646 h 1160"/>
                  <a:gd name="T18" fmla="*/ 2147483646 w 1273"/>
                  <a:gd name="T19" fmla="*/ 0 h 1160"/>
                  <a:gd name="T20" fmla="*/ 2147483646 w 1273"/>
                  <a:gd name="T21" fmla="*/ 0 h 1160"/>
                  <a:gd name="T22" fmla="*/ 2147483646 w 1273"/>
                  <a:gd name="T23" fmla="*/ 2147483646 h 1160"/>
                  <a:gd name="T24" fmla="*/ 2147483646 w 1273"/>
                  <a:gd name="T25" fmla="*/ 2147483646 h 1160"/>
                  <a:gd name="T26" fmla="*/ 2147483646 w 1273"/>
                  <a:gd name="T27" fmla="*/ 2147483646 h 1160"/>
                  <a:gd name="T28" fmla="*/ 2147483646 w 1273"/>
                  <a:gd name="T29" fmla="*/ 2147483646 h 1160"/>
                  <a:gd name="T30" fmla="*/ 2147483646 w 1273"/>
                  <a:gd name="T31" fmla="*/ 2147483646 h 116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73"/>
                  <a:gd name="T49" fmla="*/ 0 h 1160"/>
                  <a:gd name="T50" fmla="*/ 1273 w 1273"/>
                  <a:gd name="T51" fmla="*/ 1160 h 116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73" h="1160">
                    <a:moveTo>
                      <a:pt x="995" y="1160"/>
                    </a:moveTo>
                    <a:lnTo>
                      <a:pt x="995" y="1160"/>
                    </a:lnTo>
                    <a:cubicBezTo>
                      <a:pt x="988" y="1160"/>
                      <a:pt x="981" y="1156"/>
                      <a:pt x="977" y="1150"/>
                    </a:cubicBezTo>
                    <a:cubicBezTo>
                      <a:pt x="972" y="1141"/>
                      <a:pt x="975" y="1128"/>
                      <a:pt x="984" y="1123"/>
                    </a:cubicBezTo>
                    <a:lnTo>
                      <a:pt x="1233" y="975"/>
                    </a:lnTo>
                    <a:lnTo>
                      <a:pt x="1233" y="47"/>
                    </a:lnTo>
                    <a:cubicBezTo>
                      <a:pt x="1233" y="43"/>
                      <a:pt x="1230" y="40"/>
                      <a:pt x="1225" y="40"/>
                    </a:cubicBezTo>
                    <a:lnTo>
                      <a:pt x="20" y="40"/>
                    </a:lnTo>
                    <a:cubicBezTo>
                      <a:pt x="9" y="40"/>
                      <a:pt x="0" y="31"/>
                      <a:pt x="0" y="20"/>
                    </a:cubicBezTo>
                    <a:cubicBezTo>
                      <a:pt x="0" y="9"/>
                      <a:pt x="9" y="0"/>
                      <a:pt x="20" y="0"/>
                    </a:cubicBezTo>
                    <a:lnTo>
                      <a:pt x="1225" y="0"/>
                    </a:lnTo>
                    <a:cubicBezTo>
                      <a:pt x="1252" y="0"/>
                      <a:pt x="1273" y="21"/>
                      <a:pt x="1273" y="47"/>
                    </a:cubicBezTo>
                    <a:lnTo>
                      <a:pt x="1273" y="985"/>
                    </a:lnTo>
                    <a:cubicBezTo>
                      <a:pt x="1273" y="992"/>
                      <a:pt x="1270" y="999"/>
                      <a:pt x="1263" y="1003"/>
                    </a:cubicBezTo>
                    <a:lnTo>
                      <a:pt x="1005" y="1157"/>
                    </a:lnTo>
                    <a:cubicBezTo>
                      <a:pt x="1002" y="1159"/>
                      <a:pt x="998" y="1160"/>
                      <a:pt x="995" y="1160"/>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sz="1633" dirty="0"/>
              </a:p>
            </p:txBody>
          </p:sp>
          <p:sp>
            <p:nvSpPr>
              <p:cNvPr id="58" name="Freeform 384"/>
              <p:cNvSpPr>
                <a:spLocks/>
              </p:cNvSpPr>
              <p:nvPr/>
            </p:nvSpPr>
            <p:spPr bwMode="auto">
              <a:xfrm>
                <a:off x="3429000" y="2343151"/>
                <a:ext cx="123825" cy="63500"/>
              </a:xfrm>
              <a:custGeom>
                <a:avLst/>
                <a:gdLst>
                  <a:gd name="T0" fmla="*/ 2147483646 w 294"/>
                  <a:gd name="T1" fmla="*/ 2147483646 h 153"/>
                  <a:gd name="T2" fmla="*/ 2147483646 w 294"/>
                  <a:gd name="T3" fmla="*/ 2147483646 h 153"/>
                  <a:gd name="T4" fmla="*/ 2147483646 w 294"/>
                  <a:gd name="T5" fmla="*/ 2147483646 h 153"/>
                  <a:gd name="T6" fmla="*/ 2147483646 w 294"/>
                  <a:gd name="T7" fmla="*/ 2147483646 h 153"/>
                  <a:gd name="T8" fmla="*/ 2147483646 w 294"/>
                  <a:gd name="T9" fmla="*/ 2147483646 h 153"/>
                  <a:gd name="T10" fmla="*/ 2147483646 w 294"/>
                  <a:gd name="T11" fmla="*/ 2147483646 h 153"/>
                  <a:gd name="T12" fmla="*/ 2147483646 w 294"/>
                  <a:gd name="T13" fmla="*/ 2147483646 h 153"/>
                  <a:gd name="T14" fmla="*/ 2147483646 w 294"/>
                  <a:gd name="T15" fmla="*/ 2147483646 h 153"/>
                  <a:gd name="T16" fmla="*/ 2147483646 w 294"/>
                  <a:gd name="T17" fmla="*/ 2147483646 h 1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4"/>
                  <a:gd name="T28" fmla="*/ 0 h 153"/>
                  <a:gd name="T29" fmla="*/ 294 w 294"/>
                  <a:gd name="T30" fmla="*/ 153 h 1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4" h="153">
                    <a:moveTo>
                      <a:pt x="23" y="153"/>
                    </a:moveTo>
                    <a:lnTo>
                      <a:pt x="23" y="153"/>
                    </a:lnTo>
                    <a:cubicBezTo>
                      <a:pt x="16" y="153"/>
                      <a:pt x="8" y="149"/>
                      <a:pt x="5" y="141"/>
                    </a:cubicBezTo>
                    <a:cubicBezTo>
                      <a:pt x="0" y="131"/>
                      <a:pt x="5" y="120"/>
                      <a:pt x="15" y="115"/>
                    </a:cubicBezTo>
                    <a:lnTo>
                      <a:pt x="263" y="5"/>
                    </a:lnTo>
                    <a:cubicBezTo>
                      <a:pt x="273" y="0"/>
                      <a:pt x="285" y="5"/>
                      <a:pt x="289" y="15"/>
                    </a:cubicBezTo>
                    <a:cubicBezTo>
                      <a:pt x="294" y="25"/>
                      <a:pt x="289" y="37"/>
                      <a:pt x="279" y="41"/>
                    </a:cubicBezTo>
                    <a:lnTo>
                      <a:pt x="31" y="152"/>
                    </a:lnTo>
                    <a:cubicBezTo>
                      <a:pt x="29" y="153"/>
                      <a:pt x="26" y="153"/>
                      <a:pt x="23" y="153"/>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sz="1633" dirty="0"/>
              </a:p>
            </p:txBody>
          </p:sp>
          <p:sp>
            <p:nvSpPr>
              <p:cNvPr id="59" name="Freeform 385"/>
              <p:cNvSpPr>
                <a:spLocks/>
              </p:cNvSpPr>
              <p:nvPr/>
            </p:nvSpPr>
            <p:spPr bwMode="auto">
              <a:xfrm>
                <a:off x="2905125" y="2338388"/>
                <a:ext cx="130175" cy="71438"/>
              </a:xfrm>
              <a:custGeom>
                <a:avLst/>
                <a:gdLst>
                  <a:gd name="T0" fmla="*/ 2147483646 w 311"/>
                  <a:gd name="T1" fmla="*/ 2147483646 h 168"/>
                  <a:gd name="T2" fmla="*/ 2147483646 w 311"/>
                  <a:gd name="T3" fmla="*/ 2147483646 h 168"/>
                  <a:gd name="T4" fmla="*/ 2147483646 w 311"/>
                  <a:gd name="T5" fmla="*/ 2147483646 h 168"/>
                  <a:gd name="T6" fmla="*/ 2147483646 w 311"/>
                  <a:gd name="T7" fmla="*/ 2147483646 h 168"/>
                  <a:gd name="T8" fmla="*/ 2147483646 w 311"/>
                  <a:gd name="T9" fmla="*/ 2147483646 h 168"/>
                  <a:gd name="T10" fmla="*/ 2147483646 w 311"/>
                  <a:gd name="T11" fmla="*/ 2147483646 h 168"/>
                  <a:gd name="T12" fmla="*/ 2147483646 w 311"/>
                  <a:gd name="T13" fmla="*/ 2147483646 h 168"/>
                  <a:gd name="T14" fmla="*/ 2147483646 w 311"/>
                  <a:gd name="T15" fmla="*/ 2147483646 h 168"/>
                  <a:gd name="T16" fmla="*/ 2147483646 w 311"/>
                  <a:gd name="T17" fmla="*/ 2147483646 h 16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1"/>
                  <a:gd name="T28" fmla="*/ 0 h 168"/>
                  <a:gd name="T29" fmla="*/ 311 w 311"/>
                  <a:gd name="T30" fmla="*/ 168 h 16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1" h="168">
                    <a:moveTo>
                      <a:pt x="23" y="168"/>
                    </a:moveTo>
                    <a:lnTo>
                      <a:pt x="23" y="168"/>
                    </a:lnTo>
                    <a:cubicBezTo>
                      <a:pt x="16" y="168"/>
                      <a:pt x="8" y="163"/>
                      <a:pt x="5" y="156"/>
                    </a:cubicBezTo>
                    <a:cubicBezTo>
                      <a:pt x="0" y="146"/>
                      <a:pt x="5" y="134"/>
                      <a:pt x="15" y="129"/>
                    </a:cubicBezTo>
                    <a:lnTo>
                      <a:pt x="280" y="5"/>
                    </a:lnTo>
                    <a:cubicBezTo>
                      <a:pt x="290" y="0"/>
                      <a:pt x="302" y="4"/>
                      <a:pt x="306" y="14"/>
                    </a:cubicBezTo>
                    <a:cubicBezTo>
                      <a:pt x="311" y="24"/>
                      <a:pt x="307" y="36"/>
                      <a:pt x="297" y="41"/>
                    </a:cubicBezTo>
                    <a:lnTo>
                      <a:pt x="32" y="166"/>
                    </a:lnTo>
                    <a:cubicBezTo>
                      <a:pt x="29" y="167"/>
                      <a:pt x="26" y="168"/>
                      <a:pt x="23" y="168"/>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sz="1633" dirty="0"/>
              </a:p>
            </p:txBody>
          </p:sp>
          <p:sp>
            <p:nvSpPr>
              <p:cNvPr id="60" name="Freeform 386"/>
              <p:cNvSpPr>
                <a:spLocks/>
              </p:cNvSpPr>
              <p:nvPr/>
            </p:nvSpPr>
            <p:spPr bwMode="auto">
              <a:xfrm>
                <a:off x="2909888" y="2384426"/>
                <a:ext cx="639763" cy="66675"/>
              </a:xfrm>
              <a:custGeom>
                <a:avLst/>
                <a:gdLst>
                  <a:gd name="T0" fmla="*/ 2147483646 w 1524"/>
                  <a:gd name="T1" fmla="*/ 2147483646 h 157"/>
                  <a:gd name="T2" fmla="*/ 2147483646 w 1524"/>
                  <a:gd name="T3" fmla="*/ 2147483646 h 157"/>
                  <a:gd name="T4" fmla="*/ 0 w 1524"/>
                  <a:gd name="T5" fmla="*/ 2147483646 h 157"/>
                  <a:gd name="T6" fmla="*/ 0 w 1524"/>
                  <a:gd name="T7" fmla="*/ 2147483646 h 157"/>
                  <a:gd name="T8" fmla="*/ 2147483646 w 1524"/>
                  <a:gd name="T9" fmla="*/ 2147483646 h 157"/>
                  <a:gd name="T10" fmla="*/ 2147483646 w 1524"/>
                  <a:gd name="T11" fmla="*/ 0 h 157"/>
                  <a:gd name="T12" fmla="*/ 2147483646 w 1524"/>
                  <a:gd name="T13" fmla="*/ 2147483646 h 157"/>
                  <a:gd name="T14" fmla="*/ 2147483646 w 1524"/>
                  <a:gd name="T15" fmla="*/ 2147483646 h 157"/>
                  <a:gd name="T16" fmla="*/ 0 60000 65536"/>
                  <a:gd name="T17" fmla="*/ 0 60000 65536"/>
                  <a:gd name="T18" fmla="*/ 0 60000 65536"/>
                  <a:gd name="T19" fmla="*/ 0 60000 65536"/>
                  <a:gd name="T20" fmla="*/ 0 60000 65536"/>
                  <a:gd name="T21" fmla="*/ 0 60000 65536"/>
                  <a:gd name="T22" fmla="*/ 0 60000 65536"/>
                  <a:gd name="T23" fmla="*/ 0 60000 65536"/>
                  <a:gd name="T24" fmla="*/ 0 w 1524"/>
                  <a:gd name="T25" fmla="*/ 0 h 157"/>
                  <a:gd name="T26" fmla="*/ 1524 w 1524"/>
                  <a:gd name="T27" fmla="*/ 157 h 1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24" h="157">
                    <a:moveTo>
                      <a:pt x="1261" y="157"/>
                    </a:moveTo>
                    <a:lnTo>
                      <a:pt x="1261" y="157"/>
                    </a:lnTo>
                    <a:lnTo>
                      <a:pt x="0" y="157"/>
                    </a:lnTo>
                    <a:lnTo>
                      <a:pt x="0" y="117"/>
                    </a:lnTo>
                    <a:lnTo>
                      <a:pt x="1252" y="117"/>
                    </a:lnTo>
                    <a:lnTo>
                      <a:pt x="1508" y="0"/>
                    </a:lnTo>
                    <a:lnTo>
                      <a:pt x="1524" y="37"/>
                    </a:lnTo>
                    <a:lnTo>
                      <a:pt x="1261" y="157"/>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sz="1633" dirty="0"/>
              </a:p>
            </p:txBody>
          </p:sp>
          <p:sp>
            <p:nvSpPr>
              <p:cNvPr id="61" name="Freeform 387"/>
              <p:cNvSpPr>
                <a:spLocks/>
              </p:cNvSpPr>
              <p:nvPr/>
            </p:nvSpPr>
            <p:spPr bwMode="auto">
              <a:xfrm>
                <a:off x="3016250" y="2341563"/>
                <a:ext cx="111125" cy="65088"/>
              </a:xfrm>
              <a:custGeom>
                <a:avLst/>
                <a:gdLst>
                  <a:gd name="T0" fmla="*/ 2147483646 w 264"/>
                  <a:gd name="T1" fmla="*/ 2147483646 h 155"/>
                  <a:gd name="T2" fmla="*/ 2147483646 w 264"/>
                  <a:gd name="T3" fmla="*/ 2147483646 h 155"/>
                  <a:gd name="T4" fmla="*/ 0 w 264"/>
                  <a:gd name="T5" fmla="*/ 2147483646 h 155"/>
                  <a:gd name="T6" fmla="*/ 2147483646 w 264"/>
                  <a:gd name="T7" fmla="*/ 0 h 155"/>
                  <a:gd name="T8" fmla="*/ 2147483646 w 264"/>
                  <a:gd name="T9" fmla="*/ 2147483646 h 155"/>
                  <a:gd name="T10" fmla="*/ 2147483646 w 264"/>
                  <a:gd name="T11" fmla="*/ 2147483646 h 155"/>
                  <a:gd name="T12" fmla="*/ 0 60000 65536"/>
                  <a:gd name="T13" fmla="*/ 0 60000 65536"/>
                  <a:gd name="T14" fmla="*/ 0 60000 65536"/>
                  <a:gd name="T15" fmla="*/ 0 60000 65536"/>
                  <a:gd name="T16" fmla="*/ 0 60000 65536"/>
                  <a:gd name="T17" fmla="*/ 0 60000 65536"/>
                  <a:gd name="T18" fmla="*/ 0 w 264"/>
                  <a:gd name="T19" fmla="*/ 0 h 155"/>
                  <a:gd name="T20" fmla="*/ 264 w 264"/>
                  <a:gd name="T21" fmla="*/ 155 h 155"/>
                </a:gdLst>
                <a:ahLst/>
                <a:cxnLst>
                  <a:cxn ang="T12">
                    <a:pos x="T0" y="T1"/>
                  </a:cxn>
                  <a:cxn ang="T13">
                    <a:pos x="T2" y="T3"/>
                  </a:cxn>
                  <a:cxn ang="T14">
                    <a:pos x="T4" y="T5"/>
                  </a:cxn>
                  <a:cxn ang="T15">
                    <a:pos x="T6" y="T7"/>
                  </a:cxn>
                  <a:cxn ang="T16">
                    <a:pos x="T8" y="T9"/>
                  </a:cxn>
                  <a:cxn ang="T17">
                    <a:pos x="T10" y="T11"/>
                  </a:cxn>
                </a:cxnLst>
                <a:rect l="T18" t="T19" r="T20" b="T21"/>
                <a:pathLst>
                  <a:path w="264" h="155">
                    <a:moveTo>
                      <a:pt x="18" y="155"/>
                    </a:moveTo>
                    <a:lnTo>
                      <a:pt x="18" y="155"/>
                    </a:lnTo>
                    <a:lnTo>
                      <a:pt x="0" y="119"/>
                    </a:lnTo>
                    <a:lnTo>
                      <a:pt x="246" y="0"/>
                    </a:lnTo>
                    <a:lnTo>
                      <a:pt x="264" y="36"/>
                    </a:lnTo>
                    <a:lnTo>
                      <a:pt x="18" y="155"/>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sz="1633" dirty="0"/>
              </a:p>
            </p:txBody>
          </p:sp>
          <p:sp>
            <p:nvSpPr>
              <p:cNvPr id="62" name="Freeform 388"/>
              <p:cNvSpPr>
                <a:spLocks/>
              </p:cNvSpPr>
              <p:nvPr/>
            </p:nvSpPr>
            <p:spPr bwMode="auto">
              <a:xfrm>
                <a:off x="3122613" y="2341563"/>
                <a:ext cx="101600" cy="65088"/>
              </a:xfrm>
              <a:custGeom>
                <a:avLst/>
                <a:gdLst>
                  <a:gd name="T0" fmla="*/ 2147483646 w 242"/>
                  <a:gd name="T1" fmla="*/ 2147483646 h 155"/>
                  <a:gd name="T2" fmla="*/ 2147483646 w 242"/>
                  <a:gd name="T3" fmla="*/ 2147483646 h 155"/>
                  <a:gd name="T4" fmla="*/ 0 w 242"/>
                  <a:gd name="T5" fmla="*/ 2147483646 h 155"/>
                  <a:gd name="T6" fmla="*/ 2147483646 w 242"/>
                  <a:gd name="T7" fmla="*/ 0 h 155"/>
                  <a:gd name="T8" fmla="*/ 2147483646 w 242"/>
                  <a:gd name="T9" fmla="*/ 2147483646 h 155"/>
                  <a:gd name="T10" fmla="*/ 2147483646 w 242"/>
                  <a:gd name="T11" fmla="*/ 2147483646 h 155"/>
                  <a:gd name="T12" fmla="*/ 0 60000 65536"/>
                  <a:gd name="T13" fmla="*/ 0 60000 65536"/>
                  <a:gd name="T14" fmla="*/ 0 60000 65536"/>
                  <a:gd name="T15" fmla="*/ 0 60000 65536"/>
                  <a:gd name="T16" fmla="*/ 0 60000 65536"/>
                  <a:gd name="T17" fmla="*/ 0 60000 65536"/>
                  <a:gd name="T18" fmla="*/ 0 w 242"/>
                  <a:gd name="T19" fmla="*/ 0 h 155"/>
                  <a:gd name="T20" fmla="*/ 242 w 242"/>
                  <a:gd name="T21" fmla="*/ 155 h 155"/>
                </a:gdLst>
                <a:ahLst/>
                <a:cxnLst>
                  <a:cxn ang="T12">
                    <a:pos x="T0" y="T1"/>
                  </a:cxn>
                  <a:cxn ang="T13">
                    <a:pos x="T2" y="T3"/>
                  </a:cxn>
                  <a:cxn ang="T14">
                    <a:pos x="T4" y="T5"/>
                  </a:cxn>
                  <a:cxn ang="T15">
                    <a:pos x="T6" y="T7"/>
                  </a:cxn>
                  <a:cxn ang="T16">
                    <a:pos x="T8" y="T9"/>
                  </a:cxn>
                  <a:cxn ang="T17">
                    <a:pos x="T10" y="T11"/>
                  </a:cxn>
                </a:cxnLst>
                <a:rect l="T18" t="T19" r="T20" b="T21"/>
                <a:pathLst>
                  <a:path w="242" h="155">
                    <a:moveTo>
                      <a:pt x="19" y="155"/>
                    </a:moveTo>
                    <a:lnTo>
                      <a:pt x="19" y="155"/>
                    </a:lnTo>
                    <a:lnTo>
                      <a:pt x="0" y="120"/>
                    </a:lnTo>
                    <a:lnTo>
                      <a:pt x="223" y="0"/>
                    </a:lnTo>
                    <a:lnTo>
                      <a:pt x="242" y="35"/>
                    </a:lnTo>
                    <a:lnTo>
                      <a:pt x="19" y="155"/>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sz="1633" dirty="0"/>
              </a:p>
            </p:txBody>
          </p:sp>
          <p:sp>
            <p:nvSpPr>
              <p:cNvPr id="63" name="Freeform 389"/>
              <p:cNvSpPr>
                <a:spLocks/>
              </p:cNvSpPr>
              <p:nvPr/>
            </p:nvSpPr>
            <p:spPr bwMode="auto">
              <a:xfrm>
                <a:off x="3221038" y="2341563"/>
                <a:ext cx="112713" cy="65088"/>
              </a:xfrm>
              <a:custGeom>
                <a:avLst/>
                <a:gdLst>
                  <a:gd name="T0" fmla="*/ 2147483646 w 269"/>
                  <a:gd name="T1" fmla="*/ 2147483646 h 155"/>
                  <a:gd name="T2" fmla="*/ 2147483646 w 269"/>
                  <a:gd name="T3" fmla="*/ 2147483646 h 155"/>
                  <a:gd name="T4" fmla="*/ 0 w 269"/>
                  <a:gd name="T5" fmla="*/ 2147483646 h 155"/>
                  <a:gd name="T6" fmla="*/ 2147483646 w 269"/>
                  <a:gd name="T7" fmla="*/ 0 h 155"/>
                  <a:gd name="T8" fmla="*/ 2147483646 w 269"/>
                  <a:gd name="T9" fmla="*/ 2147483646 h 155"/>
                  <a:gd name="T10" fmla="*/ 2147483646 w 269"/>
                  <a:gd name="T11" fmla="*/ 2147483646 h 155"/>
                  <a:gd name="T12" fmla="*/ 0 60000 65536"/>
                  <a:gd name="T13" fmla="*/ 0 60000 65536"/>
                  <a:gd name="T14" fmla="*/ 0 60000 65536"/>
                  <a:gd name="T15" fmla="*/ 0 60000 65536"/>
                  <a:gd name="T16" fmla="*/ 0 60000 65536"/>
                  <a:gd name="T17" fmla="*/ 0 60000 65536"/>
                  <a:gd name="T18" fmla="*/ 0 w 269"/>
                  <a:gd name="T19" fmla="*/ 0 h 155"/>
                  <a:gd name="T20" fmla="*/ 269 w 269"/>
                  <a:gd name="T21" fmla="*/ 155 h 155"/>
                </a:gdLst>
                <a:ahLst/>
                <a:cxnLst>
                  <a:cxn ang="T12">
                    <a:pos x="T0" y="T1"/>
                  </a:cxn>
                  <a:cxn ang="T13">
                    <a:pos x="T2" y="T3"/>
                  </a:cxn>
                  <a:cxn ang="T14">
                    <a:pos x="T4" y="T5"/>
                  </a:cxn>
                  <a:cxn ang="T15">
                    <a:pos x="T6" y="T7"/>
                  </a:cxn>
                  <a:cxn ang="T16">
                    <a:pos x="T8" y="T9"/>
                  </a:cxn>
                  <a:cxn ang="T17">
                    <a:pos x="T10" y="T11"/>
                  </a:cxn>
                </a:cxnLst>
                <a:rect l="T18" t="T19" r="T20" b="T21"/>
                <a:pathLst>
                  <a:path w="269" h="155">
                    <a:moveTo>
                      <a:pt x="17" y="155"/>
                    </a:moveTo>
                    <a:lnTo>
                      <a:pt x="17" y="155"/>
                    </a:lnTo>
                    <a:lnTo>
                      <a:pt x="0" y="119"/>
                    </a:lnTo>
                    <a:lnTo>
                      <a:pt x="251" y="0"/>
                    </a:lnTo>
                    <a:lnTo>
                      <a:pt x="269" y="36"/>
                    </a:lnTo>
                    <a:lnTo>
                      <a:pt x="17" y="155"/>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sz="1633" dirty="0"/>
              </a:p>
            </p:txBody>
          </p:sp>
          <p:sp>
            <p:nvSpPr>
              <p:cNvPr id="64" name="Freeform 390"/>
              <p:cNvSpPr>
                <a:spLocks/>
              </p:cNvSpPr>
              <p:nvPr/>
            </p:nvSpPr>
            <p:spPr bwMode="auto">
              <a:xfrm>
                <a:off x="3322638" y="2339976"/>
                <a:ext cx="115888" cy="66675"/>
              </a:xfrm>
              <a:custGeom>
                <a:avLst/>
                <a:gdLst>
                  <a:gd name="T0" fmla="*/ 2147483646 w 277"/>
                  <a:gd name="T1" fmla="*/ 2147483646 h 157"/>
                  <a:gd name="T2" fmla="*/ 2147483646 w 277"/>
                  <a:gd name="T3" fmla="*/ 2147483646 h 157"/>
                  <a:gd name="T4" fmla="*/ 0 w 277"/>
                  <a:gd name="T5" fmla="*/ 2147483646 h 157"/>
                  <a:gd name="T6" fmla="*/ 2147483646 w 277"/>
                  <a:gd name="T7" fmla="*/ 0 h 157"/>
                  <a:gd name="T8" fmla="*/ 2147483646 w 277"/>
                  <a:gd name="T9" fmla="*/ 2147483646 h 157"/>
                  <a:gd name="T10" fmla="*/ 2147483646 w 277"/>
                  <a:gd name="T11" fmla="*/ 2147483646 h 157"/>
                  <a:gd name="T12" fmla="*/ 0 60000 65536"/>
                  <a:gd name="T13" fmla="*/ 0 60000 65536"/>
                  <a:gd name="T14" fmla="*/ 0 60000 65536"/>
                  <a:gd name="T15" fmla="*/ 0 60000 65536"/>
                  <a:gd name="T16" fmla="*/ 0 60000 65536"/>
                  <a:gd name="T17" fmla="*/ 0 60000 65536"/>
                  <a:gd name="T18" fmla="*/ 0 w 277"/>
                  <a:gd name="T19" fmla="*/ 0 h 157"/>
                  <a:gd name="T20" fmla="*/ 277 w 277"/>
                  <a:gd name="T21" fmla="*/ 157 h 157"/>
                </a:gdLst>
                <a:ahLst/>
                <a:cxnLst>
                  <a:cxn ang="T12">
                    <a:pos x="T0" y="T1"/>
                  </a:cxn>
                  <a:cxn ang="T13">
                    <a:pos x="T2" y="T3"/>
                  </a:cxn>
                  <a:cxn ang="T14">
                    <a:pos x="T4" y="T5"/>
                  </a:cxn>
                  <a:cxn ang="T15">
                    <a:pos x="T6" y="T7"/>
                  </a:cxn>
                  <a:cxn ang="T16">
                    <a:pos x="T8" y="T9"/>
                  </a:cxn>
                  <a:cxn ang="T17">
                    <a:pos x="T10" y="T11"/>
                  </a:cxn>
                </a:cxnLst>
                <a:rect l="T18" t="T19" r="T20" b="T21"/>
                <a:pathLst>
                  <a:path w="277" h="157">
                    <a:moveTo>
                      <a:pt x="17" y="157"/>
                    </a:moveTo>
                    <a:lnTo>
                      <a:pt x="17" y="157"/>
                    </a:lnTo>
                    <a:lnTo>
                      <a:pt x="0" y="120"/>
                    </a:lnTo>
                    <a:lnTo>
                      <a:pt x="260" y="0"/>
                    </a:lnTo>
                    <a:lnTo>
                      <a:pt x="277" y="37"/>
                    </a:lnTo>
                    <a:lnTo>
                      <a:pt x="17" y="157"/>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sz="1633" dirty="0"/>
              </a:p>
            </p:txBody>
          </p:sp>
          <p:sp>
            <p:nvSpPr>
              <p:cNvPr id="65" name="Freeform 391"/>
              <p:cNvSpPr>
                <a:spLocks/>
              </p:cNvSpPr>
              <p:nvPr/>
            </p:nvSpPr>
            <p:spPr bwMode="auto">
              <a:xfrm>
                <a:off x="3189288" y="2800351"/>
                <a:ext cx="44450" cy="44450"/>
              </a:xfrm>
              <a:custGeom>
                <a:avLst/>
                <a:gdLst>
                  <a:gd name="T0" fmla="*/ 0 w 106"/>
                  <a:gd name="T1" fmla="*/ 2147483646 h 107"/>
                  <a:gd name="T2" fmla="*/ 0 w 106"/>
                  <a:gd name="T3" fmla="*/ 2147483646 h 107"/>
                  <a:gd name="T4" fmla="*/ 2147483646 w 106"/>
                  <a:gd name="T5" fmla="*/ 0 h 107"/>
                  <a:gd name="T6" fmla="*/ 2147483646 w 106"/>
                  <a:gd name="T7" fmla="*/ 2147483646 h 107"/>
                  <a:gd name="T8" fmla="*/ 2147483646 w 106"/>
                  <a:gd name="T9" fmla="*/ 2147483646 h 107"/>
                  <a:gd name="T10" fmla="*/ 0 w 106"/>
                  <a:gd name="T11" fmla="*/ 2147483646 h 107"/>
                  <a:gd name="T12" fmla="*/ 0 60000 65536"/>
                  <a:gd name="T13" fmla="*/ 0 60000 65536"/>
                  <a:gd name="T14" fmla="*/ 0 60000 65536"/>
                  <a:gd name="T15" fmla="*/ 0 60000 65536"/>
                  <a:gd name="T16" fmla="*/ 0 60000 65536"/>
                  <a:gd name="T17" fmla="*/ 0 60000 65536"/>
                  <a:gd name="T18" fmla="*/ 0 w 106"/>
                  <a:gd name="T19" fmla="*/ 0 h 107"/>
                  <a:gd name="T20" fmla="*/ 106 w 106"/>
                  <a:gd name="T21" fmla="*/ 107 h 107"/>
                </a:gdLst>
                <a:ahLst/>
                <a:cxnLst>
                  <a:cxn ang="T12">
                    <a:pos x="T0" y="T1"/>
                  </a:cxn>
                  <a:cxn ang="T13">
                    <a:pos x="T2" y="T3"/>
                  </a:cxn>
                  <a:cxn ang="T14">
                    <a:pos x="T4" y="T5"/>
                  </a:cxn>
                  <a:cxn ang="T15">
                    <a:pos x="T6" y="T7"/>
                  </a:cxn>
                  <a:cxn ang="T16">
                    <a:pos x="T8" y="T9"/>
                  </a:cxn>
                  <a:cxn ang="T17">
                    <a:pos x="T10" y="T11"/>
                  </a:cxn>
                </a:cxnLst>
                <a:rect l="T18" t="T19" r="T20" b="T21"/>
                <a:pathLst>
                  <a:path w="106" h="107">
                    <a:moveTo>
                      <a:pt x="0" y="53"/>
                    </a:moveTo>
                    <a:lnTo>
                      <a:pt x="0" y="53"/>
                    </a:lnTo>
                    <a:cubicBezTo>
                      <a:pt x="0" y="24"/>
                      <a:pt x="24" y="0"/>
                      <a:pt x="53" y="0"/>
                    </a:cubicBezTo>
                    <a:cubicBezTo>
                      <a:pt x="82" y="0"/>
                      <a:pt x="106" y="24"/>
                      <a:pt x="106" y="53"/>
                    </a:cubicBezTo>
                    <a:cubicBezTo>
                      <a:pt x="106" y="83"/>
                      <a:pt x="82" y="107"/>
                      <a:pt x="53" y="107"/>
                    </a:cubicBezTo>
                    <a:cubicBezTo>
                      <a:pt x="24" y="107"/>
                      <a:pt x="0" y="83"/>
                      <a:pt x="0" y="53"/>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sz="1633" dirty="0"/>
              </a:p>
            </p:txBody>
          </p:sp>
          <p:sp>
            <p:nvSpPr>
              <p:cNvPr id="66" name="Freeform 392"/>
              <p:cNvSpPr>
                <a:spLocks/>
              </p:cNvSpPr>
              <p:nvPr/>
            </p:nvSpPr>
            <p:spPr bwMode="auto">
              <a:xfrm>
                <a:off x="3257550" y="2800351"/>
                <a:ext cx="44450" cy="44450"/>
              </a:xfrm>
              <a:custGeom>
                <a:avLst/>
                <a:gdLst>
                  <a:gd name="T0" fmla="*/ 0 w 106"/>
                  <a:gd name="T1" fmla="*/ 2147483646 h 107"/>
                  <a:gd name="T2" fmla="*/ 0 w 106"/>
                  <a:gd name="T3" fmla="*/ 2147483646 h 107"/>
                  <a:gd name="T4" fmla="*/ 2147483646 w 106"/>
                  <a:gd name="T5" fmla="*/ 0 h 107"/>
                  <a:gd name="T6" fmla="*/ 2147483646 w 106"/>
                  <a:gd name="T7" fmla="*/ 2147483646 h 107"/>
                  <a:gd name="T8" fmla="*/ 2147483646 w 106"/>
                  <a:gd name="T9" fmla="*/ 2147483646 h 107"/>
                  <a:gd name="T10" fmla="*/ 0 w 106"/>
                  <a:gd name="T11" fmla="*/ 2147483646 h 107"/>
                  <a:gd name="T12" fmla="*/ 0 60000 65536"/>
                  <a:gd name="T13" fmla="*/ 0 60000 65536"/>
                  <a:gd name="T14" fmla="*/ 0 60000 65536"/>
                  <a:gd name="T15" fmla="*/ 0 60000 65536"/>
                  <a:gd name="T16" fmla="*/ 0 60000 65536"/>
                  <a:gd name="T17" fmla="*/ 0 60000 65536"/>
                  <a:gd name="T18" fmla="*/ 0 w 106"/>
                  <a:gd name="T19" fmla="*/ 0 h 107"/>
                  <a:gd name="T20" fmla="*/ 106 w 106"/>
                  <a:gd name="T21" fmla="*/ 107 h 107"/>
                </a:gdLst>
                <a:ahLst/>
                <a:cxnLst>
                  <a:cxn ang="T12">
                    <a:pos x="T0" y="T1"/>
                  </a:cxn>
                  <a:cxn ang="T13">
                    <a:pos x="T2" y="T3"/>
                  </a:cxn>
                  <a:cxn ang="T14">
                    <a:pos x="T4" y="T5"/>
                  </a:cxn>
                  <a:cxn ang="T15">
                    <a:pos x="T6" y="T7"/>
                  </a:cxn>
                  <a:cxn ang="T16">
                    <a:pos x="T8" y="T9"/>
                  </a:cxn>
                  <a:cxn ang="T17">
                    <a:pos x="T10" y="T11"/>
                  </a:cxn>
                </a:cxnLst>
                <a:rect l="T18" t="T19" r="T20" b="T21"/>
                <a:pathLst>
                  <a:path w="106" h="107">
                    <a:moveTo>
                      <a:pt x="0" y="53"/>
                    </a:moveTo>
                    <a:lnTo>
                      <a:pt x="0" y="53"/>
                    </a:lnTo>
                    <a:cubicBezTo>
                      <a:pt x="0" y="24"/>
                      <a:pt x="24" y="0"/>
                      <a:pt x="53" y="0"/>
                    </a:cubicBezTo>
                    <a:cubicBezTo>
                      <a:pt x="82" y="0"/>
                      <a:pt x="106" y="24"/>
                      <a:pt x="106" y="53"/>
                    </a:cubicBezTo>
                    <a:cubicBezTo>
                      <a:pt x="106" y="83"/>
                      <a:pt x="82" y="107"/>
                      <a:pt x="53" y="107"/>
                    </a:cubicBezTo>
                    <a:cubicBezTo>
                      <a:pt x="24" y="107"/>
                      <a:pt x="0" y="83"/>
                      <a:pt x="0" y="53"/>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sz="1633" dirty="0"/>
              </a:p>
            </p:txBody>
          </p:sp>
          <p:sp>
            <p:nvSpPr>
              <p:cNvPr id="67" name="Freeform 393"/>
              <p:cNvSpPr>
                <a:spLocks/>
              </p:cNvSpPr>
              <p:nvPr/>
            </p:nvSpPr>
            <p:spPr bwMode="auto">
              <a:xfrm>
                <a:off x="3170238" y="2441576"/>
                <a:ext cx="17463" cy="377825"/>
              </a:xfrm>
              <a:custGeom>
                <a:avLst/>
                <a:gdLst>
                  <a:gd name="T0" fmla="*/ 2147483646 w 40"/>
                  <a:gd name="T1" fmla="*/ 2147483646 h 898"/>
                  <a:gd name="T2" fmla="*/ 2147483646 w 40"/>
                  <a:gd name="T3" fmla="*/ 2147483646 h 898"/>
                  <a:gd name="T4" fmla="*/ 0 w 40"/>
                  <a:gd name="T5" fmla="*/ 2147483646 h 898"/>
                  <a:gd name="T6" fmla="*/ 0 w 40"/>
                  <a:gd name="T7" fmla="*/ 0 h 898"/>
                  <a:gd name="T8" fmla="*/ 2147483646 w 40"/>
                  <a:gd name="T9" fmla="*/ 0 h 898"/>
                  <a:gd name="T10" fmla="*/ 2147483646 w 40"/>
                  <a:gd name="T11" fmla="*/ 2147483646 h 898"/>
                  <a:gd name="T12" fmla="*/ 0 60000 65536"/>
                  <a:gd name="T13" fmla="*/ 0 60000 65536"/>
                  <a:gd name="T14" fmla="*/ 0 60000 65536"/>
                  <a:gd name="T15" fmla="*/ 0 60000 65536"/>
                  <a:gd name="T16" fmla="*/ 0 60000 65536"/>
                  <a:gd name="T17" fmla="*/ 0 60000 65536"/>
                  <a:gd name="T18" fmla="*/ 0 w 40"/>
                  <a:gd name="T19" fmla="*/ 0 h 898"/>
                  <a:gd name="T20" fmla="*/ 40 w 40"/>
                  <a:gd name="T21" fmla="*/ 898 h 898"/>
                </a:gdLst>
                <a:ahLst/>
                <a:cxnLst>
                  <a:cxn ang="T12">
                    <a:pos x="T0" y="T1"/>
                  </a:cxn>
                  <a:cxn ang="T13">
                    <a:pos x="T2" y="T3"/>
                  </a:cxn>
                  <a:cxn ang="T14">
                    <a:pos x="T4" y="T5"/>
                  </a:cxn>
                  <a:cxn ang="T15">
                    <a:pos x="T6" y="T7"/>
                  </a:cxn>
                  <a:cxn ang="T16">
                    <a:pos x="T8" y="T9"/>
                  </a:cxn>
                  <a:cxn ang="T17">
                    <a:pos x="T10" y="T11"/>
                  </a:cxn>
                </a:cxnLst>
                <a:rect l="T18" t="T19" r="T20" b="T21"/>
                <a:pathLst>
                  <a:path w="40" h="898">
                    <a:moveTo>
                      <a:pt x="40" y="898"/>
                    </a:moveTo>
                    <a:lnTo>
                      <a:pt x="40" y="898"/>
                    </a:lnTo>
                    <a:lnTo>
                      <a:pt x="0" y="898"/>
                    </a:lnTo>
                    <a:lnTo>
                      <a:pt x="0" y="0"/>
                    </a:lnTo>
                    <a:lnTo>
                      <a:pt x="40" y="0"/>
                    </a:lnTo>
                    <a:lnTo>
                      <a:pt x="40" y="898"/>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sz="1633" dirty="0"/>
              </a:p>
            </p:txBody>
          </p:sp>
          <p:sp>
            <p:nvSpPr>
              <p:cNvPr id="68" name="Freeform 394"/>
              <p:cNvSpPr>
                <a:spLocks/>
              </p:cNvSpPr>
              <p:nvPr/>
            </p:nvSpPr>
            <p:spPr bwMode="auto">
              <a:xfrm>
                <a:off x="3033713" y="2441576"/>
                <a:ext cx="17463" cy="377825"/>
              </a:xfrm>
              <a:custGeom>
                <a:avLst/>
                <a:gdLst>
                  <a:gd name="T0" fmla="*/ 2147483646 w 40"/>
                  <a:gd name="T1" fmla="*/ 2147483646 h 898"/>
                  <a:gd name="T2" fmla="*/ 2147483646 w 40"/>
                  <a:gd name="T3" fmla="*/ 2147483646 h 898"/>
                  <a:gd name="T4" fmla="*/ 0 w 40"/>
                  <a:gd name="T5" fmla="*/ 2147483646 h 898"/>
                  <a:gd name="T6" fmla="*/ 0 w 40"/>
                  <a:gd name="T7" fmla="*/ 0 h 898"/>
                  <a:gd name="T8" fmla="*/ 2147483646 w 40"/>
                  <a:gd name="T9" fmla="*/ 0 h 898"/>
                  <a:gd name="T10" fmla="*/ 2147483646 w 40"/>
                  <a:gd name="T11" fmla="*/ 2147483646 h 898"/>
                  <a:gd name="T12" fmla="*/ 0 60000 65536"/>
                  <a:gd name="T13" fmla="*/ 0 60000 65536"/>
                  <a:gd name="T14" fmla="*/ 0 60000 65536"/>
                  <a:gd name="T15" fmla="*/ 0 60000 65536"/>
                  <a:gd name="T16" fmla="*/ 0 60000 65536"/>
                  <a:gd name="T17" fmla="*/ 0 60000 65536"/>
                  <a:gd name="T18" fmla="*/ 0 w 40"/>
                  <a:gd name="T19" fmla="*/ 0 h 898"/>
                  <a:gd name="T20" fmla="*/ 40 w 40"/>
                  <a:gd name="T21" fmla="*/ 898 h 898"/>
                </a:gdLst>
                <a:ahLst/>
                <a:cxnLst>
                  <a:cxn ang="T12">
                    <a:pos x="T0" y="T1"/>
                  </a:cxn>
                  <a:cxn ang="T13">
                    <a:pos x="T2" y="T3"/>
                  </a:cxn>
                  <a:cxn ang="T14">
                    <a:pos x="T4" y="T5"/>
                  </a:cxn>
                  <a:cxn ang="T15">
                    <a:pos x="T6" y="T7"/>
                  </a:cxn>
                  <a:cxn ang="T16">
                    <a:pos x="T8" y="T9"/>
                  </a:cxn>
                  <a:cxn ang="T17">
                    <a:pos x="T10" y="T11"/>
                  </a:cxn>
                </a:cxnLst>
                <a:rect l="T18" t="T19" r="T20" b="T21"/>
                <a:pathLst>
                  <a:path w="40" h="898">
                    <a:moveTo>
                      <a:pt x="40" y="898"/>
                    </a:moveTo>
                    <a:lnTo>
                      <a:pt x="40" y="898"/>
                    </a:lnTo>
                    <a:lnTo>
                      <a:pt x="0" y="898"/>
                    </a:lnTo>
                    <a:lnTo>
                      <a:pt x="0" y="0"/>
                    </a:lnTo>
                    <a:lnTo>
                      <a:pt x="40" y="0"/>
                    </a:lnTo>
                    <a:lnTo>
                      <a:pt x="40" y="898"/>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sz="1633" dirty="0"/>
              </a:p>
            </p:txBody>
          </p:sp>
          <p:sp>
            <p:nvSpPr>
              <p:cNvPr id="69" name="Freeform 395"/>
              <p:cNvSpPr>
                <a:spLocks/>
              </p:cNvSpPr>
              <p:nvPr/>
            </p:nvSpPr>
            <p:spPr bwMode="auto">
              <a:xfrm>
                <a:off x="3306763" y="2441576"/>
                <a:ext cx="15875" cy="377825"/>
              </a:xfrm>
              <a:custGeom>
                <a:avLst/>
                <a:gdLst>
                  <a:gd name="T0" fmla="*/ 2147483646 w 40"/>
                  <a:gd name="T1" fmla="*/ 2147483646 h 898"/>
                  <a:gd name="T2" fmla="*/ 2147483646 w 40"/>
                  <a:gd name="T3" fmla="*/ 2147483646 h 898"/>
                  <a:gd name="T4" fmla="*/ 0 w 40"/>
                  <a:gd name="T5" fmla="*/ 2147483646 h 898"/>
                  <a:gd name="T6" fmla="*/ 0 w 40"/>
                  <a:gd name="T7" fmla="*/ 0 h 898"/>
                  <a:gd name="T8" fmla="*/ 2147483646 w 40"/>
                  <a:gd name="T9" fmla="*/ 0 h 898"/>
                  <a:gd name="T10" fmla="*/ 2147483646 w 40"/>
                  <a:gd name="T11" fmla="*/ 2147483646 h 898"/>
                  <a:gd name="T12" fmla="*/ 0 60000 65536"/>
                  <a:gd name="T13" fmla="*/ 0 60000 65536"/>
                  <a:gd name="T14" fmla="*/ 0 60000 65536"/>
                  <a:gd name="T15" fmla="*/ 0 60000 65536"/>
                  <a:gd name="T16" fmla="*/ 0 60000 65536"/>
                  <a:gd name="T17" fmla="*/ 0 60000 65536"/>
                  <a:gd name="T18" fmla="*/ 0 w 40"/>
                  <a:gd name="T19" fmla="*/ 0 h 898"/>
                  <a:gd name="T20" fmla="*/ 40 w 40"/>
                  <a:gd name="T21" fmla="*/ 898 h 898"/>
                </a:gdLst>
                <a:ahLst/>
                <a:cxnLst>
                  <a:cxn ang="T12">
                    <a:pos x="T0" y="T1"/>
                  </a:cxn>
                  <a:cxn ang="T13">
                    <a:pos x="T2" y="T3"/>
                  </a:cxn>
                  <a:cxn ang="T14">
                    <a:pos x="T4" y="T5"/>
                  </a:cxn>
                  <a:cxn ang="T15">
                    <a:pos x="T6" y="T7"/>
                  </a:cxn>
                  <a:cxn ang="T16">
                    <a:pos x="T8" y="T9"/>
                  </a:cxn>
                  <a:cxn ang="T17">
                    <a:pos x="T10" y="T11"/>
                  </a:cxn>
                </a:cxnLst>
                <a:rect l="T18" t="T19" r="T20" b="T21"/>
                <a:pathLst>
                  <a:path w="40" h="898">
                    <a:moveTo>
                      <a:pt x="40" y="898"/>
                    </a:moveTo>
                    <a:lnTo>
                      <a:pt x="40" y="898"/>
                    </a:lnTo>
                    <a:lnTo>
                      <a:pt x="0" y="898"/>
                    </a:lnTo>
                    <a:lnTo>
                      <a:pt x="0" y="0"/>
                    </a:lnTo>
                    <a:lnTo>
                      <a:pt x="40" y="0"/>
                    </a:lnTo>
                    <a:lnTo>
                      <a:pt x="40" y="898"/>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sz="1633" dirty="0"/>
              </a:p>
            </p:txBody>
          </p:sp>
          <p:sp>
            <p:nvSpPr>
              <p:cNvPr id="70" name="Freeform 396"/>
              <p:cNvSpPr>
                <a:spLocks/>
              </p:cNvSpPr>
              <p:nvPr/>
            </p:nvSpPr>
            <p:spPr bwMode="auto">
              <a:xfrm>
                <a:off x="3486150" y="2408238"/>
                <a:ext cx="17463" cy="381000"/>
              </a:xfrm>
              <a:custGeom>
                <a:avLst/>
                <a:gdLst>
                  <a:gd name="T0" fmla="*/ 2147483646 w 40"/>
                  <a:gd name="T1" fmla="*/ 2147483646 h 908"/>
                  <a:gd name="T2" fmla="*/ 2147483646 w 40"/>
                  <a:gd name="T3" fmla="*/ 2147483646 h 908"/>
                  <a:gd name="T4" fmla="*/ 0 w 40"/>
                  <a:gd name="T5" fmla="*/ 2147483646 h 908"/>
                  <a:gd name="T6" fmla="*/ 0 w 40"/>
                  <a:gd name="T7" fmla="*/ 2147483646 h 908"/>
                  <a:gd name="T8" fmla="*/ 2147483646 w 40"/>
                  <a:gd name="T9" fmla="*/ 0 h 908"/>
                  <a:gd name="T10" fmla="*/ 2147483646 w 40"/>
                  <a:gd name="T11" fmla="*/ 2147483646 h 908"/>
                  <a:gd name="T12" fmla="*/ 2147483646 w 40"/>
                  <a:gd name="T13" fmla="*/ 2147483646 h 908"/>
                  <a:gd name="T14" fmla="*/ 2147483646 w 40"/>
                  <a:gd name="T15" fmla="*/ 2147483646 h 908"/>
                  <a:gd name="T16" fmla="*/ 0 60000 65536"/>
                  <a:gd name="T17" fmla="*/ 0 60000 65536"/>
                  <a:gd name="T18" fmla="*/ 0 60000 65536"/>
                  <a:gd name="T19" fmla="*/ 0 60000 65536"/>
                  <a:gd name="T20" fmla="*/ 0 60000 65536"/>
                  <a:gd name="T21" fmla="*/ 0 60000 65536"/>
                  <a:gd name="T22" fmla="*/ 0 60000 65536"/>
                  <a:gd name="T23" fmla="*/ 0 60000 65536"/>
                  <a:gd name="T24" fmla="*/ 0 w 40"/>
                  <a:gd name="T25" fmla="*/ 0 h 908"/>
                  <a:gd name="T26" fmla="*/ 40 w 40"/>
                  <a:gd name="T27" fmla="*/ 908 h 9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 h="908">
                    <a:moveTo>
                      <a:pt x="20" y="908"/>
                    </a:moveTo>
                    <a:lnTo>
                      <a:pt x="20" y="908"/>
                    </a:lnTo>
                    <a:cubicBezTo>
                      <a:pt x="9" y="908"/>
                      <a:pt x="0" y="899"/>
                      <a:pt x="0" y="888"/>
                    </a:cubicBezTo>
                    <a:lnTo>
                      <a:pt x="0" y="20"/>
                    </a:lnTo>
                    <a:cubicBezTo>
                      <a:pt x="0" y="8"/>
                      <a:pt x="9" y="0"/>
                      <a:pt x="20" y="0"/>
                    </a:cubicBezTo>
                    <a:cubicBezTo>
                      <a:pt x="31" y="0"/>
                      <a:pt x="40" y="8"/>
                      <a:pt x="40" y="20"/>
                    </a:cubicBezTo>
                    <a:lnTo>
                      <a:pt x="40" y="888"/>
                    </a:lnTo>
                    <a:cubicBezTo>
                      <a:pt x="40" y="899"/>
                      <a:pt x="31" y="908"/>
                      <a:pt x="20" y="908"/>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sz="1633" dirty="0"/>
              </a:p>
            </p:txBody>
          </p:sp>
          <p:sp>
            <p:nvSpPr>
              <p:cNvPr id="71" name="Freeform 397"/>
              <p:cNvSpPr>
                <a:spLocks/>
              </p:cNvSpPr>
              <p:nvPr/>
            </p:nvSpPr>
            <p:spPr bwMode="auto">
              <a:xfrm>
                <a:off x="3278188" y="2589213"/>
                <a:ext cx="17463" cy="57150"/>
              </a:xfrm>
              <a:custGeom>
                <a:avLst/>
                <a:gdLst>
                  <a:gd name="T0" fmla="*/ 2147483646 w 40"/>
                  <a:gd name="T1" fmla="*/ 2147483646 h 136"/>
                  <a:gd name="T2" fmla="*/ 2147483646 w 40"/>
                  <a:gd name="T3" fmla="*/ 2147483646 h 136"/>
                  <a:gd name="T4" fmla="*/ 0 w 40"/>
                  <a:gd name="T5" fmla="*/ 2147483646 h 136"/>
                  <a:gd name="T6" fmla="*/ 0 w 40"/>
                  <a:gd name="T7" fmla="*/ 2147483646 h 136"/>
                  <a:gd name="T8" fmla="*/ 2147483646 w 40"/>
                  <a:gd name="T9" fmla="*/ 0 h 136"/>
                  <a:gd name="T10" fmla="*/ 2147483646 w 40"/>
                  <a:gd name="T11" fmla="*/ 2147483646 h 136"/>
                  <a:gd name="T12" fmla="*/ 2147483646 w 40"/>
                  <a:gd name="T13" fmla="*/ 2147483646 h 136"/>
                  <a:gd name="T14" fmla="*/ 2147483646 w 40"/>
                  <a:gd name="T15" fmla="*/ 2147483646 h 136"/>
                  <a:gd name="T16" fmla="*/ 0 60000 65536"/>
                  <a:gd name="T17" fmla="*/ 0 60000 65536"/>
                  <a:gd name="T18" fmla="*/ 0 60000 65536"/>
                  <a:gd name="T19" fmla="*/ 0 60000 65536"/>
                  <a:gd name="T20" fmla="*/ 0 60000 65536"/>
                  <a:gd name="T21" fmla="*/ 0 60000 65536"/>
                  <a:gd name="T22" fmla="*/ 0 60000 65536"/>
                  <a:gd name="T23" fmla="*/ 0 60000 65536"/>
                  <a:gd name="T24" fmla="*/ 0 w 40"/>
                  <a:gd name="T25" fmla="*/ 0 h 136"/>
                  <a:gd name="T26" fmla="*/ 40 w 40"/>
                  <a:gd name="T27" fmla="*/ 136 h 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 h="136">
                    <a:moveTo>
                      <a:pt x="20" y="136"/>
                    </a:moveTo>
                    <a:lnTo>
                      <a:pt x="20" y="136"/>
                    </a:lnTo>
                    <a:cubicBezTo>
                      <a:pt x="9" y="136"/>
                      <a:pt x="0" y="127"/>
                      <a:pt x="0" y="116"/>
                    </a:cubicBezTo>
                    <a:lnTo>
                      <a:pt x="0" y="20"/>
                    </a:lnTo>
                    <a:cubicBezTo>
                      <a:pt x="0" y="9"/>
                      <a:pt x="9" y="0"/>
                      <a:pt x="20" y="0"/>
                    </a:cubicBezTo>
                    <a:cubicBezTo>
                      <a:pt x="31" y="0"/>
                      <a:pt x="40" y="9"/>
                      <a:pt x="40" y="20"/>
                    </a:cubicBezTo>
                    <a:lnTo>
                      <a:pt x="40" y="116"/>
                    </a:lnTo>
                    <a:cubicBezTo>
                      <a:pt x="40" y="127"/>
                      <a:pt x="31" y="136"/>
                      <a:pt x="20" y="136"/>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sz="1633" dirty="0"/>
              </a:p>
            </p:txBody>
          </p:sp>
        </p:grpSp>
        <p:cxnSp>
          <p:nvCxnSpPr>
            <p:cNvPr id="55" name="直接连接符 54"/>
            <p:cNvCxnSpPr/>
            <p:nvPr/>
          </p:nvCxnSpPr>
          <p:spPr>
            <a:xfrm>
              <a:off x="2940033" y="4477753"/>
              <a:ext cx="1800802" cy="0"/>
            </a:xfrm>
            <a:prstGeom prst="line">
              <a:avLst/>
            </a:prstGeom>
            <a:ln w="19050">
              <a:solidFill>
                <a:srgbClr val="E54C14"/>
              </a:solidFill>
            </a:ln>
          </p:spPr>
          <p:style>
            <a:lnRef idx="1">
              <a:schemeClr val="accent1"/>
            </a:lnRef>
            <a:fillRef idx="0">
              <a:schemeClr val="accent1"/>
            </a:fillRef>
            <a:effectRef idx="0">
              <a:schemeClr val="accent1"/>
            </a:effectRef>
            <a:fontRef idx="minor">
              <a:schemeClr val="tx1"/>
            </a:fontRef>
          </p:style>
        </p:cxnSp>
      </p:grpSp>
      <p:sp>
        <p:nvSpPr>
          <p:cNvPr id="117" name="圆角矩形 116"/>
          <p:cNvSpPr/>
          <p:nvPr/>
        </p:nvSpPr>
        <p:spPr>
          <a:xfrm>
            <a:off x="433948" y="3066910"/>
            <a:ext cx="2444846" cy="527760"/>
          </a:xfrm>
          <a:prstGeom prst="roundRect">
            <a:avLst>
              <a:gd name="adj" fmla="val 50000"/>
            </a:avLst>
          </a:prstGeom>
          <a:gradFill>
            <a:gsLst>
              <a:gs pos="0">
                <a:srgbClr val="00B0F0"/>
              </a:gs>
              <a:gs pos="100000">
                <a:srgbClr val="0070C0"/>
              </a:gs>
            </a:gsLst>
            <a:lin ang="5400000" scaled="1"/>
          </a:gradFill>
        </p:spPr>
        <p:txBody>
          <a:bodyPr wrap="none" rtlCol="0" anchor="ctr" anchorCtr="0">
            <a:noAutofit/>
          </a:bodyPr>
          <a:lstStyle/>
          <a:p>
            <a:pPr algn="ctr" fontAlgn="auto">
              <a:spcBef>
                <a:spcPts val="0"/>
              </a:spcBef>
              <a:spcAft>
                <a:spcPts val="0"/>
              </a:spcAft>
            </a:pPr>
            <a:r>
              <a:rPr lang="en-US" altLang="zh-CN" sz="1200" b="1" dirty="0">
                <a:solidFill>
                  <a:schemeClr val="bg1"/>
                </a:solidFill>
              </a:rPr>
              <a:t>Acesso óptico ponto a multiponto</a:t>
            </a:r>
            <a:endParaRPr lang="zh-CN" altLang="en-US" sz="1200" b="1" dirty="0">
              <a:solidFill>
                <a:schemeClr val="bg1"/>
              </a:solidFill>
            </a:endParaRPr>
          </a:p>
        </p:txBody>
      </p:sp>
      <p:grpSp>
        <p:nvGrpSpPr>
          <p:cNvPr id="118" name="组合 117"/>
          <p:cNvGrpSpPr/>
          <p:nvPr/>
        </p:nvGrpSpPr>
        <p:grpSpPr>
          <a:xfrm>
            <a:off x="2914679" y="1436782"/>
            <a:ext cx="4451731" cy="1386892"/>
            <a:chOff x="1711338" y="907621"/>
            <a:chExt cx="5275644" cy="1958707"/>
          </a:xfrm>
        </p:grpSpPr>
        <p:pic>
          <p:nvPicPr>
            <p:cNvPr id="119" name="图片 118"/>
            <p:cNvPicPr>
              <a:picLocks noChangeAspect="1"/>
            </p:cNvPicPr>
            <p:nvPr/>
          </p:nvPicPr>
          <p:blipFill>
            <a:blip r:embed="rId5"/>
            <a:stretch>
              <a:fillRect/>
            </a:stretch>
          </p:blipFill>
          <p:spPr>
            <a:xfrm>
              <a:off x="2494552" y="1074008"/>
              <a:ext cx="4492430" cy="1282185"/>
            </a:xfrm>
            <a:prstGeom prst="rect">
              <a:avLst/>
            </a:prstGeom>
          </p:spPr>
        </p:pic>
        <p:grpSp>
          <p:nvGrpSpPr>
            <p:cNvPr id="120" name="组合 176"/>
            <p:cNvGrpSpPr>
              <a:grpSpLocks/>
            </p:cNvGrpSpPr>
            <p:nvPr/>
          </p:nvGrpSpPr>
          <p:grpSpPr bwMode="auto">
            <a:xfrm>
              <a:off x="5441261" y="1399911"/>
              <a:ext cx="343958" cy="261837"/>
              <a:chOff x="854075" y="3563938"/>
              <a:chExt cx="817563" cy="623888"/>
            </a:xfrm>
            <a:solidFill>
              <a:srgbClr val="2D6FAE"/>
            </a:solidFill>
          </p:grpSpPr>
          <p:sp>
            <p:nvSpPr>
              <p:cNvPr id="181" name="Freeform 146"/>
              <p:cNvSpPr>
                <a:spLocks noEditPoints="1"/>
              </p:cNvSpPr>
              <p:nvPr/>
            </p:nvSpPr>
            <p:spPr bwMode="auto">
              <a:xfrm>
                <a:off x="854075" y="3563938"/>
                <a:ext cx="817563" cy="623888"/>
              </a:xfrm>
              <a:custGeom>
                <a:avLst/>
                <a:gdLst>
                  <a:gd name="T0" fmla="*/ 2147483646 w 1949"/>
                  <a:gd name="T1" fmla="*/ 2147483646 h 1486"/>
                  <a:gd name="T2" fmla="*/ 2147483646 w 1949"/>
                  <a:gd name="T3" fmla="*/ 2147483646 h 1486"/>
                  <a:gd name="T4" fmla="*/ 2147483646 w 1949"/>
                  <a:gd name="T5" fmla="*/ 2147483646 h 1486"/>
                  <a:gd name="T6" fmla="*/ 2147483646 w 1949"/>
                  <a:gd name="T7" fmla="*/ 2147483646 h 1486"/>
                  <a:gd name="T8" fmla="*/ 2147483646 w 1949"/>
                  <a:gd name="T9" fmla="*/ 2147483646 h 1486"/>
                  <a:gd name="T10" fmla="*/ 2147483646 w 1949"/>
                  <a:gd name="T11" fmla="*/ 2147483646 h 1486"/>
                  <a:gd name="T12" fmla="*/ 2147483646 w 1949"/>
                  <a:gd name="T13" fmla="*/ 2147483646 h 1486"/>
                  <a:gd name="T14" fmla="*/ 2147483646 w 1949"/>
                  <a:gd name="T15" fmla="*/ 2147483646 h 1486"/>
                  <a:gd name="T16" fmla="*/ 2147483646 w 1949"/>
                  <a:gd name="T17" fmla="*/ 2147483646 h 1486"/>
                  <a:gd name="T18" fmla="*/ 2147483646 w 1949"/>
                  <a:gd name="T19" fmla="*/ 2147483646 h 1486"/>
                  <a:gd name="T20" fmla="*/ 2147483646 w 1949"/>
                  <a:gd name="T21" fmla="*/ 2147483646 h 1486"/>
                  <a:gd name="T22" fmla="*/ 2147483646 w 1949"/>
                  <a:gd name="T23" fmla="*/ 2147483646 h 1486"/>
                  <a:gd name="T24" fmla="*/ 2147483646 w 1949"/>
                  <a:gd name="T25" fmla="*/ 2147483646 h 1486"/>
                  <a:gd name="T26" fmla="*/ 2147483646 w 1949"/>
                  <a:gd name="T27" fmla="*/ 2147483646 h 1486"/>
                  <a:gd name="T28" fmla="*/ 2147483646 w 1949"/>
                  <a:gd name="T29" fmla="*/ 2147483646 h 1486"/>
                  <a:gd name="T30" fmla="*/ 2147483646 w 1949"/>
                  <a:gd name="T31" fmla="*/ 2147483646 h 1486"/>
                  <a:gd name="T32" fmla="*/ 2147483646 w 1949"/>
                  <a:gd name="T33" fmla="*/ 2147483646 h 1486"/>
                  <a:gd name="T34" fmla="*/ 2147483646 w 1949"/>
                  <a:gd name="T35" fmla="*/ 2147483646 h 1486"/>
                  <a:gd name="T36" fmla="*/ 2147483646 w 1949"/>
                  <a:gd name="T37" fmla="*/ 2147483646 h 1486"/>
                  <a:gd name="T38" fmla="*/ 2147483646 w 1949"/>
                  <a:gd name="T39" fmla="*/ 2147483646 h 1486"/>
                  <a:gd name="T40" fmla="*/ 2147483646 w 1949"/>
                  <a:gd name="T41" fmla="*/ 2147483646 h 1486"/>
                  <a:gd name="T42" fmla="*/ 2147483646 w 1949"/>
                  <a:gd name="T43" fmla="*/ 2147483646 h 1486"/>
                  <a:gd name="T44" fmla="*/ 2147483646 w 1949"/>
                  <a:gd name="T45" fmla="*/ 2147483646 h 1486"/>
                  <a:gd name="T46" fmla="*/ 2147483646 w 1949"/>
                  <a:gd name="T47" fmla="*/ 2147483646 h 1486"/>
                  <a:gd name="T48" fmla="*/ 2147483646 w 1949"/>
                  <a:gd name="T49" fmla="*/ 2147483646 h 1486"/>
                  <a:gd name="T50" fmla="*/ 2147483646 w 1949"/>
                  <a:gd name="T51" fmla="*/ 2147483646 h 1486"/>
                  <a:gd name="T52" fmla="*/ 2147483646 w 1949"/>
                  <a:gd name="T53" fmla="*/ 2147483646 h 1486"/>
                  <a:gd name="T54" fmla="*/ 2147483646 w 1949"/>
                  <a:gd name="T55" fmla="*/ 2147483646 h 1486"/>
                  <a:gd name="T56" fmla="*/ 2147483646 w 1949"/>
                  <a:gd name="T57" fmla="*/ 2147483646 h 1486"/>
                  <a:gd name="T58" fmla="*/ 2147483646 w 1949"/>
                  <a:gd name="T59" fmla="*/ 2147483646 h 1486"/>
                  <a:gd name="T60" fmla="*/ 2147483646 w 1949"/>
                  <a:gd name="T61" fmla="*/ 2147483646 h 1486"/>
                  <a:gd name="T62" fmla="*/ 2147483646 w 1949"/>
                  <a:gd name="T63" fmla="*/ 2147483646 h 1486"/>
                  <a:gd name="T64" fmla="*/ 2147483646 w 1949"/>
                  <a:gd name="T65" fmla="*/ 2147483646 h 1486"/>
                  <a:gd name="T66" fmla="*/ 2147483646 w 1949"/>
                  <a:gd name="T67" fmla="*/ 2147483646 h 1486"/>
                  <a:gd name="T68" fmla="*/ 2147483646 w 1949"/>
                  <a:gd name="T69" fmla="*/ 2147483646 h 1486"/>
                  <a:gd name="T70" fmla="*/ 2147483646 w 1949"/>
                  <a:gd name="T71" fmla="*/ 2147483646 h 1486"/>
                  <a:gd name="T72" fmla="*/ 2147483646 w 1949"/>
                  <a:gd name="T73" fmla="*/ 2147483646 h 1486"/>
                  <a:gd name="T74" fmla="*/ 2147483646 w 1949"/>
                  <a:gd name="T75" fmla="*/ 2147483646 h 1486"/>
                  <a:gd name="T76" fmla="*/ 2147483646 w 1949"/>
                  <a:gd name="T77" fmla="*/ 2147483646 h 148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949"/>
                  <a:gd name="T118" fmla="*/ 0 h 1486"/>
                  <a:gd name="T119" fmla="*/ 1949 w 1949"/>
                  <a:gd name="T120" fmla="*/ 1486 h 148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949" h="1486">
                    <a:moveTo>
                      <a:pt x="1805" y="637"/>
                    </a:moveTo>
                    <a:lnTo>
                      <a:pt x="1805" y="637"/>
                    </a:lnTo>
                    <a:lnTo>
                      <a:pt x="1539" y="637"/>
                    </a:lnTo>
                    <a:lnTo>
                      <a:pt x="1166" y="320"/>
                    </a:lnTo>
                    <a:lnTo>
                      <a:pt x="1421" y="320"/>
                    </a:lnTo>
                    <a:cubicBezTo>
                      <a:pt x="1440" y="320"/>
                      <a:pt x="1455" y="305"/>
                      <a:pt x="1455" y="286"/>
                    </a:cubicBezTo>
                    <a:lnTo>
                      <a:pt x="1455" y="203"/>
                    </a:lnTo>
                    <a:lnTo>
                      <a:pt x="1581" y="203"/>
                    </a:lnTo>
                    <a:lnTo>
                      <a:pt x="1581" y="286"/>
                    </a:lnTo>
                    <a:cubicBezTo>
                      <a:pt x="1581" y="305"/>
                      <a:pt x="1596" y="320"/>
                      <a:pt x="1615" y="320"/>
                    </a:cubicBezTo>
                    <a:lnTo>
                      <a:pt x="1729" y="320"/>
                    </a:lnTo>
                    <a:lnTo>
                      <a:pt x="1863" y="637"/>
                    </a:lnTo>
                    <a:lnTo>
                      <a:pt x="1805" y="637"/>
                    </a:lnTo>
                    <a:close/>
                    <a:moveTo>
                      <a:pt x="803" y="162"/>
                    </a:moveTo>
                    <a:lnTo>
                      <a:pt x="803" y="162"/>
                    </a:lnTo>
                    <a:cubicBezTo>
                      <a:pt x="790" y="151"/>
                      <a:pt x="772" y="151"/>
                      <a:pt x="760" y="162"/>
                    </a:cubicBezTo>
                    <a:lnTo>
                      <a:pt x="201" y="637"/>
                    </a:lnTo>
                    <a:lnTo>
                      <a:pt x="126" y="637"/>
                    </a:lnTo>
                    <a:lnTo>
                      <a:pt x="781" y="80"/>
                    </a:lnTo>
                    <a:lnTo>
                      <a:pt x="1436" y="637"/>
                    </a:lnTo>
                    <a:lnTo>
                      <a:pt x="1362" y="637"/>
                    </a:lnTo>
                    <a:lnTo>
                      <a:pt x="803" y="162"/>
                    </a:lnTo>
                    <a:close/>
                    <a:moveTo>
                      <a:pt x="1944" y="657"/>
                    </a:moveTo>
                    <a:lnTo>
                      <a:pt x="1944" y="657"/>
                    </a:lnTo>
                    <a:lnTo>
                      <a:pt x="1782" y="273"/>
                    </a:lnTo>
                    <a:cubicBezTo>
                      <a:pt x="1777" y="261"/>
                      <a:pt x="1765" y="253"/>
                      <a:pt x="1751" y="253"/>
                    </a:cubicBezTo>
                    <a:lnTo>
                      <a:pt x="1648" y="253"/>
                    </a:lnTo>
                    <a:lnTo>
                      <a:pt x="1648" y="169"/>
                    </a:lnTo>
                    <a:cubicBezTo>
                      <a:pt x="1648" y="151"/>
                      <a:pt x="1633" y="136"/>
                      <a:pt x="1615" y="136"/>
                    </a:cubicBezTo>
                    <a:lnTo>
                      <a:pt x="1421" y="136"/>
                    </a:lnTo>
                    <a:cubicBezTo>
                      <a:pt x="1403" y="136"/>
                      <a:pt x="1388" y="151"/>
                      <a:pt x="1388" y="169"/>
                    </a:cubicBezTo>
                    <a:lnTo>
                      <a:pt x="1388" y="253"/>
                    </a:lnTo>
                    <a:lnTo>
                      <a:pt x="1088" y="253"/>
                    </a:lnTo>
                    <a:lnTo>
                      <a:pt x="803" y="11"/>
                    </a:lnTo>
                    <a:cubicBezTo>
                      <a:pt x="790" y="0"/>
                      <a:pt x="772" y="0"/>
                      <a:pt x="760" y="11"/>
                    </a:cubicBezTo>
                    <a:lnTo>
                      <a:pt x="14" y="645"/>
                    </a:lnTo>
                    <a:cubicBezTo>
                      <a:pt x="3" y="654"/>
                      <a:pt x="0" y="668"/>
                      <a:pt x="4" y="682"/>
                    </a:cubicBezTo>
                    <a:cubicBezTo>
                      <a:pt x="9" y="695"/>
                      <a:pt x="22" y="703"/>
                      <a:pt x="36" y="703"/>
                    </a:cubicBezTo>
                    <a:lnTo>
                      <a:pt x="180" y="703"/>
                    </a:lnTo>
                    <a:lnTo>
                      <a:pt x="180" y="1417"/>
                    </a:lnTo>
                    <a:cubicBezTo>
                      <a:pt x="180" y="1435"/>
                      <a:pt x="195" y="1450"/>
                      <a:pt x="213" y="1450"/>
                    </a:cubicBezTo>
                    <a:lnTo>
                      <a:pt x="614" y="1450"/>
                    </a:lnTo>
                    <a:cubicBezTo>
                      <a:pt x="626" y="1472"/>
                      <a:pt x="648" y="1486"/>
                      <a:pt x="675" y="1486"/>
                    </a:cubicBezTo>
                    <a:cubicBezTo>
                      <a:pt x="713" y="1486"/>
                      <a:pt x="744" y="1455"/>
                      <a:pt x="744" y="1417"/>
                    </a:cubicBezTo>
                    <a:cubicBezTo>
                      <a:pt x="744" y="1379"/>
                      <a:pt x="713" y="1348"/>
                      <a:pt x="675" y="1348"/>
                    </a:cubicBezTo>
                    <a:cubicBezTo>
                      <a:pt x="648" y="1348"/>
                      <a:pt x="626" y="1362"/>
                      <a:pt x="614" y="1384"/>
                    </a:cubicBezTo>
                    <a:lnTo>
                      <a:pt x="246" y="1384"/>
                    </a:lnTo>
                    <a:lnTo>
                      <a:pt x="246" y="685"/>
                    </a:lnTo>
                    <a:lnTo>
                      <a:pt x="781" y="231"/>
                    </a:lnTo>
                    <a:lnTo>
                      <a:pt x="1328" y="695"/>
                    </a:lnTo>
                    <a:cubicBezTo>
                      <a:pt x="1334" y="701"/>
                      <a:pt x="1342" y="703"/>
                      <a:pt x="1349" y="703"/>
                    </a:cubicBezTo>
                    <a:lnTo>
                      <a:pt x="1772" y="703"/>
                    </a:lnTo>
                    <a:lnTo>
                      <a:pt x="1772" y="1384"/>
                    </a:lnTo>
                    <a:lnTo>
                      <a:pt x="1648" y="1384"/>
                    </a:lnTo>
                    <a:lnTo>
                      <a:pt x="1648" y="1134"/>
                    </a:lnTo>
                    <a:cubicBezTo>
                      <a:pt x="1648" y="1115"/>
                      <a:pt x="1633" y="1100"/>
                      <a:pt x="1615" y="1100"/>
                    </a:cubicBezTo>
                    <a:lnTo>
                      <a:pt x="1439" y="1100"/>
                    </a:lnTo>
                    <a:cubicBezTo>
                      <a:pt x="1420" y="1100"/>
                      <a:pt x="1405" y="1115"/>
                      <a:pt x="1405" y="1134"/>
                    </a:cubicBezTo>
                    <a:lnTo>
                      <a:pt x="1405" y="1384"/>
                    </a:lnTo>
                    <a:lnTo>
                      <a:pt x="948" y="1384"/>
                    </a:lnTo>
                    <a:cubicBezTo>
                      <a:pt x="936" y="1362"/>
                      <a:pt x="914" y="1348"/>
                      <a:pt x="888" y="1348"/>
                    </a:cubicBezTo>
                    <a:cubicBezTo>
                      <a:pt x="849" y="1348"/>
                      <a:pt x="818" y="1379"/>
                      <a:pt x="818" y="1417"/>
                    </a:cubicBezTo>
                    <a:cubicBezTo>
                      <a:pt x="818" y="1455"/>
                      <a:pt x="849" y="1486"/>
                      <a:pt x="888" y="1486"/>
                    </a:cubicBezTo>
                    <a:cubicBezTo>
                      <a:pt x="914" y="1486"/>
                      <a:pt x="936" y="1472"/>
                      <a:pt x="948" y="1450"/>
                    </a:cubicBezTo>
                    <a:lnTo>
                      <a:pt x="1439" y="1450"/>
                    </a:lnTo>
                    <a:cubicBezTo>
                      <a:pt x="1457" y="1450"/>
                      <a:pt x="1472" y="1435"/>
                      <a:pt x="1472" y="1417"/>
                    </a:cubicBezTo>
                    <a:lnTo>
                      <a:pt x="1472" y="1167"/>
                    </a:lnTo>
                    <a:lnTo>
                      <a:pt x="1581" y="1167"/>
                    </a:lnTo>
                    <a:lnTo>
                      <a:pt x="1581" y="1417"/>
                    </a:lnTo>
                    <a:cubicBezTo>
                      <a:pt x="1581" y="1435"/>
                      <a:pt x="1596" y="1450"/>
                      <a:pt x="1615" y="1450"/>
                    </a:cubicBezTo>
                    <a:lnTo>
                      <a:pt x="1805" y="1450"/>
                    </a:lnTo>
                    <a:cubicBezTo>
                      <a:pt x="1823" y="1450"/>
                      <a:pt x="1838" y="1435"/>
                      <a:pt x="1838" y="1417"/>
                    </a:cubicBezTo>
                    <a:lnTo>
                      <a:pt x="1838" y="703"/>
                    </a:lnTo>
                    <a:lnTo>
                      <a:pt x="1914" y="703"/>
                    </a:lnTo>
                    <a:cubicBezTo>
                      <a:pt x="1925" y="703"/>
                      <a:pt x="1935" y="698"/>
                      <a:pt x="1941" y="688"/>
                    </a:cubicBezTo>
                    <a:cubicBezTo>
                      <a:pt x="1948" y="679"/>
                      <a:pt x="1949" y="667"/>
                      <a:pt x="1944" y="657"/>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lIns="82828" tIns="41413" rIns="82828" bIns="41413"/>
              <a:lstStyle/>
              <a:p>
                <a:endParaRPr lang="en-US" sz="1633" dirty="0"/>
              </a:p>
            </p:txBody>
          </p:sp>
          <p:sp>
            <p:nvSpPr>
              <p:cNvPr id="182" name="Freeform 147"/>
              <p:cNvSpPr>
                <a:spLocks noEditPoints="1"/>
              </p:cNvSpPr>
              <p:nvPr/>
            </p:nvSpPr>
            <p:spPr bwMode="auto">
              <a:xfrm>
                <a:off x="1444625" y="3887788"/>
                <a:ext cx="101600" cy="101600"/>
              </a:xfrm>
              <a:custGeom>
                <a:avLst/>
                <a:gdLst>
                  <a:gd name="T0" fmla="*/ 2147483646 w 243"/>
                  <a:gd name="T1" fmla="*/ 2147483646 h 242"/>
                  <a:gd name="T2" fmla="*/ 2147483646 w 243"/>
                  <a:gd name="T3" fmla="*/ 2147483646 h 242"/>
                  <a:gd name="T4" fmla="*/ 2147483646 w 243"/>
                  <a:gd name="T5" fmla="*/ 2147483646 h 242"/>
                  <a:gd name="T6" fmla="*/ 2147483646 w 243"/>
                  <a:gd name="T7" fmla="*/ 2147483646 h 242"/>
                  <a:gd name="T8" fmla="*/ 2147483646 w 243"/>
                  <a:gd name="T9" fmla="*/ 2147483646 h 242"/>
                  <a:gd name="T10" fmla="*/ 2147483646 w 243"/>
                  <a:gd name="T11" fmla="*/ 2147483646 h 242"/>
                  <a:gd name="T12" fmla="*/ 2147483646 w 243"/>
                  <a:gd name="T13" fmla="*/ 2147483646 h 242"/>
                  <a:gd name="T14" fmla="*/ 2147483646 w 243"/>
                  <a:gd name="T15" fmla="*/ 2147483646 h 242"/>
                  <a:gd name="T16" fmla="*/ 2147483646 w 243"/>
                  <a:gd name="T17" fmla="*/ 2147483646 h 242"/>
                  <a:gd name="T18" fmla="*/ 2147483646 w 243"/>
                  <a:gd name="T19" fmla="*/ 2147483646 h 242"/>
                  <a:gd name="T20" fmla="*/ 2147483646 w 243"/>
                  <a:gd name="T21" fmla="*/ 2147483646 h 242"/>
                  <a:gd name="T22" fmla="*/ 2147483646 w 243"/>
                  <a:gd name="T23" fmla="*/ 0 h 242"/>
                  <a:gd name="T24" fmla="*/ 2147483646 w 243"/>
                  <a:gd name="T25" fmla="*/ 0 h 242"/>
                  <a:gd name="T26" fmla="*/ 0 w 243"/>
                  <a:gd name="T27" fmla="*/ 2147483646 h 242"/>
                  <a:gd name="T28" fmla="*/ 0 w 243"/>
                  <a:gd name="T29" fmla="*/ 2147483646 h 242"/>
                  <a:gd name="T30" fmla="*/ 2147483646 w 243"/>
                  <a:gd name="T31" fmla="*/ 2147483646 h 24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43"/>
                  <a:gd name="T49" fmla="*/ 0 h 242"/>
                  <a:gd name="T50" fmla="*/ 243 w 243"/>
                  <a:gd name="T51" fmla="*/ 242 h 24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43" h="242">
                    <a:moveTo>
                      <a:pt x="67" y="66"/>
                    </a:moveTo>
                    <a:lnTo>
                      <a:pt x="67" y="66"/>
                    </a:lnTo>
                    <a:lnTo>
                      <a:pt x="176" y="66"/>
                    </a:lnTo>
                    <a:lnTo>
                      <a:pt x="176" y="176"/>
                    </a:lnTo>
                    <a:lnTo>
                      <a:pt x="67" y="176"/>
                    </a:lnTo>
                    <a:lnTo>
                      <a:pt x="67" y="66"/>
                    </a:lnTo>
                    <a:close/>
                    <a:moveTo>
                      <a:pt x="34" y="242"/>
                    </a:moveTo>
                    <a:lnTo>
                      <a:pt x="34" y="242"/>
                    </a:lnTo>
                    <a:lnTo>
                      <a:pt x="210" y="242"/>
                    </a:lnTo>
                    <a:cubicBezTo>
                      <a:pt x="228" y="242"/>
                      <a:pt x="243" y="227"/>
                      <a:pt x="243" y="209"/>
                    </a:cubicBezTo>
                    <a:lnTo>
                      <a:pt x="243" y="33"/>
                    </a:lnTo>
                    <a:cubicBezTo>
                      <a:pt x="243" y="15"/>
                      <a:pt x="228" y="0"/>
                      <a:pt x="210" y="0"/>
                    </a:cubicBezTo>
                    <a:lnTo>
                      <a:pt x="34" y="0"/>
                    </a:lnTo>
                    <a:cubicBezTo>
                      <a:pt x="15" y="0"/>
                      <a:pt x="0" y="15"/>
                      <a:pt x="0" y="33"/>
                    </a:cubicBezTo>
                    <a:lnTo>
                      <a:pt x="0" y="209"/>
                    </a:lnTo>
                    <a:cubicBezTo>
                      <a:pt x="0" y="227"/>
                      <a:pt x="15" y="242"/>
                      <a:pt x="34" y="242"/>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lIns="82828" tIns="41413" rIns="82828" bIns="41413"/>
              <a:lstStyle/>
              <a:p>
                <a:endParaRPr lang="en-US" sz="1633" dirty="0"/>
              </a:p>
            </p:txBody>
          </p:sp>
          <p:sp>
            <p:nvSpPr>
              <p:cNvPr id="183" name="Freeform 148"/>
              <p:cNvSpPr>
                <a:spLocks noEditPoints="1"/>
              </p:cNvSpPr>
              <p:nvPr/>
            </p:nvSpPr>
            <p:spPr bwMode="auto">
              <a:xfrm>
                <a:off x="1012825" y="3860800"/>
                <a:ext cx="80963" cy="128588"/>
              </a:xfrm>
              <a:custGeom>
                <a:avLst/>
                <a:gdLst>
                  <a:gd name="T0" fmla="*/ 2147483646 w 194"/>
                  <a:gd name="T1" fmla="*/ 2147483646 h 306"/>
                  <a:gd name="T2" fmla="*/ 2147483646 w 194"/>
                  <a:gd name="T3" fmla="*/ 2147483646 h 306"/>
                  <a:gd name="T4" fmla="*/ 2147483646 w 194"/>
                  <a:gd name="T5" fmla="*/ 2147483646 h 306"/>
                  <a:gd name="T6" fmla="*/ 2147483646 w 194"/>
                  <a:gd name="T7" fmla="*/ 2147483646 h 306"/>
                  <a:gd name="T8" fmla="*/ 2147483646 w 194"/>
                  <a:gd name="T9" fmla="*/ 2147483646 h 306"/>
                  <a:gd name="T10" fmla="*/ 2147483646 w 194"/>
                  <a:gd name="T11" fmla="*/ 2147483646 h 306"/>
                  <a:gd name="T12" fmla="*/ 2147483646 w 194"/>
                  <a:gd name="T13" fmla="*/ 2147483646 h 306"/>
                  <a:gd name="T14" fmla="*/ 0 w 194"/>
                  <a:gd name="T15" fmla="*/ 2147483646 h 306"/>
                  <a:gd name="T16" fmla="*/ 0 w 194"/>
                  <a:gd name="T17" fmla="*/ 2147483646 h 306"/>
                  <a:gd name="T18" fmla="*/ 0 w 194"/>
                  <a:gd name="T19" fmla="*/ 2147483646 h 306"/>
                  <a:gd name="T20" fmla="*/ 2147483646 w 194"/>
                  <a:gd name="T21" fmla="*/ 2147483646 h 306"/>
                  <a:gd name="T22" fmla="*/ 2147483646 w 194"/>
                  <a:gd name="T23" fmla="*/ 2147483646 h 306"/>
                  <a:gd name="T24" fmla="*/ 2147483646 w 194"/>
                  <a:gd name="T25" fmla="*/ 2147483646 h 306"/>
                  <a:gd name="T26" fmla="*/ 2147483646 w 194"/>
                  <a:gd name="T27" fmla="*/ 2147483646 h 306"/>
                  <a:gd name="T28" fmla="*/ 2147483646 w 194"/>
                  <a:gd name="T29" fmla="*/ 0 h 306"/>
                  <a:gd name="T30" fmla="*/ 0 w 194"/>
                  <a:gd name="T31" fmla="*/ 2147483646 h 30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
                  <a:gd name="T49" fmla="*/ 0 h 306"/>
                  <a:gd name="T50" fmla="*/ 194 w 194"/>
                  <a:gd name="T51" fmla="*/ 306 h 30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 h="306">
                    <a:moveTo>
                      <a:pt x="128" y="97"/>
                    </a:moveTo>
                    <a:lnTo>
                      <a:pt x="128" y="97"/>
                    </a:lnTo>
                    <a:lnTo>
                      <a:pt x="128" y="240"/>
                    </a:lnTo>
                    <a:lnTo>
                      <a:pt x="66" y="240"/>
                    </a:lnTo>
                    <a:lnTo>
                      <a:pt x="66" y="97"/>
                    </a:lnTo>
                    <a:cubicBezTo>
                      <a:pt x="66" y="80"/>
                      <a:pt x="80" y="66"/>
                      <a:pt x="97" y="66"/>
                    </a:cubicBezTo>
                    <a:cubicBezTo>
                      <a:pt x="114" y="66"/>
                      <a:pt x="128" y="80"/>
                      <a:pt x="128" y="97"/>
                    </a:cubicBezTo>
                    <a:close/>
                    <a:moveTo>
                      <a:pt x="0" y="97"/>
                    </a:moveTo>
                    <a:lnTo>
                      <a:pt x="0" y="97"/>
                    </a:lnTo>
                    <a:lnTo>
                      <a:pt x="0" y="273"/>
                    </a:lnTo>
                    <a:cubicBezTo>
                      <a:pt x="0" y="291"/>
                      <a:pt x="15" y="306"/>
                      <a:pt x="33" y="306"/>
                    </a:cubicBezTo>
                    <a:lnTo>
                      <a:pt x="161" y="306"/>
                    </a:lnTo>
                    <a:cubicBezTo>
                      <a:pt x="179" y="306"/>
                      <a:pt x="194" y="291"/>
                      <a:pt x="194" y="273"/>
                    </a:cubicBezTo>
                    <a:lnTo>
                      <a:pt x="194" y="97"/>
                    </a:lnTo>
                    <a:cubicBezTo>
                      <a:pt x="194" y="43"/>
                      <a:pt x="151" y="0"/>
                      <a:pt x="97" y="0"/>
                    </a:cubicBezTo>
                    <a:cubicBezTo>
                      <a:pt x="43" y="0"/>
                      <a:pt x="0" y="43"/>
                      <a:pt x="0" y="97"/>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lIns="82828" tIns="41413" rIns="82828" bIns="41413"/>
              <a:lstStyle/>
              <a:p>
                <a:endParaRPr lang="en-US" sz="1633" dirty="0"/>
              </a:p>
            </p:txBody>
          </p:sp>
          <p:sp>
            <p:nvSpPr>
              <p:cNvPr id="184" name="Freeform 149"/>
              <p:cNvSpPr>
                <a:spLocks noEditPoints="1"/>
              </p:cNvSpPr>
              <p:nvPr/>
            </p:nvSpPr>
            <p:spPr bwMode="auto">
              <a:xfrm>
                <a:off x="1141413" y="3860800"/>
                <a:ext cx="80963" cy="128588"/>
              </a:xfrm>
              <a:custGeom>
                <a:avLst/>
                <a:gdLst>
                  <a:gd name="T0" fmla="*/ 2147483646 w 194"/>
                  <a:gd name="T1" fmla="*/ 2147483646 h 306"/>
                  <a:gd name="T2" fmla="*/ 2147483646 w 194"/>
                  <a:gd name="T3" fmla="*/ 2147483646 h 306"/>
                  <a:gd name="T4" fmla="*/ 2147483646 w 194"/>
                  <a:gd name="T5" fmla="*/ 2147483646 h 306"/>
                  <a:gd name="T6" fmla="*/ 2147483646 w 194"/>
                  <a:gd name="T7" fmla="*/ 2147483646 h 306"/>
                  <a:gd name="T8" fmla="*/ 2147483646 w 194"/>
                  <a:gd name="T9" fmla="*/ 2147483646 h 306"/>
                  <a:gd name="T10" fmla="*/ 2147483646 w 194"/>
                  <a:gd name="T11" fmla="*/ 2147483646 h 306"/>
                  <a:gd name="T12" fmla="*/ 2147483646 w 194"/>
                  <a:gd name="T13" fmla="*/ 2147483646 h 306"/>
                  <a:gd name="T14" fmla="*/ 2147483646 w 194"/>
                  <a:gd name="T15" fmla="*/ 2147483646 h 306"/>
                  <a:gd name="T16" fmla="*/ 2147483646 w 194"/>
                  <a:gd name="T17" fmla="*/ 2147483646 h 306"/>
                  <a:gd name="T18" fmla="*/ 2147483646 w 194"/>
                  <a:gd name="T19" fmla="*/ 2147483646 h 306"/>
                  <a:gd name="T20" fmla="*/ 2147483646 w 194"/>
                  <a:gd name="T21" fmla="*/ 0 h 306"/>
                  <a:gd name="T22" fmla="*/ 0 w 194"/>
                  <a:gd name="T23" fmla="*/ 2147483646 h 306"/>
                  <a:gd name="T24" fmla="*/ 0 w 194"/>
                  <a:gd name="T25" fmla="*/ 2147483646 h 306"/>
                  <a:gd name="T26" fmla="*/ 2147483646 w 194"/>
                  <a:gd name="T27" fmla="*/ 2147483646 h 306"/>
                  <a:gd name="T28" fmla="*/ 2147483646 w 194"/>
                  <a:gd name="T29" fmla="*/ 2147483646 h 306"/>
                  <a:gd name="T30" fmla="*/ 2147483646 w 194"/>
                  <a:gd name="T31" fmla="*/ 2147483646 h 30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
                  <a:gd name="T49" fmla="*/ 0 h 306"/>
                  <a:gd name="T50" fmla="*/ 194 w 194"/>
                  <a:gd name="T51" fmla="*/ 306 h 30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 h="306">
                    <a:moveTo>
                      <a:pt x="128" y="240"/>
                    </a:moveTo>
                    <a:lnTo>
                      <a:pt x="128" y="240"/>
                    </a:lnTo>
                    <a:lnTo>
                      <a:pt x="67" y="240"/>
                    </a:lnTo>
                    <a:lnTo>
                      <a:pt x="67" y="97"/>
                    </a:lnTo>
                    <a:cubicBezTo>
                      <a:pt x="67" y="80"/>
                      <a:pt x="80" y="66"/>
                      <a:pt x="97" y="66"/>
                    </a:cubicBezTo>
                    <a:cubicBezTo>
                      <a:pt x="114" y="66"/>
                      <a:pt x="128" y="80"/>
                      <a:pt x="128" y="97"/>
                    </a:cubicBezTo>
                    <a:lnTo>
                      <a:pt x="128" y="240"/>
                    </a:lnTo>
                    <a:close/>
                    <a:moveTo>
                      <a:pt x="194" y="273"/>
                    </a:moveTo>
                    <a:lnTo>
                      <a:pt x="194" y="273"/>
                    </a:lnTo>
                    <a:lnTo>
                      <a:pt x="194" y="97"/>
                    </a:lnTo>
                    <a:cubicBezTo>
                      <a:pt x="194" y="43"/>
                      <a:pt x="151" y="0"/>
                      <a:pt x="97" y="0"/>
                    </a:cubicBezTo>
                    <a:cubicBezTo>
                      <a:pt x="44" y="0"/>
                      <a:pt x="0" y="43"/>
                      <a:pt x="0" y="97"/>
                    </a:cubicBezTo>
                    <a:lnTo>
                      <a:pt x="0" y="273"/>
                    </a:lnTo>
                    <a:cubicBezTo>
                      <a:pt x="0" y="291"/>
                      <a:pt x="15" y="306"/>
                      <a:pt x="33" y="306"/>
                    </a:cubicBezTo>
                    <a:lnTo>
                      <a:pt x="161" y="306"/>
                    </a:lnTo>
                    <a:cubicBezTo>
                      <a:pt x="180" y="306"/>
                      <a:pt x="194" y="291"/>
                      <a:pt x="194" y="273"/>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lIns="82828" tIns="41413" rIns="82828" bIns="41413"/>
              <a:lstStyle/>
              <a:p>
                <a:endParaRPr lang="en-US" sz="1633" dirty="0"/>
              </a:p>
            </p:txBody>
          </p:sp>
          <p:sp>
            <p:nvSpPr>
              <p:cNvPr id="185" name="Freeform 150"/>
              <p:cNvSpPr>
                <a:spLocks noEditPoints="1"/>
              </p:cNvSpPr>
              <p:nvPr/>
            </p:nvSpPr>
            <p:spPr bwMode="auto">
              <a:xfrm>
                <a:off x="1270000" y="3860800"/>
                <a:ext cx="80963" cy="128588"/>
              </a:xfrm>
              <a:custGeom>
                <a:avLst/>
                <a:gdLst>
                  <a:gd name="T0" fmla="*/ 2147483646 w 195"/>
                  <a:gd name="T1" fmla="*/ 2147483646 h 306"/>
                  <a:gd name="T2" fmla="*/ 2147483646 w 195"/>
                  <a:gd name="T3" fmla="*/ 2147483646 h 306"/>
                  <a:gd name="T4" fmla="*/ 2147483646 w 195"/>
                  <a:gd name="T5" fmla="*/ 2147483646 h 306"/>
                  <a:gd name="T6" fmla="*/ 2147483646 w 195"/>
                  <a:gd name="T7" fmla="*/ 2147483646 h 306"/>
                  <a:gd name="T8" fmla="*/ 2147483646 w 195"/>
                  <a:gd name="T9" fmla="*/ 2147483646 h 306"/>
                  <a:gd name="T10" fmla="*/ 2147483646 w 195"/>
                  <a:gd name="T11" fmla="*/ 2147483646 h 306"/>
                  <a:gd name="T12" fmla="*/ 2147483646 w 195"/>
                  <a:gd name="T13" fmla="*/ 2147483646 h 306"/>
                  <a:gd name="T14" fmla="*/ 2147483646 w 195"/>
                  <a:gd name="T15" fmla="*/ 2147483646 h 306"/>
                  <a:gd name="T16" fmla="*/ 2147483646 w 195"/>
                  <a:gd name="T17" fmla="*/ 2147483646 h 306"/>
                  <a:gd name="T18" fmla="*/ 2147483646 w 195"/>
                  <a:gd name="T19" fmla="*/ 2147483646 h 306"/>
                  <a:gd name="T20" fmla="*/ 2147483646 w 195"/>
                  <a:gd name="T21" fmla="*/ 2147483646 h 306"/>
                  <a:gd name="T22" fmla="*/ 2147483646 w 195"/>
                  <a:gd name="T23" fmla="*/ 0 h 306"/>
                  <a:gd name="T24" fmla="*/ 0 w 195"/>
                  <a:gd name="T25" fmla="*/ 2147483646 h 306"/>
                  <a:gd name="T26" fmla="*/ 0 w 195"/>
                  <a:gd name="T27" fmla="*/ 2147483646 h 306"/>
                  <a:gd name="T28" fmla="*/ 2147483646 w 195"/>
                  <a:gd name="T29" fmla="*/ 2147483646 h 306"/>
                  <a:gd name="T30" fmla="*/ 2147483646 w 195"/>
                  <a:gd name="T31" fmla="*/ 2147483646 h 30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5"/>
                  <a:gd name="T49" fmla="*/ 0 h 306"/>
                  <a:gd name="T50" fmla="*/ 195 w 195"/>
                  <a:gd name="T51" fmla="*/ 306 h 30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5" h="306">
                    <a:moveTo>
                      <a:pt x="67" y="97"/>
                    </a:moveTo>
                    <a:lnTo>
                      <a:pt x="67" y="97"/>
                    </a:lnTo>
                    <a:cubicBezTo>
                      <a:pt x="67" y="80"/>
                      <a:pt x="80" y="66"/>
                      <a:pt x="97" y="66"/>
                    </a:cubicBezTo>
                    <a:cubicBezTo>
                      <a:pt x="114" y="66"/>
                      <a:pt x="128" y="80"/>
                      <a:pt x="128" y="97"/>
                    </a:cubicBezTo>
                    <a:lnTo>
                      <a:pt x="128" y="240"/>
                    </a:lnTo>
                    <a:lnTo>
                      <a:pt x="67" y="240"/>
                    </a:lnTo>
                    <a:lnTo>
                      <a:pt x="67" y="97"/>
                    </a:lnTo>
                    <a:close/>
                    <a:moveTo>
                      <a:pt x="161" y="306"/>
                    </a:moveTo>
                    <a:lnTo>
                      <a:pt x="161" y="306"/>
                    </a:lnTo>
                    <a:cubicBezTo>
                      <a:pt x="180" y="306"/>
                      <a:pt x="195" y="291"/>
                      <a:pt x="195" y="273"/>
                    </a:cubicBezTo>
                    <a:lnTo>
                      <a:pt x="195" y="97"/>
                    </a:lnTo>
                    <a:cubicBezTo>
                      <a:pt x="195" y="43"/>
                      <a:pt x="151" y="0"/>
                      <a:pt x="97" y="0"/>
                    </a:cubicBezTo>
                    <a:cubicBezTo>
                      <a:pt x="44" y="0"/>
                      <a:pt x="0" y="43"/>
                      <a:pt x="0" y="97"/>
                    </a:cubicBezTo>
                    <a:lnTo>
                      <a:pt x="0" y="273"/>
                    </a:lnTo>
                    <a:cubicBezTo>
                      <a:pt x="0" y="291"/>
                      <a:pt x="15" y="306"/>
                      <a:pt x="33" y="306"/>
                    </a:cubicBezTo>
                    <a:lnTo>
                      <a:pt x="161" y="306"/>
                    </a:ln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lIns="82828" tIns="41413" rIns="82828" bIns="41413"/>
              <a:lstStyle/>
              <a:p>
                <a:endParaRPr lang="en-US" sz="1633" dirty="0"/>
              </a:p>
            </p:txBody>
          </p:sp>
        </p:grpSp>
        <p:grpSp>
          <p:nvGrpSpPr>
            <p:cNvPr id="121" name="组合 176"/>
            <p:cNvGrpSpPr>
              <a:grpSpLocks/>
            </p:cNvGrpSpPr>
            <p:nvPr/>
          </p:nvGrpSpPr>
          <p:grpSpPr bwMode="auto">
            <a:xfrm>
              <a:off x="5765318" y="1140605"/>
              <a:ext cx="343958" cy="261837"/>
              <a:chOff x="854075" y="3563938"/>
              <a:chExt cx="817563" cy="623888"/>
            </a:xfrm>
            <a:solidFill>
              <a:srgbClr val="2D6FAE"/>
            </a:solidFill>
          </p:grpSpPr>
          <p:sp>
            <p:nvSpPr>
              <p:cNvPr id="176" name="Freeform 146"/>
              <p:cNvSpPr>
                <a:spLocks noEditPoints="1"/>
              </p:cNvSpPr>
              <p:nvPr/>
            </p:nvSpPr>
            <p:spPr bwMode="auto">
              <a:xfrm>
                <a:off x="854075" y="3563938"/>
                <a:ext cx="817563" cy="623888"/>
              </a:xfrm>
              <a:custGeom>
                <a:avLst/>
                <a:gdLst>
                  <a:gd name="T0" fmla="*/ 2147483646 w 1949"/>
                  <a:gd name="T1" fmla="*/ 2147483646 h 1486"/>
                  <a:gd name="T2" fmla="*/ 2147483646 w 1949"/>
                  <a:gd name="T3" fmla="*/ 2147483646 h 1486"/>
                  <a:gd name="T4" fmla="*/ 2147483646 w 1949"/>
                  <a:gd name="T5" fmla="*/ 2147483646 h 1486"/>
                  <a:gd name="T6" fmla="*/ 2147483646 w 1949"/>
                  <a:gd name="T7" fmla="*/ 2147483646 h 1486"/>
                  <a:gd name="T8" fmla="*/ 2147483646 w 1949"/>
                  <a:gd name="T9" fmla="*/ 2147483646 h 1486"/>
                  <a:gd name="T10" fmla="*/ 2147483646 w 1949"/>
                  <a:gd name="T11" fmla="*/ 2147483646 h 1486"/>
                  <a:gd name="T12" fmla="*/ 2147483646 w 1949"/>
                  <a:gd name="T13" fmla="*/ 2147483646 h 1486"/>
                  <a:gd name="T14" fmla="*/ 2147483646 w 1949"/>
                  <a:gd name="T15" fmla="*/ 2147483646 h 1486"/>
                  <a:gd name="T16" fmla="*/ 2147483646 w 1949"/>
                  <a:gd name="T17" fmla="*/ 2147483646 h 1486"/>
                  <a:gd name="T18" fmla="*/ 2147483646 w 1949"/>
                  <a:gd name="T19" fmla="*/ 2147483646 h 1486"/>
                  <a:gd name="T20" fmla="*/ 2147483646 w 1949"/>
                  <a:gd name="T21" fmla="*/ 2147483646 h 1486"/>
                  <a:gd name="T22" fmla="*/ 2147483646 w 1949"/>
                  <a:gd name="T23" fmla="*/ 2147483646 h 1486"/>
                  <a:gd name="T24" fmla="*/ 2147483646 w 1949"/>
                  <a:gd name="T25" fmla="*/ 2147483646 h 1486"/>
                  <a:gd name="T26" fmla="*/ 2147483646 w 1949"/>
                  <a:gd name="T27" fmla="*/ 2147483646 h 1486"/>
                  <a:gd name="T28" fmla="*/ 2147483646 w 1949"/>
                  <a:gd name="T29" fmla="*/ 2147483646 h 1486"/>
                  <a:gd name="T30" fmla="*/ 2147483646 w 1949"/>
                  <a:gd name="T31" fmla="*/ 2147483646 h 1486"/>
                  <a:gd name="T32" fmla="*/ 2147483646 w 1949"/>
                  <a:gd name="T33" fmla="*/ 2147483646 h 1486"/>
                  <a:gd name="T34" fmla="*/ 2147483646 w 1949"/>
                  <a:gd name="T35" fmla="*/ 2147483646 h 1486"/>
                  <a:gd name="T36" fmla="*/ 2147483646 w 1949"/>
                  <a:gd name="T37" fmla="*/ 2147483646 h 1486"/>
                  <a:gd name="T38" fmla="*/ 2147483646 w 1949"/>
                  <a:gd name="T39" fmla="*/ 2147483646 h 1486"/>
                  <a:gd name="T40" fmla="*/ 2147483646 w 1949"/>
                  <a:gd name="T41" fmla="*/ 2147483646 h 1486"/>
                  <a:gd name="T42" fmla="*/ 2147483646 w 1949"/>
                  <a:gd name="T43" fmla="*/ 2147483646 h 1486"/>
                  <a:gd name="T44" fmla="*/ 2147483646 w 1949"/>
                  <a:gd name="T45" fmla="*/ 2147483646 h 1486"/>
                  <a:gd name="T46" fmla="*/ 2147483646 w 1949"/>
                  <a:gd name="T47" fmla="*/ 2147483646 h 1486"/>
                  <a:gd name="T48" fmla="*/ 2147483646 w 1949"/>
                  <a:gd name="T49" fmla="*/ 2147483646 h 1486"/>
                  <a:gd name="T50" fmla="*/ 2147483646 w 1949"/>
                  <a:gd name="T51" fmla="*/ 2147483646 h 1486"/>
                  <a:gd name="T52" fmla="*/ 2147483646 w 1949"/>
                  <a:gd name="T53" fmla="*/ 2147483646 h 1486"/>
                  <a:gd name="T54" fmla="*/ 2147483646 w 1949"/>
                  <a:gd name="T55" fmla="*/ 2147483646 h 1486"/>
                  <a:gd name="T56" fmla="*/ 2147483646 w 1949"/>
                  <a:gd name="T57" fmla="*/ 2147483646 h 1486"/>
                  <a:gd name="T58" fmla="*/ 2147483646 w 1949"/>
                  <a:gd name="T59" fmla="*/ 2147483646 h 1486"/>
                  <a:gd name="T60" fmla="*/ 2147483646 w 1949"/>
                  <a:gd name="T61" fmla="*/ 2147483646 h 1486"/>
                  <a:gd name="T62" fmla="*/ 2147483646 w 1949"/>
                  <a:gd name="T63" fmla="*/ 2147483646 h 1486"/>
                  <a:gd name="T64" fmla="*/ 2147483646 w 1949"/>
                  <a:gd name="T65" fmla="*/ 2147483646 h 1486"/>
                  <a:gd name="T66" fmla="*/ 2147483646 w 1949"/>
                  <a:gd name="T67" fmla="*/ 2147483646 h 1486"/>
                  <a:gd name="T68" fmla="*/ 2147483646 w 1949"/>
                  <a:gd name="T69" fmla="*/ 2147483646 h 1486"/>
                  <a:gd name="T70" fmla="*/ 2147483646 w 1949"/>
                  <a:gd name="T71" fmla="*/ 2147483646 h 1486"/>
                  <a:gd name="T72" fmla="*/ 2147483646 w 1949"/>
                  <a:gd name="T73" fmla="*/ 2147483646 h 1486"/>
                  <a:gd name="T74" fmla="*/ 2147483646 w 1949"/>
                  <a:gd name="T75" fmla="*/ 2147483646 h 1486"/>
                  <a:gd name="T76" fmla="*/ 2147483646 w 1949"/>
                  <a:gd name="T77" fmla="*/ 2147483646 h 148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949"/>
                  <a:gd name="T118" fmla="*/ 0 h 1486"/>
                  <a:gd name="T119" fmla="*/ 1949 w 1949"/>
                  <a:gd name="T120" fmla="*/ 1486 h 148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949" h="1486">
                    <a:moveTo>
                      <a:pt x="1805" y="637"/>
                    </a:moveTo>
                    <a:lnTo>
                      <a:pt x="1805" y="637"/>
                    </a:lnTo>
                    <a:lnTo>
                      <a:pt x="1539" y="637"/>
                    </a:lnTo>
                    <a:lnTo>
                      <a:pt x="1166" y="320"/>
                    </a:lnTo>
                    <a:lnTo>
                      <a:pt x="1421" y="320"/>
                    </a:lnTo>
                    <a:cubicBezTo>
                      <a:pt x="1440" y="320"/>
                      <a:pt x="1455" y="305"/>
                      <a:pt x="1455" y="286"/>
                    </a:cubicBezTo>
                    <a:lnTo>
                      <a:pt x="1455" y="203"/>
                    </a:lnTo>
                    <a:lnTo>
                      <a:pt x="1581" y="203"/>
                    </a:lnTo>
                    <a:lnTo>
                      <a:pt x="1581" y="286"/>
                    </a:lnTo>
                    <a:cubicBezTo>
                      <a:pt x="1581" y="305"/>
                      <a:pt x="1596" y="320"/>
                      <a:pt x="1615" y="320"/>
                    </a:cubicBezTo>
                    <a:lnTo>
                      <a:pt x="1729" y="320"/>
                    </a:lnTo>
                    <a:lnTo>
                      <a:pt x="1863" y="637"/>
                    </a:lnTo>
                    <a:lnTo>
                      <a:pt x="1805" y="637"/>
                    </a:lnTo>
                    <a:close/>
                    <a:moveTo>
                      <a:pt x="803" y="162"/>
                    </a:moveTo>
                    <a:lnTo>
                      <a:pt x="803" y="162"/>
                    </a:lnTo>
                    <a:cubicBezTo>
                      <a:pt x="790" y="151"/>
                      <a:pt x="772" y="151"/>
                      <a:pt x="760" y="162"/>
                    </a:cubicBezTo>
                    <a:lnTo>
                      <a:pt x="201" y="637"/>
                    </a:lnTo>
                    <a:lnTo>
                      <a:pt x="126" y="637"/>
                    </a:lnTo>
                    <a:lnTo>
                      <a:pt x="781" y="80"/>
                    </a:lnTo>
                    <a:lnTo>
                      <a:pt x="1436" y="637"/>
                    </a:lnTo>
                    <a:lnTo>
                      <a:pt x="1362" y="637"/>
                    </a:lnTo>
                    <a:lnTo>
                      <a:pt x="803" y="162"/>
                    </a:lnTo>
                    <a:close/>
                    <a:moveTo>
                      <a:pt x="1944" y="657"/>
                    </a:moveTo>
                    <a:lnTo>
                      <a:pt x="1944" y="657"/>
                    </a:lnTo>
                    <a:lnTo>
                      <a:pt x="1782" y="273"/>
                    </a:lnTo>
                    <a:cubicBezTo>
                      <a:pt x="1777" y="261"/>
                      <a:pt x="1765" y="253"/>
                      <a:pt x="1751" y="253"/>
                    </a:cubicBezTo>
                    <a:lnTo>
                      <a:pt x="1648" y="253"/>
                    </a:lnTo>
                    <a:lnTo>
                      <a:pt x="1648" y="169"/>
                    </a:lnTo>
                    <a:cubicBezTo>
                      <a:pt x="1648" y="151"/>
                      <a:pt x="1633" y="136"/>
                      <a:pt x="1615" y="136"/>
                    </a:cubicBezTo>
                    <a:lnTo>
                      <a:pt x="1421" y="136"/>
                    </a:lnTo>
                    <a:cubicBezTo>
                      <a:pt x="1403" y="136"/>
                      <a:pt x="1388" y="151"/>
                      <a:pt x="1388" y="169"/>
                    </a:cubicBezTo>
                    <a:lnTo>
                      <a:pt x="1388" y="253"/>
                    </a:lnTo>
                    <a:lnTo>
                      <a:pt x="1088" y="253"/>
                    </a:lnTo>
                    <a:lnTo>
                      <a:pt x="803" y="11"/>
                    </a:lnTo>
                    <a:cubicBezTo>
                      <a:pt x="790" y="0"/>
                      <a:pt x="772" y="0"/>
                      <a:pt x="760" y="11"/>
                    </a:cubicBezTo>
                    <a:lnTo>
                      <a:pt x="14" y="645"/>
                    </a:lnTo>
                    <a:cubicBezTo>
                      <a:pt x="3" y="654"/>
                      <a:pt x="0" y="668"/>
                      <a:pt x="4" y="682"/>
                    </a:cubicBezTo>
                    <a:cubicBezTo>
                      <a:pt x="9" y="695"/>
                      <a:pt x="22" y="703"/>
                      <a:pt x="36" y="703"/>
                    </a:cubicBezTo>
                    <a:lnTo>
                      <a:pt x="180" y="703"/>
                    </a:lnTo>
                    <a:lnTo>
                      <a:pt x="180" y="1417"/>
                    </a:lnTo>
                    <a:cubicBezTo>
                      <a:pt x="180" y="1435"/>
                      <a:pt x="195" y="1450"/>
                      <a:pt x="213" y="1450"/>
                    </a:cubicBezTo>
                    <a:lnTo>
                      <a:pt x="614" y="1450"/>
                    </a:lnTo>
                    <a:cubicBezTo>
                      <a:pt x="626" y="1472"/>
                      <a:pt x="648" y="1486"/>
                      <a:pt x="675" y="1486"/>
                    </a:cubicBezTo>
                    <a:cubicBezTo>
                      <a:pt x="713" y="1486"/>
                      <a:pt x="744" y="1455"/>
                      <a:pt x="744" y="1417"/>
                    </a:cubicBezTo>
                    <a:cubicBezTo>
                      <a:pt x="744" y="1379"/>
                      <a:pt x="713" y="1348"/>
                      <a:pt x="675" y="1348"/>
                    </a:cubicBezTo>
                    <a:cubicBezTo>
                      <a:pt x="648" y="1348"/>
                      <a:pt x="626" y="1362"/>
                      <a:pt x="614" y="1384"/>
                    </a:cubicBezTo>
                    <a:lnTo>
                      <a:pt x="246" y="1384"/>
                    </a:lnTo>
                    <a:lnTo>
                      <a:pt x="246" y="685"/>
                    </a:lnTo>
                    <a:lnTo>
                      <a:pt x="781" y="231"/>
                    </a:lnTo>
                    <a:lnTo>
                      <a:pt x="1328" y="695"/>
                    </a:lnTo>
                    <a:cubicBezTo>
                      <a:pt x="1334" y="701"/>
                      <a:pt x="1342" y="703"/>
                      <a:pt x="1349" y="703"/>
                    </a:cubicBezTo>
                    <a:lnTo>
                      <a:pt x="1772" y="703"/>
                    </a:lnTo>
                    <a:lnTo>
                      <a:pt x="1772" y="1384"/>
                    </a:lnTo>
                    <a:lnTo>
                      <a:pt x="1648" y="1384"/>
                    </a:lnTo>
                    <a:lnTo>
                      <a:pt x="1648" y="1134"/>
                    </a:lnTo>
                    <a:cubicBezTo>
                      <a:pt x="1648" y="1115"/>
                      <a:pt x="1633" y="1100"/>
                      <a:pt x="1615" y="1100"/>
                    </a:cubicBezTo>
                    <a:lnTo>
                      <a:pt x="1439" y="1100"/>
                    </a:lnTo>
                    <a:cubicBezTo>
                      <a:pt x="1420" y="1100"/>
                      <a:pt x="1405" y="1115"/>
                      <a:pt x="1405" y="1134"/>
                    </a:cubicBezTo>
                    <a:lnTo>
                      <a:pt x="1405" y="1384"/>
                    </a:lnTo>
                    <a:lnTo>
                      <a:pt x="948" y="1384"/>
                    </a:lnTo>
                    <a:cubicBezTo>
                      <a:pt x="936" y="1362"/>
                      <a:pt x="914" y="1348"/>
                      <a:pt x="888" y="1348"/>
                    </a:cubicBezTo>
                    <a:cubicBezTo>
                      <a:pt x="849" y="1348"/>
                      <a:pt x="818" y="1379"/>
                      <a:pt x="818" y="1417"/>
                    </a:cubicBezTo>
                    <a:cubicBezTo>
                      <a:pt x="818" y="1455"/>
                      <a:pt x="849" y="1486"/>
                      <a:pt x="888" y="1486"/>
                    </a:cubicBezTo>
                    <a:cubicBezTo>
                      <a:pt x="914" y="1486"/>
                      <a:pt x="936" y="1472"/>
                      <a:pt x="948" y="1450"/>
                    </a:cubicBezTo>
                    <a:lnTo>
                      <a:pt x="1439" y="1450"/>
                    </a:lnTo>
                    <a:cubicBezTo>
                      <a:pt x="1457" y="1450"/>
                      <a:pt x="1472" y="1435"/>
                      <a:pt x="1472" y="1417"/>
                    </a:cubicBezTo>
                    <a:lnTo>
                      <a:pt x="1472" y="1167"/>
                    </a:lnTo>
                    <a:lnTo>
                      <a:pt x="1581" y="1167"/>
                    </a:lnTo>
                    <a:lnTo>
                      <a:pt x="1581" y="1417"/>
                    </a:lnTo>
                    <a:cubicBezTo>
                      <a:pt x="1581" y="1435"/>
                      <a:pt x="1596" y="1450"/>
                      <a:pt x="1615" y="1450"/>
                    </a:cubicBezTo>
                    <a:lnTo>
                      <a:pt x="1805" y="1450"/>
                    </a:lnTo>
                    <a:cubicBezTo>
                      <a:pt x="1823" y="1450"/>
                      <a:pt x="1838" y="1435"/>
                      <a:pt x="1838" y="1417"/>
                    </a:cubicBezTo>
                    <a:lnTo>
                      <a:pt x="1838" y="703"/>
                    </a:lnTo>
                    <a:lnTo>
                      <a:pt x="1914" y="703"/>
                    </a:lnTo>
                    <a:cubicBezTo>
                      <a:pt x="1925" y="703"/>
                      <a:pt x="1935" y="698"/>
                      <a:pt x="1941" y="688"/>
                    </a:cubicBezTo>
                    <a:cubicBezTo>
                      <a:pt x="1948" y="679"/>
                      <a:pt x="1949" y="667"/>
                      <a:pt x="1944" y="657"/>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lIns="82828" tIns="41413" rIns="82828" bIns="41413"/>
              <a:lstStyle/>
              <a:p>
                <a:endParaRPr lang="en-US" sz="1633" dirty="0"/>
              </a:p>
            </p:txBody>
          </p:sp>
          <p:sp>
            <p:nvSpPr>
              <p:cNvPr id="177" name="Freeform 147"/>
              <p:cNvSpPr>
                <a:spLocks noEditPoints="1"/>
              </p:cNvSpPr>
              <p:nvPr/>
            </p:nvSpPr>
            <p:spPr bwMode="auto">
              <a:xfrm>
                <a:off x="1444625" y="3887788"/>
                <a:ext cx="101600" cy="101600"/>
              </a:xfrm>
              <a:custGeom>
                <a:avLst/>
                <a:gdLst>
                  <a:gd name="T0" fmla="*/ 2147483646 w 243"/>
                  <a:gd name="T1" fmla="*/ 2147483646 h 242"/>
                  <a:gd name="T2" fmla="*/ 2147483646 w 243"/>
                  <a:gd name="T3" fmla="*/ 2147483646 h 242"/>
                  <a:gd name="T4" fmla="*/ 2147483646 w 243"/>
                  <a:gd name="T5" fmla="*/ 2147483646 h 242"/>
                  <a:gd name="T6" fmla="*/ 2147483646 w 243"/>
                  <a:gd name="T7" fmla="*/ 2147483646 h 242"/>
                  <a:gd name="T8" fmla="*/ 2147483646 w 243"/>
                  <a:gd name="T9" fmla="*/ 2147483646 h 242"/>
                  <a:gd name="T10" fmla="*/ 2147483646 w 243"/>
                  <a:gd name="T11" fmla="*/ 2147483646 h 242"/>
                  <a:gd name="T12" fmla="*/ 2147483646 w 243"/>
                  <a:gd name="T13" fmla="*/ 2147483646 h 242"/>
                  <a:gd name="T14" fmla="*/ 2147483646 w 243"/>
                  <a:gd name="T15" fmla="*/ 2147483646 h 242"/>
                  <a:gd name="T16" fmla="*/ 2147483646 w 243"/>
                  <a:gd name="T17" fmla="*/ 2147483646 h 242"/>
                  <a:gd name="T18" fmla="*/ 2147483646 w 243"/>
                  <a:gd name="T19" fmla="*/ 2147483646 h 242"/>
                  <a:gd name="T20" fmla="*/ 2147483646 w 243"/>
                  <a:gd name="T21" fmla="*/ 2147483646 h 242"/>
                  <a:gd name="T22" fmla="*/ 2147483646 w 243"/>
                  <a:gd name="T23" fmla="*/ 0 h 242"/>
                  <a:gd name="T24" fmla="*/ 2147483646 w 243"/>
                  <a:gd name="T25" fmla="*/ 0 h 242"/>
                  <a:gd name="T26" fmla="*/ 0 w 243"/>
                  <a:gd name="T27" fmla="*/ 2147483646 h 242"/>
                  <a:gd name="T28" fmla="*/ 0 w 243"/>
                  <a:gd name="T29" fmla="*/ 2147483646 h 242"/>
                  <a:gd name="T30" fmla="*/ 2147483646 w 243"/>
                  <a:gd name="T31" fmla="*/ 2147483646 h 24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43"/>
                  <a:gd name="T49" fmla="*/ 0 h 242"/>
                  <a:gd name="T50" fmla="*/ 243 w 243"/>
                  <a:gd name="T51" fmla="*/ 242 h 24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43" h="242">
                    <a:moveTo>
                      <a:pt x="67" y="66"/>
                    </a:moveTo>
                    <a:lnTo>
                      <a:pt x="67" y="66"/>
                    </a:lnTo>
                    <a:lnTo>
                      <a:pt x="176" y="66"/>
                    </a:lnTo>
                    <a:lnTo>
                      <a:pt x="176" y="176"/>
                    </a:lnTo>
                    <a:lnTo>
                      <a:pt x="67" y="176"/>
                    </a:lnTo>
                    <a:lnTo>
                      <a:pt x="67" y="66"/>
                    </a:lnTo>
                    <a:close/>
                    <a:moveTo>
                      <a:pt x="34" y="242"/>
                    </a:moveTo>
                    <a:lnTo>
                      <a:pt x="34" y="242"/>
                    </a:lnTo>
                    <a:lnTo>
                      <a:pt x="210" y="242"/>
                    </a:lnTo>
                    <a:cubicBezTo>
                      <a:pt x="228" y="242"/>
                      <a:pt x="243" y="227"/>
                      <a:pt x="243" y="209"/>
                    </a:cubicBezTo>
                    <a:lnTo>
                      <a:pt x="243" y="33"/>
                    </a:lnTo>
                    <a:cubicBezTo>
                      <a:pt x="243" y="15"/>
                      <a:pt x="228" y="0"/>
                      <a:pt x="210" y="0"/>
                    </a:cubicBezTo>
                    <a:lnTo>
                      <a:pt x="34" y="0"/>
                    </a:lnTo>
                    <a:cubicBezTo>
                      <a:pt x="15" y="0"/>
                      <a:pt x="0" y="15"/>
                      <a:pt x="0" y="33"/>
                    </a:cubicBezTo>
                    <a:lnTo>
                      <a:pt x="0" y="209"/>
                    </a:lnTo>
                    <a:cubicBezTo>
                      <a:pt x="0" y="227"/>
                      <a:pt x="15" y="242"/>
                      <a:pt x="34" y="242"/>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lIns="82828" tIns="41413" rIns="82828" bIns="41413"/>
              <a:lstStyle/>
              <a:p>
                <a:endParaRPr lang="en-US" sz="1633" dirty="0"/>
              </a:p>
            </p:txBody>
          </p:sp>
          <p:sp>
            <p:nvSpPr>
              <p:cNvPr id="178" name="Freeform 148"/>
              <p:cNvSpPr>
                <a:spLocks noEditPoints="1"/>
              </p:cNvSpPr>
              <p:nvPr/>
            </p:nvSpPr>
            <p:spPr bwMode="auto">
              <a:xfrm>
                <a:off x="1012825" y="3860800"/>
                <a:ext cx="80963" cy="128588"/>
              </a:xfrm>
              <a:custGeom>
                <a:avLst/>
                <a:gdLst>
                  <a:gd name="T0" fmla="*/ 2147483646 w 194"/>
                  <a:gd name="T1" fmla="*/ 2147483646 h 306"/>
                  <a:gd name="T2" fmla="*/ 2147483646 w 194"/>
                  <a:gd name="T3" fmla="*/ 2147483646 h 306"/>
                  <a:gd name="T4" fmla="*/ 2147483646 w 194"/>
                  <a:gd name="T5" fmla="*/ 2147483646 h 306"/>
                  <a:gd name="T6" fmla="*/ 2147483646 w 194"/>
                  <a:gd name="T7" fmla="*/ 2147483646 h 306"/>
                  <a:gd name="T8" fmla="*/ 2147483646 w 194"/>
                  <a:gd name="T9" fmla="*/ 2147483646 h 306"/>
                  <a:gd name="T10" fmla="*/ 2147483646 w 194"/>
                  <a:gd name="T11" fmla="*/ 2147483646 h 306"/>
                  <a:gd name="T12" fmla="*/ 2147483646 w 194"/>
                  <a:gd name="T13" fmla="*/ 2147483646 h 306"/>
                  <a:gd name="T14" fmla="*/ 0 w 194"/>
                  <a:gd name="T15" fmla="*/ 2147483646 h 306"/>
                  <a:gd name="T16" fmla="*/ 0 w 194"/>
                  <a:gd name="T17" fmla="*/ 2147483646 h 306"/>
                  <a:gd name="T18" fmla="*/ 0 w 194"/>
                  <a:gd name="T19" fmla="*/ 2147483646 h 306"/>
                  <a:gd name="T20" fmla="*/ 2147483646 w 194"/>
                  <a:gd name="T21" fmla="*/ 2147483646 h 306"/>
                  <a:gd name="T22" fmla="*/ 2147483646 w 194"/>
                  <a:gd name="T23" fmla="*/ 2147483646 h 306"/>
                  <a:gd name="T24" fmla="*/ 2147483646 w 194"/>
                  <a:gd name="T25" fmla="*/ 2147483646 h 306"/>
                  <a:gd name="T26" fmla="*/ 2147483646 w 194"/>
                  <a:gd name="T27" fmla="*/ 2147483646 h 306"/>
                  <a:gd name="T28" fmla="*/ 2147483646 w 194"/>
                  <a:gd name="T29" fmla="*/ 0 h 306"/>
                  <a:gd name="T30" fmla="*/ 0 w 194"/>
                  <a:gd name="T31" fmla="*/ 2147483646 h 30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
                  <a:gd name="T49" fmla="*/ 0 h 306"/>
                  <a:gd name="T50" fmla="*/ 194 w 194"/>
                  <a:gd name="T51" fmla="*/ 306 h 30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 h="306">
                    <a:moveTo>
                      <a:pt x="128" y="97"/>
                    </a:moveTo>
                    <a:lnTo>
                      <a:pt x="128" y="97"/>
                    </a:lnTo>
                    <a:lnTo>
                      <a:pt x="128" y="240"/>
                    </a:lnTo>
                    <a:lnTo>
                      <a:pt x="66" y="240"/>
                    </a:lnTo>
                    <a:lnTo>
                      <a:pt x="66" y="97"/>
                    </a:lnTo>
                    <a:cubicBezTo>
                      <a:pt x="66" y="80"/>
                      <a:pt x="80" y="66"/>
                      <a:pt x="97" y="66"/>
                    </a:cubicBezTo>
                    <a:cubicBezTo>
                      <a:pt x="114" y="66"/>
                      <a:pt x="128" y="80"/>
                      <a:pt x="128" y="97"/>
                    </a:cubicBezTo>
                    <a:close/>
                    <a:moveTo>
                      <a:pt x="0" y="97"/>
                    </a:moveTo>
                    <a:lnTo>
                      <a:pt x="0" y="97"/>
                    </a:lnTo>
                    <a:lnTo>
                      <a:pt x="0" y="273"/>
                    </a:lnTo>
                    <a:cubicBezTo>
                      <a:pt x="0" y="291"/>
                      <a:pt x="15" y="306"/>
                      <a:pt x="33" y="306"/>
                    </a:cubicBezTo>
                    <a:lnTo>
                      <a:pt x="161" y="306"/>
                    </a:lnTo>
                    <a:cubicBezTo>
                      <a:pt x="179" y="306"/>
                      <a:pt x="194" y="291"/>
                      <a:pt x="194" y="273"/>
                    </a:cubicBezTo>
                    <a:lnTo>
                      <a:pt x="194" y="97"/>
                    </a:lnTo>
                    <a:cubicBezTo>
                      <a:pt x="194" y="43"/>
                      <a:pt x="151" y="0"/>
                      <a:pt x="97" y="0"/>
                    </a:cubicBezTo>
                    <a:cubicBezTo>
                      <a:pt x="43" y="0"/>
                      <a:pt x="0" y="43"/>
                      <a:pt x="0" y="97"/>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lIns="82828" tIns="41413" rIns="82828" bIns="41413"/>
              <a:lstStyle/>
              <a:p>
                <a:endParaRPr lang="en-US" sz="1633" dirty="0"/>
              </a:p>
            </p:txBody>
          </p:sp>
          <p:sp>
            <p:nvSpPr>
              <p:cNvPr id="179" name="Freeform 149"/>
              <p:cNvSpPr>
                <a:spLocks noEditPoints="1"/>
              </p:cNvSpPr>
              <p:nvPr/>
            </p:nvSpPr>
            <p:spPr bwMode="auto">
              <a:xfrm>
                <a:off x="1141413" y="3860800"/>
                <a:ext cx="80963" cy="128588"/>
              </a:xfrm>
              <a:custGeom>
                <a:avLst/>
                <a:gdLst>
                  <a:gd name="T0" fmla="*/ 2147483646 w 194"/>
                  <a:gd name="T1" fmla="*/ 2147483646 h 306"/>
                  <a:gd name="T2" fmla="*/ 2147483646 w 194"/>
                  <a:gd name="T3" fmla="*/ 2147483646 h 306"/>
                  <a:gd name="T4" fmla="*/ 2147483646 w 194"/>
                  <a:gd name="T5" fmla="*/ 2147483646 h 306"/>
                  <a:gd name="T6" fmla="*/ 2147483646 w 194"/>
                  <a:gd name="T7" fmla="*/ 2147483646 h 306"/>
                  <a:gd name="T8" fmla="*/ 2147483646 w 194"/>
                  <a:gd name="T9" fmla="*/ 2147483646 h 306"/>
                  <a:gd name="T10" fmla="*/ 2147483646 w 194"/>
                  <a:gd name="T11" fmla="*/ 2147483646 h 306"/>
                  <a:gd name="T12" fmla="*/ 2147483646 w 194"/>
                  <a:gd name="T13" fmla="*/ 2147483646 h 306"/>
                  <a:gd name="T14" fmla="*/ 2147483646 w 194"/>
                  <a:gd name="T15" fmla="*/ 2147483646 h 306"/>
                  <a:gd name="T16" fmla="*/ 2147483646 w 194"/>
                  <a:gd name="T17" fmla="*/ 2147483646 h 306"/>
                  <a:gd name="T18" fmla="*/ 2147483646 w 194"/>
                  <a:gd name="T19" fmla="*/ 2147483646 h 306"/>
                  <a:gd name="T20" fmla="*/ 2147483646 w 194"/>
                  <a:gd name="T21" fmla="*/ 0 h 306"/>
                  <a:gd name="T22" fmla="*/ 0 w 194"/>
                  <a:gd name="T23" fmla="*/ 2147483646 h 306"/>
                  <a:gd name="T24" fmla="*/ 0 w 194"/>
                  <a:gd name="T25" fmla="*/ 2147483646 h 306"/>
                  <a:gd name="T26" fmla="*/ 2147483646 w 194"/>
                  <a:gd name="T27" fmla="*/ 2147483646 h 306"/>
                  <a:gd name="T28" fmla="*/ 2147483646 w 194"/>
                  <a:gd name="T29" fmla="*/ 2147483646 h 306"/>
                  <a:gd name="T30" fmla="*/ 2147483646 w 194"/>
                  <a:gd name="T31" fmla="*/ 2147483646 h 30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
                  <a:gd name="T49" fmla="*/ 0 h 306"/>
                  <a:gd name="T50" fmla="*/ 194 w 194"/>
                  <a:gd name="T51" fmla="*/ 306 h 30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 h="306">
                    <a:moveTo>
                      <a:pt x="128" y="240"/>
                    </a:moveTo>
                    <a:lnTo>
                      <a:pt x="128" y="240"/>
                    </a:lnTo>
                    <a:lnTo>
                      <a:pt x="67" y="240"/>
                    </a:lnTo>
                    <a:lnTo>
                      <a:pt x="67" y="97"/>
                    </a:lnTo>
                    <a:cubicBezTo>
                      <a:pt x="67" y="80"/>
                      <a:pt x="80" y="66"/>
                      <a:pt x="97" y="66"/>
                    </a:cubicBezTo>
                    <a:cubicBezTo>
                      <a:pt x="114" y="66"/>
                      <a:pt x="128" y="80"/>
                      <a:pt x="128" y="97"/>
                    </a:cubicBezTo>
                    <a:lnTo>
                      <a:pt x="128" y="240"/>
                    </a:lnTo>
                    <a:close/>
                    <a:moveTo>
                      <a:pt x="194" y="273"/>
                    </a:moveTo>
                    <a:lnTo>
                      <a:pt x="194" y="273"/>
                    </a:lnTo>
                    <a:lnTo>
                      <a:pt x="194" y="97"/>
                    </a:lnTo>
                    <a:cubicBezTo>
                      <a:pt x="194" y="43"/>
                      <a:pt x="151" y="0"/>
                      <a:pt x="97" y="0"/>
                    </a:cubicBezTo>
                    <a:cubicBezTo>
                      <a:pt x="44" y="0"/>
                      <a:pt x="0" y="43"/>
                      <a:pt x="0" y="97"/>
                    </a:cubicBezTo>
                    <a:lnTo>
                      <a:pt x="0" y="273"/>
                    </a:lnTo>
                    <a:cubicBezTo>
                      <a:pt x="0" y="291"/>
                      <a:pt x="15" y="306"/>
                      <a:pt x="33" y="306"/>
                    </a:cubicBezTo>
                    <a:lnTo>
                      <a:pt x="161" y="306"/>
                    </a:lnTo>
                    <a:cubicBezTo>
                      <a:pt x="180" y="306"/>
                      <a:pt x="194" y="291"/>
                      <a:pt x="194" y="273"/>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lIns="82828" tIns="41413" rIns="82828" bIns="41413"/>
              <a:lstStyle/>
              <a:p>
                <a:endParaRPr lang="en-US" sz="1633" dirty="0"/>
              </a:p>
            </p:txBody>
          </p:sp>
          <p:sp>
            <p:nvSpPr>
              <p:cNvPr id="180" name="Freeform 150"/>
              <p:cNvSpPr>
                <a:spLocks noEditPoints="1"/>
              </p:cNvSpPr>
              <p:nvPr/>
            </p:nvSpPr>
            <p:spPr bwMode="auto">
              <a:xfrm>
                <a:off x="1270000" y="3860800"/>
                <a:ext cx="80963" cy="128588"/>
              </a:xfrm>
              <a:custGeom>
                <a:avLst/>
                <a:gdLst>
                  <a:gd name="T0" fmla="*/ 2147483646 w 195"/>
                  <a:gd name="T1" fmla="*/ 2147483646 h 306"/>
                  <a:gd name="T2" fmla="*/ 2147483646 w 195"/>
                  <a:gd name="T3" fmla="*/ 2147483646 h 306"/>
                  <a:gd name="T4" fmla="*/ 2147483646 w 195"/>
                  <a:gd name="T5" fmla="*/ 2147483646 h 306"/>
                  <a:gd name="T6" fmla="*/ 2147483646 w 195"/>
                  <a:gd name="T7" fmla="*/ 2147483646 h 306"/>
                  <a:gd name="T8" fmla="*/ 2147483646 w 195"/>
                  <a:gd name="T9" fmla="*/ 2147483646 h 306"/>
                  <a:gd name="T10" fmla="*/ 2147483646 w 195"/>
                  <a:gd name="T11" fmla="*/ 2147483646 h 306"/>
                  <a:gd name="T12" fmla="*/ 2147483646 w 195"/>
                  <a:gd name="T13" fmla="*/ 2147483646 h 306"/>
                  <a:gd name="T14" fmla="*/ 2147483646 w 195"/>
                  <a:gd name="T15" fmla="*/ 2147483646 h 306"/>
                  <a:gd name="T16" fmla="*/ 2147483646 w 195"/>
                  <a:gd name="T17" fmla="*/ 2147483646 h 306"/>
                  <a:gd name="T18" fmla="*/ 2147483646 w 195"/>
                  <a:gd name="T19" fmla="*/ 2147483646 h 306"/>
                  <a:gd name="T20" fmla="*/ 2147483646 w 195"/>
                  <a:gd name="T21" fmla="*/ 2147483646 h 306"/>
                  <a:gd name="T22" fmla="*/ 2147483646 w 195"/>
                  <a:gd name="T23" fmla="*/ 0 h 306"/>
                  <a:gd name="T24" fmla="*/ 0 w 195"/>
                  <a:gd name="T25" fmla="*/ 2147483646 h 306"/>
                  <a:gd name="T26" fmla="*/ 0 w 195"/>
                  <a:gd name="T27" fmla="*/ 2147483646 h 306"/>
                  <a:gd name="T28" fmla="*/ 2147483646 w 195"/>
                  <a:gd name="T29" fmla="*/ 2147483646 h 306"/>
                  <a:gd name="T30" fmla="*/ 2147483646 w 195"/>
                  <a:gd name="T31" fmla="*/ 2147483646 h 30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5"/>
                  <a:gd name="T49" fmla="*/ 0 h 306"/>
                  <a:gd name="T50" fmla="*/ 195 w 195"/>
                  <a:gd name="T51" fmla="*/ 306 h 30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5" h="306">
                    <a:moveTo>
                      <a:pt x="67" y="97"/>
                    </a:moveTo>
                    <a:lnTo>
                      <a:pt x="67" y="97"/>
                    </a:lnTo>
                    <a:cubicBezTo>
                      <a:pt x="67" y="80"/>
                      <a:pt x="80" y="66"/>
                      <a:pt x="97" y="66"/>
                    </a:cubicBezTo>
                    <a:cubicBezTo>
                      <a:pt x="114" y="66"/>
                      <a:pt x="128" y="80"/>
                      <a:pt x="128" y="97"/>
                    </a:cubicBezTo>
                    <a:lnTo>
                      <a:pt x="128" y="240"/>
                    </a:lnTo>
                    <a:lnTo>
                      <a:pt x="67" y="240"/>
                    </a:lnTo>
                    <a:lnTo>
                      <a:pt x="67" y="97"/>
                    </a:lnTo>
                    <a:close/>
                    <a:moveTo>
                      <a:pt x="161" y="306"/>
                    </a:moveTo>
                    <a:lnTo>
                      <a:pt x="161" y="306"/>
                    </a:lnTo>
                    <a:cubicBezTo>
                      <a:pt x="180" y="306"/>
                      <a:pt x="195" y="291"/>
                      <a:pt x="195" y="273"/>
                    </a:cubicBezTo>
                    <a:lnTo>
                      <a:pt x="195" y="97"/>
                    </a:lnTo>
                    <a:cubicBezTo>
                      <a:pt x="195" y="43"/>
                      <a:pt x="151" y="0"/>
                      <a:pt x="97" y="0"/>
                    </a:cubicBezTo>
                    <a:cubicBezTo>
                      <a:pt x="44" y="0"/>
                      <a:pt x="0" y="43"/>
                      <a:pt x="0" y="97"/>
                    </a:cubicBezTo>
                    <a:lnTo>
                      <a:pt x="0" y="273"/>
                    </a:lnTo>
                    <a:cubicBezTo>
                      <a:pt x="0" y="291"/>
                      <a:pt x="15" y="306"/>
                      <a:pt x="33" y="306"/>
                    </a:cubicBezTo>
                    <a:lnTo>
                      <a:pt x="161" y="306"/>
                    </a:ln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lIns="82828" tIns="41413" rIns="82828" bIns="41413"/>
              <a:lstStyle/>
              <a:p>
                <a:endParaRPr lang="en-US" sz="1633" dirty="0"/>
              </a:p>
            </p:txBody>
          </p:sp>
        </p:grpSp>
        <p:grpSp>
          <p:nvGrpSpPr>
            <p:cNvPr id="122" name="组合 176"/>
            <p:cNvGrpSpPr>
              <a:grpSpLocks/>
            </p:cNvGrpSpPr>
            <p:nvPr/>
          </p:nvGrpSpPr>
          <p:grpSpPr bwMode="auto">
            <a:xfrm>
              <a:off x="6034217" y="907621"/>
              <a:ext cx="343958" cy="261837"/>
              <a:chOff x="854075" y="3563938"/>
              <a:chExt cx="817563" cy="623888"/>
            </a:xfrm>
            <a:solidFill>
              <a:srgbClr val="2D6FAE"/>
            </a:solidFill>
          </p:grpSpPr>
          <p:sp>
            <p:nvSpPr>
              <p:cNvPr id="171" name="Freeform 146"/>
              <p:cNvSpPr>
                <a:spLocks noEditPoints="1"/>
              </p:cNvSpPr>
              <p:nvPr/>
            </p:nvSpPr>
            <p:spPr bwMode="auto">
              <a:xfrm>
                <a:off x="854075" y="3563938"/>
                <a:ext cx="817563" cy="623888"/>
              </a:xfrm>
              <a:custGeom>
                <a:avLst/>
                <a:gdLst>
                  <a:gd name="T0" fmla="*/ 2147483646 w 1949"/>
                  <a:gd name="T1" fmla="*/ 2147483646 h 1486"/>
                  <a:gd name="T2" fmla="*/ 2147483646 w 1949"/>
                  <a:gd name="T3" fmla="*/ 2147483646 h 1486"/>
                  <a:gd name="T4" fmla="*/ 2147483646 w 1949"/>
                  <a:gd name="T5" fmla="*/ 2147483646 h 1486"/>
                  <a:gd name="T6" fmla="*/ 2147483646 w 1949"/>
                  <a:gd name="T7" fmla="*/ 2147483646 h 1486"/>
                  <a:gd name="T8" fmla="*/ 2147483646 w 1949"/>
                  <a:gd name="T9" fmla="*/ 2147483646 h 1486"/>
                  <a:gd name="T10" fmla="*/ 2147483646 w 1949"/>
                  <a:gd name="T11" fmla="*/ 2147483646 h 1486"/>
                  <a:gd name="T12" fmla="*/ 2147483646 w 1949"/>
                  <a:gd name="T13" fmla="*/ 2147483646 h 1486"/>
                  <a:gd name="T14" fmla="*/ 2147483646 w 1949"/>
                  <a:gd name="T15" fmla="*/ 2147483646 h 1486"/>
                  <a:gd name="T16" fmla="*/ 2147483646 w 1949"/>
                  <a:gd name="T17" fmla="*/ 2147483646 h 1486"/>
                  <a:gd name="T18" fmla="*/ 2147483646 w 1949"/>
                  <a:gd name="T19" fmla="*/ 2147483646 h 1486"/>
                  <a:gd name="T20" fmla="*/ 2147483646 w 1949"/>
                  <a:gd name="T21" fmla="*/ 2147483646 h 1486"/>
                  <a:gd name="T22" fmla="*/ 2147483646 w 1949"/>
                  <a:gd name="T23" fmla="*/ 2147483646 h 1486"/>
                  <a:gd name="T24" fmla="*/ 2147483646 w 1949"/>
                  <a:gd name="T25" fmla="*/ 2147483646 h 1486"/>
                  <a:gd name="T26" fmla="*/ 2147483646 w 1949"/>
                  <a:gd name="T27" fmla="*/ 2147483646 h 1486"/>
                  <a:gd name="T28" fmla="*/ 2147483646 w 1949"/>
                  <a:gd name="T29" fmla="*/ 2147483646 h 1486"/>
                  <a:gd name="T30" fmla="*/ 2147483646 w 1949"/>
                  <a:gd name="T31" fmla="*/ 2147483646 h 1486"/>
                  <a:gd name="T32" fmla="*/ 2147483646 w 1949"/>
                  <a:gd name="T33" fmla="*/ 2147483646 h 1486"/>
                  <a:gd name="T34" fmla="*/ 2147483646 w 1949"/>
                  <a:gd name="T35" fmla="*/ 2147483646 h 1486"/>
                  <a:gd name="T36" fmla="*/ 2147483646 w 1949"/>
                  <a:gd name="T37" fmla="*/ 2147483646 h 1486"/>
                  <a:gd name="T38" fmla="*/ 2147483646 w 1949"/>
                  <a:gd name="T39" fmla="*/ 2147483646 h 1486"/>
                  <a:gd name="T40" fmla="*/ 2147483646 w 1949"/>
                  <a:gd name="T41" fmla="*/ 2147483646 h 1486"/>
                  <a:gd name="T42" fmla="*/ 2147483646 w 1949"/>
                  <a:gd name="T43" fmla="*/ 2147483646 h 1486"/>
                  <a:gd name="T44" fmla="*/ 2147483646 w 1949"/>
                  <a:gd name="T45" fmla="*/ 2147483646 h 1486"/>
                  <a:gd name="T46" fmla="*/ 2147483646 w 1949"/>
                  <a:gd name="T47" fmla="*/ 2147483646 h 1486"/>
                  <a:gd name="T48" fmla="*/ 2147483646 w 1949"/>
                  <a:gd name="T49" fmla="*/ 2147483646 h 1486"/>
                  <a:gd name="T50" fmla="*/ 2147483646 w 1949"/>
                  <a:gd name="T51" fmla="*/ 2147483646 h 1486"/>
                  <a:gd name="T52" fmla="*/ 2147483646 w 1949"/>
                  <a:gd name="T53" fmla="*/ 2147483646 h 1486"/>
                  <a:gd name="T54" fmla="*/ 2147483646 w 1949"/>
                  <a:gd name="T55" fmla="*/ 2147483646 h 1486"/>
                  <a:gd name="T56" fmla="*/ 2147483646 w 1949"/>
                  <a:gd name="T57" fmla="*/ 2147483646 h 1486"/>
                  <a:gd name="T58" fmla="*/ 2147483646 w 1949"/>
                  <a:gd name="T59" fmla="*/ 2147483646 h 1486"/>
                  <a:gd name="T60" fmla="*/ 2147483646 w 1949"/>
                  <a:gd name="T61" fmla="*/ 2147483646 h 1486"/>
                  <a:gd name="T62" fmla="*/ 2147483646 w 1949"/>
                  <a:gd name="T63" fmla="*/ 2147483646 h 1486"/>
                  <a:gd name="T64" fmla="*/ 2147483646 w 1949"/>
                  <a:gd name="T65" fmla="*/ 2147483646 h 1486"/>
                  <a:gd name="T66" fmla="*/ 2147483646 w 1949"/>
                  <a:gd name="T67" fmla="*/ 2147483646 h 1486"/>
                  <a:gd name="T68" fmla="*/ 2147483646 w 1949"/>
                  <a:gd name="T69" fmla="*/ 2147483646 h 1486"/>
                  <a:gd name="T70" fmla="*/ 2147483646 w 1949"/>
                  <a:gd name="T71" fmla="*/ 2147483646 h 1486"/>
                  <a:gd name="T72" fmla="*/ 2147483646 w 1949"/>
                  <a:gd name="T73" fmla="*/ 2147483646 h 1486"/>
                  <a:gd name="T74" fmla="*/ 2147483646 w 1949"/>
                  <a:gd name="T75" fmla="*/ 2147483646 h 1486"/>
                  <a:gd name="T76" fmla="*/ 2147483646 w 1949"/>
                  <a:gd name="T77" fmla="*/ 2147483646 h 148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949"/>
                  <a:gd name="T118" fmla="*/ 0 h 1486"/>
                  <a:gd name="T119" fmla="*/ 1949 w 1949"/>
                  <a:gd name="T120" fmla="*/ 1486 h 148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949" h="1486">
                    <a:moveTo>
                      <a:pt x="1805" y="637"/>
                    </a:moveTo>
                    <a:lnTo>
                      <a:pt x="1805" y="637"/>
                    </a:lnTo>
                    <a:lnTo>
                      <a:pt x="1539" y="637"/>
                    </a:lnTo>
                    <a:lnTo>
                      <a:pt x="1166" y="320"/>
                    </a:lnTo>
                    <a:lnTo>
                      <a:pt x="1421" y="320"/>
                    </a:lnTo>
                    <a:cubicBezTo>
                      <a:pt x="1440" y="320"/>
                      <a:pt x="1455" y="305"/>
                      <a:pt x="1455" y="286"/>
                    </a:cubicBezTo>
                    <a:lnTo>
                      <a:pt x="1455" y="203"/>
                    </a:lnTo>
                    <a:lnTo>
                      <a:pt x="1581" y="203"/>
                    </a:lnTo>
                    <a:lnTo>
                      <a:pt x="1581" y="286"/>
                    </a:lnTo>
                    <a:cubicBezTo>
                      <a:pt x="1581" y="305"/>
                      <a:pt x="1596" y="320"/>
                      <a:pt x="1615" y="320"/>
                    </a:cubicBezTo>
                    <a:lnTo>
                      <a:pt x="1729" y="320"/>
                    </a:lnTo>
                    <a:lnTo>
                      <a:pt x="1863" y="637"/>
                    </a:lnTo>
                    <a:lnTo>
                      <a:pt x="1805" y="637"/>
                    </a:lnTo>
                    <a:close/>
                    <a:moveTo>
                      <a:pt x="803" y="162"/>
                    </a:moveTo>
                    <a:lnTo>
                      <a:pt x="803" y="162"/>
                    </a:lnTo>
                    <a:cubicBezTo>
                      <a:pt x="790" y="151"/>
                      <a:pt x="772" y="151"/>
                      <a:pt x="760" y="162"/>
                    </a:cubicBezTo>
                    <a:lnTo>
                      <a:pt x="201" y="637"/>
                    </a:lnTo>
                    <a:lnTo>
                      <a:pt x="126" y="637"/>
                    </a:lnTo>
                    <a:lnTo>
                      <a:pt x="781" y="80"/>
                    </a:lnTo>
                    <a:lnTo>
                      <a:pt x="1436" y="637"/>
                    </a:lnTo>
                    <a:lnTo>
                      <a:pt x="1362" y="637"/>
                    </a:lnTo>
                    <a:lnTo>
                      <a:pt x="803" y="162"/>
                    </a:lnTo>
                    <a:close/>
                    <a:moveTo>
                      <a:pt x="1944" y="657"/>
                    </a:moveTo>
                    <a:lnTo>
                      <a:pt x="1944" y="657"/>
                    </a:lnTo>
                    <a:lnTo>
                      <a:pt x="1782" y="273"/>
                    </a:lnTo>
                    <a:cubicBezTo>
                      <a:pt x="1777" y="261"/>
                      <a:pt x="1765" y="253"/>
                      <a:pt x="1751" y="253"/>
                    </a:cubicBezTo>
                    <a:lnTo>
                      <a:pt x="1648" y="253"/>
                    </a:lnTo>
                    <a:lnTo>
                      <a:pt x="1648" y="169"/>
                    </a:lnTo>
                    <a:cubicBezTo>
                      <a:pt x="1648" y="151"/>
                      <a:pt x="1633" y="136"/>
                      <a:pt x="1615" y="136"/>
                    </a:cubicBezTo>
                    <a:lnTo>
                      <a:pt x="1421" y="136"/>
                    </a:lnTo>
                    <a:cubicBezTo>
                      <a:pt x="1403" y="136"/>
                      <a:pt x="1388" y="151"/>
                      <a:pt x="1388" y="169"/>
                    </a:cubicBezTo>
                    <a:lnTo>
                      <a:pt x="1388" y="253"/>
                    </a:lnTo>
                    <a:lnTo>
                      <a:pt x="1088" y="253"/>
                    </a:lnTo>
                    <a:lnTo>
                      <a:pt x="803" y="11"/>
                    </a:lnTo>
                    <a:cubicBezTo>
                      <a:pt x="790" y="0"/>
                      <a:pt x="772" y="0"/>
                      <a:pt x="760" y="11"/>
                    </a:cubicBezTo>
                    <a:lnTo>
                      <a:pt x="14" y="645"/>
                    </a:lnTo>
                    <a:cubicBezTo>
                      <a:pt x="3" y="654"/>
                      <a:pt x="0" y="668"/>
                      <a:pt x="4" y="682"/>
                    </a:cubicBezTo>
                    <a:cubicBezTo>
                      <a:pt x="9" y="695"/>
                      <a:pt x="22" y="703"/>
                      <a:pt x="36" y="703"/>
                    </a:cubicBezTo>
                    <a:lnTo>
                      <a:pt x="180" y="703"/>
                    </a:lnTo>
                    <a:lnTo>
                      <a:pt x="180" y="1417"/>
                    </a:lnTo>
                    <a:cubicBezTo>
                      <a:pt x="180" y="1435"/>
                      <a:pt x="195" y="1450"/>
                      <a:pt x="213" y="1450"/>
                    </a:cubicBezTo>
                    <a:lnTo>
                      <a:pt x="614" y="1450"/>
                    </a:lnTo>
                    <a:cubicBezTo>
                      <a:pt x="626" y="1472"/>
                      <a:pt x="648" y="1486"/>
                      <a:pt x="675" y="1486"/>
                    </a:cubicBezTo>
                    <a:cubicBezTo>
                      <a:pt x="713" y="1486"/>
                      <a:pt x="744" y="1455"/>
                      <a:pt x="744" y="1417"/>
                    </a:cubicBezTo>
                    <a:cubicBezTo>
                      <a:pt x="744" y="1379"/>
                      <a:pt x="713" y="1348"/>
                      <a:pt x="675" y="1348"/>
                    </a:cubicBezTo>
                    <a:cubicBezTo>
                      <a:pt x="648" y="1348"/>
                      <a:pt x="626" y="1362"/>
                      <a:pt x="614" y="1384"/>
                    </a:cubicBezTo>
                    <a:lnTo>
                      <a:pt x="246" y="1384"/>
                    </a:lnTo>
                    <a:lnTo>
                      <a:pt x="246" y="685"/>
                    </a:lnTo>
                    <a:lnTo>
                      <a:pt x="781" y="231"/>
                    </a:lnTo>
                    <a:lnTo>
                      <a:pt x="1328" y="695"/>
                    </a:lnTo>
                    <a:cubicBezTo>
                      <a:pt x="1334" y="701"/>
                      <a:pt x="1342" y="703"/>
                      <a:pt x="1349" y="703"/>
                    </a:cubicBezTo>
                    <a:lnTo>
                      <a:pt x="1772" y="703"/>
                    </a:lnTo>
                    <a:lnTo>
                      <a:pt x="1772" y="1384"/>
                    </a:lnTo>
                    <a:lnTo>
                      <a:pt x="1648" y="1384"/>
                    </a:lnTo>
                    <a:lnTo>
                      <a:pt x="1648" y="1134"/>
                    </a:lnTo>
                    <a:cubicBezTo>
                      <a:pt x="1648" y="1115"/>
                      <a:pt x="1633" y="1100"/>
                      <a:pt x="1615" y="1100"/>
                    </a:cubicBezTo>
                    <a:lnTo>
                      <a:pt x="1439" y="1100"/>
                    </a:lnTo>
                    <a:cubicBezTo>
                      <a:pt x="1420" y="1100"/>
                      <a:pt x="1405" y="1115"/>
                      <a:pt x="1405" y="1134"/>
                    </a:cubicBezTo>
                    <a:lnTo>
                      <a:pt x="1405" y="1384"/>
                    </a:lnTo>
                    <a:lnTo>
                      <a:pt x="948" y="1384"/>
                    </a:lnTo>
                    <a:cubicBezTo>
                      <a:pt x="936" y="1362"/>
                      <a:pt x="914" y="1348"/>
                      <a:pt x="888" y="1348"/>
                    </a:cubicBezTo>
                    <a:cubicBezTo>
                      <a:pt x="849" y="1348"/>
                      <a:pt x="818" y="1379"/>
                      <a:pt x="818" y="1417"/>
                    </a:cubicBezTo>
                    <a:cubicBezTo>
                      <a:pt x="818" y="1455"/>
                      <a:pt x="849" y="1486"/>
                      <a:pt x="888" y="1486"/>
                    </a:cubicBezTo>
                    <a:cubicBezTo>
                      <a:pt x="914" y="1486"/>
                      <a:pt x="936" y="1472"/>
                      <a:pt x="948" y="1450"/>
                    </a:cubicBezTo>
                    <a:lnTo>
                      <a:pt x="1439" y="1450"/>
                    </a:lnTo>
                    <a:cubicBezTo>
                      <a:pt x="1457" y="1450"/>
                      <a:pt x="1472" y="1435"/>
                      <a:pt x="1472" y="1417"/>
                    </a:cubicBezTo>
                    <a:lnTo>
                      <a:pt x="1472" y="1167"/>
                    </a:lnTo>
                    <a:lnTo>
                      <a:pt x="1581" y="1167"/>
                    </a:lnTo>
                    <a:lnTo>
                      <a:pt x="1581" y="1417"/>
                    </a:lnTo>
                    <a:cubicBezTo>
                      <a:pt x="1581" y="1435"/>
                      <a:pt x="1596" y="1450"/>
                      <a:pt x="1615" y="1450"/>
                    </a:cubicBezTo>
                    <a:lnTo>
                      <a:pt x="1805" y="1450"/>
                    </a:lnTo>
                    <a:cubicBezTo>
                      <a:pt x="1823" y="1450"/>
                      <a:pt x="1838" y="1435"/>
                      <a:pt x="1838" y="1417"/>
                    </a:cubicBezTo>
                    <a:lnTo>
                      <a:pt x="1838" y="703"/>
                    </a:lnTo>
                    <a:lnTo>
                      <a:pt x="1914" y="703"/>
                    </a:lnTo>
                    <a:cubicBezTo>
                      <a:pt x="1925" y="703"/>
                      <a:pt x="1935" y="698"/>
                      <a:pt x="1941" y="688"/>
                    </a:cubicBezTo>
                    <a:cubicBezTo>
                      <a:pt x="1948" y="679"/>
                      <a:pt x="1949" y="667"/>
                      <a:pt x="1944" y="657"/>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lIns="82828" tIns="41413" rIns="82828" bIns="41413"/>
              <a:lstStyle/>
              <a:p>
                <a:endParaRPr lang="en-US" sz="1633" dirty="0"/>
              </a:p>
            </p:txBody>
          </p:sp>
          <p:sp>
            <p:nvSpPr>
              <p:cNvPr id="172" name="Freeform 147"/>
              <p:cNvSpPr>
                <a:spLocks noEditPoints="1"/>
              </p:cNvSpPr>
              <p:nvPr/>
            </p:nvSpPr>
            <p:spPr bwMode="auto">
              <a:xfrm>
                <a:off x="1444625" y="3887788"/>
                <a:ext cx="101600" cy="101600"/>
              </a:xfrm>
              <a:custGeom>
                <a:avLst/>
                <a:gdLst>
                  <a:gd name="T0" fmla="*/ 2147483646 w 243"/>
                  <a:gd name="T1" fmla="*/ 2147483646 h 242"/>
                  <a:gd name="T2" fmla="*/ 2147483646 w 243"/>
                  <a:gd name="T3" fmla="*/ 2147483646 h 242"/>
                  <a:gd name="T4" fmla="*/ 2147483646 w 243"/>
                  <a:gd name="T5" fmla="*/ 2147483646 h 242"/>
                  <a:gd name="T6" fmla="*/ 2147483646 w 243"/>
                  <a:gd name="T7" fmla="*/ 2147483646 h 242"/>
                  <a:gd name="T8" fmla="*/ 2147483646 w 243"/>
                  <a:gd name="T9" fmla="*/ 2147483646 h 242"/>
                  <a:gd name="T10" fmla="*/ 2147483646 w 243"/>
                  <a:gd name="T11" fmla="*/ 2147483646 h 242"/>
                  <a:gd name="T12" fmla="*/ 2147483646 w 243"/>
                  <a:gd name="T13" fmla="*/ 2147483646 h 242"/>
                  <a:gd name="T14" fmla="*/ 2147483646 w 243"/>
                  <a:gd name="T15" fmla="*/ 2147483646 h 242"/>
                  <a:gd name="T16" fmla="*/ 2147483646 w 243"/>
                  <a:gd name="T17" fmla="*/ 2147483646 h 242"/>
                  <a:gd name="T18" fmla="*/ 2147483646 w 243"/>
                  <a:gd name="T19" fmla="*/ 2147483646 h 242"/>
                  <a:gd name="T20" fmla="*/ 2147483646 w 243"/>
                  <a:gd name="T21" fmla="*/ 2147483646 h 242"/>
                  <a:gd name="T22" fmla="*/ 2147483646 w 243"/>
                  <a:gd name="T23" fmla="*/ 0 h 242"/>
                  <a:gd name="T24" fmla="*/ 2147483646 w 243"/>
                  <a:gd name="T25" fmla="*/ 0 h 242"/>
                  <a:gd name="T26" fmla="*/ 0 w 243"/>
                  <a:gd name="T27" fmla="*/ 2147483646 h 242"/>
                  <a:gd name="T28" fmla="*/ 0 w 243"/>
                  <a:gd name="T29" fmla="*/ 2147483646 h 242"/>
                  <a:gd name="T30" fmla="*/ 2147483646 w 243"/>
                  <a:gd name="T31" fmla="*/ 2147483646 h 24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43"/>
                  <a:gd name="T49" fmla="*/ 0 h 242"/>
                  <a:gd name="T50" fmla="*/ 243 w 243"/>
                  <a:gd name="T51" fmla="*/ 242 h 24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43" h="242">
                    <a:moveTo>
                      <a:pt x="67" y="66"/>
                    </a:moveTo>
                    <a:lnTo>
                      <a:pt x="67" y="66"/>
                    </a:lnTo>
                    <a:lnTo>
                      <a:pt x="176" y="66"/>
                    </a:lnTo>
                    <a:lnTo>
                      <a:pt x="176" y="176"/>
                    </a:lnTo>
                    <a:lnTo>
                      <a:pt x="67" y="176"/>
                    </a:lnTo>
                    <a:lnTo>
                      <a:pt x="67" y="66"/>
                    </a:lnTo>
                    <a:close/>
                    <a:moveTo>
                      <a:pt x="34" y="242"/>
                    </a:moveTo>
                    <a:lnTo>
                      <a:pt x="34" y="242"/>
                    </a:lnTo>
                    <a:lnTo>
                      <a:pt x="210" y="242"/>
                    </a:lnTo>
                    <a:cubicBezTo>
                      <a:pt x="228" y="242"/>
                      <a:pt x="243" y="227"/>
                      <a:pt x="243" y="209"/>
                    </a:cubicBezTo>
                    <a:lnTo>
                      <a:pt x="243" y="33"/>
                    </a:lnTo>
                    <a:cubicBezTo>
                      <a:pt x="243" y="15"/>
                      <a:pt x="228" y="0"/>
                      <a:pt x="210" y="0"/>
                    </a:cubicBezTo>
                    <a:lnTo>
                      <a:pt x="34" y="0"/>
                    </a:lnTo>
                    <a:cubicBezTo>
                      <a:pt x="15" y="0"/>
                      <a:pt x="0" y="15"/>
                      <a:pt x="0" y="33"/>
                    </a:cubicBezTo>
                    <a:lnTo>
                      <a:pt x="0" y="209"/>
                    </a:lnTo>
                    <a:cubicBezTo>
                      <a:pt x="0" y="227"/>
                      <a:pt x="15" y="242"/>
                      <a:pt x="34" y="242"/>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lIns="82828" tIns="41413" rIns="82828" bIns="41413"/>
              <a:lstStyle/>
              <a:p>
                <a:endParaRPr lang="en-US" sz="1633" dirty="0"/>
              </a:p>
            </p:txBody>
          </p:sp>
          <p:sp>
            <p:nvSpPr>
              <p:cNvPr id="173" name="Freeform 148"/>
              <p:cNvSpPr>
                <a:spLocks noEditPoints="1"/>
              </p:cNvSpPr>
              <p:nvPr/>
            </p:nvSpPr>
            <p:spPr bwMode="auto">
              <a:xfrm>
                <a:off x="1012825" y="3860800"/>
                <a:ext cx="80963" cy="128588"/>
              </a:xfrm>
              <a:custGeom>
                <a:avLst/>
                <a:gdLst>
                  <a:gd name="T0" fmla="*/ 2147483646 w 194"/>
                  <a:gd name="T1" fmla="*/ 2147483646 h 306"/>
                  <a:gd name="T2" fmla="*/ 2147483646 w 194"/>
                  <a:gd name="T3" fmla="*/ 2147483646 h 306"/>
                  <a:gd name="T4" fmla="*/ 2147483646 w 194"/>
                  <a:gd name="T5" fmla="*/ 2147483646 h 306"/>
                  <a:gd name="T6" fmla="*/ 2147483646 w 194"/>
                  <a:gd name="T7" fmla="*/ 2147483646 h 306"/>
                  <a:gd name="T8" fmla="*/ 2147483646 w 194"/>
                  <a:gd name="T9" fmla="*/ 2147483646 h 306"/>
                  <a:gd name="T10" fmla="*/ 2147483646 w 194"/>
                  <a:gd name="T11" fmla="*/ 2147483646 h 306"/>
                  <a:gd name="T12" fmla="*/ 2147483646 w 194"/>
                  <a:gd name="T13" fmla="*/ 2147483646 h 306"/>
                  <a:gd name="T14" fmla="*/ 0 w 194"/>
                  <a:gd name="T15" fmla="*/ 2147483646 h 306"/>
                  <a:gd name="T16" fmla="*/ 0 w 194"/>
                  <a:gd name="T17" fmla="*/ 2147483646 h 306"/>
                  <a:gd name="T18" fmla="*/ 0 w 194"/>
                  <a:gd name="T19" fmla="*/ 2147483646 h 306"/>
                  <a:gd name="T20" fmla="*/ 2147483646 w 194"/>
                  <a:gd name="T21" fmla="*/ 2147483646 h 306"/>
                  <a:gd name="T22" fmla="*/ 2147483646 w 194"/>
                  <a:gd name="T23" fmla="*/ 2147483646 h 306"/>
                  <a:gd name="T24" fmla="*/ 2147483646 w 194"/>
                  <a:gd name="T25" fmla="*/ 2147483646 h 306"/>
                  <a:gd name="T26" fmla="*/ 2147483646 w 194"/>
                  <a:gd name="T27" fmla="*/ 2147483646 h 306"/>
                  <a:gd name="T28" fmla="*/ 2147483646 w 194"/>
                  <a:gd name="T29" fmla="*/ 0 h 306"/>
                  <a:gd name="T30" fmla="*/ 0 w 194"/>
                  <a:gd name="T31" fmla="*/ 2147483646 h 30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
                  <a:gd name="T49" fmla="*/ 0 h 306"/>
                  <a:gd name="T50" fmla="*/ 194 w 194"/>
                  <a:gd name="T51" fmla="*/ 306 h 30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 h="306">
                    <a:moveTo>
                      <a:pt x="128" y="97"/>
                    </a:moveTo>
                    <a:lnTo>
                      <a:pt x="128" y="97"/>
                    </a:lnTo>
                    <a:lnTo>
                      <a:pt x="128" y="240"/>
                    </a:lnTo>
                    <a:lnTo>
                      <a:pt x="66" y="240"/>
                    </a:lnTo>
                    <a:lnTo>
                      <a:pt x="66" y="97"/>
                    </a:lnTo>
                    <a:cubicBezTo>
                      <a:pt x="66" y="80"/>
                      <a:pt x="80" y="66"/>
                      <a:pt x="97" y="66"/>
                    </a:cubicBezTo>
                    <a:cubicBezTo>
                      <a:pt x="114" y="66"/>
                      <a:pt x="128" y="80"/>
                      <a:pt x="128" y="97"/>
                    </a:cubicBezTo>
                    <a:close/>
                    <a:moveTo>
                      <a:pt x="0" y="97"/>
                    </a:moveTo>
                    <a:lnTo>
                      <a:pt x="0" y="97"/>
                    </a:lnTo>
                    <a:lnTo>
                      <a:pt x="0" y="273"/>
                    </a:lnTo>
                    <a:cubicBezTo>
                      <a:pt x="0" y="291"/>
                      <a:pt x="15" y="306"/>
                      <a:pt x="33" y="306"/>
                    </a:cubicBezTo>
                    <a:lnTo>
                      <a:pt x="161" y="306"/>
                    </a:lnTo>
                    <a:cubicBezTo>
                      <a:pt x="179" y="306"/>
                      <a:pt x="194" y="291"/>
                      <a:pt x="194" y="273"/>
                    </a:cubicBezTo>
                    <a:lnTo>
                      <a:pt x="194" y="97"/>
                    </a:lnTo>
                    <a:cubicBezTo>
                      <a:pt x="194" y="43"/>
                      <a:pt x="151" y="0"/>
                      <a:pt x="97" y="0"/>
                    </a:cubicBezTo>
                    <a:cubicBezTo>
                      <a:pt x="43" y="0"/>
                      <a:pt x="0" y="43"/>
                      <a:pt x="0" y="97"/>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lIns="82828" tIns="41413" rIns="82828" bIns="41413"/>
              <a:lstStyle/>
              <a:p>
                <a:endParaRPr lang="en-US" sz="1633" dirty="0"/>
              </a:p>
            </p:txBody>
          </p:sp>
          <p:sp>
            <p:nvSpPr>
              <p:cNvPr id="174" name="Freeform 149"/>
              <p:cNvSpPr>
                <a:spLocks noEditPoints="1"/>
              </p:cNvSpPr>
              <p:nvPr/>
            </p:nvSpPr>
            <p:spPr bwMode="auto">
              <a:xfrm>
                <a:off x="1141413" y="3860800"/>
                <a:ext cx="80963" cy="128588"/>
              </a:xfrm>
              <a:custGeom>
                <a:avLst/>
                <a:gdLst>
                  <a:gd name="T0" fmla="*/ 2147483646 w 194"/>
                  <a:gd name="T1" fmla="*/ 2147483646 h 306"/>
                  <a:gd name="T2" fmla="*/ 2147483646 w 194"/>
                  <a:gd name="T3" fmla="*/ 2147483646 h 306"/>
                  <a:gd name="T4" fmla="*/ 2147483646 w 194"/>
                  <a:gd name="T5" fmla="*/ 2147483646 h 306"/>
                  <a:gd name="T6" fmla="*/ 2147483646 w 194"/>
                  <a:gd name="T7" fmla="*/ 2147483646 h 306"/>
                  <a:gd name="T8" fmla="*/ 2147483646 w 194"/>
                  <a:gd name="T9" fmla="*/ 2147483646 h 306"/>
                  <a:gd name="T10" fmla="*/ 2147483646 w 194"/>
                  <a:gd name="T11" fmla="*/ 2147483646 h 306"/>
                  <a:gd name="T12" fmla="*/ 2147483646 w 194"/>
                  <a:gd name="T13" fmla="*/ 2147483646 h 306"/>
                  <a:gd name="T14" fmla="*/ 2147483646 w 194"/>
                  <a:gd name="T15" fmla="*/ 2147483646 h 306"/>
                  <a:gd name="T16" fmla="*/ 2147483646 w 194"/>
                  <a:gd name="T17" fmla="*/ 2147483646 h 306"/>
                  <a:gd name="T18" fmla="*/ 2147483646 w 194"/>
                  <a:gd name="T19" fmla="*/ 2147483646 h 306"/>
                  <a:gd name="T20" fmla="*/ 2147483646 w 194"/>
                  <a:gd name="T21" fmla="*/ 0 h 306"/>
                  <a:gd name="T22" fmla="*/ 0 w 194"/>
                  <a:gd name="T23" fmla="*/ 2147483646 h 306"/>
                  <a:gd name="T24" fmla="*/ 0 w 194"/>
                  <a:gd name="T25" fmla="*/ 2147483646 h 306"/>
                  <a:gd name="T26" fmla="*/ 2147483646 w 194"/>
                  <a:gd name="T27" fmla="*/ 2147483646 h 306"/>
                  <a:gd name="T28" fmla="*/ 2147483646 w 194"/>
                  <a:gd name="T29" fmla="*/ 2147483646 h 306"/>
                  <a:gd name="T30" fmla="*/ 2147483646 w 194"/>
                  <a:gd name="T31" fmla="*/ 2147483646 h 30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
                  <a:gd name="T49" fmla="*/ 0 h 306"/>
                  <a:gd name="T50" fmla="*/ 194 w 194"/>
                  <a:gd name="T51" fmla="*/ 306 h 30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 h="306">
                    <a:moveTo>
                      <a:pt x="128" y="240"/>
                    </a:moveTo>
                    <a:lnTo>
                      <a:pt x="128" y="240"/>
                    </a:lnTo>
                    <a:lnTo>
                      <a:pt x="67" y="240"/>
                    </a:lnTo>
                    <a:lnTo>
                      <a:pt x="67" y="97"/>
                    </a:lnTo>
                    <a:cubicBezTo>
                      <a:pt x="67" y="80"/>
                      <a:pt x="80" y="66"/>
                      <a:pt x="97" y="66"/>
                    </a:cubicBezTo>
                    <a:cubicBezTo>
                      <a:pt x="114" y="66"/>
                      <a:pt x="128" y="80"/>
                      <a:pt x="128" y="97"/>
                    </a:cubicBezTo>
                    <a:lnTo>
                      <a:pt x="128" y="240"/>
                    </a:lnTo>
                    <a:close/>
                    <a:moveTo>
                      <a:pt x="194" y="273"/>
                    </a:moveTo>
                    <a:lnTo>
                      <a:pt x="194" y="273"/>
                    </a:lnTo>
                    <a:lnTo>
                      <a:pt x="194" y="97"/>
                    </a:lnTo>
                    <a:cubicBezTo>
                      <a:pt x="194" y="43"/>
                      <a:pt x="151" y="0"/>
                      <a:pt x="97" y="0"/>
                    </a:cubicBezTo>
                    <a:cubicBezTo>
                      <a:pt x="44" y="0"/>
                      <a:pt x="0" y="43"/>
                      <a:pt x="0" y="97"/>
                    </a:cubicBezTo>
                    <a:lnTo>
                      <a:pt x="0" y="273"/>
                    </a:lnTo>
                    <a:cubicBezTo>
                      <a:pt x="0" y="291"/>
                      <a:pt x="15" y="306"/>
                      <a:pt x="33" y="306"/>
                    </a:cubicBezTo>
                    <a:lnTo>
                      <a:pt x="161" y="306"/>
                    </a:lnTo>
                    <a:cubicBezTo>
                      <a:pt x="180" y="306"/>
                      <a:pt x="194" y="291"/>
                      <a:pt x="194" y="273"/>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lIns="82828" tIns="41413" rIns="82828" bIns="41413"/>
              <a:lstStyle/>
              <a:p>
                <a:endParaRPr lang="en-US" sz="1633" dirty="0"/>
              </a:p>
            </p:txBody>
          </p:sp>
          <p:sp>
            <p:nvSpPr>
              <p:cNvPr id="175" name="Freeform 150"/>
              <p:cNvSpPr>
                <a:spLocks noEditPoints="1"/>
              </p:cNvSpPr>
              <p:nvPr/>
            </p:nvSpPr>
            <p:spPr bwMode="auto">
              <a:xfrm>
                <a:off x="1270000" y="3860800"/>
                <a:ext cx="80963" cy="128588"/>
              </a:xfrm>
              <a:custGeom>
                <a:avLst/>
                <a:gdLst>
                  <a:gd name="T0" fmla="*/ 2147483646 w 195"/>
                  <a:gd name="T1" fmla="*/ 2147483646 h 306"/>
                  <a:gd name="T2" fmla="*/ 2147483646 w 195"/>
                  <a:gd name="T3" fmla="*/ 2147483646 h 306"/>
                  <a:gd name="T4" fmla="*/ 2147483646 w 195"/>
                  <a:gd name="T5" fmla="*/ 2147483646 h 306"/>
                  <a:gd name="T6" fmla="*/ 2147483646 w 195"/>
                  <a:gd name="T7" fmla="*/ 2147483646 h 306"/>
                  <a:gd name="T8" fmla="*/ 2147483646 w 195"/>
                  <a:gd name="T9" fmla="*/ 2147483646 h 306"/>
                  <a:gd name="T10" fmla="*/ 2147483646 w 195"/>
                  <a:gd name="T11" fmla="*/ 2147483646 h 306"/>
                  <a:gd name="T12" fmla="*/ 2147483646 w 195"/>
                  <a:gd name="T13" fmla="*/ 2147483646 h 306"/>
                  <a:gd name="T14" fmla="*/ 2147483646 w 195"/>
                  <a:gd name="T15" fmla="*/ 2147483646 h 306"/>
                  <a:gd name="T16" fmla="*/ 2147483646 w 195"/>
                  <a:gd name="T17" fmla="*/ 2147483646 h 306"/>
                  <a:gd name="T18" fmla="*/ 2147483646 w 195"/>
                  <a:gd name="T19" fmla="*/ 2147483646 h 306"/>
                  <a:gd name="T20" fmla="*/ 2147483646 w 195"/>
                  <a:gd name="T21" fmla="*/ 2147483646 h 306"/>
                  <a:gd name="T22" fmla="*/ 2147483646 w 195"/>
                  <a:gd name="T23" fmla="*/ 0 h 306"/>
                  <a:gd name="T24" fmla="*/ 0 w 195"/>
                  <a:gd name="T25" fmla="*/ 2147483646 h 306"/>
                  <a:gd name="T26" fmla="*/ 0 w 195"/>
                  <a:gd name="T27" fmla="*/ 2147483646 h 306"/>
                  <a:gd name="T28" fmla="*/ 2147483646 w 195"/>
                  <a:gd name="T29" fmla="*/ 2147483646 h 306"/>
                  <a:gd name="T30" fmla="*/ 2147483646 w 195"/>
                  <a:gd name="T31" fmla="*/ 2147483646 h 30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5"/>
                  <a:gd name="T49" fmla="*/ 0 h 306"/>
                  <a:gd name="T50" fmla="*/ 195 w 195"/>
                  <a:gd name="T51" fmla="*/ 306 h 30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5" h="306">
                    <a:moveTo>
                      <a:pt x="67" y="97"/>
                    </a:moveTo>
                    <a:lnTo>
                      <a:pt x="67" y="97"/>
                    </a:lnTo>
                    <a:cubicBezTo>
                      <a:pt x="67" y="80"/>
                      <a:pt x="80" y="66"/>
                      <a:pt x="97" y="66"/>
                    </a:cubicBezTo>
                    <a:cubicBezTo>
                      <a:pt x="114" y="66"/>
                      <a:pt x="128" y="80"/>
                      <a:pt x="128" y="97"/>
                    </a:cubicBezTo>
                    <a:lnTo>
                      <a:pt x="128" y="240"/>
                    </a:lnTo>
                    <a:lnTo>
                      <a:pt x="67" y="240"/>
                    </a:lnTo>
                    <a:lnTo>
                      <a:pt x="67" y="97"/>
                    </a:lnTo>
                    <a:close/>
                    <a:moveTo>
                      <a:pt x="161" y="306"/>
                    </a:moveTo>
                    <a:lnTo>
                      <a:pt x="161" y="306"/>
                    </a:lnTo>
                    <a:cubicBezTo>
                      <a:pt x="180" y="306"/>
                      <a:pt x="195" y="291"/>
                      <a:pt x="195" y="273"/>
                    </a:cubicBezTo>
                    <a:lnTo>
                      <a:pt x="195" y="97"/>
                    </a:lnTo>
                    <a:cubicBezTo>
                      <a:pt x="195" y="43"/>
                      <a:pt x="151" y="0"/>
                      <a:pt x="97" y="0"/>
                    </a:cubicBezTo>
                    <a:cubicBezTo>
                      <a:pt x="44" y="0"/>
                      <a:pt x="0" y="43"/>
                      <a:pt x="0" y="97"/>
                    </a:cubicBezTo>
                    <a:lnTo>
                      <a:pt x="0" y="273"/>
                    </a:lnTo>
                    <a:cubicBezTo>
                      <a:pt x="0" y="291"/>
                      <a:pt x="15" y="306"/>
                      <a:pt x="33" y="306"/>
                    </a:cubicBezTo>
                    <a:lnTo>
                      <a:pt x="161" y="306"/>
                    </a:ln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lIns="82828" tIns="41413" rIns="82828" bIns="41413"/>
              <a:lstStyle/>
              <a:p>
                <a:endParaRPr lang="en-US" sz="1633" dirty="0"/>
              </a:p>
            </p:txBody>
          </p:sp>
        </p:grpSp>
        <p:grpSp>
          <p:nvGrpSpPr>
            <p:cNvPr id="123" name="组合 176"/>
            <p:cNvGrpSpPr>
              <a:grpSpLocks/>
            </p:cNvGrpSpPr>
            <p:nvPr/>
          </p:nvGrpSpPr>
          <p:grpSpPr bwMode="auto">
            <a:xfrm>
              <a:off x="5792991" y="1729851"/>
              <a:ext cx="343958" cy="261837"/>
              <a:chOff x="854075" y="3563938"/>
              <a:chExt cx="817563" cy="623888"/>
            </a:xfrm>
            <a:solidFill>
              <a:srgbClr val="2D6FAE"/>
            </a:solidFill>
          </p:grpSpPr>
          <p:sp>
            <p:nvSpPr>
              <p:cNvPr id="166" name="Freeform 146"/>
              <p:cNvSpPr>
                <a:spLocks noEditPoints="1"/>
              </p:cNvSpPr>
              <p:nvPr/>
            </p:nvSpPr>
            <p:spPr bwMode="auto">
              <a:xfrm>
                <a:off x="854075" y="3563938"/>
                <a:ext cx="817563" cy="623888"/>
              </a:xfrm>
              <a:custGeom>
                <a:avLst/>
                <a:gdLst>
                  <a:gd name="T0" fmla="*/ 2147483646 w 1949"/>
                  <a:gd name="T1" fmla="*/ 2147483646 h 1486"/>
                  <a:gd name="T2" fmla="*/ 2147483646 w 1949"/>
                  <a:gd name="T3" fmla="*/ 2147483646 h 1486"/>
                  <a:gd name="T4" fmla="*/ 2147483646 w 1949"/>
                  <a:gd name="T5" fmla="*/ 2147483646 h 1486"/>
                  <a:gd name="T6" fmla="*/ 2147483646 w 1949"/>
                  <a:gd name="T7" fmla="*/ 2147483646 h 1486"/>
                  <a:gd name="T8" fmla="*/ 2147483646 w 1949"/>
                  <a:gd name="T9" fmla="*/ 2147483646 h 1486"/>
                  <a:gd name="T10" fmla="*/ 2147483646 w 1949"/>
                  <a:gd name="T11" fmla="*/ 2147483646 h 1486"/>
                  <a:gd name="T12" fmla="*/ 2147483646 w 1949"/>
                  <a:gd name="T13" fmla="*/ 2147483646 h 1486"/>
                  <a:gd name="T14" fmla="*/ 2147483646 w 1949"/>
                  <a:gd name="T15" fmla="*/ 2147483646 h 1486"/>
                  <a:gd name="T16" fmla="*/ 2147483646 w 1949"/>
                  <a:gd name="T17" fmla="*/ 2147483646 h 1486"/>
                  <a:gd name="T18" fmla="*/ 2147483646 w 1949"/>
                  <a:gd name="T19" fmla="*/ 2147483646 h 1486"/>
                  <a:gd name="T20" fmla="*/ 2147483646 w 1949"/>
                  <a:gd name="T21" fmla="*/ 2147483646 h 1486"/>
                  <a:gd name="T22" fmla="*/ 2147483646 w 1949"/>
                  <a:gd name="T23" fmla="*/ 2147483646 h 1486"/>
                  <a:gd name="T24" fmla="*/ 2147483646 w 1949"/>
                  <a:gd name="T25" fmla="*/ 2147483646 h 1486"/>
                  <a:gd name="T26" fmla="*/ 2147483646 w 1949"/>
                  <a:gd name="T27" fmla="*/ 2147483646 h 1486"/>
                  <a:gd name="T28" fmla="*/ 2147483646 w 1949"/>
                  <a:gd name="T29" fmla="*/ 2147483646 h 1486"/>
                  <a:gd name="T30" fmla="*/ 2147483646 w 1949"/>
                  <a:gd name="T31" fmla="*/ 2147483646 h 1486"/>
                  <a:gd name="T32" fmla="*/ 2147483646 w 1949"/>
                  <a:gd name="T33" fmla="*/ 2147483646 h 1486"/>
                  <a:gd name="T34" fmla="*/ 2147483646 w 1949"/>
                  <a:gd name="T35" fmla="*/ 2147483646 h 1486"/>
                  <a:gd name="T36" fmla="*/ 2147483646 w 1949"/>
                  <a:gd name="T37" fmla="*/ 2147483646 h 1486"/>
                  <a:gd name="T38" fmla="*/ 2147483646 w 1949"/>
                  <a:gd name="T39" fmla="*/ 2147483646 h 1486"/>
                  <a:gd name="T40" fmla="*/ 2147483646 w 1949"/>
                  <a:gd name="T41" fmla="*/ 2147483646 h 1486"/>
                  <a:gd name="T42" fmla="*/ 2147483646 w 1949"/>
                  <a:gd name="T43" fmla="*/ 2147483646 h 1486"/>
                  <a:gd name="T44" fmla="*/ 2147483646 w 1949"/>
                  <a:gd name="T45" fmla="*/ 2147483646 h 1486"/>
                  <a:gd name="T46" fmla="*/ 2147483646 w 1949"/>
                  <a:gd name="T47" fmla="*/ 2147483646 h 1486"/>
                  <a:gd name="T48" fmla="*/ 2147483646 w 1949"/>
                  <a:gd name="T49" fmla="*/ 2147483646 h 1486"/>
                  <a:gd name="T50" fmla="*/ 2147483646 w 1949"/>
                  <a:gd name="T51" fmla="*/ 2147483646 h 1486"/>
                  <a:gd name="T52" fmla="*/ 2147483646 w 1949"/>
                  <a:gd name="T53" fmla="*/ 2147483646 h 1486"/>
                  <a:gd name="T54" fmla="*/ 2147483646 w 1949"/>
                  <a:gd name="T55" fmla="*/ 2147483646 h 1486"/>
                  <a:gd name="T56" fmla="*/ 2147483646 w 1949"/>
                  <a:gd name="T57" fmla="*/ 2147483646 h 1486"/>
                  <a:gd name="T58" fmla="*/ 2147483646 w 1949"/>
                  <a:gd name="T59" fmla="*/ 2147483646 h 1486"/>
                  <a:gd name="T60" fmla="*/ 2147483646 w 1949"/>
                  <a:gd name="T61" fmla="*/ 2147483646 h 1486"/>
                  <a:gd name="T62" fmla="*/ 2147483646 w 1949"/>
                  <a:gd name="T63" fmla="*/ 2147483646 h 1486"/>
                  <a:gd name="T64" fmla="*/ 2147483646 w 1949"/>
                  <a:gd name="T65" fmla="*/ 2147483646 h 1486"/>
                  <a:gd name="T66" fmla="*/ 2147483646 w 1949"/>
                  <a:gd name="T67" fmla="*/ 2147483646 h 1486"/>
                  <a:gd name="T68" fmla="*/ 2147483646 w 1949"/>
                  <a:gd name="T69" fmla="*/ 2147483646 h 1486"/>
                  <a:gd name="T70" fmla="*/ 2147483646 w 1949"/>
                  <a:gd name="T71" fmla="*/ 2147483646 h 1486"/>
                  <a:gd name="T72" fmla="*/ 2147483646 w 1949"/>
                  <a:gd name="T73" fmla="*/ 2147483646 h 1486"/>
                  <a:gd name="T74" fmla="*/ 2147483646 w 1949"/>
                  <a:gd name="T75" fmla="*/ 2147483646 h 1486"/>
                  <a:gd name="T76" fmla="*/ 2147483646 w 1949"/>
                  <a:gd name="T77" fmla="*/ 2147483646 h 148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949"/>
                  <a:gd name="T118" fmla="*/ 0 h 1486"/>
                  <a:gd name="T119" fmla="*/ 1949 w 1949"/>
                  <a:gd name="T120" fmla="*/ 1486 h 148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949" h="1486">
                    <a:moveTo>
                      <a:pt x="1805" y="637"/>
                    </a:moveTo>
                    <a:lnTo>
                      <a:pt x="1805" y="637"/>
                    </a:lnTo>
                    <a:lnTo>
                      <a:pt x="1539" y="637"/>
                    </a:lnTo>
                    <a:lnTo>
                      <a:pt x="1166" y="320"/>
                    </a:lnTo>
                    <a:lnTo>
                      <a:pt x="1421" y="320"/>
                    </a:lnTo>
                    <a:cubicBezTo>
                      <a:pt x="1440" y="320"/>
                      <a:pt x="1455" y="305"/>
                      <a:pt x="1455" y="286"/>
                    </a:cubicBezTo>
                    <a:lnTo>
                      <a:pt x="1455" y="203"/>
                    </a:lnTo>
                    <a:lnTo>
                      <a:pt x="1581" y="203"/>
                    </a:lnTo>
                    <a:lnTo>
                      <a:pt x="1581" y="286"/>
                    </a:lnTo>
                    <a:cubicBezTo>
                      <a:pt x="1581" y="305"/>
                      <a:pt x="1596" y="320"/>
                      <a:pt x="1615" y="320"/>
                    </a:cubicBezTo>
                    <a:lnTo>
                      <a:pt x="1729" y="320"/>
                    </a:lnTo>
                    <a:lnTo>
                      <a:pt x="1863" y="637"/>
                    </a:lnTo>
                    <a:lnTo>
                      <a:pt x="1805" y="637"/>
                    </a:lnTo>
                    <a:close/>
                    <a:moveTo>
                      <a:pt x="803" y="162"/>
                    </a:moveTo>
                    <a:lnTo>
                      <a:pt x="803" y="162"/>
                    </a:lnTo>
                    <a:cubicBezTo>
                      <a:pt x="790" y="151"/>
                      <a:pt x="772" y="151"/>
                      <a:pt x="760" y="162"/>
                    </a:cubicBezTo>
                    <a:lnTo>
                      <a:pt x="201" y="637"/>
                    </a:lnTo>
                    <a:lnTo>
                      <a:pt x="126" y="637"/>
                    </a:lnTo>
                    <a:lnTo>
                      <a:pt x="781" y="80"/>
                    </a:lnTo>
                    <a:lnTo>
                      <a:pt x="1436" y="637"/>
                    </a:lnTo>
                    <a:lnTo>
                      <a:pt x="1362" y="637"/>
                    </a:lnTo>
                    <a:lnTo>
                      <a:pt x="803" y="162"/>
                    </a:lnTo>
                    <a:close/>
                    <a:moveTo>
                      <a:pt x="1944" y="657"/>
                    </a:moveTo>
                    <a:lnTo>
                      <a:pt x="1944" y="657"/>
                    </a:lnTo>
                    <a:lnTo>
                      <a:pt x="1782" y="273"/>
                    </a:lnTo>
                    <a:cubicBezTo>
                      <a:pt x="1777" y="261"/>
                      <a:pt x="1765" y="253"/>
                      <a:pt x="1751" y="253"/>
                    </a:cubicBezTo>
                    <a:lnTo>
                      <a:pt x="1648" y="253"/>
                    </a:lnTo>
                    <a:lnTo>
                      <a:pt x="1648" y="169"/>
                    </a:lnTo>
                    <a:cubicBezTo>
                      <a:pt x="1648" y="151"/>
                      <a:pt x="1633" y="136"/>
                      <a:pt x="1615" y="136"/>
                    </a:cubicBezTo>
                    <a:lnTo>
                      <a:pt x="1421" y="136"/>
                    </a:lnTo>
                    <a:cubicBezTo>
                      <a:pt x="1403" y="136"/>
                      <a:pt x="1388" y="151"/>
                      <a:pt x="1388" y="169"/>
                    </a:cubicBezTo>
                    <a:lnTo>
                      <a:pt x="1388" y="253"/>
                    </a:lnTo>
                    <a:lnTo>
                      <a:pt x="1088" y="253"/>
                    </a:lnTo>
                    <a:lnTo>
                      <a:pt x="803" y="11"/>
                    </a:lnTo>
                    <a:cubicBezTo>
                      <a:pt x="790" y="0"/>
                      <a:pt x="772" y="0"/>
                      <a:pt x="760" y="11"/>
                    </a:cubicBezTo>
                    <a:lnTo>
                      <a:pt x="14" y="645"/>
                    </a:lnTo>
                    <a:cubicBezTo>
                      <a:pt x="3" y="654"/>
                      <a:pt x="0" y="668"/>
                      <a:pt x="4" y="682"/>
                    </a:cubicBezTo>
                    <a:cubicBezTo>
                      <a:pt x="9" y="695"/>
                      <a:pt x="22" y="703"/>
                      <a:pt x="36" y="703"/>
                    </a:cubicBezTo>
                    <a:lnTo>
                      <a:pt x="180" y="703"/>
                    </a:lnTo>
                    <a:lnTo>
                      <a:pt x="180" y="1417"/>
                    </a:lnTo>
                    <a:cubicBezTo>
                      <a:pt x="180" y="1435"/>
                      <a:pt x="195" y="1450"/>
                      <a:pt x="213" y="1450"/>
                    </a:cubicBezTo>
                    <a:lnTo>
                      <a:pt x="614" y="1450"/>
                    </a:lnTo>
                    <a:cubicBezTo>
                      <a:pt x="626" y="1472"/>
                      <a:pt x="648" y="1486"/>
                      <a:pt x="675" y="1486"/>
                    </a:cubicBezTo>
                    <a:cubicBezTo>
                      <a:pt x="713" y="1486"/>
                      <a:pt x="744" y="1455"/>
                      <a:pt x="744" y="1417"/>
                    </a:cubicBezTo>
                    <a:cubicBezTo>
                      <a:pt x="744" y="1379"/>
                      <a:pt x="713" y="1348"/>
                      <a:pt x="675" y="1348"/>
                    </a:cubicBezTo>
                    <a:cubicBezTo>
                      <a:pt x="648" y="1348"/>
                      <a:pt x="626" y="1362"/>
                      <a:pt x="614" y="1384"/>
                    </a:cubicBezTo>
                    <a:lnTo>
                      <a:pt x="246" y="1384"/>
                    </a:lnTo>
                    <a:lnTo>
                      <a:pt x="246" y="685"/>
                    </a:lnTo>
                    <a:lnTo>
                      <a:pt x="781" y="231"/>
                    </a:lnTo>
                    <a:lnTo>
                      <a:pt x="1328" y="695"/>
                    </a:lnTo>
                    <a:cubicBezTo>
                      <a:pt x="1334" y="701"/>
                      <a:pt x="1342" y="703"/>
                      <a:pt x="1349" y="703"/>
                    </a:cubicBezTo>
                    <a:lnTo>
                      <a:pt x="1772" y="703"/>
                    </a:lnTo>
                    <a:lnTo>
                      <a:pt x="1772" y="1384"/>
                    </a:lnTo>
                    <a:lnTo>
                      <a:pt x="1648" y="1384"/>
                    </a:lnTo>
                    <a:lnTo>
                      <a:pt x="1648" y="1134"/>
                    </a:lnTo>
                    <a:cubicBezTo>
                      <a:pt x="1648" y="1115"/>
                      <a:pt x="1633" y="1100"/>
                      <a:pt x="1615" y="1100"/>
                    </a:cubicBezTo>
                    <a:lnTo>
                      <a:pt x="1439" y="1100"/>
                    </a:lnTo>
                    <a:cubicBezTo>
                      <a:pt x="1420" y="1100"/>
                      <a:pt x="1405" y="1115"/>
                      <a:pt x="1405" y="1134"/>
                    </a:cubicBezTo>
                    <a:lnTo>
                      <a:pt x="1405" y="1384"/>
                    </a:lnTo>
                    <a:lnTo>
                      <a:pt x="948" y="1384"/>
                    </a:lnTo>
                    <a:cubicBezTo>
                      <a:pt x="936" y="1362"/>
                      <a:pt x="914" y="1348"/>
                      <a:pt x="888" y="1348"/>
                    </a:cubicBezTo>
                    <a:cubicBezTo>
                      <a:pt x="849" y="1348"/>
                      <a:pt x="818" y="1379"/>
                      <a:pt x="818" y="1417"/>
                    </a:cubicBezTo>
                    <a:cubicBezTo>
                      <a:pt x="818" y="1455"/>
                      <a:pt x="849" y="1486"/>
                      <a:pt x="888" y="1486"/>
                    </a:cubicBezTo>
                    <a:cubicBezTo>
                      <a:pt x="914" y="1486"/>
                      <a:pt x="936" y="1472"/>
                      <a:pt x="948" y="1450"/>
                    </a:cubicBezTo>
                    <a:lnTo>
                      <a:pt x="1439" y="1450"/>
                    </a:lnTo>
                    <a:cubicBezTo>
                      <a:pt x="1457" y="1450"/>
                      <a:pt x="1472" y="1435"/>
                      <a:pt x="1472" y="1417"/>
                    </a:cubicBezTo>
                    <a:lnTo>
                      <a:pt x="1472" y="1167"/>
                    </a:lnTo>
                    <a:lnTo>
                      <a:pt x="1581" y="1167"/>
                    </a:lnTo>
                    <a:lnTo>
                      <a:pt x="1581" y="1417"/>
                    </a:lnTo>
                    <a:cubicBezTo>
                      <a:pt x="1581" y="1435"/>
                      <a:pt x="1596" y="1450"/>
                      <a:pt x="1615" y="1450"/>
                    </a:cubicBezTo>
                    <a:lnTo>
                      <a:pt x="1805" y="1450"/>
                    </a:lnTo>
                    <a:cubicBezTo>
                      <a:pt x="1823" y="1450"/>
                      <a:pt x="1838" y="1435"/>
                      <a:pt x="1838" y="1417"/>
                    </a:cubicBezTo>
                    <a:lnTo>
                      <a:pt x="1838" y="703"/>
                    </a:lnTo>
                    <a:lnTo>
                      <a:pt x="1914" y="703"/>
                    </a:lnTo>
                    <a:cubicBezTo>
                      <a:pt x="1925" y="703"/>
                      <a:pt x="1935" y="698"/>
                      <a:pt x="1941" y="688"/>
                    </a:cubicBezTo>
                    <a:cubicBezTo>
                      <a:pt x="1948" y="679"/>
                      <a:pt x="1949" y="667"/>
                      <a:pt x="1944" y="657"/>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lIns="82828" tIns="41413" rIns="82828" bIns="41413"/>
              <a:lstStyle/>
              <a:p>
                <a:endParaRPr lang="en-US" sz="1633" dirty="0"/>
              </a:p>
            </p:txBody>
          </p:sp>
          <p:sp>
            <p:nvSpPr>
              <p:cNvPr id="167" name="Freeform 147"/>
              <p:cNvSpPr>
                <a:spLocks noEditPoints="1"/>
              </p:cNvSpPr>
              <p:nvPr/>
            </p:nvSpPr>
            <p:spPr bwMode="auto">
              <a:xfrm>
                <a:off x="1444625" y="3887788"/>
                <a:ext cx="101600" cy="101600"/>
              </a:xfrm>
              <a:custGeom>
                <a:avLst/>
                <a:gdLst>
                  <a:gd name="T0" fmla="*/ 2147483646 w 243"/>
                  <a:gd name="T1" fmla="*/ 2147483646 h 242"/>
                  <a:gd name="T2" fmla="*/ 2147483646 w 243"/>
                  <a:gd name="T3" fmla="*/ 2147483646 h 242"/>
                  <a:gd name="T4" fmla="*/ 2147483646 w 243"/>
                  <a:gd name="T5" fmla="*/ 2147483646 h 242"/>
                  <a:gd name="T6" fmla="*/ 2147483646 w 243"/>
                  <a:gd name="T7" fmla="*/ 2147483646 h 242"/>
                  <a:gd name="T8" fmla="*/ 2147483646 w 243"/>
                  <a:gd name="T9" fmla="*/ 2147483646 h 242"/>
                  <a:gd name="T10" fmla="*/ 2147483646 w 243"/>
                  <a:gd name="T11" fmla="*/ 2147483646 h 242"/>
                  <a:gd name="T12" fmla="*/ 2147483646 w 243"/>
                  <a:gd name="T13" fmla="*/ 2147483646 h 242"/>
                  <a:gd name="T14" fmla="*/ 2147483646 w 243"/>
                  <a:gd name="T15" fmla="*/ 2147483646 h 242"/>
                  <a:gd name="T16" fmla="*/ 2147483646 w 243"/>
                  <a:gd name="T17" fmla="*/ 2147483646 h 242"/>
                  <a:gd name="T18" fmla="*/ 2147483646 w 243"/>
                  <a:gd name="T19" fmla="*/ 2147483646 h 242"/>
                  <a:gd name="T20" fmla="*/ 2147483646 w 243"/>
                  <a:gd name="T21" fmla="*/ 2147483646 h 242"/>
                  <a:gd name="T22" fmla="*/ 2147483646 w 243"/>
                  <a:gd name="T23" fmla="*/ 0 h 242"/>
                  <a:gd name="T24" fmla="*/ 2147483646 w 243"/>
                  <a:gd name="T25" fmla="*/ 0 h 242"/>
                  <a:gd name="T26" fmla="*/ 0 w 243"/>
                  <a:gd name="T27" fmla="*/ 2147483646 h 242"/>
                  <a:gd name="T28" fmla="*/ 0 w 243"/>
                  <a:gd name="T29" fmla="*/ 2147483646 h 242"/>
                  <a:gd name="T30" fmla="*/ 2147483646 w 243"/>
                  <a:gd name="T31" fmla="*/ 2147483646 h 24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43"/>
                  <a:gd name="T49" fmla="*/ 0 h 242"/>
                  <a:gd name="T50" fmla="*/ 243 w 243"/>
                  <a:gd name="T51" fmla="*/ 242 h 24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43" h="242">
                    <a:moveTo>
                      <a:pt x="67" y="66"/>
                    </a:moveTo>
                    <a:lnTo>
                      <a:pt x="67" y="66"/>
                    </a:lnTo>
                    <a:lnTo>
                      <a:pt x="176" y="66"/>
                    </a:lnTo>
                    <a:lnTo>
                      <a:pt x="176" y="176"/>
                    </a:lnTo>
                    <a:lnTo>
                      <a:pt x="67" y="176"/>
                    </a:lnTo>
                    <a:lnTo>
                      <a:pt x="67" y="66"/>
                    </a:lnTo>
                    <a:close/>
                    <a:moveTo>
                      <a:pt x="34" y="242"/>
                    </a:moveTo>
                    <a:lnTo>
                      <a:pt x="34" y="242"/>
                    </a:lnTo>
                    <a:lnTo>
                      <a:pt x="210" y="242"/>
                    </a:lnTo>
                    <a:cubicBezTo>
                      <a:pt x="228" y="242"/>
                      <a:pt x="243" y="227"/>
                      <a:pt x="243" y="209"/>
                    </a:cubicBezTo>
                    <a:lnTo>
                      <a:pt x="243" y="33"/>
                    </a:lnTo>
                    <a:cubicBezTo>
                      <a:pt x="243" y="15"/>
                      <a:pt x="228" y="0"/>
                      <a:pt x="210" y="0"/>
                    </a:cubicBezTo>
                    <a:lnTo>
                      <a:pt x="34" y="0"/>
                    </a:lnTo>
                    <a:cubicBezTo>
                      <a:pt x="15" y="0"/>
                      <a:pt x="0" y="15"/>
                      <a:pt x="0" y="33"/>
                    </a:cubicBezTo>
                    <a:lnTo>
                      <a:pt x="0" y="209"/>
                    </a:lnTo>
                    <a:cubicBezTo>
                      <a:pt x="0" y="227"/>
                      <a:pt x="15" y="242"/>
                      <a:pt x="34" y="242"/>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lIns="82828" tIns="41413" rIns="82828" bIns="41413"/>
              <a:lstStyle/>
              <a:p>
                <a:endParaRPr lang="en-US" sz="1633" dirty="0"/>
              </a:p>
            </p:txBody>
          </p:sp>
          <p:sp>
            <p:nvSpPr>
              <p:cNvPr id="168" name="Freeform 148"/>
              <p:cNvSpPr>
                <a:spLocks noEditPoints="1"/>
              </p:cNvSpPr>
              <p:nvPr/>
            </p:nvSpPr>
            <p:spPr bwMode="auto">
              <a:xfrm>
                <a:off x="1012825" y="3860800"/>
                <a:ext cx="80963" cy="128588"/>
              </a:xfrm>
              <a:custGeom>
                <a:avLst/>
                <a:gdLst>
                  <a:gd name="T0" fmla="*/ 2147483646 w 194"/>
                  <a:gd name="T1" fmla="*/ 2147483646 h 306"/>
                  <a:gd name="T2" fmla="*/ 2147483646 w 194"/>
                  <a:gd name="T3" fmla="*/ 2147483646 h 306"/>
                  <a:gd name="T4" fmla="*/ 2147483646 w 194"/>
                  <a:gd name="T5" fmla="*/ 2147483646 h 306"/>
                  <a:gd name="T6" fmla="*/ 2147483646 w 194"/>
                  <a:gd name="T7" fmla="*/ 2147483646 h 306"/>
                  <a:gd name="T8" fmla="*/ 2147483646 w 194"/>
                  <a:gd name="T9" fmla="*/ 2147483646 h 306"/>
                  <a:gd name="T10" fmla="*/ 2147483646 w 194"/>
                  <a:gd name="T11" fmla="*/ 2147483646 h 306"/>
                  <a:gd name="T12" fmla="*/ 2147483646 w 194"/>
                  <a:gd name="T13" fmla="*/ 2147483646 h 306"/>
                  <a:gd name="T14" fmla="*/ 0 w 194"/>
                  <a:gd name="T15" fmla="*/ 2147483646 h 306"/>
                  <a:gd name="T16" fmla="*/ 0 w 194"/>
                  <a:gd name="T17" fmla="*/ 2147483646 h 306"/>
                  <a:gd name="T18" fmla="*/ 0 w 194"/>
                  <a:gd name="T19" fmla="*/ 2147483646 h 306"/>
                  <a:gd name="T20" fmla="*/ 2147483646 w 194"/>
                  <a:gd name="T21" fmla="*/ 2147483646 h 306"/>
                  <a:gd name="T22" fmla="*/ 2147483646 w 194"/>
                  <a:gd name="T23" fmla="*/ 2147483646 h 306"/>
                  <a:gd name="T24" fmla="*/ 2147483646 w 194"/>
                  <a:gd name="T25" fmla="*/ 2147483646 h 306"/>
                  <a:gd name="T26" fmla="*/ 2147483646 w 194"/>
                  <a:gd name="T27" fmla="*/ 2147483646 h 306"/>
                  <a:gd name="T28" fmla="*/ 2147483646 w 194"/>
                  <a:gd name="T29" fmla="*/ 0 h 306"/>
                  <a:gd name="T30" fmla="*/ 0 w 194"/>
                  <a:gd name="T31" fmla="*/ 2147483646 h 30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
                  <a:gd name="T49" fmla="*/ 0 h 306"/>
                  <a:gd name="T50" fmla="*/ 194 w 194"/>
                  <a:gd name="T51" fmla="*/ 306 h 30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 h="306">
                    <a:moveTo>
                      <a:pt x="128" y="97"/>
                    </a:moveTo>
                    <a:lnTo>
                      <a:pt x="128" y="97"/>
                    </a:lnTo>
                    <a:lnTo>
                      <a:pt x="128" y="240"/>
                    </a:lnTo>
                    <a:lnTo>
                      <a:pt x="66" y="240"/>
                    </a:lnTo>
                    <a:lnTo>
                      <a:pt x="66" y="97"/>
                    </a:lnTo>
                    <a:cubicBezTo>
                      <a:pt x="66" y="80"/>
                      <a:pt x="80" y="66"/>
                      <a:pt x="97" y="66"/>
                    </a:cubicBezTo>
                    <a:cubicBezTo>
                      <a:pt x="114" y="66"/>
                      <a:pt x="128" y="80"/>
                      <a:pt x="128" y="97"/>
                    </a:cubicBezTo>
                    <a:close/>
                    <a:moveTo>
                      <a:pt x="0" y="97"/>
                    </a:moveTo>
                    <a:lnTo>
                      <a:pt x="0" y="97"/>
                    </a:lnTo>
                    <a:lnTo>
                      <a:pt x="0" y="273"/>
                    </a:lnTo>
                    <a:cubicBezTo>
                      <a:pt x="0" y="291"/>
                      <a:pt x="15" y="306"/>
                      <a:pt x="33" y="306"/>
                    </a:cubicBezTo>
                    <a:lnTo>
                      <a:pt x="161" y="306"/>
                    </a:lnTo>
                    <a:cubicBezTo>
                      <a:pt x="179" y="306"/>
                      <a:pt x="194" y="291"/>
                      <a:pt x="194" y="273"/>
                    </a:cubicBezTo>
                    <a:lnTo>
                      <a:pt x="194" y="97"/>
                    </a:lnTo>
                    <a:cubicBezTo>
                      <a:pt x="194" y="43"/>
                      <a:pt x="151" y="0"/>
                      <a:pt x="97" y="0"/>
                    </a:cubicBezTo>
                    <a:cubicBezTo>
                      <a:pt x="43" y="0"/>
                      <a:pt x="0" y="43"/>
                      <a:pt x="0" y="97"/>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lIns="82828" tIns="41413" rIns="82828" bIns="41413"/>
              <a:lstStyle/>
              <a:p>
                <a:endParaRPr lang="en-US" sz="1633" dirty="0"/>
              </a:p>
            </p:txBody>
          </p:sp>
          <p:sp>
            <p:nvSpPr>
              <p:cNvPr id="169" name="Freeform 149"/>
              <p:cNvSpPr>
                <a:spLocks noEditPoints="1"/>
              </p:cNvSpPr>
              <p:nvPr/>
            </p:nvSpPr>
            <p:spPr bwMode="auto">
              <a:xfrm>
                <a:off x="1141413" y="3860800"/>
                <a:ext cx="80963" cy="128588"/>
              </a:xfrm>
              <a:custGeom>
                <a:avLst/>
                <a:gdLst>
                  <a:gd name="T0" fmla="*/ 2147483646 w 194"/>
                  <a:gd name="T1" fmla="*/ 2147483646 h 306"/>
                  <a:gd name="T2" fmla="*/ 2147483646 w 194"/>
                  <a:gd name="T3" fmla="*/ 2147483646 h 306"/>
                  <a:gd name="T4" fmla="*/ 2147483646 w 194"/>
                  <a:gd name="T5" fmla="*/ 2147483646 h 306"/>
                  <a:gd name="T6" fmla="*/ 2147483646 w 194"/>
                  <a:gd name="T7" fmla="*/ 2147483646 h 306"/>
                  <a:gd name="T8" fmla="*/ 2147483646 w 194"/>
                  <a:gd name="T9" fmla="*/ 2147483646 h 306"/>
                  <a:gd name="T10" fmla="*/ 2147483646 w 194"/>
                  <a:gd name="T11" fmla="*/ 2147483646 h 306"/>
                  <a:gd name="T12" fmla="*/ 2147483646 w 194"/>
                  <a:gd name="T13" fmla="*/ 2147483646 h 306"/>
                  <a:gd name="T14" fmla="*/ 2147483646 w 194"/>
                  <a:gd name="T15" fmla="*/ 2147483646 h 306"/>
                  <a:gd name="T16" fmla="*/ 2147483646 w 194"/>
                  <a:gd name="T17" fmla="*/ 2147483646 h 306"/>
                  <a:gd name="T18" fmla="*/ 2147483646 w 194"/>
                  <a:gd name="T19" fmla="*/ 2147483646 h 306"/>
                  <a:gd name="T20" fmla="*/ 2147483646 w 194"/>
                  <a:gd name="T21" fmla="*/ 0 h 306"/>
                  <a:gd name="T22" fmla="*/ 0 w 194"/>
                  <a:gd name="T23" fmla="*/ 2147483646 h 306"/>
                  <a:gd name="T24" fmla="*/ 0 w 194"/>
                  <a:gd name="T25" fmla="*/ 2147483646 h 306"/>
                  <a:gd name="T26" fmla="*/ 2147483646 w 194"/>
                  <a:gd name="T27" fmla="*/ 2147483646 h 306"/>
                  <a:gd name="T28" fmla="*/ 2147483646 w 194"/>
                  <a:gd name="T29" fmla="*/ 2147483646 h 306"/>
                  <a:gd name="T30" fmla="*/ 2147483646 w 194"/>
                  <a:gd name="T31" fmla="*/ 2147483646 h 30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
                  <a:gd name="T49" fmla="*/ 0 h 306"/>
                  <a:gd name="T50" fmla="*/ 194 w 194"/>
                  <a:gd name="T51" fmla="*/ 306 h 30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 h="306">
                    <a:moveTo>
                      <a:pt x="128" y="240"/>
                    </a:moveTo>
                    <a:lnTo>
                      <a:pt x="128" y="240"/>
                    </a:lnTo>
                    <a:lnTo>
                      <a:pt x="67" y="240"/>
                    </a:lnTo>
                    <a:lnTo>
                      <a:pt x="67" y="97"/>
                    </a:lnTo>
                    <a:cubicBezTo>
                      <a:pt x="67" y="80"/>
                      <a:pt x="80" y="66"/>
                      <a:pt x="97" y="66"/>
                    </a:cubicBezTo>
                    <a:cubicBezTo>
                      <a:pt x="114" y="66"/>
                      <a:pt x="128" y="80"/>
                      <a:pt x="128" y="97"/>
                    </a:cubicBezTo>
                    <a:lnTo>
                      <a:pt x="128" y="240"/>
                    </a:lnTo>
                    <a:close/>
                    <a:moveTo>
                      <a:pt x="194" y="273"/>
                    </a:moveTo>
                    <a:lnTo>
                      <a:pt x="194" y="273"/>
                    </a:lnTo>
                    <a:lnTo>
                      <a:pt x="194" y="97"/>
                    </a:lnTo>
                    <a:cubicBezTo>
                      <a:pt x="194" y="43"/>
                      <a:pt x="151" y="0"/>
                      <a:pt x="97" y="0"/>
                    </a:cubicBezTo>
                    <a:cubicBezTo>
                      <a:pt x="44" y="0"/>
                      <a:pt x="0" y="43"/>
                      <a:pt x="0" y="97"/>
                    </a:cubicBezTo>
                    <a:lnTo>
                      <a:pt x="0" y="273"/>
                    </a:lnTo>
                    <a:cubicBezTo>
                      <a:pt x="0" y="291"/>
                      <a:pt x="15" y="306"/>
                      <a:pt x="33" y="306"/>
                    </a:cubicBezTo>
                    <a:lnTo>
                      <a:pt x="161" y="306"/>
                    </a:lnTo>
                    <a:cubicBezTo>
                      <a:pt x="180" y="306"/>
                      <a:pt x="194" y="291"/>
                      <a:pt x="194" y="273"/>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lIns="82828" tIns="41413" rIns="82828" bIns="41413"/>
              <a:lstStyle/>
              <a:p>
                <a:endParaRPr lang="en-US" sz="1633" dirty="0"/>
              </a:p>
            </p:txBody>
          </p:sp>
          <p:sp>
            <p:nvSpPr>
              <p:cNvPr id="170" name="Freeform 150"/>
              <p:cNvSpPr>
                <a:spLocks noEditPoints="1"/>
              </p:cNvSpPr>
              <p:nvPr/>
            </p:nvSpPr>
            <p:spPr bwMode="auto">
              <a:xfrm>
                <a:off x="1270000" y="3860800"/>
                <a:ext cx="80963" cy="128588"/>
              </a:xfrm>
              <a:custGeom>
                <a:avLst/>
                <a:gdLst>
                  <a:gd name="T0" fmla="*/ 2147483646 w 195"/>
                  <a:gd name="T1" fmla="*/ 2147483646 h 306"/>
                  <a:gd name="T2" fmla="*/ 2147483646 w 195"/>
                  <a:gd name="T3" fmla="*/ 2147483646 h 306"/>
                  <a:gd name="T4" fmla="*/ 2147483646 w 195"/>
                  <a:gd name="T5" fmla="*/ 2147483646 h 306"/>
                  <a:gd name="T6" fmla="*/ 2147483646 w 195"/>
                  <a:gd name="T7" fmla="*/ 2147483646 h 306"/>
                  <a:gd name="T8" fmla="*/ 2147483646 w 195"/>
                  <a:gd name="T9" fmla="*/ 2147483646 h 306"/>
                  <a:gd name="T10" fmla="*/ 2147483646 w 195"/>
                  <a:gd name="T11" fmla="*/ 2147483646 h 306"/>
                  <a:gd name="T12" fmla="*/ 2147483646 w 195"/>
                  <a:gd name="T13" fmla="*/ 2147483646 h 306"/>
                  <a:gd name="T14" fmla="*/ 2147483646 w 195"/>
                  <a:gd name="T15" fmla="*/ 2147483646 h 306"/>
                  <a:gd name="T16" fmla="*/ 2147483646 w 195"/>
                  <a:gd name="T17" fmla="*/ 2147483646 h 306"/>
                  <a:gd name="T18" fmla="*/ 2147483646 w 195"/>
                  <a:gd name="T19" fmla="*/ 2147483646 h 306"/>
                  <a:gd name="T20" fmla="*/ 2147483646 w 195"/>
                  <a:gd name="T21" fmla="*/ 2147483646 h 306"/>
                  <a:gd name="T22" fmla="*/ 2147483646 w 195"/>
                  <a:gd name="T23" fmla="*/ 0 h 306"/>
                  <a:gd name="T24" fmla="*/ 0 w 195"/>
                  <a:gd name="T25" fmla="*/ 2147483646 h 306"/>
                  <a:gd name="T26" fmla="*/ 0 w 195"/>
                  <a:gd name="T27" fmla="*/ 2147483646 h 306"/>
                  <a:gd name="T28" fmla="*/ 2147483646 w 195"/>
                  <a:gd name="T29" fmla="*/ 2147483646 h 306"/>
                  <a:gd name="T30" fmla="*/ 2147483646 w 195"/>
                  <a:gd name="T31" fmla="*/ 2147483646 h 30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5"/>
                  <a:gd name="T49" fmla="*/ 0 h 306"/>
                  <a:gd name="T50" fmla="*/ 195 w 195"/>
                  <a:gd name="T51" fmla="*/ 306 h 30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5" h="306">
                    <a:moveTo>
                      <a:pt x="67" y="97"/>
                    </a:moveTo>
                    <a:lnTo>
                      <a:pt x="67" y="97"/>
                    </a:lnTo>
                    <a:cubicBezTo>
                      <a:pt x="67" y="80"/>
                      <a:pt x="80" y="66"/>
                      <a:pt x="97" y="66"/>
                    </a:cubicBezTo>
                    <a:cubicBezTo>
                      <a:pt x="114" y="66"/>
                      <a:pt x="128" y="80"/>
                      <a:pt x="128" y="97"/>
                    </a:cubicBezTo>
                    <a:lnTo>
                      <a:pt x="128" y="240"/>
                    </a:lnTo>
                    <a:lnTo>
                      <a:pt x="67" y="240"/>
                    </a:lnTo>
                    <a:lnTo>
                      <a:pt x="67" y="97"/>
                    </a:lnTo>
                    <a:close/>
                    <a:moveTo>
                      <a:pt x="161" y="306"/>
                    </a:moveTo>
                    <a:lnTo>
                      <a:pt x="161" y="306"/>
                    </a:lnTo>
                    <a:cubicBezTo>
                      <a:pt x="180" y="306"/>
                      <a:pt x="195" y="291"/>
                      <a:pt x="195" y="273"/>
                    </a:cubicBezTo>
                    <a:lnTo>
                      <a:pt x="195" y="97"/>
                    </a:lnTo>
                    <a:cubicBezTo>
                      <a:pt x="195" y="43"/>
                      <a:pt x="151" y="0"/>
                      <a:pt x="97" y="0"/>
                    </a:cubicBezTo>
                    <a:cubicBezTo>
                      <a:pt x="44" y="0"/>
                      <a:pt x="0" y="43"/>
                      <a:pt x="0" y="97"/>
                    </a:cubicBezTo>
                    <a:lnTo>
                      <a:pt x="0" y="273"/>
                    </a:lnTo>
                    <a:cubicBezTo>
                      <a:pt x="0" y="291"/>
                      <a:pt x="15" y="306"/>
                      <a:pt x="33" y="306"/>
                    </a:cubicBezTo>
                    <a:lnTo>
                      <a:pt x="161" y="306"/>
                    </a:ln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lIns="82828" tIns="41413" rIns="82828" bIns="41413"/>
              <a:lstStyle/>
              <a:p>
                <a:endParaRPr lang="en-US" sz="1633" dirty="0"/>
              </a:p>
            </p:txBody>
          </p:sp>
        </p:grpSp>
        <p:grpSp>
          <p:nvGrpSpPr>
            <p:cNvPr id="124" name="组合 176"/>
            <p:cNvGrpSpPr>
              <a:grpSpLocks/>
            </p:cNvGrpSpPr>
            <p:nvPr/>
          </p:nvGrpSpPr>
          <p:grpSpPr bwMode="auto">
            <a:xfrm>
              <a:off x="6091125" y="1479186"/>
              <a:ext cx="343958" cy="261837"/>
              <a:chOff x="854075" y="3563938"/>
              <a:chExt cx="817563" cy="623888"/>
            </a:xfrm>
            <a:solidFill>
              <a:srgbClr val="2D6FAE"/>
            </a:solidFill>
          </p:grpSpPr>
          <p:sp>
            <p:nvSpPr>
              <p:cNvPr id="161" name="Freeform 146"/>
              <p:cNvSpPr>
                <a:spLocks noEditPoints="1"/>
              </p:cNvSpPr>
              <p:nvPr/>
            </p:nvSpPr>
            <p:spPr bwMode="auto">
              <a:xfrm>
                <a:off x="854075" y="3563938"/>
                <a:ext cx="817563" cy="623888"/>
              </a:xfrm>
              <a:custGeom>
                <a:avLst/>
                <a:gdLst>
                  <a:gd name="T0" fmla="*/ 2147483646 w 1949"/>
                  <a:gd name="T1" fmla="*/ 2147483646 h 1486"/>
                  <a:gd name="T2" fmla="*/ 2147483646 w 1949"/>
                  <a:gd name="T3" fmla="*/ 2147483646 h 1486"/>
                  <a:gd name="T4" fmla="*/ 2147483646 w 1949"/>
                  <a:gd name="T5" fmla="*/ 2147483646 h 1486"/>
                  <a:gd name="T6" fmla="*/ 2147483646 w 1949"/>
                  <a:gd name="T7" fmla="*/ 2147483646 h 1486"/>
                  <a:gd name="T8" fmla="*/ 2147483646 w 1949"/>
                  <a:gd name="T9" fmla="*/ 2147483646 h 1486"/>
                  <a:gd name="T10" fmla="*/ 2147483646 w 1949"/>
                  <a:gd name="T11" fmla="*/ 2147483646 h 1486"/>
                  <a:gd name="T12" fmla="*/ 2147483646 w 1949"/>
                  <a:gd name="T13" fmla="*/ 2147483646 h 1486"/>
                  <a:gd name="T14" fmla="*/ 2147483646 w 1949"/>
                  <a:gd name="T15" fmla="*/ 2147483646 h 1486"/>
                  <a:gd name="T16" fmla="*/ 2147483646 w 1949"/>
                  <a:gd name="T17" fmla="*/ 2147483646 h 1486"/>
                  <a:gd name="T18" fmla="*/ 2147483646 w 1949"/>
                  <a:gd name="T19" fmla="*/ 2147483646 h 1486"/>
                  <a:gd name="T20" fmla="*/ 2147483646 w 1949"/>
                  <a:gd name="T21" fmla="*/ 2147483646 h 1486"/>
                  <a:gd name="T22" fmla="*/ 2147483646 w 1949"/>
                  <a:gd name="T23" fmla="*/ 2147483646 h 1486"/>
                  <a:gd name="T24" fmla="*/ 2147483646 w 1949"/>
                  <a:gd name="T25" fmla="*/ 2147483646 h 1486"/>
                  <a:gd name="T26" fmla="*/ 2147483646 w 1949"/>
                  <a:gd name="T27" fmla="*/ 2147483646 h 1486"/>
                  <a:gd name="T28" fmla="*/ 2147483646 w 1949"/>
                  <a:gd name="T29" fmla="*/ 2147483646 h 1486"/>
                  <a:gd name="T30" fmla="*/ 2147483646 w 1949"/>
                  <a:gd name="T31" fmla="*/ 2147483646 h 1486"/>
                  <a:gd name="T32" fmla="*/ 2147483646 w 1949"/>
                  <a:gd name="T33" fmla="*/ 2147483646 h 1486"/>
                  <a:gd name="T34" fmla="*/ 2147483646 w 1949"/>
                  <a:gd name="T35" fmla="*/ 2147483646 h 1486"/>
                  <a:gd name="T36" fmla="*/ 2147483646 w 1949"/>
                  <a:gd name="T37" fmla="*/ 2147483646 h 1486"/>
                  <a:gd name="T38" fmla="*/ 2147483646 w 1949"/>
                  <a:gd name="T39" fmla="*/ 2147483646 h 1486"/>
                  <a:gd name="T40" fmla="*/ 2147483646 w 1949"/>
                  <a:gd name="T41" fmla="*/ 2147483646 h 1486"/>
                  <a:gd name="T42" fmla="*/ 2147483646 w 1949"/>
                  <a:gd name="T43" fmla="*/ 2147483646 h 1486"/>
                  <a:gd name="T44" fmla="*/ 2147483646 w 1949"/>
                  <a:gd name="T45" fmla="*/ 2147483646 h 1486"/>
                  <a:gd name="T46" fmla="*/ 2147483646 w 1949"/>
                  <a:gd name="T47" fmla="*/ 2147483646 h 1486"/>
                  <a:gd name="T48" fmla="*/ 2147483646 w 1949"/>
                  <a:gd name="T49" fmla="*/ 2147483646 h 1486"/>
                  <a:gd name="T50" fmla="*/ 2147483646 w 1949"/>
                  <a:gd name="T51" fmla="*/ 2147483646 h 1486"/>
                  <a:gd name="T52" fmla="*/ 2147483646 w 1949"/>
                  <a:gd name="T53" fmla="*/ 2147483646 h 1486"/>
                  <a:gd name="T54" fmla="*/ 2147483646 w 1949"/>
                  <a:gd name="T55" fmla="*/ 2147483646 h 1486"/>
                  <a:gd name="T56" fmla="*/ 2147483646 w 1949"/>
                  <a:gd name="T57" fmla="*/ 2147483646 h 1486"/>
                  <a:gd name="T58" fmla="*/ 2147483646 w 1949"/>
                  <a:gd name="T59" fmla="*/ 2147483646 h 1486"/>
                  <a:gd name="T60" fmla="*/ 2147483646 w 1949"/>
                  <a:gd name="T61" fmla="*/ 2147483646 h 1486"/>
                  <a:gd name="T62" fmla="*/ 2147483646 w 1949"/>
                  <a:gd name="T63" fmla="*/ 2147483646 h 1486"/>
                  <a:gd name="T64" fmla="*/ 2147483646 w 1949"/>
                  <a:gd name="T65" fmla="*/ 2147483646 h 1486"/>
                  <a:gd name="T66" fmla="*/ 2147483646 w 1949"/>
                  <a:gd name="T67" fmla="*/ 2147483646 h 1486"/>
                  <a:gd name="T68" fmla="*/ 2147483646 w 1949"/>
                  <a:gd name="T69" fmla="*/ 2147483646 h 1486"/>
                  <a:gd name="T70" fmla="*/ 2147483646 w 1949"/>
                  <a:gd name="T71" fmla="*/ 2147483646 h 1486"/>
                  <a:gd name="T72" fmla="*/ 2147483646 w 1949"/>
                  <a:gd name="T73" fmla="*/ 2147483646 h 1486"/>
                  <a:gd name="T74" fmla="*/ 2147483646 w 1949"/>
                  <a:gd name="T75" fmla="*/ 2147483646 h 1486"/>
                  <a:gd name="T76" fmla="*/ 2147483646 w 1949"/>
                  <a:gd name="T77" fmla="*/ 2147483646 h 148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949"/>
                  <a:gd name="T118" fmla="*/ 0 h 1486"/>
                  <a:gd name="T119" fmla="*/ 1949 w 1949"/>
                  <a:gd name="T120" fmla="*/ 1486 h 148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949" h="1486">
                    <a:moveTo>
                      <a:pt x="1805" y="637"/>
                    </a:moveTo>
                    <a:lnTo>
                      <a:pt x="1805" y="637"/>
                    </a:lnTo>
                    <a:lnTo>
                      <a:pt x="1539" y="637"/>
                    </a:lnTo>
                    <a:lnTo>
                      <a:pt x="1166" y="320"/>
                    </a:lnTo>
                    <a:lnTo>
                      <a:pt x="1421" y="320"/>
                    </a:lnTo>
                    <a:cubicBezTo>
                      <a:pt x="1440" y="320"/>
                      <a:pt x="1455" y="305"/>
                      <a:pt x="1455" y="286"/>
                    </a:cubicBezTo>
                    <a:lnTo>
                      <a:pt x="1455" y="203"/>
                    </a:lnTo>
                    <a:lnTo>
                      <a:pt x="1581" y="203"/>
                    </a:lnTo>
                    <a:lnTo>
                      <a:pt x="1581" y="286"/>
                    </a:lnTo>
                    <a:cubicBezTo>
                      <a:pt x="1581" y="305"/>
                      <a:pt x="1596" y="320"/>
                      <a:pt x="1615" y="320"/>
                    </a:cubicBezTo>
                    <a:lnTo>
                      <a:pt x="1729" y="320"/>
                    </a:lnTo>
                    <a:lnTo>
                      <a:pt x="1863" y="637"/>
                    </a:lnTo>
                    <a:lnTo>
                      <a:pt x="1805" y="637"/>
                    </a:lnTo>
                    <a:close/>
                    <a:moveTo>
                      <a:pt x="803" y="162"/>
                    </a:moveTo>
                    <a:lnTo>
                      <a:pt x="803" y="162"/>
                    </a:lnTo>
                    <a:cubicBezTo>
                      <a:pt x="790" y="151"/>
                      <a:pt x="772" y="151"/>
                      <a:pt x="760" y="162"/>
                    </a:cubicBezTo>
                    <a:lnTo>
                      <a:pt x="201" y="637"/>
                    </a:lnTo>
                    <a:lnTo>
                      <a:pt x="126" y="637"/>
                    </a:lnTo>
                    <a:lnTo>
                      <a:pt x="781" y="80"/>
                    </a:lnTo>
                    <a:lnTo>
                      <a:pt x="1436" y="637"/>
                    </a:lnTo>
                    <a:lnTo>
                      <a:pt x="1362" y="637"/>
                    </a:lnTo>
                    <a:lnTo>
                      <a:pt x="803" y="162"/>
                    </a:lnTo>
                    <a:close/>
                    <a:moveTo>
                      <a:pt x="1944" y="657"/>
                    </a:moveTo>
                    <a:lnTo>
                      <a:pt x="1944" y="657"/>
                    </a:lnTo>
                    <a:lnTo>
                      <a:pt x="1782" y="273"/>
                    </a:lnTo>
                    <a:cubicBezTo>
                      <a:pt x="1777" y="261"/>
                      <a:pt x="1765" y="253"/>
                      <a:pt x="1751" y="253"/>
                    </a:cubicBezTo>
                    <a:lnTo>
                      <a:pt x="1648" y="253"/>
                    </a:lnTo>
                    <a:lnTo>
                      <a:pt x="1648" y="169"/>
                    </a:lnTo>
                    <a:cubicBezTo>
                      <a:pt x="1648" y="151"/>
                      <a:pt x="1633" y="136"/>
                      <a:pt x="1615" y="136"/>
                    </a:cubicBezTo>
                    <a:lnTo>
                      <a:pt x="1421" y="136"/>
                    </a:lnTo>
                    <a:cubicBezTo>
                      <a:pt x="1403" y="136"/>
                      <a:pt x="1388" y="151"/>
                      <a:pt x="1388" y="169"/>
                    </a:cubicBezTo>
                    <a:lnTo>
                      <a:pt x="1388" y="253"/>
                    </a:lnTo>
                    <a:lnTo>
                      <a:pt x="1088" y="253"/>
                    </a:lnTo>
                    <a:lnTo>
                      <a:pt x="803" y="11"/>
                    </a:lnTo>
                    <a:cubicBezTo>
                      <a:pt x="790" y="0"/>
                      <a:pt x="772" y="0"/>
                      <a:pt x="760" y="11"/>
                    </a:cubicBezTo>
                    <a:lnTo>
                      <a:pt x="14" y="645"/>
                    </a:lnTo>
                    <a:cubicBezTo>
                      <a:pt x="3" y="654"/>
                      <a:pt x="0" y="668"/>
                      <a:pt x="4" y="682"/>
                    </a:cubicBezTo>
                    <a:cubicBezTo>
                      <a:pt x="9" y="695"/>
                      <a:pt x="22" y="703"/>
                      <a:pt x="36" y="703"/>
                    </a:cubicBezTo>
                    <a:lnTo>
                      <a:pt x="180" y="703"/>
                    </a:lnTo>
                    <a:lnTo>
                      <a:pt x="180" y="1417"/>
                    </a:lnTo>
                    <a:cubicBezTo>
                      <a:pt x="180" y="1435"/>
                      <a:pt x="195" y="1450"/>
                      <a:pt x="213" y="1450"/>
                    </a:cubicBezTo>
                    <a:lnTo>
                      <a:pt x="614" y="1450"/>
                    </a:lnTo>
                    <a:cubicBezTo>
                      <a:pt x="626" y="1472"/>
                      <a:pt x="648" y="1486"/>
                      <a:pt x="675" y="1486"/>
                    </a:cubicBezTo>
                    <a:cubicBezTo>
                      <a:pt x="713" y="1486"/>
                      <a:pt x="744" y="1455"/>
                      <a:pt x="744" y="1417"/>
                    </a:cubicBezTo>
                    <a:cubicBezTo>
                      <a:pt x="744" y="1379"/>
                      <a:pt x="713" y="1348"/>
                      <a:pt x="675" y="1348"/>
                    </a:cubicBezTo>
                    <a:cubicBezTo>
                      <a:pt x="648" y="1348"/>
                      <a:pt x="626" y="1362"/>
                      <a:pt x="614" y="1384"/>
                    </a:cubicBezTo>
                    <a:lnTo>
                      <a:pt x="246" y="1384"/>
                    </a:lnTo>
                    <a:lnTo>
                      <a:pt x="246" y="685"/>
                    </a:lnTo>
                    <a:lnTo>
                      <a:pt x="781" y="231"/>
                    </a:lnTo>
                    <a:lnTo>
                      <a:pt x="1328" y="695"/>
                    </a:lnTo>
                    <a:cubicBezTo>
                      <a:pt x="1334" y="701"/>
                      <a:pt x="1342" y="703"/>
                      <a:pt x="1349" y="703"/>
                    </a:cubicBezTo>
                    <a:lnTo>
                      <a:pt x="1772" y="703"/>
                    </a:lnTo>
                    <a:lnTo>
                      <a:pt x="1772" y="1384"/>
                    </a:lnTo>
                    <a:lnTo>
                      <a:pt x="1648" y="1384"/>
                    </a:lnTo>
                    <a:lnTo>
                      <a:pt x="1648" y="1134"/>
                    </a:lnTo>
                    <a:cubicBezTo>
                      <a:pt x="1648" y="1115"/>
                      <a:pt x="1633" y="1100"/>
                      <a:pt x="1615" y="1100"/>
                    </a:cubicBezTo>
                    <a:lnTo>
                      <a:pt x="1439" y="1100"/>
                    </a:lnTo>
                    <a:cubicBezTo>
                      <a:pt x="1420" y="1100"/>
                      <a:pt x="1405" y="1115"/>
                      <a:pt x="1405" y="1134"/>
                    </a:cubicBezTo>
                    <a:lnTo>
                      <a:pt x="1405" y="1384"/>
                    </a:lnTo>
                    <a:lnTo>
                      <a:pt x="948" y="1384"/>
                    </a:lnTo>
                    <a:cubicBezTo>
                      <a:pt x="936" y="1362"/>
                      <a:pt x="914" y="1348"/>
                      <a:pt x="888" y="1348"/>
                    </a:cubicBezTo>
                    <a:cubicBezTo>
                      <a:pt x="849" y="1348"/>
                      <a:pt x="818" y="1379"/>
                      <a:pt x="818" y="1417"/>
                    </a:cubicBezTo>
                    <a:cubicBezTo>
                      <a:pt x="818" y="1455"/>
                      <a:pt x="849" y="1486"/>
                      <a:pt x="888" y="1486"/>
                    </a:cubicBezTo>
                    <a:cubicBezTo>
                      <a:pt x="914" y="1486"/>
                      <a:pt x="936" y="1472"/>
                      <a:pt x="948" y="1450"/>
                    </a:cubicBezTo>
                    <a:lnTo>
                      <a:pt x="1439" y="1450"/>
                    </a:lnTo>
                    <a:cubicBezTo>
                      <a:pt x="1457" y="1450"/>
                      <a:pt x="1472" y="1435"/>
                      <a:pt x="1472" y="1417"/>
                    </a:cubicBezTo>
                    <a:lnTo>
                      <a:pt x="1472" y="1167"/>
                    </a:lnTo>
                    <a:lnTo>
                      <a:pt x="1581" y="1167"/>
                    </a:lnTo>
                    <a:lnTo>
                      <a:pt x="1581" y="1417"/>
                    </a:lnTo>
                    <a:cubicBezTo>
                      <a:pt x="1581" y="1435"/>
                      <a:pt x="1596" y="1450"/>
                      <a:pt x="1615" y="1450"/>
                    </a:cubicBezTo>
                    <a:lnTo>
                      <a:pt x="1805" y="1450"/>
                    </a:lnTo>
                    <a:cubicBezTo>
                      <a:pt x="1823" y="1450"/>
                      <a:pt x="1838" y="1435"/>
                      <a:pt x="1838" y="1417"/>
                    </a:cubicBezTo>
                    <a:lnTo>
                      <a:pt x="1838" y="703"/>
                    </a:lnTo>
                    <a:lnTo>
                      <a:pt x="1914" y="703"/>
                    </a:lnTo>
                    <a:cubicBezTo>
                      <a:pt x="1925" y="703"/>
                      <a:pt x="1935" y="698"/>
                      <a:pt x="1941" y="688"/>
                    </a:cubicBezTo>
                    <a:cubicBezTo>
                      <a:pt x="1948" y="679"/>
                      <a:pt x="1949" y="667"/>
                      <a:pt x="1944" y="657"/>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lIns="82828" tIns="41413" rIns="82828" bIns="41413"/>
              <a:lstStyle/>
              <a:p>
                <a:endParaRPr lang="en-US" sz="1633" dirty="0"/>
              </a:p>
            </p:txBody>
          </p:sp>
          <p:sp>
            <p:nvSpPr>
              <p:cNvPr id="162" name="Freeform 147"/>
              <p:cNvSpPr>
                <a:spLocks noEditPoints="1"/>
              </p:cNvSpPr>
              <p:nvPr/>
            </p:nvSpPr>
            <p:spPr bwMode="auto">
              <a:xfrm>
                <a:off x="1444625" y="3887788"/>
                <a:ext cx="101600" cy="101600"/>
              </a:xfrm>
              <a:custGeom>
                <a:avLst/>
                <a:gdLst>
                  <a:gd name="T0" fmla="*/ 2147483646 w 243"/>
                  <a:gd name="T1" fmla="*/ 2147483646 h 242"/>
                  <a:gd name="T2" fmla="*/ 2147483646 w 243"/>
                  <a:gd name="T3" fmla="*/ 2147483646 h 242"/>
                  <a:gd name="T4" fmla="*/ 2147483646 w 243"/>
                  <a:gd name="T5" fmla="*/ 2147483646 h 242"/>
                  <a:gd name="T6" fmla="*/ 2147483646 w 243"/>
                  <a:gd name="T7" fmla="*/ 2147483646 h 242"/>
                  <a:gd name="T8" fmla="*/ 2147483646 w 243"/>
                  <a:gd name="T9" fmla="*/ 2147483646 h 242"/>
                  <a:gd name="T10" fmla="*/ 2147483646 w 243"/>
                  <a:gd name="T11" fmla="*/ 2147483646 h 242"/>
                  <a:gd name="T12" fmla="*/ 2147483646 w 243"/>
                  <a:gd name="T13" fmla="*/ 2147483646 h 242"/>
                  <a:gd name="T14" fmla="*/ 2147483646 w 243"/>
                  <a:gd name="T15" fmla="*/ 2147483646 h 242"/>
                  <a:gd name="T16" fmla="*/ 2147483646 w 243"/>
                  <a:gd name="T17" fmla="*/ 2147483646 h 242"/>
                  <a:gd name="T18" fmla="*/ 2147483646 w 243"/>
                  <a:gd name="T19" fmla="*/ 2147483646 h 242"/>
                  <a:gd name="T20" fmla="*/ 2147483646 w 243"/>
                  <a:gd name="T21" fmla="*/ 2147483646 h 242"/>
                  <a:gd name="T22" fmla="*/ 2147483646 w 243"/>
                  <a:gd name="T23" fmla="*/ 0 h 242"/>
                  <a:gd name="T24" fmla="*/ 2147483646 w 243"/>
                  <a:gd name="T25" fmla="*/ 0 h 242"/>
                  <a:gd name="T26" fmla="*/ 0 w 243"/>
                  <a:gd name="T27" fmla="*/ 2147483646 h 242"/>
                  <a:gd name="T28" fmla="*/ 0 w 243"/>
                  <a:gd name="T29" fmla="*/ 2147483646 h 242"/>
                  <a:gd name="T30" fmla="*/ 2147483646 w 243"/>
                  <a:gd name="T31" fmla="*/ 2147483646 h 24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43"/>
                  <a:gd name="T49" fmla="*/ 0 h 242"/>
                  <a:gd name="T50" fmla="*/ 243 w 243"/>
                  <a:gd name="T51" fmla="*/ 242 h 24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43" h="242">
                    <a:moveTo>
                      <a:pt x="67" y="66"/>
                    </a:moveTo>
                    <a:lnTo>
                      <a:pt x="67" y="66"/>
                    </a:lnTo>
                    <a:lnTo>
                      <a:pt x="176" y="66"/>
                    </a:lnTo>
                    <a:lnTo>
                      <a:pt x="176" y="176"/>
                    </a:lnTo>
                    <a:lnTo>
                      <a:pt x="67" y="176"/>
                    </a:lnTo>
                    <a:lnTo>
                      <a:pt x="67" y="66"/>
                    </a:lnTo>
                    <a:close/>
                    <a:moveTo>
                      <a:pt x="34" y="242"/>
                    </a:moveTo>
                    <a:lnTo>
                      <a:pt x="34" y="242"/>
                    </a:lnTo>
                    <a:lnTo>
                      <a:pt x="210" y="242"/>
                    </a:lnTo>
                    <a:cubicBezTo>
                      <a:pt x="228" y="242"/>
                      <a:pt x="243" y="227"/>
                      <a:pt x="243" y="209"/>
                    </a:cubicBezTo>
                    <a:lnTo>
                      <a:pt x="243" y="33"/>
                    </a:lnTo>
                    <a:cubicBezTo>
                      <a:pt x="243" y="15"/>
                      <a:pt x="228" y="0"/>
                      <a:pt x="210" y="0"/>
                    </a:cubicBezTo>
                    <a:lnTo>
                      <a:pt x="34" y="0"/>
                    </a:lnTo>
                    <a:cubicBezTo>
                      <a:pt x="15" y="0"/>
                      <a:pt x="0" y="15"/>
                      <a:pt x="0" y="33"/>
                    </a:cubicBezTo>
                    <a:lnTo>
                      <a:pt x="0" y="209"/>
                    </a:lnTo>
                    <a:cubicBezTo>
                      <a:pt x="0" y="227"/>
                      <a:pt x="15" y="242"/>
                      <a:pt x="34" y="242"/>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lIns="82828" tIns="41413" rIns="82828" bIns="41413"/>
              <a:lstStyle/>
              <a:p>
                <a:endParaRPr lang="en-US" sz="1633" dirty="0"/>
              </a:p>
            </p:txBody>
          </p:sp>
          <p:sp>
            <p:nvSpPr>
              <p:cNvPr id="163" name="Freeform 148"/>
              <p:cNvSpPr>
                <a:spLocks noEditPoints="1"/>
              </p:cNvSpPr>
              <p:nvPr/>
            </p:nvSpPr>
            <p:spPr bwMode="auto">
              <a:xfrm>
                <a:off x="1012825" y="3860800"/>
                <a:ext cx="80963" cy="128588"/>
              </a:xfrm>
              <a:custGeom>
                <a:avLst/>
                <a:gdLst>
                  <a:gd name="T0" fmla="*/ 2147483646 w 194"/>
                  <a:gd name="T1" fmla="*/ 2147483646 h 306"/>
                  <a:gd name="T2" fmla="*/ 2147483646 w 194"/>
                  <a:gd name="T3" fmla="*/ 2147483646 h 306"/>
                  <a:gd name="T4" fmla="*/ 2147483646 w 194"/>
                  <a:gd name="T5" fmla="*/ 2147483646 h 306"/>
                  <a:gd name="T6" fmla="*/ 2147483646 w 194"/>
                  <a:gd name="T7" fmla="*/ 2147483646 h 306"/>
                  <a:gd name="T8" fmla="*/ 2147483646 w 194"/>
                  <a:gd name="T9" fmla="*/ 2147483646 h 306"/>
                  <a:gd name="T10" fmla="*/ 2147483646 w 194"/>
                  <a:gd name="T11" fmla="*/ 2147483646 h 306"/>
                  <a:gd name="T12" fmla="*/ 2147483646 w 194"/>
                  <a:gd name="T13" fmla="*/ 2147483646 h 306"/>
                  <a:gd name="T14" fmla="*/ 0 w 194"/>
                  <a:gd name="T15" fmla="*/ 2147483646 h 306"/>
                  <a:gd name="T16" fmla="*/ 0 w 194"/>
                  <a:gd name="T17" fmla="*/ 2147483646 h 306"/>
                  <a:gd name="T18" fmla="*/ 0 w 194"/>
                  <a:gd name="T19" fmla="*/ 2147483646 h 306"/>
                  <a:gd name="T20" fmla="*/ 2147483646 w 194"/>
                  <a:gd name="T21" fmla="*/ 2147483646 h 306"/>
                  <a:gd name="T22" fmla="*/ 2147483646 w 194"/>
                  <a:gd name="T23" fmla="*/ 2147483646 h 306"/>
                  <a:gd name="T24" fmla="*/ 2147483646 w 194"/>
                  <a:gd name="T25" fmla="*/ 2147483646 h 306"/>
                  <a:gd name="T26" fmla="*/ 2147483646 w 194"/>
                  <a:gd name="T27" fmla="*/ 2147483646 h 306"/>
                  <a:gd name="T28" fmla="*/ 2147483646 w 194"/>
                  <a:gd name="T29" fmla="*/ 0 h 306"/>
                  <a:gd name="T30" fmla="*/ 0 w 194"/>
                  <a:gd name="T31" fmla="*/ 2147483646 h 30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
                  <a:gd name="T49" fmla="*/ 0 h 306"/>
                  <a:gd name="T50" fmla="*/ 194 w 194"/>
                  <a:gd name="T51" fmla="*/ 306 h 30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 h="306">
                    <a:moveTo>
                      <a:pt x="128" y="97"/>
                    </a:moveTo>
                    <a:lnTo>
                      <a:pt x="128" y="97"/>
                    </a:lnTo>
                    <a:lnTo>
                      <a:pt x="128" y="240"/>
                    </a:lnTo>
                    <a:lnTo>
                      <a:pt x="66" y="240"/>
                    </a:lnTo>
                    <a:lnTo>
                      <a:pt x="66" y="97"/>
                    </a:lnTo>
                    <a:cubicBezTo>
                      <a:pt x="66" y="80"/>
                      <a:pt x="80" y="66"/>
                      <a:pt x="97" y="66"/>
                    </a:cubicBezTo>
                    <a:cubicBezTo>
                      <a:pt x="114" y="66"/>
                      <a:pt x="128" y="80"/>
                      <a:pt x="128" y="97"/>
                    </a:cubicBezTo>
                    <a:close/>
                    <a:moveTo>
                      <a:pt x="0" y="97"/>
                    </a:moveTo>
                    <a:lnTo>
                      <a:pt x="0" y="97"/>
                    </a:lnTo>
                    <a:lnTo>
                      <a:pt x="0" y="273"/>
                    </a:lnTo>
                    <a:cubicBezTo>
                      <a:pt x="0" y="291"/>
                      <a:pt x="15" y="306"/>
                      <a:pt x="33" y="306"/>
                    </a:cubicBezTo>
                    <a:lnTo>
                      <a:pt x="161" y="306"/>
                    </a:lnTo>
                    <a:cubicBezTo>
                      <a:pt x="179" y="306"/>
                      <a:pt x="194" y="291"/>
                      <a:pt x="194" y="273"/>
                    </a:cubicBezTo>
                    <a:lnTo>
                      <a:pt x="194" y="97"/>
                    </a:lnTo>
                    <a:cubicBezTo>
                      <a:pt x="194" y="43"/>
                      <a:pt x="151" y="0"/>
                      <a:pt x="97" y="0"/>
                    </a:cubicBezTo>
                    <a:cubicBezTo>
                      <a:pt x="43" y="0"/>
                      <a:pt x="0" y="43"/>
                      <a:pt x="0" y="97"/>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lIns="82828" tIns="41413" rIns="82828" bIns="41413"/>
              <a:lstStyle/>
              <a:p>
                <a:endParaRPr lang="en-US" sz="1633" dirty="0"/>
              </a:p>
            </p:txBody>
          </p:sp>
          <p:sp>
            <p:nvSpPr>
              <p:cNvPr id="164" name="Freeform 149"/>
              <p:cNvSpPr>
                <a:spLocks noEditPoints="1"/>
              </p:cNvSpPr>
              <p:nvPr/>
            </p:nvSpPr>
            <p:spPr bwMode="auto">
              <a:xfrm>
                <a:off x="1141413" y="3860800"/>
                <a:ext cx="80963" cy="128588"/>
              </a:xfrm>
              <a:custGeom>
                <a:avLst/>
                <a:gdLst>
                  <a:gd name="T0" fmla="*/ 2147483646 w 194"/>
                  <a:gd name="T1" fmla="*/ 2147483646 h 306"/>
                  <a:gd name="T2" fmla="*/ 2147483646 w 194"/>
                  <a:gd name="T3" fmla="*/ 2147483646 h 306"/>
                  <a:gd name="T4" fmla="*/ 2147483646 w 194"/>
                  <a:gd name="T5" fmla="*/ 2147483646 h 306"/>
                  <a:gd name="T6" fmla="*/ 2147483646 w 194"/>
                  <a:gd name="T7" fmla="*/ 2147483646 h 306"/>
                  <a:gd name="T8" fmla="*/ 2147483646 w 194"/>
                  <a:gd name="T9" fmla="*/ 2147483646 h 306"/>
                  <a:gd name="T10" fmla="*/ 2147483646 w 194"/>
                  <a:gd name="T11" fmla="*/ 2147483646 h 306"/>
                  <a:gd name="T12" fmla="*/ 2147483646 w 194"/>
                  <a:gd name="T13" fmla="*/ 2147483646 h 306"/>
                  <a:gd name="T14" fmla="*/ 2147483646 w 194"/>
                  <a:gd name="T15" fmla="*/ 2147483646 h 306"/>
                  <a:gd name="T16" fmla="*/ 2147483646 w 194"/>
                  <a:gd name="T17" fmla="*/ 2147483646 h 306"/>
                  <a:gd name="T18" fmla="*/ 2147483646 w 194"/>
                  <a:gd name="T19" fmla="*/ 2147483646 h 306"/>
                  <a:gd name="T20" fmla="*/ 2147483646 w 194"/>
                  <a:gd name="T21" fmla="*/ 0 h 306"/>
                  <a:gd name="T22" fmla="*/ 0 w 194"/>
                  <a:gd name="T23" fmla="*/ 2147483646 h 306"/>
                  <a:gd name="T24" fmla="*/ 0 w 194"/>
                  <a:gd name="T25" fmla="*/ 2147483646 h 306"/>
                  <a:gd name="T26" fmla="*/ 2147483646 w 194"/>
                  <a:gd name="T27" fmla="*/ 2147483646 h 306"/>
                  <a:gd name="T28" fmla="*/ 2147483646 w 194"/>
                  <a:gd name="T29" fmla="*/ 2147483646 h 306"/>
                  <a:gd name="T30" fmla="*/ 2147483646 w 194"/>
                  <a:gd name="T31" fmla="*/ 2147483646 h 30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
                  <a:gd name="T49" fmla="*/ 0 h 306"/>
                  <a:gd name="T50" fmla="*/ 194 w 194"/>
                  <a:gd name="T51" fmla="*/ 306 h 30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 h="306">
                    <a:moveTo>
                      <a:pt x="128" y="240"/>
                    </a:moveTo>
                    <a:lnTo>
                      <a:pt x="128" y="240"/>
                    </a:lnTo>
                    <a:lnTo>
                      <a:pt x="67" y="240"/>
                    </a:lnTo>
                    <a:lnTo>
                      <a:pt x="67" y="97"/>
                    </a:lnTo>
                    <a:cubicBezTo>
                      <a:pt x="67" y="80"/>
                      <a:pt x="80" y="66"/>
                      <a:pt x="97" y="66"/>
                    </a:cubicBezTo>
                    <a:cubicBezTo>
                      <a:pt x="114" y="66"/>
                      <a:pt x="128" y="80"/>
                      <a:pt x="128" y="97"/>
                    </a:cubicBezTo>
                    <a:lnTo>
                      <a:pt x="128" y="240"/>
                    </a:lnTo>
                    <a:close/>
                    <a:moveTo>
                      <a:pt x="194" y="273"/>
                    </a:moveTo>
                    <a:lnTo>
                      <a:pt x="194" y="273"/>
                    </a:lnTo>
                    <a:lnTo>
                      <a:pt x="194" y="97"/>
                    </a:lnTo>
                    <a:cubicBezTo>
                      <a:pt x="194" y="43"/>
                      <a:pt x="151" y="0"/>
                      <a:pt x="97" y="0"/>
                    </a:cubicBezTo>
                    <a:cubicBezTo>
                      <a:pt x="44" y="0"/>
                      <a:pt x="0" y="43"/>
                      <a:pt x="0" y="97"/>
                    </a:cubicBezTo>
                    <a:lnTo>
                      <a:pt x="0" y="273"/>
                    </a:lnTo>
                    <a:cubicBezTo>
                      <a:pt x="0" y="291"/>
                      <a:pt x="15" y="306"/>
                      <a:pt x="33" y="306"/>
                    </a:cubicBezTo>
                    <a:lnTo>
                      <a:pt x="161" y="306"/>
                    </a:lnTo>
                    <a:cubicBezTo>
                      <a:pt x="180" y="306"/>
                      <a:pt x="194" y="291"/>
                      <a:pt x="194" y="273"/>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lIns="82828" tIns="41413" rIns="82828" bIns="41413"/>
              <a:lstStyle/>
              <a:p>
                <a:endParaRPr lang="en-US" sz="1633" dirty="0"/>
              </a:p>
            </p:txBody>
          </p:sp>
          <p:sp>
            <p:nvSpPr>
              <p:cNvPr id="165" name="Freeform 150"/>
              <p:cNvSpPr>
                <a:spLocks noEditPoints="1"/>
              </p:cNvSpPr>
              <p:nvPr/>
            </p:nvSpPr>
            <p:spPr bwMode="auto">
              <a:xfrm>
                <a:off x="1270000" y="3860800"/>
                <a:ext cx="80963" cy="128588"/>
              </a:xfrm>
              <a:custGeom>
                <a:avLst/>
                <a:gdLst>
                  <a:gd name="T0" fmla="*/ 2147483646 w 195"/>
                  <a:gd name="T1" fmla="*/ 2147483646 h 306"/>
                  <a:gd name="T2" fmla="*/ 2147483646 w 195"/>
                  <a:gd name="T3" fmla="*/ 2147483646 h 306"/>
                  <a:gd name="T4" fmla="*/ 2147483646 w 195"/>
                  <a:gd name="T5" fmla="*/ 2147483646 h 306"/>
                  <a:gd name="T6" fmla="*/ 2147483646 w 195"/>
                  <a:gd name="T7" fmla="*/ 2147483646 h 306"/>
                  <a:gd name="T8" fmla="*/ 2147483646 w 195"/>
                  <a:gd name="T9" fmla="*/ 2147483646 h 306"/>
                  <a:gd name="T10" fmla="*/ 2147483646 w 195"/>
                  <a:gd name="T11" fmla="*/ 2147483646 h 306"/>
                  <a:gd name="T12" fmla="*/ 2147483646 w 195"/>
                  <a:gd name="T13" fmla="*/ 2147483646 h 306"/>
                  <a:gd name="T14" fmla="*/ 2147483646 w 195"/>
                  <a:gd name="T15" fmla="*/ 2147483646 h 306"/>
                  <a:gd name="T16" fmla="*/ 2147483646 w 195"/>
                  <a:gd name="T17" fmla="*/ 2147483646 h 306"/>
                  <a:gd name="T18" fmla="*/ 2147483646 w 195"/>
                  <a:gd name="T19" fmla="*/ 2147483646 h 306"/>
                  <a:gd name="T20" fmla="*/ 2147483646 w 195"/>
                  <a:gd name="T21" fmla="*/ 2147483646 h 306"/>
                  <a:gd name="T22" fmla="*/ 2147483646 w 195"/>
                  <a:gd name="T23" fmla="*/ 0 h 306"/>
                  <a:gd name="T24" fmla="*/ 0 w 195"/>
                  <a:gd name="T25" fmla="*/ 2147483646 h 306"/>
                  <a:gd name="T26" fmla="*/ 0 w 195"/>
                  <a:gd name="T27" fmla="*/ 2147483646 h 306"/>
                  <a:gd name="T28" fmla="*/ 2147483646 w 195"/>
                  <a:gd name="T29" fmla="*/ 2147483646 h 306"/>
                  <a:gd name="T30" fmla="*/ 2147483646 w 195"/>
                  <a:gd name="T31" fmla="*/ 2147483646 h 30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5"/>
                  <a:gd name="T49" fmla="*/ 0 h 306"/>
                  <a:gd name="T50" fmla="*/ 195 w 195"/>
                  <a:gd name="T51" fmla="*/ 306 h 30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5" h="306">
                    <a:moveTo>
                      <a:pt x="67" y="97"/>
                    </a:moveTo>
                    <a:lnTo>
                      <a:pt x="67" y="97"/>
                    </a:lnTo>
                    <a:cubicBezTo>
                      <a:pt x="67" y="80"/>
                      <a:pt x="80" y="66"/>
                      <a:pt x="97" y="66"/>
                    </a:cubicBezTo>
                    <a:cubicBezTo>
                      <a:pt x="114" y="66"/>
                      <a:pt x="128" y="80"/>
                      <a:pt x="128" y="97"/>
                    </a:cubicBezTo>
                    <a:lnTo>
                      <a:pt x="128" y="240"/>
                    </a:lnTo>
                    <a:lnTo>
                      <a:pt x="67" y="240"/>
                    </a:lnTo>
                    <a:lnTo>
                      <a:pt x="67" y="97"/>
                    </a:lnTo>
                    <a:close/>
                    <a:moveTo>
                      <a:pt x="161" y="306"/>
                    </a:moveTo>
                    <a:lnTo>
                      <a:pt x="161" y="306"/>
                    </a:lnTo>
                    <a:cubicBezTo>
                      <a:pt x="180" y="306"/>
                      <a:pt x="195" y="291"/>
                      <a:pt x="195" y="273"/>
                    </a:cubicBezTo>
                    <a:lnTo>
                      <a:pt x="195" y="97"/>
                    </a:lnTo>
                    <a:cubicBezTo>
                      <a:pt x="195" y="43"/>
                      <a:pt x="151" y="0"/>
                      <a:pt x="97" y="0"/>
                    </a:cubicBezTo>
                    <a:cubicBezTo>
                      <a:pt x="44" y="0"/>
                      <a:pt x="0" y="43"/>
                      <a:pt x="0" y="97"/>
                    </a:cubicBezTo>
                    <a:lnTo>
                      <a:pt x="0" y="273"/>
                    </a:lnTo>
                    <a:cubicBezTo>
                      <a:pt x="0" y="291"/>
                      <a:pt x="15" y="306"/>
                      <a:pt x="33" y="306"/>
                    </a:cubicBezTo>
                    <a:lnTo>
                      <a:pt x="161" y="306"/>
                    </a:ln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lIns="82828" tIns="41413" rIns="82828" bIns="41413"/>
              <a:lstStyle/>
              <a:p>
                <a:endParaRPr lang="en-US" sz="1633" dirty="0"/>
              </a:p>
            </p:txBody>
          </p:sp>
        </p:grpSp>
        <p:grpSp>
          <p:nvGrpSpPr>
            <p:cNvPr id="125" name="组合 176"/>
            <p:cNvGrpSpPr>
              <a:grpSpLocks/>
            </p:cNvGrpSpPr>
            <p:nvPr/>
          </p:nvGrpSpPr>
          <p:grpSpPr bwMode="auto">
            <a:xfrm>
              <a:off x="6411870" y="1237561"/>
              <a:ext cx="343958" cy="261837"/>
              <a:chOff x="854075" y="3563938"/>
              <a:chExt cx="817563" cy="623888"/>
            </a:xfrm>
            <a:solidFill>
              <a:srgbClr val="2D6FAE"/>
            </a:solidFill>
          </p:grpSpPr>
          <p:sp>
            <p:nvSpPr>
              <p:cNvPr id="156" name="Freeform 146"/>
              <p:cNvSpPr>
                <a:spLocks noEditPoints="1"/>
              </p:cNvSpPr>
              <p:nvPr/>
            </p:nvSpPr>
            <p:spPr bwMode="auto">
              <a:xfrm>
                <a:off x="854075" y="3563938"/>
                <a:ext cx="817563" cy="623888"/>
              </a:xfrm>
              <a:custGeom>
                <a:avLst/>
                <a:gdLst>
                  <a:gd name="T0" fmla="*/ 2147483646 w 1949"/>
                  <a:gd name="T1" fmla="*/ 2147483646 h 1486"/>
                  <a:gd name="T2" fmla="*/ 2147483646 w 1949"/>
                  <a:gd name="T3" fmla="*/ 2147483646 h 1486"/>
                  <a:gd name="T4" fmla="*/ 2147483646 w 1949"/>
                  <a:gd name="T5" fmla="*/ 2147483646 h 1486"/>
                  <a:gd name="T6" fmla="*/ 2147483646 w 1949"/>
                  <a:gd name="T7" fmla="*/ 2147483646 h 1486"/>
                  <a:gd name="T8" fmla="*/ 2147483646 w 1949"/>
                  <a:gd name="T9" fmla="*/ 2147483646 h 1486"/>
                  <a:gd name="T10" fmla="*/ 2147483646 w 1949"/>
                  <a:gd name="T11" fmla="*/ 2147483646 h 1486"/>
                  <a:gd name="T12" fmla="*/ 2147483646 w 1949"/>
                  <a:gd name="T13" fmla="*/ 2147483646 h 1486"/>
                  <a:gd name="T14" fmla="*/ 2147483646 w 1949"/>
                  <a:gd name="T15" fmla="*/ 2147483646 h 1486"/>
                  <a:gd name="T16" fmla="*/ 2147483646 w 1949"/>
                  <a:gd name="T17" fmla="*/ 2147483646 h 1486"/>
                  <a:gd name="T18" fmla="*/ 2147483646 w 1949"/>
                  <a:gd name="T19" fmla="*/ 2147483646 h 1486"/>
                  <a:gd name="T20" fmla="*/ 2147483646 w 1949"/>
                  <a:gd name="T21" fmla="*/ 2147483646 h 1486"/>
                  <a:gd name="T22" fmla="*/ 2147483646 w 1949"/>
                  <a:gd name="T23" fmla="*/ 2147483646 h 1486"/>
                  <a:gd name="T24" fmla="*/ 2147483646 w 1949"/>
                  <a:gd name="T25" fmla="*/ 2147483646 h 1486"/>
                  <a:gd name="T26" fmla="*/ 2147483646 w 1949"/>
                  <a:gd name="T27" fmla="*/ 2147483646 h 1486"/>
                  <a:gd name="T28" fmla="*/ 2147483646 w 1949"/>
                  <a:gd name="T29" fmla="*/ 2147483646 h 1486"/>
                  <a:gd name="T30" fmla="*/ 2147483646 w 1949"/>
                  <a:gd name="T31" fmla="*/ 2147483646 h 1486"/>
                  <a:gd name="T32" fmla="*/ 2147483646 w 1949"/>
                  <a:gd name="T33" fmla="*/ 2147483646 h 1486"/>
                  <a:gd name="T34" fmla="*/ 2147483646 w 1949"/>
                  <a:gd name="T35" fmla="*/ 2147483646 h 1486"/>
                  <a:gd name="T36" fmla="*/ 2147483646 w 1949"/>
                  <a:gd name="T37" fmla="*/ 2147483646 h 1486"/>
                  <a:gd name="T38" fmla="*/ 2147483646 w 1949"/>
                  <a:gd name="T39" fmla="*/ 2147483646 h 1486"/>
                  <a:gd name="T40" fmla="*/ 2147483646 w 1949"/>
                  <a:gd name="T41" fmla="*/ 2147483646 h 1486"/>
                  <a:gd name="T42" fmla="*/ 2147483646 w 1949"/>
                  <a:gd name="T43" fmla="*/ 2147483646 h 1486"/>
                  <a:gd name="T44" fmla="*/ 2147483646 w 1949"/>
                  <a:gd name="T45" fmla="*/ 2147483646 h 1486"/>
                  <a:gd name="T46" fmla="*/ 2147483646 w 1949"/>
                  <a:gd name="T47" fmla="*/ 2147483646 h 1486"/>
                  <a:gd name="T48" fmla="*/ 2147483646 w 1949"/>
                  <a:gd name="T49" fmla="*/ 2147483646 h 1486"/>
                  <a:gd name="T50" fmla="*/ 2147483646 w 1949"/>
                  <a:gd name="T51" fmla="*/ 2147483646 h 1486"/>
                  <a:gd name="T52" fmla="*/ 2147483646 w 1949"/>
                  <a:gd name="T53" fmla="*/ 2147483646 h 1486"/>
                  <a:gd name="T54" fmla="*/ 2147483646 w 1949"/>
                  <a:gd name="T55" fmla="*/ 2147483646 h 1486"/>
                  <a:gd name="T56" fmla="*/ 2147483646 w 1949"/>
                  <a:gd name="T57" fmla="*/ 2147483646 h 1486"/>
                  <a:gd name="T58" fmla="*/ 2147483646 w 1949"/>
                  <a:gd name="T59" fmla="*/ 2147483646 h 1486"/>
                  <a:gd name="T60" fmla="*/ 2147483646 w 1949"/>
                  <a:gd name="T61" fmla="*/ 2147483646 h 1486"/>
                  <a:gd name="T62" fmla="*/ 2147483646 w 1949"/>
                  <a:gd name="T63" fmla="*/ 2147483646 h 1486"/>
                  <a:gd name="T64" fmla="*/ 2147483646 w 1949"/>
                  <a:gd name="T65" fmla="*/ 2147483646 h 1486"/>
                  <a:gd name="T66" fmla="*/ 2147483646 w 1949"/>
                  <a:gd name="T67" fmla="*/ 2147483646 h 1486"/>
                  <a:gd name="T68" fmla="*/ 2147483646 w 1949"/>
                  <a:gd name="T69" fmla="*/ 2147483646 h 1486"/>
                  <a:gd name="T70" fmla="*/ 2147483646 w 1949"/>
                  <a:gd name="T71" fmla="*/ 2147483646 h 1486"/>
                  <a:gd name="T72" fmla="*/ 2147483646 w 1949"/>
                  <a:gd name="T73" fmla="*/ 2147483646 h 1486"/>
                  <a:gd name="T74" fmla="*/ 2147483646 w 1949"/>
                  <a:gd name="T75" fmla="*/ 2147483646 h 1486"/>
                  <a:gd name="T76" fmla="*/ 2147483646 w 1949"/>
                  <a:gd name="T77" fmla="*/ 2147483646 h 148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949"/>
                  <a:gd name="T118" fmla="*/ 0 h 1486"/>
                  <a:gd name="T119" fmla="*/ 1949 w 1949"/>
                  <a:gd name="T120" fmla="*/ 1486 h 148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949" h="1486">
                    <a:moveTo>
                      <a:pt x="1805" y="637"/>
                    </a:moveTo>
                    <a:lnTo>
                      <a:pt x="1805" y="637"/>
                    </a:lnTo>
                    <a:lnTo>
                      <a:pt x="1539" y="637"/>
                    </a:lnTo>
                    <a:lnTo>
                      <a:pt x="1166" y="320"/>
                    </a:lnTo>
                    <a:lnTo>
                      <a:pt x="1421" y="320"/>
                    </a:lnTo>
                    <a:cubicBezTo>
                      <a:pt x="1440" y="320"/>
                      <a:pt x="1455" y="305"/>
                      <a:pt x="1455" y="286"/>
                    </a:cubicBezTo>
                    <a:lnTo>
                      <a:pt x="1455" y="203"/>
                    </a:lnTo>
                    <a:lnTo>
                      <a:pt x="1581" y="203"/>
                    </a:lnTo>
                    <a:lnTo>
                      <a:pt x="1581" y="286"/>
                    </a:lnTo>
                    <a:cubicBezTo>
                      <a:pt x="1581" y="305"/>
                      <a:pt x="1596" y="320"/>
                      <a:pt x="1615" y="320"/>
                    </a:cubicBezTo>
                    <a:lnTo>
                      <a:pt x="1729" y="320"/>
                    </a:lnTo>
                    <a:lnTo>
                      <a:pt x="1863" y="637"/>
                    </a:lnTo>
                    <a:lnTo>
                      <a:pt x="1805" y="637"/>
                    </a:lnTo>
                    <a:close/>
                    <a:moveTo>
                      <a:pt x="803" y="162"/>
                    </a:moveTo>
                    <a:lnTo>
                      <a:pt x="803" y="162"/>
                    </a:lnTo>
                    <a:cubicBezTo>
                      <a:pt x="790" y="151"/>
                      <a:pt x="772" y="151"/>
                      <a:pt x="760" y="162"/>
                    </a:cubicBezTo>
                    <a:lnTo>
                      <a:pt x="201" y="637"/>
                    </a:lnTo>
                    <a:lnTo>
                      <a:pt x="126" y="637"/>
                    </a:lnTo>
                    <a:lnTo>
                      <a:pt x="781" y="80"/>
                    </a:lnTo>
                    <a:lnTo>
                      <a:pt x="1436" y="637"/>
                    </a:lnTo>
                    <a:lnTo>
                      <a:pt x="1362" y="637"/>
                    </a:lnTo>
                    <a:lnTo>
                      <a:pt x="803" y="162"/>
                    </a:lnTo>
                    <a:close/>
                    <a:moveTo>
                      <a:pt x="1944" y="657"/>
                    </a:moveTo>
                    <a:lnTo>
                      <a:pt x="1944" y="657"/>
                    </a:lnTo>
                    <a:lnTo>
                      <a:pt x="1782" y="273"/>
                    </a:lnTo>
                    <a:cubicBezTo>
                      <a:pt x="1777" y="261"/>
                      <a:pt x="1765" y="253"/>
                      <a:pt x="1751" y="253"/>
                    </a:cubicBezTo>
                    <a:lnTo>
                      <a:pt x="1648" y="253"/>
                    </a:lnTo>
                    <a:lnTo>
                      <a:pt x="1648" y="169"/>
                    </a:lnTo>
                    <a:cubicBezTo>
                      <a:pt x="1648" y="151"/>
                      <a:pt x="1633" y="136"/>
                      <a:pt x="1615" y="136"/>
                    </a:cubicBezTo>
                    <a:lnTo>
                      <a:pt x="1421" y="136"/>
                    </a:lnTo>
                    <a:cubicBezTo>
                      <a:pt x="1403" y="136"/>
                      <a:pt x="1388" y="151"/>
                      <a:pt x="1388" y="169"/>
                    </a:cubicBezTo>
                    <a:lnTo>
                      <a:pt x="1388" y="253"/>
                    </a:lnTo>
                    <a:lnTo>
                      <a:pt x="1088" y="253"/>
                    </a:lnTo>
                    <a:lnTo>
                      <a:pt x="803" y="11"/>
                    </a:lnTo>
                    <a:cubicBezTo>
                      <a:pt x="790" y="0"/>
                      <a:pt x="772" y="0"/>
                      <a:pt x="760" y="11"/>
                    </a:cubicBezTo>
                    <a:lnTo>
                      <a:pt x="14" y="645"/>
                    </a:lnTo>
                    <a:cubicBezTo>
                      <a:pt x="3" y="654"/>
                      <a:pt x="0" y="668"/>
                      <a:pt x="4" y="682"/>
                    </a:cubicBezTo>
                    <a:cubicBezTo>
                      <a:pt x="9" y="695"/>
                      <a:pt x="22" y="703"/>
                      <a:pt x="36" y="703"/>
                    </a:cubicBezTo>
                    <a:lnTo>
                      <a:pt x="180" y="703"/>
                    </a:lnTo>
                    <a:lnTo>
                      <a:pt x="180" y="1417"/>
                    </a:lnTo>
                    <a:cubicBezTo>
                      <a:pt x="180" y="1435"/>
                      <a:pt x="195" y="1450"/>
                      <a:pt x="213" y="1450"/>
                    </a:cubicBezTo>
                    <a:lnTo>
                      <a:pt x="614" y="1450"/>
                    </a:lnTo>
                    <a:cubicBezTo>
                      <a:pt x="626" y="1472"/>
                      <a:pt x="648" y="1486"/>
                      <a:pt x="675" y="1486"/>
                    </a:cubicBezTo>
                    <a:cubicBezTo>
                      <a:pt x="713" y="1486"/>
                      <a:pt x="744" y="1455"/>
                      <a:pt x="744" y="1417"/>
                    </a:cubicBezTo>
                    <a:cubicBezTo>
                      <a:pt x="744" y="1379"/>
                      <a:pt x="713" y="1348"/>
                      <a:pt x="675" y="1348"/>
                    </a:cubicBezTo>
                    <a:cubicBezTo>
                      <a:pt x="648" y="1348"/>
                      <a:pt x="626" y="1362"/>
                      <a:pt x="614" y="1384"/>
                    </a:cubicBezTo>
                    <a:lnTo>
                      <a:pt x="246" y="1384"/>
                    </a:lnTo>
                    <a:lnTo>
                      <a:pt x="246" y="685"/>
                    </a:lnTo>
                    <a:lnTo>
                      <a:pt x="781" y="231"/>
                    </a:lnTo>
                    <a:lnTo>
                      <a:pt x="1328" y="695"/>
                    </a:lnTo>
                    <a:cubicBezTo>
                      <a:pt x="1334" y="701"/>
                      <a:pt x="1342" y="703"/>
                      <a:pt x="1349" y="703"/>
                    </a:cubicBezTo>
                    <a:lnTo>
                      <a:pt x="1772" y="703"/>
                    </a:lnTo>
                    <a:lnTo>
                      <a:pt x="1772" y="1384"/>
                    </a:lnTo>
                    <a:lnTo>
                      <a:pt x="1648" y="1384"/>
                    </a:lnTo>
                    <a:lnTo>
                      <a:pt x="1648" y="1134"/>
                    </a:lnTo>
                    <a:cubicBezTo>
                      <a:pt x="1648" y="1115"/>
                      <a:pt x="1633" y="1100"/>
                      <a:pt x="1615" y="1100"/>
                    </a:cubicBezTo>
                    <a:lnTo>
                      <a:pt x="1439" y="1100"/>
                    </a:lnTo>
                    <a:cubicBezTo>
                      <a:pt x="1420" y="1100"/>
                      <a:pt x="1405" y="1115"/>
                      <a:pt x="1405" y="1134"/>
                    </a:cubicBezTo>
                    <a:lnTo>
                      <a:pt x="1405" y="1384"/>
                    </a:lnTo>
                    <a:lnTo>
                      <a:pt x="948" y="1384"/>
                    </a:lnTo>
                    <a:cubicBezTo>
                      <a:pt x="936" y="1362"/>
                      <a:pt x="914" y="1348"/>
                      <a:pt x="888" y="1348"/>
                    </a:cubicBezTo>
                    <a:cubicBezTo>
                      <a:pt x="849" y="1348"/>
                      <a:pt x="818" y="1379"/>
                      <a:pt x="818" y="1417"/>
                    </a:cubicBezTo>
                    <a:cubicBezTo>
                      <a:pt x="818" y="1455"/>
                      <a:pt x="849" y="1486"/>
                      <a:pt x="888" y="1486"/>
                    </a:cubicBezTo>
                    <a:cubicBezTo>
                      <a:pt x="914" y="1486"/>
                      <a:pt x="936" y="1472"/>
                      <a:pt x="948" y="1450"/>
                    </a:cubicBezTo>
                    <a:lnTo>
                      <a:pt x="1439" y="1450"/>
                    </a:lnTo>
                    <a:cubicBezTo>
                      <a:pt x="1457" y="1450"/>
                      <a:pt x="1472" y="1435"/>
                      <a:pt x="1472" y="1417"/>
                    </a:cubicBezTo>
                    <a:lnTo>
                      <a:pt x="1472" y="1167"/>
                    </a:lnTo>
                    <a:lnTo>
                      <a:pt x="1581" y="1167"/>
                    </a:lnTo>
                    <a:lnTo>
                      <a:pt x="1581" y="1417"/>
                    </a:lnTo>
                    <a:cubicBezTo>
                      <a:pt x="1581" y="1435"/>
                      <a:pt x="1596" y="1450"/>
                      <a:pt x="1615" y="1450"/>
                    </a:cubicBezTo>
                    <a:lnTo>
                      <a:pt x="1805" y="1450"/>
                    </a:lnTo>
                    <a:cubicBezTo>
                      <a:pt x="1823" y="1450"/>
                      <a:pt x="1838" y="1435"/>
                      <a:pt x="1838" y="1417"/>
                    </a:cubicBezTo>
                    <a:lnTo>
                      <a:pt x="1838" y="703"/>
                    </a:lnTo>
                    <a:lnTo>
                      <a:pt x="1914" y="703"/>
                    </a:lnTo>
                    <a:cubicBezTo>
                      <a:pt x="1925" y="703"/>
                      <a:pt x="1935" y="698"/>
                      <a:pt x="1941" y="688"/>
                    </a:cubicBezTo>
                    <a:cubicBezTo>
                      <a:pt x="1948" y="679"/>
                      <a:pt x="1949" y="667"/>
                      <a:pt x="1944" y="657"/>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lIns="82828" tIns="41413" rIns="82828" bIns="41413"/>
              <a:lstStyle/>
              <a:p>
                <a:endParaRPr lang="en-US" sz="1633" dirty="0"/>
              </a:p>
            </p:txBody>
          </p:sp>
          <p:sp>
            <p:nvSpPr>
              <p:cNvPr id="157" name="Freeform 147"/>
              <p:cNvSpPr>
                <a:spLocks noEditPoints="1"/>
              </p:cNvSpPr>
              <p:nvPr/>
            </p:nvSpPr>
            <p:spPr bwMode="auto">
              <a:xfrm>
                <a:off x="1444625" y="3887788"/>
                <a:ext cx="101600" cy="101600"/>
              </a:xfrm>
              <a:custGeom>
                <a:avLst/>
                <a:gdLst>
                  <a:gd name="T0" fmla="*/ 2147483646 w 243"/>
                  <a:gd name="T1" fmla="*/ 2147483646 h 242"/>
                  <a:gd name="T2" fmla="*/ 2147483646 w 243"/>
                  <a:gd name="T3" fmla="*/ 2147483646 h 242"/>
                  <a:gd name="T4" fmla="*/ 2147483646 w 243"/>
                  <a:gd name="T5" fmla="*/ 2147483646 h 242"/>
                  <a:gd name="T6" fmla="*/ 2147483646 w 243"/>
                  <a:gd name="T7" fmla="*/ 2147483646 h 242"/>
                  <a:gd name="T8" fmla="*/ 2147483646 w 243"/>
                  <a:gd name="T9" fmla="*/ 2147483646 h 242"/>
                  <a:gd name="T10" fmla="*/ 2147483646 w 243"/>
                  <a:gd name="T11" fmla="*/ 2147483646 h 242"/>
                  <a:gd name="T12" fmla="*/ 2147483646 w 243"/>
                  <a:gd name="T13" fmla="*/ 2147483646 h 242"/>
                  <a:gd name="T14" fmla="*/ 2147483646 w 243"/>
                  <a:gd name="T15" fmla="*/ 2147483646 h 242"/>
                  <a:gd name="T16" fmla="*/ 2147483646 w 243"/>
                  <a:gd name="T17" fmla="*/ 2147483646 h 242"/>
                  <a:gd name="T18" fmla="*/ 2147483646 w 243"/>
                  <a:gd name="T19" fmla="*/ 2147483646 h 242"/>
                  <a:gd name="T20" fmla="*/ 2147483646 w 243"/>
                  <a:gd name="T21" fmla="*/ 2147483646 h 242"/>
                  <a:gd name="T22" fmla="*/ 2147483646 w 243"/>
                  <a:gd name="T23" fmla="*/ 0 h 242"/>
                  <a:gd name="T24" fmla="*/ 2147483646 w 243"/>
                  <a:gd name="T25" fmla="*/ 0 h 242"/>
                  <a:gd name="T26" fmla="*/ 0 w 243"/>
                  <a:gd name="T27" fmla="*/ 2147483646 h 242"/>
                  <a:gd name="T28" fmla="*/ 0 w 243"/>
                  <a:gd name="T29" fmla="*/ 2147483646 h 242"/>
                  <a:gd name="T30" fmla="*/ 2147483646 w 243"/>
                  <a:gd name="T31" fmla="*/ 2147483646 h 24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43"/>
                  <a:gd name="T49" fmla="*/ 0 h 242"/>
                  <a:gd name="T50" fmla="*/ 243 w 243"/>
                  <a:gd name="T51" fmla="*/ 242 h 24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43" h="242">
                    <a:moveTo>
                      <a:pt x="67" y="66"/>
                    </a:moveTo>
                    <a:lnTo>
                      <a:pt x="67" y="66"/>
                    </a:lnTo>
                    <a:lnTo>
                      <a:pt x="176" y="66"/>
                    </a:lnTo>
                    <a:lnTo>
                      <a:pt x="176" y="176"/>
                    </a:lnTo>
                    <a:lnTo>
                      <a:pt x="67" y="176"/>
                    </a:lnTo>
                    <a:lnTo>
                      <a:pt x="67" y="66"/>
                    </a:lnTo>
                    <a:close/>
                    <a:moveTo>
                      <a:pt x="34" y="242"/>
                    </a:moveTo>
                    <a:lnTo>
                      <a:pt x="34" y="242"/>
                    </a:lnTo>
                    <a:lnTo>
                      <a:pt x="210" y="242"/>
                    </a:lnTo>
                    <a:cubicBezTo>
                      <a:pt x="228" y="242"/>
                      <a:pt x="243" y="227"/>
                      <a:pt x="243" y="209"/>
                    </a:cubicBezTo>
                    <a:lnTo>
                      <a:pt x="243" y="33"/>
                    </a:lnTo>
                    <a:cubicBezTo>
                      <a:pt x="243" y="15"/>
                      <a:pt x="228" y="0"/>
                      <a:pt x="210" y="0"/>
                    </a:cubicBezTo>
                    <a:lnTo>
                      <a:pt x="34" y="0"/>
                    </a:lnTo>
                    <a:cubicBezTo>
                      <a:pt x="15" y="0"/>
                      <a:pt x="0" y="15"/>
                      <a:pt x="0" y="33"/>
                    </a:cubicBezTo>
                    <a:lnTo>
                      <a:pt x="0" y="209"/>
                    </a:lnTo>
                    <a:cubicBezTo>
                      <a:pt x="0" y="227"/>
                      <a:pt x="15" y="242"/>
                      <a:pt x="34" y="242"/>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lIns="82828" tIns="41413" rIns="82828" bIns="41413"/>
              <a:lstStyle/>
              <a:p>
                <a:endParaRPr lang="en-US" sz="1633" dirty="0"/>
              </a:p>
            </p:txBody>
          </p:sp>
          <p:sp>
            <p:nvSpPr>
              <p:cNvPr id="158" name="Freeform 148"/>
              <p:cNvSpPr>
                <a:spLocks noEditPoints="1"/>
              </p:cNvSpPr>
              <p:nvPr/>
            </p:nvSpPr>
            <p:spPr bwMode="auto">
              <a:xfrm>
                <a:off x="1012825" y="3860800"/>
                <a:ext cx="80963" cy="128588"/>
              </a:xfrm>
              <a:custGeom>
                <a:avLst/>
                <a:gdLst>
                  <a:gd name="T0" fmla="*/ 2147483646 w 194"/>
                  <a:gd name="T1" fmla="*/ 2147483646 h 306"/>
                  <a:gd name="T2" fmla="*/ 2147483646 w 194"/>
                  <a:gd name="T3" fmla="*/ 2147483646 h 306"/>
                  <a:gd name="T4" fmla="*/ 2147483646 w 194"/>
                  <a:gd name="T5" fmla="*/ 2147483646 h 306"/>
                  <a:gd name="T6" fmla="*/ 2147483646 w 194"/>
                  <a:gd name="T7" fmla="*/ 2147483646 h 306"/>
                  <a:gd name="T8" fmla="*/ 2147483646 w 194"/>
                  <a:gd name="T9" fmla="*/ 2147483646 h 306"/>
                  <a:gd name="T10" fmla="*/ 2147483646 w 194"/>
                  <a:gd name="T11" fmla="*/ 2147483646 h 306"/>
                  <a:gd name="T12" fmla="*/ 2147483646 w 194"/>
                  <a:gd name="T13" fmla="*/ 2147483646 h 306"/>
                  <a:gd name="T14" fmla="*/ 0 w 194"/>
                  <a:gd name="T15" fmla="*/ 2147483646 h 306"/>
                  <a:gd name="T16" fmla="*/ 0 w 194"/>
                  <a:gd name="T17" fmla="*/ 2147483646 h 306"/>
                  <a:gd name="T18" fmla="*/ 0 w 194"/>
                  <a:gd name="T19" fmla="*/ 2147483646 h 306"/>
                  <a:gd name="T20" fmla="*/ 2147483646 w 194"/>
                  <a:gd name="T21" fmla="*/ 2147483646 h 306"/>
                  <a:gd name="T22" fmla="*/ 2147483646 w 194"/>
                  <a:gd name="T23" fmla="*/ 2147483646 h 306"/>
                  <a:gd name="T24" fmla="*/ 2147483646 w 194"/>
                  <a:gd name="T25" fmla="*/ 2147483646 h 306"/>
                  <a:gd name="T26" fmla="*/ 2147483646 w 194"/>
                  <a:gd name="T27" fmla="*/ 2147483646 h 306"/>
                  <a:gd name="T28" fmla="*/ 2147483646 w 194"/>
                  <a:gd name="T29" fmla="*/ 0 h 306"/>
                  <a:gd name="T30" fmla="*/ 0 w 194"/>
                  <a:gd name="T31" fmla="*/ 2147483646 h 30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
                  <a:gd name="T49" fmla="*/ 0 h 306"/>
                  <a:gd name="T50" fmla="*/ 194 w 194"/>
                  <a:gd name="T51" fmla="*/ 306 h 30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 h="306">
                    <a:moveTo>
                      <a:pt x="128" y="97"/>
                    </a:moveTo>
                    <a:lnTo>
                      <a:pt x="128" y="97"/>
                    </a:lnTo>
                    <a:lnTo>
                      <a:pt x="128" y="240"/>
                    </a:lnTo>
                    <a:lnTo>
                      <a:pt x="66" y="240"/>
                    </a:lnTo>
                    <a:lnTo>
                      <a:pt x="66" y="97"/>
                    </a:lnTo>
                    <a:cubicBezTo>
                      <a:pt x="66" y="80"/>
                      <a:pt x="80" y="66"/>
                      <a:pt x="97" y="66"/>
                    </a:cubicBezTo>
                    <a:cubicBezTo>
                      <a:pt x="114" y="66"/>
                      <a:pt x="128" y="80"/>
                      <a:pt x="128" y="97"/>
                    </a:cubicBezTo>
                    <a:close/>
                    <a:moveTo>
                      <a:pt x="0" y="97"/>
                    </a:moveTo>
                    <a:lnTo>
                      <a:pt x="0" y="97"/>
                    </a:lnTo>
                    <a:lnTo>
                      <a:pt x="0" y="273"/>
                    </a:lnTo>
                    <a:cubicBezTo>
                      <a:pt x="0" y="291"/>
                      <a:pt x="15" y="306"/>
                      <a:pt x="33" y="306"/>
                    </a:cubicBezTo>
                    <a:lnTo>
                      <a:pt x="161" y="306"/>
                    </a:lnTo>
                    <a:cubicBezTo>
                      <a:pt x="179" y="306"/>
                      <a:pt x="194" y="291"/>
                      <a:pt x="194" y="273"/>
                    </a:cubicBezTo>
                    <a:lnTo>
                      <a:pt x="194" y="97"/>
                    </a:lnTo>
                    <a:cubicBezTo>
                      <a:pt x="194" y="43"/>
                      <a:pt x="151" y="0"/>
                      <a:pt x="97" y="0"/>
                    </a:cubicBezTo>
                    <a:cubicBezTo>
                      <a:pt x="43" y="0"/>
                      <a:pt x="0" y="43"/>
                      <a:pt x="0" y="97"/>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lIns="82828" tIns="41413" rIns="82828" bIns="41413"/>
              <a:lstStyle/>
              <a:p>
                <a:endParaRPr lang="en-US" sz="1633" dirty="0"/>
              </a:p>
            </p:txBody>
          </p:sp>
          <p:sp>
            <p:nvSpPr>
              <p:cNvPr id="159" name="Freeform 149"/>
              <p:cNvSpPr>
                <a:spLocks noEditPoints="1"/>
              </p:cNvSpPr>
              <p:nvPr/>
            </p:nvSpPr>
            <p:spPr bwMode="auto">
              <a:xfrm>
                <a:off x="1141413" y="3860800"/>
                <a:ext cx="80963" cy="128588"/>
              </a:xfrm>
              <a:custGeom>
                <a:avLst/>
                <a:gdLst>
                  <a:gd name="T0" fmla="*/ 2147483646 w 194"/>
                  <a:gd name="T1" fmla="*/ 2147483646 h 306"/>
                  <a:gd name="T2" fmla="*/ 2147483646 w 194"/>
                  <a:gd name="T3" fmla="*/ 2147483646 h 306"/>
                  <a:gd name="T4" fmla="*/ 2147483646 w 194"/>
                  <a:gd name="T5" fmla="*/ 2147483646 h 306"/>
                  <a:gd name="T6" fmla="*/ 2147483646 w 194"/>
                  <a:gd name="T7" fmla="*/ 2147483646 h 306"/>
                  <a:gd name="T8" fmla="*/ 2147483646 w 194"/>
                  <a:gd name="T9" fmla="*/ 2147483646 h 306"/>
                  <a:gd name="T10" fmla="*/ 2147483646 w 194"/>
                  <a:gd name="T11" fmla="*/ 2147483646 h 306"/>
                  <a:gd name="T12" fmla="*/ 2147483646 w 194"/>
                  <a:gd name="T13" fmla="*/ 2147483646 h 306"/>
                  <a:gd name="T14" fmla="*/ 2147483646 w 194"/>
                  <a:gd name="T15" fmla="*/ 2147483646 h 306"/>
                  <a:gd name="T16" fmla="*/ 2147483646 w 194"/>
                  <a:gd name="T17" fmla="*/ 2147483646 h 306"/>
                  <a:gd name="T18" fmla="*/ 2147483646 w 194"/>
                  <a:gd name="T19" fmla="*/ 2147483646 h 306"/>
                  <a:gd name="T20" fmla="*/ 2147483646 w 194"/>
                  <a:gd name="T21" fmla="*/ 0 h 306"/>
                  <a:gd name="T22" fmla="*/ 0 w 194"/>
                  <a:gd name="T23" fmla="*/ 2147483646 h 306"/>
                  <a:gd name="T24" fmla="*/ 0 w 194"/>
                  <a:gd name="T25" fmla="*/ 2147483646 h 306"/>
                  <a:gd name="T26" fmla="*/ 2147483646 w 194"/>
                  <a:gd name="T27" fmla="*/ 2147483646 h 306"/>
                  <a:gd name="T28" fmla="*/ 2147483646 w 194"/>
                  <a:gd name="T29" fmla="*/ 2147483646 h 306"/>
                  <a:gd name="T30" fmla="*/ 2147483646 w 194"/>
                  <a:gd name="T31" fmla="*/ 2147483646 h 30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
                  <a:gd name="T49" fmla="*/ 0 h 306"/>
                  <a:gd name="T50" fmla="*/ 194 w 194"/>
                  <a:gd name="T51" fmla="*/ 306 h 30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 h="306">
                    <a:moveTo>
                      <a:pt x="128" y="240"/>
                    </a:moveTo>
                    <a:lnTo>
                      <a:pt x="128" y="240"/>
                    </a:lnTo>
                    <a:lnTo>
                      <a:pt x="67" y="240"/>
                    </a:lnTo>
                    <a:lnTo>
                      <a:pt x="67" y="97"/>
                    </a:lnTo>
                    <a:cubicBezTo>
                      <a:pt x="67" y="80"/>
                      <a:pt x="80" y="66"/>
                      <a:pt x="97" y="66"/>
                    </a:cubicBezTo>
                    <a:cubicBezTo>
                      <a:pt x="114" y="66"/>
                      <a:pt x="128" y="80"/>
                      <a:pt x="128" y="97"/>
                    </a:cubicBezTo>
                    <a:lnTo>
                      <a:pt x="128" y="240"/>
                    </a:lnTo>
                    <a:close/>
                    <a:moveTo>
                      <a:pt x="194" y="273"/>
                    </a:moveTo>
                    <a:lnTo>
                      <a:pt x="194" y="273"/>
                    </a:lnTo>
                    <a:lnTo>
                      <a:pt x="194" y="97"/>
                    </a:lnTo>
                    <a:cubicBezTo>
                      <a:pt x="194" y="43"/>
                      <a:pt x="151" y="0"/>
                      <a:pt x="97" y="0"/>
                    </a:cubicBezTo>
                    <a:cubicBezTo>
                      <a:pt x="44" y="0"/>
                      <a:pt x="0" y="43"/>
                      <a:pt x="0" y="97"/>
                    </a:cubicBezTo>
                    <a:lnTo>
                      <a:pt x="0" y="273"/>
                    </a:lnTo>
                    <a:cubicBezTo>
                      <a:pt x="0" y="291"/>
                      <a:pt x="15" y="306"/>
                      <a:pt x="33" y="306"/>
                    </a:cubicBezTo>
                    <a:lnTo>
                      <a:pt x="161" y="306"/>
                    </a:lnTo>
                    <a:cubicBezTo>
                      <a:pt x="180" y="306"/>
                      <a:pt x="194" y="291"/>
                      <a:pt x="194" y="273"/>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lIns="82828" tIns="41413" rIns="82828" bIns="41413"/>
              <a:lstStyle/>
              <a:p>
                <a:endParaRPr lang="en-US" sz="1633" dirty="0"/>
              </a:p>
            </p:txBody>
          </p:sp>
          <p:sp>
            <p:nvSpPr>
              <p:cNvPr id="160" name="Freeform 150"/>
              <p:cNvSpPr>
                <a:spLocks noEditPoints="1"/>
              </p:cNvSpPr>
              <p:nvPr/>
            </p:nvSpPr>
            <p:spPr bwMode="auto">
              <a:xfrm>
                <a:off x="1270000" y="3860800"/>
                <a:ext cx="80963" cy="128588"/>
              </a:xfrm>
              <a:custGeom>
                <a:avLst/>
                <a:gdLst>
                  <a:gd name="T0" fmla="*/ 2147483646 w 195"/>
                  <a:gd name="T1" fmla="*/ 2147483646 h 306"/>
                  <a:gd name="T2" fmla="*/ 2147483646 w 195"/>
                  <a:gd name="T3" fmla="*/ 2147483646 h 306"/>
                  <a:gd name="T4" fmla="*/ 2147483646 w 195"/>
                  <a:gd name="T5" fmla="*/ 2147483646 h 306"/>
                  <a:gd name="T6" fmla="*/ 2147483646 w 195"/>
                  <a:gd name="T7" fmla="*/ 2147483646 h 306"/>
                  <a:gd name="T8" fmla="*/ 2147483646 w 195"/>
                  <a:gd name="T9" fmla="*/ 2147483646 h 306"/>
                  <a:gd name="T10" fmla="*/ 2147483646 w 195"/>
                  <a:gd name="T11" fmla="*/ 2147483646 h 306"/>
                  <a:gd name="T12" fmla="*/ 2147483646 w 195"/>
                  <a:gd name="T13" fmla="*/ 2147483646 h 306"/>
                  <a:gd name="T14" fmla="*/ 2147483646 w 195"/>
                  <a:gd name="T15" fmla="*/ 2147483646 h 306"/>
                  <a:gd name="T16" fmla="*/ 2147483646 w 195"/>
                  <a:gd name="T17" fmla="*/ 2147483646 h 306"/>
                  <a:gd name="T18" fmla="*/ 2147483646 w 195"/>
                  <a:gd name="T19" fmla="*/ 2147483646 h 306"/>
                  <a:gd name="T20" fmla="*/ 2147483646 w 195"/>
                  <a:gd name="T21" fmla="*/ 2147483646 h 306"/>
                  <a:gd name="T22" fmla="*/ 2147483646 w 195"/>
                  <a:gd name="T23" fmla="*/ 0 h 306"/>
                  <a:gd name="T24" fmla="*/ 0 w 195"/>
                  <a:gd name="T25" fmla="*/ 2147483646 h 306"/>
                  <a:gd name="T26" fmla="*/ 0 w 195"/>
                  <a:gd name="T27" fmla="*/ 2147483646 h 306"/>
                  <a:gd name="T28" fmla="*/ 2147483646 w 195"/>
                  <a:gd name="T29" fmla="*/ 2147483646 h 306"/>
                  <a:gd name="T30" fmla="*/ 2147483646 w 195"/>
                  <a:gd name="T31" fmla="*/ 2147483646 h 30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5"/>
                  <a:gd name="T49" fmla="*/ 0 h 306"/>
                  <a:gd name="T50" fmla="*/ 195 w 195"/>
                  <a:gd name="T51" fmla="*/ 306 h 30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5" h="306">
                    <a:moveTo>
                      <a:pt x="67" y="97"/>
                    </a:moveTo>
                    <a:lnTo>
                      <a:pt x="67" y="97"/>
                    </a:lnTo>
                    <a:cubicBezTo>
                      <a:pt x="67" y="80"/>
                      <a:pt x="80" y="66"/>
                      <a:pt x="97" y="66"/>
                    </a:cubicBezTo>
                    <a:cubicBezTo>
                      <a:pt x="114" y="66"/>
                      <a:pt x="128" y="80"/>
                      <a:pt x="128" y="97"/>
                    </a:cubicBezTo>
                    <a:lnTo>
                      <a:pt x="128" y="240"/>
                    </a:lnTo>
                    <a:lnTo>
                      <a:pt x="67" y="240"/>
                    </a:lnTo>
                    <a:lnTo>
                      <a:pt x="67" y="97"/>
                    </a:lnTo>
                    <a:close/>
                    <a:moveTo>
                      <a:pt x="161" y="306"/>
                    </a:moveTo>
                    <a:lnTo>
                      <a:pt x="161" y="306"/>
                    </a:lnTo>
                    <a:cubicBezTo>
                      <a:pt x="180" y="306"/>
                      <a:pt x="195" y="291"/>
                      <a:pt x="195" y="273"/>
                    </a:cubicBezTo>
                    <a:lnTo>
                      <a:pt x="195" y="97"/>
                    </a:lnTo>
                    <a:cubicBezTo>
                      <a:pt x="195" y="43"/>
                      <a:pt x="151" y="0"/>
                      <a:pt x="97" y="0"/>
                    </a:cubicBezTo>
                    <a:cubicBezTo>
                      <a:pt x="44" y="0"/>
                      <a:pt x="0" y="43"/>
                      <a:pt x="0" y="97"/>
                    </a:cubicBezTo>
                    <a:lnTo>
                      <a:pt x="0" y="273"/>
                    </a:lnTo>
                    <a:cubicBezTo>
                      <a:pt x="0" y="291"/>
                      <a:pt x="15" y="306"/>
                      <a:pt x="33" y="306"/>
                    </a:cubicBezTo>
                    <a:lnTo>
                      <a:pt x="161" y="306"/>
                    </a:ln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lIns="82828" tIns="41413" rIns="82828" bIns="41413"/>
              <a:lstStyle/>
              <a:p>
                <a:endParaRPr lang="en-US" sz="1633" dirty="0"/>
              </a:p>
            </p:txBody>
          </p:sp>
        </p:grpSp>
        <p:grpSp>
          <p:nvGrpSpPr>
            <p:cNvPr id="126" name="组合 176"/>
            <p:cNvGrpSpPr>
              <a:grpSpLocks/>
            </p:cNvGrpSpPr>
            <p:nvPr/>
          </p:nvGrpSpPr>
          <p:grpSpPr bwMode="auto">
            <a:xfrm>
              <a:off x="6246073" y="1928472"/>
              <a:ext cx="343958" cy="261837"/>
              <a:chOff x="854075" y="3563938"/>
              <a:chExt cx="817563" cy="623888"/>
            </a:xfrm>
            <a:solidFill>
              <a:srgbClr val="2D6FAE"/>
            </a:solidFill>
          </p:grpSpPr>
          <p:sp>
            <p:nvSpPr>
              <p:cNvPr id="151" name="Freeform 146"/>
              <p:cNvSpPr>
                <a:spLocks noEditPoints="1"/>
              </p:cNvSpPr>
              <p:nvPr/>
            </p:nvSpPr>
            <p:spPr bwMode="auto">
              <a:xfrm>
                <a:off x="854075" y="3563938"/>
                <a:ext cx="817563" cy="623888"/>
              </a:xfrm>
              <a:custGeom>
                <a:avLst/>
                <a:gdLst>
                  <a:gd name="T0" fmla="*/ 2147483646 w 1949"/>
                  <a:gd name="T1" fmla="*/ 2147483646 h 1486"/>
                  <a:gd name="T2" fmla="*/ 2147483646 w 1949"/>
                  <a:gd name="T3" fmla="*/ 2147483646 h 1486"/>
                  <a:gd name="T4" fmla="*/ 2147483646 w 1949"/>
                  <a:gd name="T5" fmla="*/ 2147483646 h 1486"/>
                  <a:gd name="T6" fmla="*/ 2147483646 w 1949"/>
                  <a:gd name="T7" fmla="*/ 2147483646 h 1486"/>
                  <a:gd name="T8" fmla="*/ 2147483646 w 1949"/>
                  <a:gd name="T9" fmla="*/ 2147483646 h 1486"/>
                  <a:gd name="T10" fmla="*/ 2147483646 w 1949"/>
                  <a:gd name="T11" fmla="*/ 2147483646 h 1486"/>
                  <a:gd name="T12" fmla="*/ 2147483646 w 1949"/>
                  <a:gd name="T13" fmla="*/ 2147483646 h 1486"/>
                  <a:gd name="T14" fmla="*/ 2147483646 w 1949"/>
                  <a:gd name="T15" fmla="*/ 2147483646 h 1486"/>
                  <a:gd name="T16" fmla="*/ 2147483646 w 1949"/>
                  <a:gd name="T17" fmla="*/ 2147483646 h 1486"/>
                  <a:gd name="T18" fmla="*/ 2147483646 w 1949"/>
                  <a:gd name="T19" fmla="*/ 2147483646 h 1486"/>
                  <a:gd name="T20" fmla="*/ 2147483646 w 1949"/>
                  <a:gd name="T21" fmla="*/ 2147483646 h 1486"/>
                  <a:gd name="T22" fmla="*/ 2147483646 w 1949"/>
                  <a:gd name="T23" fmla="*/ 2147483646 h 1486"/>
                  <a:gd name="T24" fmla="*/ 2147483646 w 1949"/>
                  <a:gd name="T25" fmla="*/ 2147483646 h 1486"/>
                  <a:gd name="T26" fmla="*/ 2147483646 w 1949"/>
                  <a:gd name="T27" fmla="*/ 2147483646 h 1486"/>
                  <a:gd name="T28" fmla="*/ 2147483646 w 1949"/>
                  <a:gd name="T29" fmla="*/ 2147483646 h 1486"/>
                  <a:gd name="T30" fmla="*/ 2147483646 w 1949"/>
                  <a:gd name="T31" fmla="*/ 2147483646 h 1486"/>
                  <a:gd name="T32" fmla="*/ 2147483646 w 1949"/>
                  <a:gd name="T33" fmla="*/ 2147483646 h 1486"/>
                  <a:gd name="T34" fmla="*/ 2147483646 w 1949"/>
                  <a:gd name="T35" fmla="*/ 2147483646 h 1486"/>
                  <a:gd name="T36" fmla="*/ 2147483646 w 1949"/>
                  <a:gd name="T37" fmla="*/ 2147483646 h 1486"/>
                  <a:gd name="T38" fmla="*/ 2147483646 w 1949"/>
                  <a:gd name="T39" fmla="*/ 2147483646 h 1486"/>
                  <a:gd name="T40" fmla="*/ 2147483646 w 1949"/>
                  <a:gd name="T41" fmla="*/ 2147483646 h 1486"/>
                  <a:gd name="T42" fmla="*/ 2147483646 w 1949"/>
                  <a:gd name="T43" fmla="*/ 2147483646 h 1486"/>
                  <a:gd name="T44" fmla="*/ 2147483646 w 1949"/>
                  <a:gd name="T45" fmla="*/ 2147483646 h 1486"/>
                  <a:gd name="T46" fmla="*/ 2147483646 w 1949"/>
                  <a:gd name="T47" fmla="*/ 2147483646 h 1486"/>
                  <a:gd name="T48" fmla="*/ 2147483646 w 1949"/>
                  <a:gd name="T49" fmla="*/ 2147483646 h 1486"/>
                  <a:gd name="T50" fmla="*/ 2147483646 w 1949"/>
                  <a:gd name="T51" fmla="*/ 2147483646 h 1486"/>
                  <a:gd name="T52" fmla="*/ 2147483646 w 1949"/>
                  <a:gd name="T53" fmla="*/ 2147483646 h 1486"/>
                  <a:gd name="T54" fmla="*/ 2147483646 w 1949"/>
                  <a:gd name="T55" fmla="*/ 2147483646 h 1486"/>
                  <a:gd name="T56" fmla="*/ 2147483646 w 1949"/>
                  <a:gd name="T57" fmla="*/ 2147483646 h 1486"/>
                  <a:gd name="T58" fmla="*/ 2147483646 w 1949"/>
                  <a:gd name="T59" fmla="*/ 2147483646 h 1486"/>
                  <a:gd name="T60" fmla="*/ 2147483646 w 1949"/>
                  <a:gd name="T61" fmla="*/ 2147483646 h 1486"/>
                  <a:gd name="T62" fmla="*/ 2147483646 w 1949"/>
                  <a:gd name="T63" fmla="*/ 2147483646 h 1486"/>
                  <a:gd name="T64" fmla="*/ 2147483646 w 1949"/>
                  <a:gd name="T65" fmla="*/ 2147483646 h 1486"/>
                  <a:gd name="T66" fmla="*/ 2147483646 w 1949"/>
                  <a:gd name="T67" fmla="*/ 2147483646 h 1486"/>
                  <a:gd name="T68" fmla="*/ 2147483646 w 1949"/>
                  <a:gd name="T69" fmla="*/ 2147483646 h 1486"/>
                  <a:gd name="T70" fmla="*/ 2147483646 w 1949"/>
                  <a:gd name="T71" fmla="*/ 2147483646 h 1486"/>
                  <a:gd name="T72" fmla="*/ 2147483646 w 1949"/>
                  <a:gd name="T73" fmla="*/ 2147483646 h 1486"/>
                  <a:gd name="T74" fmla="*/ 2147483646 w 1949"/>
                  <a:gd name="T75" fmla="*/ 2147483646 h 1486"/>
                  <a:gd name="T76" fmla="*/ 2147483646 w 1949"/>
                  <a:gd name="T77" fmla="*/ 2147483646 h 148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949"/>
                  <a:gd name="T118" fmla="*/ 0 h 1486"/>
                  <a:gd name="T119" fmla="*/ 1949 w 1949"/>
                  <a:gd name="T120" fmla="*/ 1486 h 148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949" h="1486">
                    <a:moveTo>
                      <a:pt x="1805" y="637"/>
                    </a:moveTo>
                    <a:lnTo>
                      <a:pt x="1805" y="637"/>
                    </a:lnTo>
                    <a:lnTo>
                      <a:pt x="1539" y="637"/>
                    </a:lnTo>
                    <a:lnTo>
                      <a:pt x="1166" y="320"/>
                    </a:lnTo>
                    <a:lnTo>
                      <a:pt x="1421" y="320"/>
                    </a:lnTo>
                    <a:cubicBezTo>
                      <a:pt x="1440" y="320"/>
                      <a:pt x="1455" y="305"/>
                      <a:pt x="1455" y="286"/>
                    </a:cubicBezTo>
                    <a:lnTo>
                      <a:pt x="1455" y="203"/>
                    </a:lnTo>
                    <a:lnTo>
                      <a:pt x="1581" y="203"/>
                    </a:lnTo>
                    <a:lnTo>
                      <a:pt x="1581" y="286"/>
                    </a:lnTo>
                    <a:cubicBezTo>
                      <a:pt x="1581" y="305"/>
                      <a:pt x="1596" y="320"/>
                      <a:pt x="1615" y="320"/>
                    </a:cubicBezTo>
                    <a:lnTo>
                      <a:pt x="1729" y="320"/>
                    </a:lnTo>
                    <a:lnTo>
                      <a:pt x="1863" y="637"/>
                    </a:lnTo>
                    <a:lnTo>
                      <a:pt x="1805" y="637"/>
                    </a:lnTo>
                    <a:close/>
                    <a:moveTo>
                      <a:pt x="803" y="162"/>
                    </a:moveTo>
                    <a:lnTo>
                      <a:pt x="803" y="162"/>
                    </a:lnTo>
                    <a:cubicBezTo>
                      <a:pt x="790" y="151"/>
                      <a:pt x="772" y="151"/>
                      <a:pt x="760" y="162"/>
                    </a:cubicBezTo>
                    <a:lnTo>
                      <a:pt x="201" y="637"/>
                    </a:lnTo>
                    <a:lnTo>
                      <a:pt x="126" y="637"/>
                    </a:lnTo>
                    <a:lnTo>
                      <a:pt x="781" y="80"/>
                    </a:lnTo>
                    <a:lnTo>
                      <a:pt x="1436" y="637"/>
                    </a:lnTo>
                    <a:lnTo>
                      <a:pt x="1362" y="637"/>
                    </a:lnTo>
                    <a:lnTo>
                      <a:pt x="803" y="162"/>
                    </a:lnTo>
                    <a:close/>
                    <a:moveTo>
                      <a:pt x="1944" y="657"/>
                    </a:moveTo>
                    <a:lnTo>
                      <a:pt x="1944" y="657"/>
                    </a:lnTo>
                    <a:lnTo>
                      <a:pt x="1782" y="273"/>
                    </a:lnTo>
                    <a:cubicBezTo>
                      <a:pt x="1777" y="261"/>
                      <a:pt x="1765" y="253"/>
                      <a:pt x="1751" y="253"/>
                    </a:cubicBezTo>
                    <a:lnTo>
                      <a:pt x="1648" y="253"/>
                    </a:lnTo>
                    <a:lnTo>
                      <a:pt x="1648" y="169"/>
                    </a:lnTo>
                    <a:cubicBezTo>
                      <a:pt x="1648" y="151"/>
                      <a:pt x="1633" y="136"/>
                      <a:pt x="1615" y="136"/>
                    </a:cubicBezTo>
                    <a:lnTo>
                      <a:pt x="1421" y="136"/>
                    </a:lnTo>
                    <a:cubicBezTo>
                      <a:pt x="1403" y="136"/>
                      <a:pt x="1388" y="151"/>
                      <a:pt x="1388" y="169"/>
                    </a:cubicBezTo>
                    <a:lnTo>
                      <a:pt x="1388" y="253"/>
                    </a:lnTo>
                    <a:lnTo>
                      <a:pt x="1088" y="253"/>
                    </a:lnTo>
                    <a:lnTo>
                      <a:pt x="803" y="11"/>
                    </a:lnTo>
                    <a:cubicBezTo>
                      <a:pt x="790" y="0"/>
                      <a:pt x="772" y="0"/>
                      <a:pt x="760" y="11"/>
                    </a:cubicBezTo>
                    <a:lnTo>
                      <a:pt x="14" y="645"/>
                    </a:lnTo>
                    <a:cubicBezTo>
                      <a:pt x="3" y="654"/>
                      <a:pt x="0" y="668"/>
                      <a:pt x="4" y="682"/>
                    </a:cubicBezTo>
                    <a:cubicBezTo>
                      <a:pt x="9" y="695"/>
                      <a:pt x="22" y="703"/>
                      <a:pt x="36" y="703"/>
                    </a:cubicBezTo>
                    <a:lnTo>
                      <a:pt x="180" y="703"/>
                    </a:lnTo>
                    <a:lnTo>
                      <a:pt x="180" y="1417"/>
                    </a:lnTo>
                    <a:cubicBezTo>
                      <a:pt x="180" y="1435"/>
                      <a:pt x="195" y="1450"/>
                      <a:pt x="213" y="1450"/>
                    </a:cubicBezTo>
                    <a:lnTo>
                      <a:pt x="614" y="1450"/>
                    </a:lnTo>
                    <a:cubicBezTo>
                      <a:pt x="626" y="1472"/>
                      <a:pt x="648" y="1486"/>
                      <a:pt x="675" y="1486"/>
                    </a:cubicBezTo>
                    <a:cubicBezTo>
                      <a:pt x="713" y="1486"/>
                      <a:pt x="744" y="1455"/>
                      <a:pt x="744" y="1417"/>
                    </a:cubicBezTo>
                    <a:cubicBezTo>
                      <a:pt x="744" y="1379"/>
                      <a:pt x="713" y="1348"/>
                      <a:pt x="675" y="1348"/>
                    </a:cubicBezTo>
                    <a:cubicBezTo>
                      <a:pt x="648" y="1348"/>
                      <a:pt x="626" y="1362"/>
                      <a:pt x="614" y="1384"/>
                    </a:cubicBezTo>
                    <a:lnTo>
                      <a:pt x="246" y="1384"/>
                    </a:lnTo>
                    <a:lnTo>
                      <a:pt x="246" y="685"/>
                    </a:lnTo>
                    <a:lnTo>
                      <a:pt x="781" y="231"/>
                    </a:lnTo>
                    <a:lnTo>
                      <a:pt x="1328" y="695"/>
                    </a:lnTo>
                    <a:cubicBezTo>
                      <a:pt x="1334" y="701"/>
                      <a:pt x="1342" y="703"/>
                      <a:pt x="1349" y="703"/>
                    </a:cubicBezTo>
                    <a:lnTo>
                      <a:pt x="1772" y="703"/>
                    </a:lnTo>
                    <a:lnTo>
                      <a:pt x="1772" y="1384"/>
                    </a:lnTo>
                    <a:lnTo>
                      <a:pt x="1648" y="1384"/>
                    </a:lnTo>
                    <a:lnTo>
                      <a:pt x="1648" y="1134"/>
                    </a:lnTo>
                    <a:cubicBezTo>
                      <a:pt x="1648" y="1115"/>
                      <a:pt x="1633" y="1100"/>
                      <a:pt x="1615" y="1100"/>
                    </a:cubicBezTo>
                    <a:lnTo>
                      <a:pt x="1439" y="1100"/>
                    </a:lnTo>
                    <a:cubicBezTo>
                      <a:pt x="1420" y="1100"/>
                      <a:pt x="1405" y="1115"/>
                      <a:pt x="1405" y="1134"/>
                    </a:cubicBezTo>
                    <a:lnTo>
                      <a:pt x="1405" y="1384"/>
                    </a:lnTo>
                    <a:lnTo>
                      <a:pt x="948" y="1384"/>
                    </a:lnTo>
                    <a:cubicBezTo>
                      <a:pt x="936" y="1362"/>
                      <a:pt x="914" y="1348"/>
                      <a:pt x="888" y="1348"/>
                    </a:cubicBezTo>
                    <a:cubicBezTo>
                      <a:pt x="849" y="1348"/>
                      <a:pt x="818" y="1379"/>
                      <a:pt x="818" y="1417"/>
                    </a:cubicBezTo>
                    <a:cubicBezTo>
                      <a:pt x="818" y="1455"/>
                      <a:pt x="849" y="1486"/>
                      <a:pt x="888" y="1486"/>
                    </a:cubicBezTo>
                    <a:cubicBezTo>
                      <a:pt x="914" y="1486"/>
                      <a:pt x="936" y="1472"/>
                      <a:pt x="948" y="1450"/>
                    </a:cubicBezTo>
                    <a:lnTo>
                      <a:pt x="1439" y="1450"/>
                    </a:lnTo>
                    <a:cubicBezTo>
                      <a:pt x="1457" y="1450"/>
                      <a:pt x="1472" y="1435"/>
                      <a:pt x="1472" y="1417"/>
                    </a:cubicBezTo>
                    <a:lnTo>
                      <a:pt x="1472" y="1167"/>
                    </a:lnTo>
                    <a:lnTo>
                      <a:pt x="1581" y="1167"/>
                    </a:lnTo>
                    <a:lnTo>
                      <a:pt x="1581" y="1417"/>
                    </a:lnTo>
                    <a:cubicBezTo>
                      <a:pt x="1581" y="1435"/>
                      <a:pt x="1596" y="1450"/>
                      <a:pt x="1615" y="1450"/>
                    </a:cubicBezTo>
                    <a:lnTo>
                      <a:pt x="1805" y="1450"/>
                    </a:lnTo>
                    <a:cubicBezTo>
                      <a:pt x="1823" y="1450"/>
                      <a:pt x="1838" y="1435"/>
                      <a:pt x="1838" y="1417"/>
                    </a:cubicBezTo>
                    <a:lnTo>
                      <a:pt x="1838" y="703"/>
                    </a:lnTo>
                    <a:lnTo>
                      <a:pt x="1914" y="703"/>
                    </a:lnTo>
                    <a:cubicBezTo>
                      <a:pt x="1925" y="703"/>
                      <a:pt x="1935" y="698"/>
                      <a:pt x="1941" y="688"/>
                    </a:cubicBezTo>
                    <a:cubicBezTo>
                      <a:pt x="1948" y="679"/>
                      <a:pt x="1949" y="667"/>
                      <a:pt x="1944" y="657"/>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lIns="82828" tIns="41413" rIns="82828" bIns="41413"/>
              <a:lstStyle/>
              <a:p>
                <a:endParaRPr lang="en-US" sz="1633" dirty="0"/>
              </a:p>
            </p:txBody>
          </p:sp>
          <p:sp>
            <p:nvSpPr>
              <p:cNvPr id="152" name="Freeform 147"/>
              <p:cNvSpPr>
                <a:spLocks noEditPoints="1"/>
              </p:cNvSpPr>
              <p:nvPr/>
            </p:nvSpPr>
            <p:spPr bwMode="auto">
              <a:xfrm>
                <a:off x="1444625" y="3887788"/>
                <a:ext cx="101600" cy="101600"/>
              </a:xfrm>
              <a:custGeom>
                <a:avLst/>
                <a:gdLst>
                  <a:gd name="T0" fmla="*/ 2147483646 w 243"/>
                  <a:gd name="T1" fmla="*/ 2147483646 h 242"/>
                  <a:gd name="T2" fmla="*/ 2147483646 w 243"/>
                  <a:gd name="T3" fmla="*/ 2147483646 h 242"/>
                  <a:gd name="T4" fmla="*/ 2147483646 w 243"/>
                  <a:gd name="T5" fmla="*/ 2147483646 h 242"/>
                  <a:gd name="T6" fmla="*/ 2147483646 w 243"/>
                  <a:gd name="T7" fmla="*/ 2147483646 h 242"/>
                  <a:gd name="T8" fmla="*/ 2147483646 w 243"/>
                  <a:gd name="T9" fmla="*/ 2147483646 h 242"/>
                  <a:gd name="T10" fmla="*/ 2147483646 w 243"/>
                  <a:gd name="T11" fmla="*/ 2147483646 h 242"/>
                  <a:gd name="T12" fmla="*/ 2147483646 w 243"/>
                  <a:gd name="T13" fmla="*/ 2147483646 h 242"/>
                  <a:gd name="T14" fmla="*/ 2147483646 w 243"/>
                  <a:gd name="T15" fmla="*/ 2147483646 h 242"/>
                  <a:gd name="T16" fmla="*/ 2147483646 w 243"/>
                  <a:gd name="T17" fmla="*/ 2147483646 h 242"/>
                  <a:gd name="T18" fmla="*/ 2147483646 w 243"/>
                  <a:gd name="T19" fmla="*/ 2147483646 h 242"/>
                  <a:gd name="T20" fmla="*/ 2147483646 w 243"/>
                  <a:gd name="T21" fmla="*/ 2147483646 h 242"/>
                  <a:gd name="T22" fmla="*/ 2147483646 w 243"/>
                  <a:gd name="T23" fmla="*/ 0 h 242"/>
                  <a:gd name="T24" fmla="*/ 2147483646 w 243"/>
                  <a:gd name="T25" fmla="*/ 0 h 242"/>
                  <a:gd name="T26" fmla="*/ 0 w 243"/>
                  <a:gd name="T27" fmla="*/ 2147483646 h 242"/>
                  <a:gd name="T28" fmla="*/ 0 w 243"/>
                  <a:gd name="T29" fmla="*/ 2147483646 h 242"/>
                  <a:gd name="T30" fmla="*/ 2147483646 w 243"/>
                  <a:gd name="T31" fmla="*/ 2147483646 h 24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43"/>
                  <a:gd name="T49" fmla="*/ 0 h 242"/>
                  <a:gd name="T50" fmla="*/ 243 w 243"/>
                  <a:gd name="T51" fmla="*/ 242 h 24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43" h="242">
                    <a:moveTo>
                      <a:pt x="67" y="66"/>
                    </a:moveTo>
                    <a:lnTo>
                      <a:pt x="67" y="66"/>
                    </a:lnTo>
                    <a:lnTo>
                      <a:pt x="176" y="66"/>
                    </a:lnTo>
                    <a:lnTo>
                      <a:pt x="176" y="176"/>
                    </a:lnTo>
                    <a:lnTo>
                      <a:pt x="67" y="176"/>
                    </a:lnTo>
                    <a:lnTo>
                      <a:pt x="67" y="66"/>
                    </a:lnTo>
                    <a:close/>
                    <a:moveTo>
                      <a:pt x="34" y="242"/>
                    </a:moveTo>
                    <a:lnTo>
                      <a:pt x="34" y="242"/>
                    </a:lnTo>
                    <a:lnTo>
                      <a:pt x="210" y="242"/>
                    </a:lnTo>
                    <a:cubicBezTo>
                      <a:pt x="228" y="242"/>
                      <a:pt x="243" y="227"/>
                      <a:pt x="243" y="209"/>
                    </a:cubicBezTo>
                    <a:lnTo>
                      <a:pt x="243" y="33"/>
                    </a:lnTo>
                    <a:cubicBezTo>
                      <a:pt x="243" y="15"/>
                      <a:pt x="228" y="0"/>
                      <a:pt x="210" y="0"/>
                    </a:cubicBezTo>
                    <a:lnTo>
                      <a:pt x="34" y="0"/>
                    </a:lnTo>
                    <a:cubicBezTo>
                      <a:pt x="15" y="0"/>
                      <a:pt x="0" y="15"/>
                      <a:pt x="0" y="33"/>
                    </a:cubicBezTo>
                    <a:lnTo>
                      <a:pt x="0" y="209"/>
                    </a:lnTo>
                    <a:cubicBezTo>
                      <a:pt x="0" y="227"/>
                      <a:pt x="15" y="242"/>
                      <a:pt x="34" y="242"/>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lIns="82828" tIns="41413" rIns="82828" bIns="41413"/>
              <a:lstStyle/>
              <a:p>
                <a:endParaRPr lang="en-US" sz="1633" dirty="0"/>
              </a:p>
            </p:txBody>
          </p:sp>
          <p:sp>
            <p:nvSpPr>
              <p:cNvPr id="153" name="Freeform 148"/>
              <p:cNvSpPr>
                <a:spLocks noEditPoints="1"/>
              </p:cNvSpPr>
              <p:nvPr/>
            </p:nvSpPr>
            <p:spPr bwMode="auto">
              <a:xfrm>
                <a:off x="1012825" y="3860800"/>
                <a:ext cx="80963" cy="128588"/>
              </a:xfrm>
              <a:custGeom>
                <a:avLst/>
                <a:gdLst>
                  <a:gd name="T0" fmla="*/ 2147483646 w 194"/>
                  <a:gd name="T1" fmla="*/ 2147483646 h 306"/>
                  <a:gd name="T2" fmla="*/ 2147483646 w 194"/>
                  <a:gd name="T3" fmla="*/ 2147483646 h 306"/>
                  <a:gd name="T4" fmla="*/ 2147483646 w 194"/>
                  <a:gd name="T5" fmla="*/ 2147483646 h 306"/>
                  <a:gd name="T6" fmla="*/ 2147483646 w 194"/>
                  <a:gd name="T7" fmla="*/ 2147483646 h 306"/>
                  <a:gd name="T8" fmla="*/ 2147483646 w 194"/>
                  <a:gd name="T9" fmla="*/ 2147483646 h 306"/>
                  <a:gd name="T10" fmla="*/ 2147483646 w 194"/>
                  <a:gd name="T11" fmla="*/ 2147483646 h 306"/>
                  <a:gd name="T12" fmla="*/ 2147483646 w 194"/>
                  <a:gd name="T13" fmla="*/ 2147483646 h 306"/>
                  <a:gd name="T14" fmla="*/ 0 w 194"/>
                  <a:gd name="T15" fmla="*/ 2147483646 h 306"/>
                  <a:gd name="T16" fmla="*/ 0 w 194"/>
                  <a:gd name="T17" fmla="*/ 2147483646 h 306"/>
                  <a:gd name="T18" fmla="*/ 0 w 194"/>
                  <a:gd name="T19" fmla="*/ 2147483646 h 306"/>
                  <a:gd name="T20" fmla="*/ 2147483646 w 194"/>
                  <a:gd name="T21" fmla="*/ 2147483646 h 306"/>
                  <a:gd name="T22" fmla="*/ 2147483646 w 194"/>
                  <a:gd name="T23" fmla="*/ 2147483646 h 306"/>
                  <a:gd name="T24" fmla="*/ 2147483646 w 194"/>
                  <a:gd name="T25" fmla="*/ 2147483646 h 306"/>
                  <a:gd name="T26" fmla="*/ 2147483646 w 194"/>
                  <a:gd name="T27" fmla="*/ 2147483646 h 306"/>
                  <a:gd name="T28" fmla="*/ 2147483646 w 194"/>
                  <a:gd name="T29" fmla="*/ 0 h 306"/>
                  <a:gd name="T30" fmla="*/ 0 w 194"/>
                  <a:gd name="T31" fmla="*/ 2147483646 h 30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
                  <a:gd name="T49" fmla="*/ 0 h 306"/>
                  <a:gd name="T50" fmla="*/ 194 w 194"/>
                  <a:gd name="T51" fmla="*/ 306 h 30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 h="306">
                    <a:moveTo>
                      <a:pt x="128" y="97"/>
                    </a:moveTo>
                    <a:lnTo>
                      <a:pt x="128" y="97"/>
                    </a:lnTo>
                    <a:lnTo>
                      <a:pt x="128" y="240"/>
                    </a:lnTo>
                    <a:lnTo>
                      <a:pt x="66" y="240"/>
                    </a:lnTo>
                    <a:lnTo>
                      <a:pt x="66" y="97"/>
                    </a:lnTo>
                    <a:cubicBezTo>
                      <a:pt x="66" y="80"/>
                      <a:pt x="80" y="66"/>
                      <a:pt x="97" y="66"/>
                    </a:cubicBezTo>
                    <a:cubicBezTo>
                      <a:pt x="114" y="66"/>
                      <a:pt x="128" y="80"/>
                      <a:pt x="128" y="97"/>
                    </a:cubicBezTo>
                    <a:close/>
                    <a:moveTo>
                      <a:pt x="0" y="97"/>
                    </a:moveTo>
                    <a:lnTo>
                      <a:pt x="0" y="97"/>
                    </a:lnTo>
                    <a:lnTo>
                      <a:pt x="0" y="273"/>
                    </a:lnTo>
                    <a:cubicBezTo>
                      <a:pt x="0" y="291"/>
                      <a:pt x="15" y="306"/>
                      <a:pt x="33" y="306"/>
                    </a:cubicBezTo>
                    <a:lnTo>
                      <a:pt x="161" y="306"/>
                    </a:lnTo>
                    <a:cubicBezTo>
                      <a:pt x="179" y="306"/>
                      <a:pt x="194" y="291"/>
                      <a:pt x="194" y="273"/>
                    </a:cubicBezTo>
                    <a:lnTo>
                      <a:pt x="194" y="97"/>
                    </a:lnTo>
                    <a:cubicBezTo>
                      <a:pt x="194" y="43"/>
                      <a:pt x="151" y="0"/>
                      <a:pt x="97" y="0"/>
                    </a:cubicBezTo>
                    <a:cubicBezTo>
                      <a:pt x="43" y="0"/>
                      <a:pt x="0" y="43"/>
                      <a:pt x="0" y="97"/>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lIns="82828" tIns="41413" rIns="82828" bIns="41413"/>
              <a:lstStyle/>
              <a:p>
                <a:endParaRPr lang="en-US" sz="1633" dirty="0"/>
              </a:p>
            </p:txBody>
          </p:sp>
          <p:sp>
            <p:nvSpPr>
              <p:cNvPr id="154" name="Freeform 149"/>
              <p:cNvSpPr>
                <a:spLocks noEditPoints="1"/>
              </p:cNvSpPr>
              <p:nvPr/>
            </p:nvSpPr>
            <p:spPr bwMode="auto">
              <a:xfrm>
                <a:off x="1141413" y="3860800"/>
                <a:ext cx="80963" cy="128588"/>
              </a:xfrm>
              <a:custGeom>
                <a:avLst/>
                <a:gdLst>
                  <a:gd name="T0" fmla="*/ 2147483646 w 194"/>
                  <a:gd name="T1" fmla="*/ 2147483646 h 306"/>
                  <a:gd name="T2" fmla="*/ 2147483646 w 194"/>
                  <a:gd name="T3" fmla="*/ 2147483646 h 306"/>
                  <a:gd name="T4" fmla="*/ 2147483646 w 194"/>
                  <a:gd name="T5" fmla="*/ 2147483646 h 306"/>
                  <a:gd name="T6" fmla="*/ 2147483646 w 194"/>
                  <a:gd name="T7" fmla="*/ 2147483646 h 306"/>
                  <a:gd name="T8" fmla="*/ 2147483646 w 194"/>
                  <a:gd name="T9" fmla="*/ 2147483646 h 306"/>
                  <a:gd name="T10" fmla="*/ 2147483646 w 194"/>
                  <a:gd name="T11" fmla="*/ 2147483646 h 306"/>
                  <a:gd name="T12" fmla="*/ 2147483646 w 194"/>
                  <a:gd name="T13" fmla="*/ 2147483646 h 306"/>
                  <a:gd name="T14" fmla="*/ 2147483646 w 194"/>
                  <a:gd name="T15" fmla="*/ 2147483646 h 306"/>
                  <a:gd name="T16" fmla="*/ 2147483646 w 194"/>
                  <a:gd name="T17" fmla="*/ 2147483646 h 306"/>
                  <a:gd name="T18" fmla="*/ 2147483646 w 194"/>
                  <a:gd name="T19" fmla="*/ 2147483646 h 306"/>
                  <a:gd name="T20" fmla="*/ 2147483646 w 194"/>
                  <a:gd name="T21" fmla="*/ 0 h 306"/>
                  <a:gd name="T22" fmla="*/ 0 w 194"/>
                  <a:gd name="T23" fmla="*/ 2147483646 h 306"/>
                  <a:gd name="T24" fmla="*/ 0 w 194"/>
                  <a:gd name="T25" fmla="*/ 2147483646 h 306"/>
                  <a:gd name="T26" fmla="*/ 2147483646 w 194"/>
                  <a:gd name="T27" fmla="*/ 2147483646 h 306"/>
                  <a:gd name="T28" fmla="*/ 2147483646 w 194"/>
                  <a:gd name="T29" fmla="*/ 2147483646 h 306"/>
                  <a:gd name="T30" fmla="*/ 2147483646 w 194"/>
                  <a:gd name="T31" fmla="*/ 2147483646 h 30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
                  <a:gd name="T49" fmla="*/ 0 h 306"/>
                  <a:gd name="T50" fmla="*/ 194 w 194"/>
                  <a:gd name="T51" fmla="*/ 306 h 30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 h="306">
                    <a:moveTo>
                      <a:pt x="128" y="240"/>
                    </a:moveTo>
                    <a:lnTo>
                      <a:pt x="128" y="240"/>
                    </a:lnTo>
                    <a:lnTo>
                      <a:pt x="67" y="240"/>
                    </a:lnTo>
                    <a:lnTo>
                      <a:pt x="67" y="97"/>
                    </a:lnTo>
                    <a:cubicBezTo>
                      <a:pt x="67" y="80"/>
                      <a:pt x="80" y="66"/>
                      <a:pt x="97" y="66"/>
                    </a:cubicBezTo>
                    <a:cubicBezTo>
                      <a:pt x="114" y="66"/>
                      <a:pt x="128" y="80"/>
                      <a:pt x="128" y="97"/>
                    </a:cubicBezTo>
                    <a:lnTo>
                      <a:pt x="128" y="240"/>
                    </a:lnTo>
                    <a:close/>
                    <a:moveTo>
                      <a:pt x="194" y="273"/>
                    </a:moveTo>
                    <a:lnTo>
                      <a:pt x="194" y="273"/>
                    </a:lnTo>
                    <a:lnTo>
                      <a:pt x="194" y="97"/>
                    </a:lnTo>
                    <a:cubicBezTo>
                      <a:pt x="194" y="43"/>
                      <a:pt x="151" y="0"/>
                      <a:pt x="97" y="0"/>
                    </a:cubicBezTo>
                    <a:cubicBezTo>
                      <a:pt x="44" y="0"/>
                      <a:pt x="0" y="43"/>
                      <a:pt x="0" y="97"/>
                    </a:cubicBezTo>
                    <a:lnTo>
                      <a:pt x="0" y="273"/>
                    </a:lnTo>
                    <a:cubicBezTo>
                      <a:pt x="0" y="291"/>
                      <a:pt x="15" y="306"/>
                      <a:pt x="33" y="306"/>
                    </a:cubicBezTo>
                    <a:lnTo>
                      <a:pt x="161" y="306"/>
                    </a:lnTo>
                    <a:cubicBezTo>
                      <a:pt x="180" y="306"/>
                      <a:pt x="194" y="291"/>
                      <a:pt x="194" y="273"/>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lIns="82828" tIns="41413" rIns="82828" bIns="41413"/>
              <a:lstStyle/>
              <a:p>
                <a:endParaRPr lang="en-US" sz="1633" dirty="0"/>
              </a:p>
            </p:txBody>
          </p:sp>
          <p:sp>
            <p:nvSpPr>
              <p:cNvPr id="155" name="Freeform 150"/>
              <p:cNvSpPr>
                <a:spLocks noEditPoints="1"/>
              </p:cNvSpPr>
              <p:nvPr/>
            </p:nvSpPr>
            <p:spPr bwMode="auto">
              <a:xfrm>
                <a:off x="1270000" y="3860800"/>
                <a:ext cx="80963" cy="128588"/>
              </a:xfrm>
              <a:custGeom>
                <a:avLst/>
                <a:gdLst>
                  <a:gd name="T0" fmla="*/ 2147483646 w 195"/>
                  <a:gd name="T1" fmla="*/ 2147483646 h 306"/>
                  <a:gd name="T2" fmla="*/ 2147483646 w 195"/>
                  <a:gd name="T3" fmla="*/ 2147483646 h 306"/>
                  <a:gd name="T4" fmla="*/ 2147483646 w 195"/>
                  <a:gd name="T5" fmla="*/ 2147483646 h 306"/>
                  <a:gd name="T6" fmla="*/ 2147483646 w 195"/>
                  <a:gd name="T7" fmla="*/ 2147483646 h 306"/>
                  <a:gd name="T8" fmla="*/ 2147483646 w 195"/>
                  <a:gd name="T9" fmla="*/ 2147483646 h 306"/>
                  <a:gd name="T10" fmla="*/ 2147483646 w 195"/>
                  <a:gd name="T11" fmla="*/ 2147483646 h 306"/>
                  <a:gd name="T12" fmla="*/ 2147483646 w 195"/>
                  <a:gd name="T13" fmla="*/ 2147483646 h 306"/>
                  <a:gd name="T14" fmla="*/ 2147483646 w 195"/>
                  <a:gd name="T15" fmla="*/ 2147483646 h 306"/>
                  <a:gd name="T16" fmla="*/ 2147483646 w 195"/>
                  <a:gd name="T17" fmla="*/ 2147483646 h 306"/>
                  <a:gd name="T18" fmla="*/ 2147483646 w 195"/>
                  <a:gd name="T19" fmla="*/ 2147483646 h 306"/>
                  <a:gd name="T20" fmla="*/ 2147483646 w 195"/>
                  <a:gd name="T21" fmla="*/ 2147483646 h 306"/>
                  <a:gd name="T22" fmla="*/ 2147483646 w 195"/>
                  <a:gd name="T23" fmla="*/ 0 h 306"/>
                  <a:gd name="T24" fmla="*/ 0 w 195"/>
                  <a:gd name="T25" fmla="*/ 2147483646 h 306"/>
                  <a:gd name="T26" fmla="*/ 0 w 195"/>
                  <a:gd name="T27" fmla="*/ 2147483646 h 306"/>
                  <a:gd name="T28" fmla="*/ 2147483646 w 195"/>
                  <a:gd name="T29" fmla="*/ 2147483646 h 306"/>
                  <a:gd name="T30" fmla="*/ 2147483646 w 195"/>
                  <a:gd name="T31" fmla="*/ 2147483646 h 30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5"/>
                  <a:gd name="T49" fmla="*/ 0 h 306"/>
                  <a:gd name="T50" fmla="*/ 195 w 195"/>
                  <a:gd name="T51" fmla="*/ 306 h 30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5" h="306">
                    <a:moveTo>
                      <a:pt x="67" y="97"/>
                    </a:moveTo>
                    <a:lnTo>
                      <a:pt x="67" y="97"/>
                    </a:lnTo>
                    <a:cubicBezTo>
                      <a:pt x="67" y="80"/>
                      <a:pt x="80" y="66"/>
                      <a:pt x="97" y="66"/>
                    </a:cubicBezTo>
                    <a:cubicBezTo>
                      <a:pt x="114" y="66"/>
                      <a:pt x="128" y="80"/>
                      <a:pt x="128" y="97"/>
                    </a:cubicBezTo>
                    <a:lnTo>
                      <a:pt x="128" y="240"/>
                    </a:lnTo>
                    <a:lnTo>
                      <a:pt x="67" y="240"/>
                    </a:lnTo>
                    <a:lnTo>
                      <a:pt x="67" y="97"/>
                    </a:lnTo>
                    <a:close/>
                    <a:moveTo>
                      <a:pt x="161" y="306"/>
                    </a:moveTo>
                    <a:lnTo>
                      <a:pt x="161" y="306"/>
                    </a:lnTo>
                    <a:cubicBezTo>
                      <a:pt x="180" y="306"/>
                      <a:pt x="195" y="291"/>
                      <a:pt x="195" y="273"/>
                    </a:cubicBezTo>
                    <a:lnTo>
                      <a:pt x="195" y="97"/>
                    </a:lnTo>
                    <a:cubicBezTo>
                      <a:pt x="195" y="43"/>
                      <a:pt x="151" y="0"/>
                      <a:pt x="97" y="0"/>
                    </a:cubicBezTo>
                    <a:cubicBezTo>
                      <a:pt x="44" y="0"/>
                      <a:pt x="0" y="43"/>
                      <a:pt x="0" y="97"/>
                    </a:cubicBezTo>
                    <a:lnTo>
                      <a:pt x="0" y="273"/>
                    </a:lnTo>
                    <a:cubicBezTo>
                      <a:pt x="0" y="291"/>
                      <a:pt x="15" y="306"/>
                      <a:pt x="33" y="306"/>
                    </a:cubicBezTo>
                    <a:lnTo>
                      <a:pt x="161" y="306"/>
                    </a:ln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lIns="82828" tIns="41413" rIns="82828" bIns="41413"/>
              <a:lstStyle/>
              <a:p>
                <a:endParaRPr lang="en-US" sz="1633" dirty="0"/>
              </a:p>
            </p:txBody>
          </p:sp>
        </p:grpSp>
        <p:grpSp>
          <p:nvGrpSpPr>
            <p:cNvPr id="127" name="组合 176"/>
            <p:cNvGrpSpPr>
              <a:grpSpLocks/>
            </p:cNvGrpSpPr>
            <p:nvPr/>
          </p:nvGrpSpPr>
          <p:grpSpPr bwMode="auto">
            <a:xfrm>
              <a:off x="6566818" y="1686848"/>
              <a:ext cx="343958" cy="261837"/>
              <a:chOff x="854075" y="3563938"/>
              <a:chExt cx="817563" cy="623888"/>
            </a:xfrm>
            <a:solidFill>
              <a:srgbClr val="2D6FAE"/>
            </a:solidFill>
          </p:grpSpPr>
          <p:sp>
            <p:nvSpPr>
              <p:cNvPr id="146" name="Freeform 146"/>
              <p:cNvSpPr>
                <a:spLocks noEditPoints="1"/>
              </p:cNvSpPr>
              <p:nvPr/>
            </p:nvSpPr>
            <p:spPr bwMode="auto">
              <a:xfrm>
                <a:off x="854075" y="3563938"/>
                <a:ext cx="817563" cy="623888"/>
              </a:xfrm>
              <a:custGeom>
                <a:avLst/>
                <a:gdLst>
                  <a:gd name="T0" fmla="*/ 2147483646 w 1949"/>
                  <a:gd name="T1" fmla="*/ 2147483646 h 1486"/>
                  <a:gd name="T2" fmla="*/ 2147483646 w 1949"/>
                  <a:gd name="T3" fmla="*/ 2147483646 h 1486"/>
                  <a:gd name="T4" fmla="*/ 2147483646 w 1949"/>
                  <a:gd name="T5" fmla="*/ 2147483646 h 1486"/>
                  <a:gd name="T6" fmla="*/ 2147483646 w 1949"/>
                  <a:gd name="T7" fmla="*/ 2147483646 h 1486"/>
                  <a:gd name="T8" fmla="*/ 2147483646 w 1949"/>
                  <a:gd name="T9" fmla="*/ 2147483646 h 1486"/>
                  <a:gd name="T10" fmla="*/ 2147483646 w 1949"/>
                  <a:gd name="T11" fmla="*/ 2147483646 h 1486"/>
                  <a:gd name="T12" fmla="*/ 2147483646 w 1949"/>
                  <a:gd name="T13" fmla="*/ 2147483646 h 1486"/>
                  <a:gd name="T14" fmla="*/ 2147483646 w 1949"/>
                  <a:gd name="T15" fmla="*/ 2147483646 h 1486"/>
                  <a:gd name="T16" fmla="*/ 2147483646 w 1949"/>
                  <a:gd name="T17" fmla="*/ 2147483646 h 1486"/>
                  <a:gd name="T18" fmla="*/ 2147483646 w 1949"/>
                  <a:gd name="T19" fmla="*/ 2147483646 h 1486"/>
                  <a:gd name="T20" fmla="*/ 2147483646 w 1949"/>
                  <a:gd name="T21" fmla="*/ 2147483646 h 1486"/>
                  <a:gd name="T22" fmla="*/ 2147483646 w 1949"/>
                  <a:gd name="T23" fmla="*/ 2147483646 h 1486"/>
                  <a:gd name="T24" fmla="*/ 2147483646 w 1949"/>
                  <a:gd name="T25" fmla="*/ 2147483646 h 1486"/>
                  <a:gd name="T26" fmla="*/ 2147483646 w 1949"/>
                  <a:gd name="T27" fmla="*/ 2147483646 h 1486"/>
                  <a:gd name="T28" fmla="*/ 2147483646 w 1949"/>
                  <a:gd name="T29" fmla="*/ 2147483646 h 1486"/>
                  <a:gd name="T30" fmla="*/ 2147483646 w 1949"/>
                  <a:gd name="T31" fmla="*/ 2147483646 h 1486"/>
                  <a:gd name="T32" fmla="*/ 2147483646 w 1949"/>
                  <a:gd name="T33" fmla="*/ 2147483646 h 1486"/>
                  <a:gd name="T34" fmla="*/ 2147483646 w 1949"/>
                  <a:gd name="T35" fmla="*/ 2147483646 h 1486"/>
                  <a:gd name="T36" fmla="*/ 2147483646 w 1949"/>
                  <a:gd name="T37" fmla="*/ 2147483646 h 1486"/>
                  <a:gd name="T38" fmla="*/ 2147483646 w 1949"/>
                  <a:gd name="T39" fmla="*/ 2147483646 h 1486"/>
                  <a:gd name="T40" fmla="*/ 2147483646 w 1949"/>
                  <a:gd name="T41" fmla="*/ 2147483646 h 1486"/>
                  <a:gd name="T42" fmla="*/ 2147483646 w 1949"/>
                  <a:gd name="T43" fmla="*/ 2147483646 h 1486"/>
                  <a:gd name="T44" fmla="*/ 2147483646 w 1949"/>
                  <a:gd name="T45" fmla="*/ 2147483646 h 1486"/>
                  <a:gd name="T46" fmla="*/ 2147483646 w 1949"/>
                  <a:gd name="T47" fmla="*/ 2147483646 h 1486"/>
                  <a:gd name="T48" fmla="*/ 2147483646 w 1949"/>
                  <a:gd name="T49" fmla="*/ 2147483646 h 1486"/>
                  <a:gd name="T50" fmla="*/ 2147483646 w 1949"/>
                  <a:gd name="T51" fmla="*/ 2147483646 h 1486"/>
                  <a:gd name="T52" fmla="*/ 2147483646 w 1949"/>
                  <a:gd name="T53" fmla="*/ 2147483646 h 1486"/>
                  <a:gd name="T54" fmla="*/ 2147483646 w 1949"/>
                  <a:gd name="T55" fmla="*/ 2147483646 h 1486"/>
                  <a:gd name="T56" fmla="*/ 2147483646 w 1949"/>
                  <a:gd name="T57" fmla="*/ 2147483646 h 1486"/>
                  <a:gd name="T58" fmla="*/ 2147483646 w 1949"/>
                  <a:gd name="T59" fmla="*/ 2147483646 h 1486"/>
                  <a:gd name="T60" fmla="*/ 2147483646 w 1949"/>
                  <a:gd name="T61" fmla="*/ 2147483646 h 1486"/>
                  <a:gd name="T62" fmla="*/ 2147483646 w 1949"/>
                  <a:gd name="T63" fmla="*/ 2147483646 h 1486"/>
                  <a:gd name="T64" fmla="*/ 2147483646 w 1949"/>
                  <a:gd name="T65" fmla="*/ 2147483646 h 1486"/>
                  <a:gd name="T66" fmla="*/ 2147483646 w 1949"/>
                  <a:gd name="T67" fmla="*/ 2147483646 h 1486"/>
                  <a:gd name="T68" fmla="*/ 2147483646 w 1949"/>
                  <a:gd name="T69" fmla="*/ 2147483646 h 1486"/>
                  <a:gd name="T70" fmla="*/ 2147483646 w 1949"/>
                  <a:gd name="T71" fmla="*/ 2147483646 h 1486"/>
                  <a:gd name="T72" fmla="*/ 2147483646 w 1949"/>
                  <a:gd name="T73" fmla="*/ 2147483646 h 1486"/>
                  <a:gd name="T74" fmla="*/ 2147483646 w 1949"/>
                  <a:gd name="T75" fmla="*/ 2147483646 h 1486"/>
                  <a:gd name="T76" fmla="*/ 2147483646 w 1949"/>
                  <a:gd name="T77" fmla="*/ 2147483646 h 148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949"/>
                  <a:gd name="T118" fmla="*/ 0 h 1486"/>
                  <a:gd name="T119" fmla="*/ 1949 w 1949"/>
                  <a:gd name="T120" fmla="*/ 1486 h 148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949" h="1486">
                    <a:moveTo>
                      <a:pt x="1805" y="637"/>
                    </a:moveTo>
                    <a:lnTo>
                      <a:pt x="1805" y="637"/>
                    </a:lnTo>
                    <a:lnTo>
                      <a:pt x="1539" y="637"/>
                    </a:lnTo>
                    <a:lnTo>
                      <a:pt x="1166" y="320"/>
                    </a:lnTo>
                    <a:lnTo>
                      <a:pt x="1421" y="320"/>
                    </a:lnTo>
                    <a:cubicBezTo>
                      <a:pt x="1440" y="320"/>
                      <a:pt x="1455" y="305"/>
                      <a:pt x="1455" y="286"/>
                    </a:cubicBezTo>
                    <a:lnTo>
                      <a:pt x="1455" y="203"/>
                    </a:lnTo>
                    <a:lnTo>
                      <a:pt x="1581" y="203"/>
                    </a:lnTo>
                    <a:lnTo>
                      <a:pt x="1581" y="286"/>
                    </a:lnTo>
                    <a:cubicBezTo>
                      <a:pt x="1581" y="305"/>
                      <a:pt x="1596" y="320"/>
                      <a:pt x="1615" y="320"/>
                    </a:cubicBezTo>
                    <a:lnTo>
                      <a:pt x="1729" y="320"/>
                    </a:lnTo>
                    <a:lnTo>
                      <a:pt x="1863" y="637"/>
                    </a:lnTo>
                    <a:lnTo>
                      <a:pt x="1805" y="637"/>
                    </a:lnTo>
                    <a:close/>
                    <a:moveTo>
                      <a:pt x="803" y="162"/>
                    </a:moveTo>
                    <a:lnTo>
                      <a:pt x="803" y="162"/>
                    </a:lnTo>
                    <a:cubicBezTo>
                      <a:pt x="790" y="151"/>
                      <a:pt x="772" y="151"/>
                      <a:pt x="760" y="162"/>
                    </a:cubicBezTo>
                    <a:lnTo>
                      <a:pt x="201" y="637"/>
                    </a:lnTo>
                    <a:lnTo>
                      <a:pt x="126" y="637"/>
                    </a:lnTo>
                    <a:lnTo>
                      <a:pt x="781" y="80"/>
                    </a:lnTo>
                    <a:lnTo>
                      <a:pt x="1436" y="637"/>
                    </a:lnTo>
                    <a:lnTo>
                      <a:pt x="1362" y="637"/>
                    </a:lnTo>
                    <a:lnTo>
                      <a:pt x="803" y="162"/>
                    </a:lnTo>
                    <a:close/>
                    <a:moveTo>
                      <a:pt x="1944" y="657"/>
                    </a:moveTo>
                    <a:lnTo>
                      <a:pt x="1944" y="657"/>
                    </a:lnTo>
                    <a:lnTo>
                      <a:pt x="1782" y="273"/>
                    </a:lnTo>
                    <a:cubicBezTo>
                      <a:pt x="1777" y="261"/>
                      <a:pt x="1765" y="253"/>
                      <a:pt x="1751" y="253"/>
                    </a:cubicBezTo>
                    <a:lnTo>
                      <a:pt x="1648" y="253"/>
                    </a:lnTo>
                    <a:lnTo>
                      <a:pt x="1648" y="169"/>
                    </a:lnTo>
                    <a:cubicBezTo>
                      <a:pt x="1648" y="151"/>
                      <a:pt x="1633" y="136"/>
                      <a:pt x="1615" y="136"/>
                    </a:cubicBezTo>
                    <a:lnTo>
                      <a:pt x="1421" y="136"/>
                    </a:lnTo>
                    <a:cubicBezTo>
                      <a:pt x="1403" y="136"/>
                      <a:pt x="1388" y="151"/>
                      <a:pt x="1388" y="169"/>
                    </a:cubicBezTo>
                    <a:lnTo>
                      <a:pt x="1388" y="253"/>
                    </a:lnTo>
                    <a:lnTo>
                      <a:pt x="1088" y="253"/>
                    </a:lnTo>
                    <a:lnTo>
                      <a:pt x="803" y="11"/>
                    </a:lnTo>
                    <a:cubicBezTo>
                      <a:pt x="790" y="0"/>
                      <a:pt x="772" y="0"/>
                      <a:pt x="760" y="11"/>
                    </a:cubicBezTo>
                    <a:lnTo>
                      <a:pt x="14" y="645"/>
                    </a:lnTo>
                    <a:cubicBezTo>
                      <a:pt x="3" y="654"/>
                      <a:pt x="0" y="668"/>
                      <a:pt x="4" y="682"/>
                    </a:cubicBezTo>
                    <a:cubicBezTo>
                      <a:pt x="9" y="695"/>
                      <a:pt x="22" y="703"/>
                      <a:pt x="36" y="703"/>
                    </a:cubicBezTo>
                    <a:lnTo>
                      <a:pt x="180" y="703"/>
                    </a:lnTo>
                    <a:lnTo>
                      <a:pt x="180" y="1417"/>
                    </a:lnTo>
                    <a:cubicBezTo>
                      <a:pt x="180" y="1435"/>
                      <a:pt x="195" y="1450"/>
                      <a:pt x="213" y="1450"/>
                    </a:cubicBezTo>
                    <a:lnTo>
                      <a:pt x="614" y="1450"/>
                    </a:lnTo>
                    <a:cubicBezTo>
                      <a:pt x="626" y="1472"/>
                      <a:pt x="648" y="1486"/>
                      <a:pt x="675" y="1486"/>
                    </a:cubicBezTo>
                    <a:cubicBezTo>
                      <a:pt x="713" y="1486"/>
                      <a:pt x="744" y="1455"/>
                      <a:pt x="744" y="1417"/>
                    </a:cubicBezTo>
                    <a:cubicBezTo>
                      <a:pt x="744" y="1379"/>
                      <a:pt x="713" y="1348"/>
                      <a:pt x="675" y="1348"/>
                    </a:cubicBezTo>
                    <a:cubicBezTo>
                      <a:pt x="648" y="1348"/>
                      <a:pt x="626" y="1362"/>
                      <a:pt x="614" y="1384"/>
                    </a:cubicBezTo>
                    <a:lnTo>
                      <a:pt x="246" y="1384"/>
                    </a:lnTo>
                    <a:lnTo>
                      <a:pt x="246" y="685"/>
                    </a:lnTo>
                    <a:lnTo>
                      <a:pt x="781" y="231"/>
                    </a:lnTo>
                    <a:lnTo>
                      <a:pt x="1328" y="695"/>
                    </a:lnTo>
                    <a:cubicBezTo>
                      <a:pt x="1334" y="701"/>
                      <a:pt x="1342" y="703"/>
                      <a:pt x="1349" y="703"/>
                    </a:cubicBezTo>
                    <a:lnTo>
                      <a:pt x="1772" y="703"/>
                    </a:lnTo>
                    <a:lnTo>
                      <a:pt x="1772" y="1384"/>
                    </a:lnTo>
                    <a:lnTo>
                      <a:pt x="1648" y="1384"/>
                    </a:lnTo>
                    <a:lnTo>
                      <a:pt x="1648" y="1134"/>
                    </a:lnTo>
                    <a:cubicBezTo>
                      <a:pt x="1648" y="1115"/>
                      <a:pt x="1633" y="1100"/>
                      <a:pt x="1615" y="1100"/>
                    </a:cubicBezTo>
                    <a:lnTo>
                      <a:pt x="1439" y="1100"/>
                    </a:lnTo>
                    <a:cubicBezTo>
                      <a:pt x="1420" y="1100"/>
                      <a:pt x="1405" y="1115"/>
                      <a:pt x="1405" y="1134"/>
                    </a:cubicBezTo>
                    <a:lnTo>
                      <a:pt x="1405" y="1384"/>
                    </a:lnTo>
                    <a:lnTo>
                      <a:pt x="948" y="1384"/>
                    </a:lnTo>
                    <a:cubicBezTo>
                      <a:pt x="936" y="1362"/>
                      <a:pt x="914" y="1348"/>
                      <a:pt x="888" y="1348"/>
                    </a:cubicBezTo>
                    <a:cubicBezTo>
                      <a:pt x="849" y="1348"/>
                      <a:pt x="818" y="1379"/>
                      <a:pt x="818" y="1417"/>
                    </a:cubicBezTo>
                    <a:cubicBezTo>
                      <a:pt x="818" y="1455"/>
                      <a:pt x="849" y="1486"/>
                      <a:pt x="888" y="1486"/>
                    </a:cubicBezTo>
                    <a:cubicBezTo>
                      <a:pt x="914" y="1486"/>
                      <a:pt x="936" y="1472"/>
                      <a:pt x="948" y="1450"/>
                    </a:cubicBezTo>
                    <a:lnTo>
                      <a:pt x="1439" y="1450"/>
                    </a:lnTo>
                    <a:cubicBezTo>
                      <a:pt x="1457" y="1450"/>
                      <a:pt x="1472" y="1435"/>
                      <a:pt x="1472" y="1417"/>
                    </a:cubicBezTo>
                    <a:lnTo>
                      <a:pt x="1472" y="1167"/>
                    </a:lnTo>
                    <a:lnTo>
                      <a:pt x="1581" y="1167"/>
                    </a:lnTo>
                    <a:lnTo>
                      <a:pt x="1581" y="1417"/>
                    </a:lnTo>
                    <a:cubicBezTo>
                      <a:pt x="1581" y="1435"/>
                      <a:pt x="1596" y="1450"/>
                      <a:pt x="1615" y="1450"/>
                    </a:cubicBezTo>
                    <a:lnTo>
                      <a:pt x="1805" y="1450"/>
                    </a:lnTo>
                    <a:cubicBezTo>
                      <a:pt x="1823" y="1450"/>
                      <a:pt x="1838" y="1435"/>
                      <a:pt x="1838" y="1417"/>
                    </a:cubicBezTo>
                    <a:lnTo>
                      <a:pt x="1838" y="703"/>
                    </a:lnTo>
                    <a:lnTo>
                      <a:pt x="1914" y="703"/>
                    </a:lnTo>
                    <a:cubicBezTo>
                      <a:pt x="1925" y="703"/>
                      <a:pt x="1935" y="698"/>
                      <a:pt x="1941" y="688"/>
                    </a:cubicBezTo>
                    <a:cubicBezTo>
                      <a:pt x="1948" y="679"/>
                      <a:pt x="1949" y="667"/>
                      <a:pt x="1944" y="657"/>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lIns="82828" tIns="41413" rIns="82828" bIns="41413"/>
              <a:lstStyle/>
              <a:p>
                <a:endParaRPr lang="en-US" sz="1633" dirty="0"/>
              </a:p>
            </p:txBody>
          </p:sp>
          <p:sp>
            <p:nvSpPr>
              <p:cNvPr id="147" name="Freeform 147"/>
              <p:cNvSpPr>
                <a:spLocks noEditPoints="1"/>
              </p:cNvSpPr>
              <p:nvPr/>
            </p:nvSpPr>
            <p:spPr bwMode="auto">
              <a:xfrm>
                <a:off x="1444625" y="3887788"/>
                <a:ext cx="101600" cy="101600"/>
              </a:xfrm>
              <a:custGeom>
                <a:avLst/>
                <a:gdLst>
                  <a:gd name="T0" fmla="*/ 2147483646 w 243"/>
                  <a:gd name="T1" fmla="*/ 2147483646 h 242"/>
                  <a:gd name="T2" fmla="*/ 2147483646 w 243"/>
                  <a:gd name="T3" fmla="*/ 2147483646 h 242"/>
                  <a:gd name="T4" fmla="*/ 2147483646 w 243"/>
                  <a:gd name="T5" fmla="*/ 2147483646 h 242"/>
                  <a:gd name="T6" fmla="*/ 2147483646 w 243"/>
                  <a:gd name="T7" fmla="*/ 2147483646 h 242"/>
                  <a:gd name="T8" fmla="*/ 2147483646 w 243"/>
                  <a:gd name="T9" fmla="*/ 2147483646 h 242"/>
                  <a:gd name="T10" fmla="*/ 2147483646 w 243"/>
                  <a:gd name="T11" fmla="*/ 2147483646 h 242"/>
                  <a:gd name="T12" fmla="*/ 2147483646 w 243"/>
                  <a:gd name="T13" fmla="*/ 2147483646 h 242"/>
                  <a:gd name="T14" fmla="*/ 2147483646 w 243"/>
                  <a:gd name="T15" fmla="*/ 2147483646 h 242"/>
                  <a:gd name="T16" fmla="*/ 2147483646 w 243"/>
                  <a:gd name="T17" fmla="*/ 2147483646 h 242"/>
                  <a:gd name="T18" fmla="*/ 2147483646 w 243"/>
                  <a:gd name="T19" fmla="*/ 2147483646 h 242"/>
                  <a:gd name="T20" fmla="*/ 2147483646 w 243"/>
                  <a:gd name="T21" fmla="*/ 2147483646 h 242"/>
                  <a:gd name="T22" fmla="*/ 2147483646 w 243"/>
                  <a:gd name="T23" fmla="*/ 0 h 242"/>
                  <a:gd name="T24" fmla="*/ 2147483646 w 243"/>
                  <a:gd name="T25" fmla="*/ 0 h 242"/>
                  <a:gd name="T26" fmla="*/ 0 w 243"/>
                  <a:gd name="T27" fmla="*/ 2147483646 h 242"/>
                  <a:gd name="T28" fmla="*/ 0 w 243"/>
                  <a:gd name="T29" fmla="*/ 2147483646 h 242"/>
                  <a:gd name="T30" fmla="*/ 2147483646 w 243"/>
                  <a:gd name="T31" fmla="*/ 2147483646 h 24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43"/>
                  <a:gd name="T49" fmla="*/ 0 h 242"/>
                  <a:gd name="T50" fmla="*/ 243 w 243"/>
                  <a:gd name="T51" fmla="*/ 242 h 24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43" h="242">
                    <a:moveTo>
                      <a:pt x="67" y="66"/>
                    </a:moveTo>
                    <a:lnTo>
                      <a:pt x="67" y="66"/>
                    </a:lnTo>
                    <a:lnTo>
                      <a:pt x="176" y="66"/>
                    </a:lnTo>
                    <a:lnTo>
                      <a:pt x="176" y="176"/>
                    </a:lnTo>
                    <a:lnTo>
                      <a:pt x="67" y="176"/>
                    </a:lnTo>
                    <a:lnTo>
                      <a:pt x="67" y="66"/>
                    </a:lnTo>
                    <a:close/>
                    <a:moveTo>
                      <a:pt x="34" y="242"/>
                    </a:moveTo>
                    <a:lnTo>
                      <a:pt x="34" y="242"/>
                    </a:lnTo>
                    <a:lnTo>
                      <a:pt x="210" y="242"/>
                    </a:lnTo>
                    <a:cubicBezTo>
                      <a:pt x="228" y="242"/>
                      <a:pt x="243" y="227"/>
                      <a:pt x="243" y="209"/>
                    </a:cubicBezTo>
                    <a:lnTo>
                      <a:pt x="243" y="33"/>
                    </a:lnTo>
                    <a:cubicBezTo>
                      <a:pt x="243" y="15"/>
                      <a:pt x="228" y="0"/>
                      <a:pt x="210" y="0"/>
                    </a:cubicBezTo>
                    <a:lnTo>
                      <a:pt x="34" y="0"/>
                    </a:lnTo>
                    <a:cubicBezTo>
                      <a:pt x="15" y="0"/>
                      <a:pt x="0" y="15"/>
                      <a:pt x="0" y="33"/>
                    </a:cubicBezTo>
                    <a:lnTo>
                      <a:pt x="0" y="209"/>
                    </a:lnTo>
                    <a:cubicBezTo>
                      <a:pt x="0" y="227"/>
                      <a:pt x="15" y="242"/>
                      <a:pt x="34" y="242"/>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lIns="82828" tIns="41413" rIns="82828" bIns="41413"/>
              <a:lstStyle/>
              <a:p>
                <a:endParaRPr lang="en-US" sz="1633" dirty="0"/>
              </a:p>
            </p:txBody>
          </p:sp>
          <p:sp>
            <p:nvSpPr>
              <p:cNvPr id="148" name="Freeform 148"/>
              <p:cNvSpPr>
                <a:spLocks noEditPoints="1"/>
              </p:cNvSpPr>
              <p:nvPr/>
            </p:nvSpPr>
            <p:spPr bwMode="auto">
              <a:xfrm>
                <a:off x="1012825" y="3860800"/>
                <a:ext cx="80963" cy="128588"/>
              </a:xfrm>
              <a:custGeom>
                <a:avLst/>
                <a:gdLst>
                  <a:gd name="T0" fmla="*/ 2147483646 w 194"/>
                  <a:gd name="T1" fmla="*/ 2147483646 h 306"/>
                  <a:gd name="T2" fmla="*/ 2147483646 w 194"/>
                  <a:gd name="T3" fmla="*/ 2147483646 h 306"/>
                  <a:gd name="T4" fmla="*/ 2147483646 w 194"/>
                  <a:gd name="T5" fmla="*/ 2147483646 h 306"/>
                  <a:gd name="T6" fmla="*/ 2147483646 w 194"/>
                  <a:gd name="T7" fmla="*/ 2147483646 h 306"/>
                  <a:gd name="T8" fmla="*/ 2147483646 w 194"/>
                  <a:gd name="T9" fmla="*/ 2147483646 h 306"/>
                  <a:gd name="T10" fmla="*/ 2147483646 w 194"/>
                  <a:gd name="T11" fmla="*/ 2147483646 h 306"/>
                  <a:gd name="T12" fmla="*/ 2147483646 w 194"/>
                  <a:gd name="T13" fmla="*/ 2147483646 h 306"/>
                  <a:gd name="T14" fmla="*/ 0 w 194"/>
                  <a:gd name="T15" fmla="*/ 2147483646 h 306"/>
                  <a:gd name="T16" fmla="*/ 0 w 194"/>
                  <a:gd name="T17" fmla="*/ 2147483646 h 306"/>
                  <a:gd name="T18" fmla="*/ 0 w 194"/>
                  <a:gd name="T19" fmla="*/ 2147483646 h 306"/>
                  <a:gd name="T20" fmla="*/ 2147483646 w 194"/>
                  <a:gd name="T21" fmla="*/ 2147483646 h 306"/>
                  <a:gd name="T22" fmla="*/ 2147483646 w 194"/>
                  <a:gd name="T23" fmla="*/ 2147483646 h 306"/>
                  <a:gd name="T24" fmla="*/ 2147483646 w 194"/>
                  <a:gd name="T25" fmla="*/ 2147483646 h 306"/>
                  <a:gd name="T26" fmla="*/ 2147483646 w 194"/>
                  <a:gd name="T27" fmla="*/ 2147483646 h 306"/>
                  <a:gd name="T28" fmla="*/ 2147483646 w 194"/>
                  <a:gd name="T29" fmla="*/ 0 h 306"/>
                  <a:gd name="T30" fmla="*/ 0 w 194"/>
                  <a:gd name="T31" fmla="*/ 2147483646 h 30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
                  <a:gd name="T49" fmla="*/ 0 h 306"/>
                  <a:gd name="T50" fmla="*/ 194 w 194"/>
                  <a:gd name="T51" fmla="*/ 306 h 30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 h="306">
                    <a:moveTo>
                      <a:pt x="128" y="97"/>
                    </a:moveTo>
                    <a:lnTo>
                      <a:pt x="128" y="97"/>
                    </a:lnTo>
                    <a:lnTo>
                      <a:pt x="128" y="240"/>
                    </a:lnTo>
                    <a:lnTo>
                      <a:pt x="66" y="240"/>
                    </a:lnTo>
                    <a:lnTo>
                      <a:pt x="66" y="97"/>
                    </a:lnTo>
                    <a:cubicBezTo>
                      <a:pt x="66" y="80"/>
                      <a:pt x="80" y="66"/>
                      <a:pt x="97" y="66"/>
                    </a:cubicBezTo>
                    <a:cubicBezTo>
                      <a:pt x="114" y="66"/>
                      <a:pt x="128" y="80"/>
                      <a:pt x="128" y="97"/>
                    </a:cubicBezTo>
                    <a:close/>
                    <a:moveTo>
                      <a:pt x="0" y="97"/>
                    </a:moveTo>
                    <a:lnTo>
                      <a:pt x="0" y="97"/>
                    </a:lnTo>
                    <a:lnTo>
                      <a:pt x="0" y="273"/>
                    </a:lnTo>
                    <a:cubicBezTo>
                      <a:pt x="0" y="291"/>
                      <a:pt x="15" y="306"/>
                      <a:pt x="33" y="306"/>
                    </a:cubicBezTo>
                    <a:lnTo>
                      <a:pt x="161" y="306"/>
                    </a:lnTo>
                    <a:cubicBezTo>
                      <a:pt x="179" y="306"/>
                      <a:pt x="194" y="291"/>
                      <a:pt x="194" y="273"/>
                    </a:cubicBezTo>
                    <a:lnTo>
                      <a:pt x="194" y="97"/>
                    </a:lnTo>
                    <a:cubicBezTo>
                      <a:pt x="194" y="43"/>
                      <a:pt x="151" y="0"/>
                      <a:pt x="97" y="0"/>
                    </a:cubicBezTo>
                    <a:cubicBezTo>
                      <a:pt x="43" y="0"/>
                      <a:pt x="0" y="43"/>
                      <a:pt x="0" y="97"/>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lIns="82828" tIns="41413" rIns="82828" bIns="41413"/>
              <a:lstStyle/>
              <a:p>
                <a:endParaRPr lang="en-US" sz="1633" dirty="0"/>
              </a:p>
            </p:txBody>
          </p:sp>
          <p:sp>
            <p:nvSpPr>
              <p:cNvPr id="149" name="Freeform 149"/>
              <p:cNvSpPr>
                <a:spLocks noEditPoints="1"/>
              </p:cNvSpPr>
              <p:nvPr/>
            </p:nvSpPr>
            <p:spPr bwMode="auto">
              <a:xfrm>
                <a:off x="1141413" y="3860800"/>
                <a:ext cx="80963" cy="128588"/>
              </a:xfrm>
              <a:custGeom>
                <a:avLst/>
                <a:gdLst>
                  <a:gd name="T0" fmla="*/ 2147483646 w 194"/>
                  <a:gd name="T1" fmla="*/ 2147483646 h 306"/>
                  <a:gd name="T2" fmla="*/ 2147483646 w 194"/>
                  <a:gd name="T3" fmla="*/ 2147483646 h 306"/>
                  <a:gd name="T4" fmla="*/ 2147483646 w 194"/>
                  <a:gd name="T5" fmla="*/ 2147483646 h 306"/>
                  <a:gd name="T6" fmla="*/ 2147483646 w 194"/>
                  <a:gd name="T7" fmla="*/ 2147483646 h 306"/>
                  <a:gd name="T8" fmla="*/ 2147483646 w 194"/>
                  <a:gd name="T9" fmla="*/ 2147483646 h 306"/>
                  <a:gd name="T10" fmla="*/ 2147483646 w 194"/>
                  <a:gd name="T11" fmla="*/ 2147483646 h 306"/>
                  <a:gd name="T12" fmla="*/ 2147483646 w 194"/>
                  <a:gd name="T13" fmla="*/ 2147483646 h 306"/>
                  <a:gd name="T14" fmla="*/ 2147483646 w 194"/>
                  <a:gd name="T15" fmla="*/ 2147483646 h 306"/>
                  <a:gd name="T16" fmla="*/ 2147483646 w 194"/>
                  <a:gd name="T17" fmla="*/ 2147483646 h 306"/>
                  <a:gd name="T18" fmla="*/ 2147483646 w 194"/>
                  <a:gd name="T19" fmla="*/ 2147483646 h 306"/>
                  <a:gd name="T20" fmla="*/ 2147483646 w 194"/>
                  <a:gd name="T21" fmla="*/ 0 h 306"/>
                  <a:gd name="T22" fmla="*/ 0 w 194"/>
                  <a:gd name="T23" fmla="*/ 2147483646 h 306"/>
                  <a:gd name="T24" fmla="*/ 0 w 194"/>
                  <a:gd name="T25" fmla="*/ 2147483646 h 306"/>
                  <a:gd name="T26" fmla="*/ 2147483646 w 194"/>
                  <a:gd name="T27" fmla="*/ 2147483646 h 306"/>
                  <a:gd name="T28" fmla="*/ 2147483646 w 194"/>
                  <a:gd name="T29" fmla="*/ 2147483646 h 306"/>
                  <a:gd name="T30" fmla="*/ 2147483646 w 194"/>
                  <a:gd name="T31" fmla="*/ 2147483646 h 30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
                  <a:gd name="T49" fmla="*/ 0 h 306"/>
                  <a:gd name="T50" fmla="*/ 194 w 194"/>
                  <a:gd name="T51" fmla="*/ 306 h 30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 h="306">
                    <a:moveTo>
                      <a:pt x="128" y="240"/>
                    </a:moveTo>
                    <a:lnTo>
                      <a:pt x="128" y="240"/>
                    </a:lnTo>
                    <a:lnTo>
                      <a:pt x="67" y="240"/>
                    </a:lnTo>
                    <a:lnTo>
                      <a:pt x="67" y="97"/>
                    </a:lnTo>
                    <a:cubicBezTo>
                      <a:pt x="67" y="80"/>
                      <a:pt x="80" y="66"/>
                      <a:pt x="97" y="66"/>
                    </a:cubicBezTo>
                    <a:cubicBezTo>
                      <a:pt x="114" y="66"/>
                      <a:pt x="128" y="80"/>
                      <a:pt x="128" y="97"/>
                    </a:cubicBezTo>
                    <a:lnTo>
                      <a:pt x="128" y="240"/>
                    </a:lnTo>
                    <a:close/>
                    <a:moveTo>
                      <a:pt x="194" y="273"/>
                    </a:moveTo>
                    <a:lnTo>
                      <a:pt x="194" y="273"/>
                    </a:lnTo>
                    <a:lnTo>
                      <a:pt x="194" y="97"/>
                    </a:lnTo>
                    <a:cubicBezTo>
                      <a:pt x="194" y="43"/>
                      <a:pt x="151" y="0"/>
                      <a:pt x="97" y="0"/>
                    </a:cubicBezTo>
                    <a:cubicBezTo>
                      <a:pt x="44" y="0"/>
                      <a:pt x="0" y="43"/>
                      <a:pt x="0" y="97"/>
                    </a:cubicBezTo>
                    <a:lnTo>
                      <a:pt x="0" y="273"/>
                    </a:lnTo>
                    <a:cubicBezTo>
                      <a:pt x="0" y="291"/>
                      <a:pt x="15" y="306"/>
                      <a:pt x="33" y="306"/>
                    </a:cubicBezTo>
                    <a:lnTo>
                      <a:pt x="161" y="306"/>
                    </a:lnTo>
                    <a:cubicBezTo>
                      <a:pt x="180" y="306"/>
                      <a:pt x="194" y="291"/>
                      <a:pt x="194" y="273"/>
                    </a:cubicBez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lIns="82828" tIns="41413" rIns="82828" bIns="41413"/>
              <a:lstStyle/>
              <a:p>
                <a:endParaRPr lang="en-US" sz="1633" dirty="0"/>
              </a:p>
            </p:txBody>
          </p:sp>
          <p:sp>
            <p:nvSpPr>
              <p:cNvPr id="150" name="Freeform 150"/>
              <p:cNvSpPr>
                <a:spLocks noEditPoints="1"/>
              </p:cNvSpPr>
              <p:nvPr/>
            </p:nvSpPr>
            <p:spPr bwMode="auto">
              <a:xfrm>
                <a:off x="1270000" y="3860800"/>
                <a:ext cx="80963" cy="128588"/>
              </a:xfrm>
              <a:custGeom>
                <a:avLst/>
                <a:gdLst>
                  <a:gd name="T0" fmla="*/ 2147483646 w 195"/>
                  <a:gd name="T1" fmla="*/ 2147483646 h 306"/>
                  <a:gd name="T2" fmla="*/ 2147483646 w 195"/>
                  <a:gd name="T3" fmla="*/ 2147483646 h 306"/>
                  <a:gd name="T4" fmla="*/ 2147483646 w 195"/>
                  <a:gd name="T5" fmla="*/ 2147483646 h 306"/>
                  <a:gd name="T6" fmla="*/ 2147483646 w 195"/>
                  <a:gd name="T7" fmla="*/ 2147483646 h 306"/>
                  <a:gd name="T8" fmla="*/ 2147483646 w 195"/>
                  <a:gd name="T9" fmla="*/ 2147483646 h 306"/>
                  <a:gd name="T10" fmla="*/ 2147483646 w 195"/>
                  <a:gd name="T11" fmla="*/ 2147483646 h 306"/>
                  <a:gd name="T12" fmla="*/ 2147483646 w 195"/>
                  <a:gd name="T13" fmla="*/ 2147483646 h 306"/>
                  <a:gd name="T14" fmla="*/ 2147483646 w 195"/>
                  <a:gd name="T15" fmla="*/ 2147483646 h 306"/>
                  <a:gd name="T16" fmla="*/ 2147483646 w 195"/>
                  <a:gd name="T17" fmla="*/ 2147483646 h 306"/>
                  <a:gd name="T18" fmla="*/ 2147483646 w 195"/>
                  <a:gd name="T19" fmla="*/ 2147483646 h 306"/>
                  <a:gd name="T20" fmla="*/ 2147483646 w 195"/>
                  <a:gd name="T21" fmla="*/ 2147483646 h 306"/>
                  <a:gd name="T22" fmla="*/ 2147483646 w 195"/>
                  <a:gd name="T23" fmla="*/ 0 h 306"/>
                  <a:gd name="T24" fmla="*/ 0 w 195"/>
                  <a:gd name="T25" fmla="*/ 2147483646 h 306"/>
                  <a:gd name="T26" fmla="*/ 0 w 195"/>
                  <a:gd name="T27" fmla="*/ 2147483646 h 306"/>
                  <a:gd name="T28" fmla="*/ 2147483646 w 195"/>
                  <a:gd name="T29" fmla="*/ 2147483646 h 306"/>
                  <a:gd name="T30" fmla="*/ 2147483646 w 195"/>
                  <a:gd name="T31" fmla="*/ 2147483646 h 30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5"/>
                  <a:gd name="T49" fmla="*/ 0 h 306"/>
                  <a:gd name="T50" fmla="*/ 195 w 195"/>
                  <a:gd name="T51" fmla="*/ 306 h 30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5" h="306">
                    <a:moveTo>
                      <a:pt x="67" y="97"/>
                    </a:moveTo>
                    <a:lnTo>
                      <a:pt x="67" y="97"/>
                    </a:lnTo>
                    <a:cubicBezTo>
                      <a:pt x="67" y="80"/>
                      <a:pt x="80" y="66"/>
                      <a:pt x="97" y="66"/>
                    </a:cubicBezTo>
                    <a:cubicBezTo>
                      <a:pt x="114" y="66"/>
                      <a:pt x="128" y="80"/>
                      <a:pt x="128" y="97"/>
                    </a:cubicBezTo>
                    <a:lnTo>
                      <a:pt x="128" y="240"/>
                    </a:lnTo>
                    <a:lnTo>
                      <a:pt x="67" y="240"/>
                    </a:lnTo>
                    <a:lnTo>
                      <a:pt x="67" y="97"/>
                    </a:lnTo>
                    <a:close/>
                    <a:moveTo>
                      <a:pt x="161" y="306"/>
                    </a:moveTo>
                    <a:lnTo>
                      <a:pt x="161" y="306"/>
                    </a:lnTo>
                    <a:cubicBezTo>
                      <a:pt x="180" y="306"/>
                      <a:pt x="195" y="291"/>
                      <a:pt x="195" y="273"/>
                    </a:cubicBezTo>
                    <a:lnTo>
                      <a:pt x="195" y="97"/>
                    </a:lnTo>
                    <a:cubicBezTo>
                      <a:pt x="195" y="43"/>
                      <a:pt x="151" y="0"/>
                      <a:pt x="97" y="0"/>
                    </a:cubicBezTo>
                    <a:cubicBezTo>
                      <a:pt x="44" y="0"/>
                      <a:pt x="0" y="43"/>
                      <a:pt x="0" y="97"/>
                    </a:cubicBezTo>
                    <a:lnTo>
                      <a:pt x="0" y="273"/>
                    </a:lnTo>
                    <a:cubicBezTo>
                      <a:pt x="0" y="291"/>
                      <a:pt x="15" y="306"/>
                      <a:pt x="33" y="306"/>
                    </a:cubicBezTo>
                    <a:lnTo>
                      <a:pt x="161" y="306"/>
                    </a:ln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lIns="82828" tIns="41413" rIns="82828" bIns="41413"/>
              <a:lstStyle/>
              <a:p>
                <a:endParaRPr lang="en-US" sz="1633" dirty="0"/>
              </a:p>
            </p:txBody>
          </p:sp>
        </p:grpSp>
        <p:sp>
          <p:nvSpPr>
            <p:cNvPr id="128" name="矩形 127"/>
            <p:cNvSpPr/>
            <p:nvPr/>
          </p:nvSpPr>
          <p:spPr>
            <a:xfrm>
              <a:off x="1931459" y="2499211"/>
              <a:ext cx="448706" cy="367117"/>
            </a:xfrm>
            <a:prstGeom prst="rect">
              <a:avLst/>
            </a:prstGeom>
          </p:spPr>
          <p:txBody>
            <a:bodyPr wrap="none">
              <a:spAutoFit/>
            </a:bodyPr>
            <a:lstStyle/>
            <a:p>
              <a:r>
                <a:rPr lang="en-US" altLang="zh-CN" sz="1089" kern="100" dirty="0">
                  <a:cs typeface="Huawei Sans" panose="020C0503030203020204" pitchFamily="34" charset="0"/>
                </a:rPr>
                <a:t>CO</a:t>
              </a:r>
              <a:endParaRPr lang="en-US" sz="1089" dirty="0">
                <a:cs typeface="Huawei Sans" panose="020C0503030203020204" pitchFamily="34" charset="0"/>
              </a:endParaRPr>
            </a:p>
          </p:txBody>
        </p:sp>
        <p:grpSp>
          <p:nvGrpSpPr>
            <p:cNvPr id="129" name="组合 28125"/>
            <p:cNvGrpSpPr>
              <a:grpSpLocks/>
            </p:cNvGrpSpPr>
            <p:nvPr/>
          </p:nvGrpSpPr>
          <p:grpSpPr bwMode="auto">
            <a:xfrm>
              <a:off x="1711338" y="1873936"/>
              <a:ext cx="807232" cy="625125"/>
              <a:chOff x="2901950" y="2338388"/>
              <a:chExt cx="652463" cy="506413"/>
            </a:xfrm>
            <a:solidFill>
              <a:srgbClr val="2D6FAE"/>
            </a:solidFill>
          </p:grpSpPr>
          <p:sp>
            <p:nvSpPr>
              <p:cNvPr id="130" name="Freeform 382"/>
              <p:cNvSpPr>
                <a:spLocks/>
              </p:cNvSpPr>
              <p:nvPr/>
            </p:nvSpPr>
            <p:spPr bwMode="auto">
              <a:xfrm>
                <a:off x="2901950" y="2390776"/>
                <a:ext cx="546100" cy="439738"/>
              </a:xfrm>
              <a:custGeom>
                <a:avLst/>
                <a:gdLst>
                  <a:gd name="T0" fmla="*/ 2147483646 w 1301"/>
                  <a:gd name="T1" fmla="*/ 2147483646 h 1048"/>
                  <a:gd name="T2" fmla="*/ 2147483646 w 1301"/>
                  <a:gd name="T3" fmla="*/ 2147483646 h 1048"/>
                  <a:gd name="T4" fmla="*/ 2147483646 w 1301"/>
                  <a:gd name="T5" fmla="*/ 2147483646 h 1048"/>
                  <a:gd name="T6" fmla="*/ 2147483646 w 1301"/>
                  <a:gd name="T7" fmla="*/ 2147483646 h 1048"/>
                  <a:gd name="T8" fmla="*/ 2147483646 w 1301"/>
                  <a:gd name="T9" fmla="*/ 2147483646 h 1048"/>
                  <a:gd name="T10" fmla="*/ 2147483646 w 1301"/>
                  <a:gd name="T11" fmla="*/ 2147483646 h 1048"/>
                  <a:gd name="T12" fmla="*/ 2147483646 w 1301"/>
                  <a:gd name="T13" fmla="*/ 2147483646 h 1048"/>
                  <a:gd name="T14" fmla="*/ 2147483646 w 1301"/>
                  <a:gd name="T15" fmla="*/ 2147483646 h 1048"/>
                  <a:gd name="T16" fmla="*/ 2147483646 w 1301"/>
                  <a:gd name="T17" fmla="*/ 2147483646 h 1048"/>
                  <a:gd name="T18" fmla="*/ 2147483646 w 1301"/>
                  <a:gd name="T19" fmla="*/ 2147483646 h 1048"/>
                  <a:gd name="T20" fmla="*/ 2147483646 w 1301"/>
                  <a:gd name="T21" fmla="*/ 2147483646 h 1048"/>
                  <a:gd name="T22" fmla="*/ 2147483646 w 1301"/>
                  <a:gd name="T23" fmla="*/ 2147483646 h 1048"/>
                  <a:gd name="T24" fmla="*/ 2147483646 w 1301"/>
                  <a:gd name="T25" fmla="*/ 2147483646 h 1048"/>
                  <a:gd name="T26" fmla="*/ 2147483646 w 1301"/>
                  <a:gd name="T27" fmla="*/ 2147483646 h 1048"/>
                  <a:gd name="T28" fmla="*/ 2147483646 w 1301"/>
                  <a:gd name="T29" fmla="*/ 2147483646 h 1048"/>
                  <a:gd name="T30" fmla="*/ 2147483646 w 1301"/>
                  <a:gd name="T31" fmla="*/ 2147483646 h 1048"/>
                  <a:gd name="T32" fmla="*/ 2147483646 w 1301"/>
                  <a:gd name="T33" fmla="*/ 2147483646 h 1048"/>
                  <a:gd name="T34" fmla="*/ 0 w 1301"/>
                  <a:gd name="T35" fmla="*/ 2147483646 h 1048"/>
                  <a:gd name="T36" fmla="*/ 0 w 1301"/>
                  <a:gd name="T37" fmla="*/ 2147483646 h 1048"/>
                  <a:gd name="T38" fmla="*/ 2147483646 w 1301"/>
                  <a:gd name="T39" fmla="*/ 0 h 1048"/>
                  <a:gd name="T40" fmla="*/ 2147483646 w 1301"/>
                  <a:gd name="T41" fmla="*/ 0 h 1048"/>
                  <a:gd name="T42" fmla="*/ 2147483646 w 1301"/>
                  <a:gd name="T43" fmla="*/ 2147483646 h 1048"/>
                  <a:gd name="T44" fmla="*/ 2147483646 w 1301"/>
                  <a:gd name="T45" fmla="*/ 2147483646 h 1048"/>
                  <a:gd name="T46" fmla="*/ 2147483646 w 1301"/>
                  <a:gd name="T47" fmla="*/ 2147483646 h 104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301"/>
                  <a:gd name="T73" fmla="*/ 0 h 1048"/>
                  <a:gd name="T74" fmla="*/ 1301 w 1301"/>
                  <a:gd name="T75" fmla="*/ 1048 h 104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301" h="1048">
                    <a:moveTo>
                      <a:pt x="1253" y="1048"/>
                    </a:moveTo>
                    <a:lnTo>
                      <a:pt x="1253" y="1048"/>
                    </a:lnTo>
                    <a:lnTo>
                      <a:pt x="894" y="1048"/>
                    </a:lnTo>
                    <a:cubicBezTo>
                      <a:pt x="883" y="1048"/>
                      <a:pt x="874" y="1039"/>
                      <a:pt x="874" y="1028"/>
                    </a:cubicBezTo>
                    <a:cubicBezTo>
                      <a:pt x="874" y="1017"/>
                      <a:pt x="883" y="1008"/>
                      <a:pt x="894" y="1008"/>
                    </a:cubicBezTo>
                    <a:lnTo>
                      <a:pt x="1253" y="1008"/>
                    </a:lnTo>
                    <a:cubicBezTo>
                      <a:pt x="1258" y="1008"/>
                      <a:pt x="1261" y="1005"/>
                      <a:pt x="1261" y="1001"/>
                    </a:cubicBezTo>
                    <a:lnTo>
                      <a:pt x="1261" y="48"/>
                    </a:lnTo>
                    <a:cubicBezTo>
                      <a:pt x="1261" y="44"/>
                      <a:pt x="1258" y="40"/>
                      <a:pt x="1253" y="40"/>
                    </a:cubicBezTo>
                    <a:lnTo>
                      <a:pt x="48" y="40"/>
                    </a:lnTo>
                    <a:cubicBezTo>
                      <a:pt x="44" y="40"/>
                      <a:pt x="40" y="44"/>
                      <a:pt x="40" y="48"/>
                    </a:cubicBezTo>
                    <a:lnTo>
                      <a:pt x="40" y="1001"/>
                    </a:lnTo>
                    <a:cubicBezTo>
                      <a:pt x="40" y="1005"/>
                      <a:pt x="44" y="1008"/>
                      <a:pt x="48" y="1008"/>
                    </a:cubicBezTo>
                    <a:lnTo>
                      <a:pt x="750" y="1008"/>
                    </a:lnTo>
                    <a:cubicBezTo>
                      <a:pt x="761" y="1008"/>
                      <a:pt x="770" y="1017"/>
                      <a:pt x="770" y="1028"/>
                    </a:cubicBezTo>
                    <a:cubicBezTo>
                      <a:pt x="770" y="1039"/>
                      <a:pt x="761" y="1048"/>
                      <a:pt x="750" y="1048"/>
                    </a:cubicBezTo>
                    <a:lnTo>
                      <a:pt x="48" y="1048"/>
                    </a:lnTo>
                    <a:cubicBezTo>
                      <a:pt x="22" y="1048"/>
                      <a:pt x="0" y="1027"/>
                      <a:pt x="0" y="1001"/>
                    </a:cubicBezTo>
                    <a:lnTo>
                      <a:pt x="0" y="48"/>
                    </a:lnTo>
                    <a:cubicBezTo>
                      <a:pt x="0" y="22"/>
                      <a:pt x="22" y="0"/>
                      <a:pt x="48" y="0"/>
                    </a:cubicBezTo>
                    <a:lnTo>
                      <a:pt x="1253" y="0"/>
                    </a:lnTo>
                    <a:cubicBezTo>
                      <a:pt x="1280" y="0"/>
                      <a:pt x="1301" y="22"/>
                      <a:pt x="1301" y="48"/>
                    </a:cubicBezTo>
                    <a:lnTo>
                      <a:pt x="1301" y="1001"/>
                    </a:lnTo>
                    <a:cubicBezTo>
                      <a:pt x="1301" y="1027"/>
                      <a:pt x="1280" y="1048"/>
                      <a:pt x="1253" y="1048"/>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sz="1633" dirty="0"/>
              </a:p>
            </p:txBody>
          </p:sp>
          <p:sp>
            <p:nvSpPr>
              <p:cNvPr id="131" name="Freeform 383"/>
              <p:cNvSpPr>
                <a:spLocks/>
              </p:cNvSpPr>
              <p:nvPr/>
            </p:nvSpPr>
            <p:spPr bwMode="auto">
              <a:xfrm>
                <a:off x="3021013" y="2339976"/>
                <a:ext cx="533400" cy="487363"/>
              </a:xfrm>
              <a:custGeom>
                <a:avLst/>
                <a:gdLst>
                  <a:gd name="T0" fmla="*/ 2147483646 w 1273"/>
                  <a:gd name="T1" fmla="*/ 2147483646 h 1160"/>
                  <a:gd name="T2" fmla="*/ 2147483646 w 1273"/>
                  <a:gd name="T3" fmla="*/ 2147483646 h 1160"/>
                  <a:gd name="T4" fmla="*/ 2147483646 w 1273"/>
                  <a:gd name="T5" fmla="*/ 2147483646 h 1160"/>
                  <a:gd name="T6" fmla="*/ 2147483646 w 1273"/>
                  <a:gd name="T7" fmla="*/ 2147483646 h 1160"/>
                  <a:gd name="T8" fmla="*/ 2147483646 w 1273"/>
                  <a:gd name="T9" fmla="*/ 2147483646 h 1160"/>
                  <a:gd name="T10" fmla="*/ 2147483646 w 1273"/>
                  <a:gd name="T11" fmla="*/ 2147483646 h 1160"/>
                  <a:gd name="T12" fmla="*/ 2147483646 w 1273"/>
                  <a:gd name="T13" fmla="*/ 2147483646 h 1160"/>
                  <a:gd name="T14" fmla="*/ 2147483646 w 1273"/>
                  <a:gd name="T15" fmla="*/ 2147483646 h 1160"/>
                  <a:gd name="T16" fmla="*/ 0 w 1273"/>
                  <a:gd name="T17" fmla="*/ 2147483646 h 1160"/>
                  <a:gd name="T18" fmla="*/ 2147483646 w 1273"/>
                  <a:gd name="T19" fmla="*/ 0 h 1160"/>
                  <a:gd name="T20" fmla="*/ 2147483646 w 1273"/>
                  <a:gd name="T21" fmla="*/ 0 h 1160"/>
                  <a:gd name="T22" fmla="*/ 2147483646 w 1273"/>
                  <a:gd name="T23" fmla="*/ 2147483646 h 1160"/>
                  <a:gd name="T24" fmla="*/ 2147483646 w 1273"/>
                  <a:gd name="T25" fmla="*/ 2147483646 h 1160"/>
                  <a:gd name="T26" fmla="*/ 2147483646 w 1273"/>
                  <a:gd name="T27" fmla="*/ 2147483646 h 1160"/>
                  <a:gd name="T28" fmla="*/ 2147483646 w 1273"/>
                  <a:gd name="T29" fmla="*/ 2147483646 h 1160"/>
                  <a:gd name="T30" fmla="*/ 2147483646 w 1273"/>
                  <a:gd name="T31" fmla="*/ 2147483646 h 116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73"/>
                  <a:gd name="T49" fmla="*/ 0 h 1160"/>
                  <a:gd name="T50" fmla="*/ 1273 w 1273"/>
                  <a:gd name="T51" fmla="*/ 1160 h 116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73" h="1160">
                    <a:moveTo>
                      <a:pt x="995" y="1160"/>
                    </a:moveTo>
                    <a:lnTo>
                      <a:pt x="995" y="1160"/>
                    </a:lnTo>
                    <a:cubicBezTo>
                      <a:pt x="988" y="1160"/>
                      <a:pt x="981" y="1156"/>
                      <a:pt x="977" y="1150"/>
                    </a:cubicBezTo>
                    <a:cubicBezTo>
                      <a:pt x="972" y="1141"/>
                      <a:pt x="975" y="1128"/>
                      <a:pt x="984" y="1123"/>
                    </a:cubicBezTo>
                    <a:lnTo>
                      <a:pt x="1233" y="975"/>
                    </a:lnTo>
                    <a:lnTo>
                      <a:pt x="1233" y="47"/>
                    </a:lnTo>
                    <a:cubicBezTo>
                      <a:pt x="1233" y="43"/>
                      <a:pt x="1230" y="40"/>
                      <a:pt x="1225" y="40"/>
                    </a:cubicBezTo>
                    <a:lnTo>
                      <a:pt x="20" y="40"/>
                    </a:lnTo>
                    <a:cubicBezTo>
                      <a:pt x="9" y="40"/>
                      <a:pt x="0" y="31"/>
                      <a:pt x="0" y="20"/>
                    </a:cubicBezTo>
                    <a:cubicBezTo>
                      <a:pt x="0" y="9"/>
                      <a:pt x="9" y="0"/>
                      <a:pt x="20" y="0"/>
                    </a:cubicBezTo>
                    <a:lnTo>
                      <a:pt x="1225" y="0"/>
                    </a:lnTo>
                    <a:cubicBezTo>
                      <a:pt x="1252" y="0"/>
                      <a:pt x="1273" y="21"/>
                      <a:pt x="1273" y="47"/>
                    </a:cubicBezTo>
                    <a:lnTo>
                      <a:pt x="1273" y="985"/>
                    </a:lnTo>
                    <a:cubicBezTo>
                      <a:pt x="1273" y="992"/>
                      <a:pt x="1270" y="999"/>
                      <a:pt x="1263" y="1003"/>
                    </a:cubicBezTo>
                    <a:lnTo>
                      <a:pt x="1005" y="1157"/>
                    </a:lnTo>
                    <a:cubicBezTo>
                      <a:pt x="1002" y="1159"/>
                      <a:pt x="998" y="1160"/>
                      <a:pt x="995" y="1160"/>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sz="1633" dirty="0"/>
              </a:p>
            </p:txBody>
          </p:sp>
          <p:sp>
            <p:nvSpPr>
              <p:cNvPr id="132" name="Freeform 384"/>
              <p:cNvSpPr>
                <a:spLocks/>
              </p:cNvSpPr>
              <p:nvPr/>
            </p:nvSpPr>
            <p:spPr bwMode="auto">
              <a:xfrm>
                <a:off x="3429000" y="2343151"/>
                <a:ext cx="123825" cy="63500"/>
              </a:xfrm>
              <a:custGeom>
                <a:avLst/>
                <a:gdLst>
                  <a:gd name="T0" fmla="*/ 2147483646 w 294"/>
                  <a:gd name="T1" fmla="*/ 2147483646 h 153"/>
                  <a:gd name="T2" fmla="*/ 2147483646 w 294"/>
                  <a:gd name="T3" fmla="*/ 2147483646 h 153"/>
                  <a:gd name="T4" fmla="*/ 2147483646 w 294"/>
                  <a:gd name="T5" fmla="*/ 2147483646 h 153"/>
                  <a:gd name="T6" fmla="*/ 2147483646 w 294"/>
                  <a:gd name="T7" fmla="*/ 2147483646 h 153"/>
                  <a:gd name="T8" fmla="*/ 2147483646 w 294"/>
                  <a:gd name="T9" fmla="*/ 2147483646 h 153"/>
                  <a:gd name="T10" fmla="*/ 2147483646 w 294"/>
                  <a:gd name="T11" fmla="*/ 2147483646 h 153"/>
                  <a:gd name="T12" fmla="*/ 2147483646 w 294"/>
                  <a:gd name="T13" fmla="*/ 2147483646 h 153"/>
                  <a:gd name="T14" fmla="*/ 2147483646 w 294"/>
                  <a:gd name="T15" fmla="*/ 2147483646 h 153"/>
                  <a:gd name="T16" fmla="*/ 2147483646 w 294"/>
                  <a:gd name="T17" fmla="*/ 2147483646 h 1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4"/>
                  <a:gd name="T28" fmla="*/ 0 h 153"/>
                  <a:gd name="T29" fmla="*/ 294 w 294"/>
                  <a:gd name="T30" fmla="*/ 153 h 15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4" h="153">
                    <a:moveTo>
                      <a:pt x="23" y="153"/>
                    </a:moveTo>
                    <a:lnTo>
                      <a:pt x="23" y="153"/>
                    </a:lnTo>
                    <a:cubicBezTo>
                      <a:pt x="16" y="153"/>
                      <a:pt x="8" y="149"/>
                      <a:pt x="5" y="141"/>
                    </a:cubicBezTo>
                    <a:cubicBezTo>
                      <a:pt x="0" y="131"/>
                      <a:pt x="5" y="120"/>
                      <a:pt x="15" y="115"/>
                    </a:cubicBezTo>
                    <a:lnTo>
                      <a:pt x="263" y="5"/>
                    </a:lnTo>
                    <a:cubicBezTo>
                      <a:pt x="273" y="0"/>
                      <a:pt x="285" y="5"/>
                      <a:pt x="289" y="15"/>
                    </a:cubicBezTo>
                    <a:cubicBezTo>
                      <a:pt x="294" y="25"/>
                      <a:pt x="289" y="37"/>
                      <a:pt x="279" y="41"/>
                    </a:cubicBezTo>
                    <a:lnTo>
                      <a:pt x="31" y="152"/>
                    </a:lnTo>
                    <a:cubicBezTo>
                      <a:pt x="29" y="153"/>
                      <a:pt x="26" y="153"/>
                      <a:pt x="23" y="153"/>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sz="1633" dirty="0"/>
              </a:p>
            </p:txBody>
          </p:sp>
          <p:sp>
            <p:nvSpPr>
              <p:cNvPr id="133" name="Freeform 385"/>
              <p:cNvSpPr>
                <a:spLocks/>
              </p:cNvSpPr>
              <p:nvPr/>
            </p:nvSpPr>
            <p:spPr bwMode="auto">
              <a:xfrm>
                <a:off x="2905125" y="2338388"/>
                <a:ext cx="130175" cy="71438"/>
              </a:xfrm>
              <a:custGeom>
                <a:avLst/>
                <a:gdLst>
                  <a:gd name="T0" fmla="*/ 2147483646 w 311"/>
                  <a:gd name="T1" fmla="*/ 2147483646 h 168"/>
                  <a:gd name="T2" fmla="*/ 2147483646 w 311"/>
                  <a:gd name="T3" fmla="*/ 2147483646 h 168"/>
                  <a:gd name="T4" fmla="*/ 2147483646 w 311"/>
                  <a:gd name="T5" fmla="*/ 2147483646 h 168"/>
                  <a:gd name="T6" fmla="*/ 2147483646 w 311"/>
                  <a:gd name="T7" fmla="*/ 2147483646 h 168"/>
                  <a:gd name="T8" fmla="*/ 2147483646 w 311"/>
                  <a:gd name="T9" fmla="*/ 2147483646 h 168"/>
                  <a:gd name="T10" fmla="*/ 2147483646 w 311"/>
                  <a:gd name="T11" fmla="*/ 2147483646 h 168"/>
                  <a:gd name="T12" fmla="*/ 2147483646 w 311"/>
                  <a:gd name="T13" fmla="*/ 2147483646 h 168"/>
                  <a:gd name="T14" fmla="*/ 2147483646 w 311"/>
                  <a:gd name="T15" fmla="*/ 2147483646 h 168"/>
                  <a:gd name="T16" fmla="*/ 2147483646 w 311"/>
                  <a:gd name="T17" fmla="*/ 2147483646 h 16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1"/>
                  <a:gd name="T28" fmla="*/ 0 h 168"/>
                  <a:gd name="T29" fmla="*/ 311 w 311"/>
                  <a:gd name="T30" fmla="*/ 168 h 16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1" h="168">
                    <a:moveTo>
                      <a:pt x="23" y="168"/>
                    </a:moveTo>
                    <a:lnTo>
                      <a:pt x="23" y="168"/>
                    </a:lnTo>
                    <a:cubicBezTo>
                      <a:pt x="16" y="168"/>
                      <a:pt x="8" y="163"/>
                      <a:pt x="5" y="156"/>
                    </a:cubicBezTo>
                    <a:cubicBezTo>
                      <a:pt x="0" y="146"/>
                      <a:pt x="5" y="134"/>
                      <a:pt x="15" y="129"/>
                    </a:cubicBezTo>
                    <a:lnTo>
                      <a:pt x="280" y="5"/>
                    </a:lnTo>
                    <a:cubicBezTo>
                      <a:pt x="290" y="0"/>
                      <a:pt x="302" y="4"/>
                      <a:pt x="306" y="14"/>
                    </a:cubicBezTo>
                    <a:cubicBezTo>
                      <a:pt x="311" y="24"/>
                      <a:pt x="307" y="36"/>
                      <a:pt x="297" y="41"/>
                    </a:cubicBezTo>
                    <a:lnTo>
                      <a:pt x="32" y="166"/>
                    </a:lnTo>
                    <a:cubicBezTo>
                      <a:pt x="29" y="167"/>
                      <a:pt x="26" y="168"/>
                      <a:pt x="23" y="168"/>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sz="1633" dirty="0"/>
              </a:p>
            </p:txBody>
          </p:sp>
          <p:sp>
            <p:nvSpPr>
              <p:cNvPr id="134" name="Freeform 386"/>
              <p:cNvSpPr>
                <a:spLocks/>
              </p:cNvSpPr>
              <p:nvPr/>
            </p:nvSpPr>
            <p:spPr bwMode="auto">
              <a:xfrm>
                <a:off x="2909888" y="2384426"/>
                <a:ext cx="639763" cy="66675"/>
              </a:xfrm>
              <a:custGeom>
                <a:avLst/>
                <a:gdLst>
                  <a:gd name="T0" fmla="*/ 2147483646 w 1524"/>
                  <a:gd name="T1" fmla="*/ 2147483646 h 157"/>
                  <a:gd name="T2" fmla="*/ 2147483646 w 1524"/>
                  <a:gd name="T3" fmla="*/ 2147483646 h 157"/>
                  <a:gd name="T4" fmla="*/ 0 w 1524"/>
                  <a:gd name="T5" fmla="*/ 2147483646 h 157"/>
                  <a:gd name="T6" fmla="*/ 0 w 1524"/>
                  <a:gd name="T7" fmla="*/ 2147483646 h 157"/>
                  <a:gd name="T8" fmla="*/ 2147483646 w 1524"/>
                  <a:gd name="T9" fmla="*/ 2147483646 h 157"/>
                  <a:gd name="T10" fmla="*/ 2147483646 w 1524"/>
                  <a:gd name="T11" fmla="*/ 0 h 157"/>
                  <a:gd name="T12" fmla="*/ 2147483646 w 1524"/>
                  <a:gd name="T13" fmla="*/ 2147483646 h 157"/>
                  <a:gd name="T14" fmla="*/ 2147483646 w 1524"/>
                  <a:gd name="T15" fmla="*/ 2147483646 h 157"/>
                  <a:gd name="T16" fmla="*/ 0 60000 65536"/>
                  <a:gd name="T17" fmla="*/ 0 60000 65536"/>
                  <a:gd name="T18" fmla="*/ 0 60000 65536"/>
                  <a:gd name="T19" fmla="*/ 0 60000 65536"/>
                  <a:gd name="T20" fmla="*/ 0 60000 65536"/>
                  <a:gd name="T21" fmla="*/ 0 60000 65536"/>
                  <a:gd name="T22" fmla="*/ 0 60000 65536"/>
                  <a:gd name="T23" fmla="*/ 0 60000 65536"/>
                  <a:gd name="T24" fmla="*/ 0 w 1524"/>
                  <a:gd name="T25" fmla="*/ 0 h 157"/>
                  <a:gd name="T26" fmla="*/ 1524 w 1524"/>
                  <a:gd name="T27" fmla="*/ 157 h 1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24" h="157">
                    <a:moveTo>
                      <a:pt x="1261" y="157"/>
                    </a:moveTo>
                    <a:lnTo>
                      <a:pt x="1261" y="157"/>
                    </a:lnTo>
                    <a:lnTo>
                      <a:pt x="0" y="157"/>
                    </a:lnTo>
                    <a:lnTo>
                      <a:pt x="0" y="117"/>
                    </a:lnTo>
                    <a:lnTo>
                      <a:pt x="1252" y="117"/>
                    </a:lnTo>
                    <a:lnTo>
                      <a:pt x="1508" y="0"/>
                    </a:lnTo>
                    <a:lnTo>
                      <a:pt x="1524" y="37"/>
                    </a:lnTo>
                    <a:lnTo>
                      <a:pt x="1261" y="157"/>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sz="1633" dirty="0"/>
              </a:p>
            </p:txBody>
          </p:sp>
          <p:sp>
            <p:nvSpPr>
              <p:cNvPr id="135" name="Freeform 387"/>
              <p:cNvSpPr>
                <a:spLocks/>
              </p:cNvSpPr>
              <p:nvPr/>
            </p:nvSpPr>
            <p:spPr bwMode="auto">
              <a:xfrm>
                <a:off x="3016250" y="2341563"/>
                <a:ext cx="111125" cy="65088"/>
              </a:xfrm>
              <a:custGeom>
                <a:avLst/>
                <a:gdLst>
                  <a:gd name="T0" fmla="*/ 2147483646 w 264"/>
                  <a:gd name="T1" fmla="*/ 2147483646 h 155"/>
                  <a:gd name="T2" fmla="*/ 2147483646 w 264"/>
                  <a:gd name="T3" fmla="*/ 2147483646 h 155"/>
                  <a:gd name="T4" fmla="*/ 0 w 264"/>
                  <a:gd name="T5" fmla="*/ 2147483646 h 155"/>
                  <a:gd name="T6" fmla="*/ 2147483646 w 264"/>
                  <a:gd name="T7" fmla="*/ 0 h 155"/>
                  <a:gd name="T8" fmla="*/ 2147483646 w 264"/>
                  <a:gd name="T9" fmla="*/ 2147483646 h 155"/>
                  <a:gd name="T10" fmla="*/ 2147483646 w 264"/>
                  <a:gd name="T11" fmla="*/ 2147483646 h 155"/>
                  <a:gd name="T12" fmla="*/ 0 60000 65536"/>
                  <a:gd name="T13" fmla="*/ 0 60000 65536"/>
                  <a:gd name="T14" fmla="*/ 0 60000 65536"/>
                  <a:gd name="T15" fmla="*/ 0 60000 65536"/>
                  <a:gd name="T16" fmla="*/ 0 60000 65536"/>
                  <a:gd name="T17" fmla="*/ 0 60000 65536"/>
                  <a:gd name="T18" fmla="*/ 0 w 264"/>
                  <a:gd name="T19" fmla="*/ 0 h 155"/>
                  <a:gd name="T20" fmla="*/ 264 w 264"/>
                  <a:gd name="T21" fmla="*/ 155 h 155"/>
                </a:gdLst>
                <a:ahLst/>
                <a:cxnLst>
                  <a:cxn ang="T12">
                    <a:pos x="T0" y="T1"/>
                  </a:cxn>
                  <a:cxn ang="T13">
                    <a:pos x="T2" y="T3"/>
                  </a:cxn>
                  <a:cxn ang="T14">
                    <a:pos x="T4" y="T5"/>
                  </a:cxn>
                  <a:cxn ang="T15">
                    <a:pos x="T6" y="T7"/>
                  </a:cxn>
                  <a:cxn ang="T16">
                    <a:pos x="T8" y="T9"/>
                  </a:cxn>
                  <a:cxn ang="T17">
                    <a:pos x="T10" y="T11"/>
                  </a:cxn>
                </a:cxnLst>
                <a:rect l="T18" t="T19" r="T20" b="T21"/>
                <a:pathLst>
                  <a:path w="264" h="155">
                    <a:moveTo>
                      <a:pt x="18" y="155"/>
                    </a:moveTo>
                    <a:lnTo>
                      <a:pt x="18" y="155"/>
                    </a:lnTo>
                    <a:lnTo>
                      <a:pt x="0" y="119"/>
                    </a:lnTo>
                    <a:lnTo>
                      <a:pt x="246" y="0"/>
                    </a:lnTo>
                    <a:lnTo>
                      <a:pt x="264" y="36"/>
                    </a:lnTo>
                    <a:lnTo>
                      <a:pt x="18" y="155"/>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sz="1633" dirty="0"/>
              </a:p>
            </p:txBody>
          </p:sp>
          <p:sp>
            <p:nvSpPr>
              <p:cNvPr id="136" name="Freeform 388"/>
              <p:cNvSpPr>
                <a:spLocks/>
              </p:cNvSpPr>
              <p:nvPr/>
            </p:nvSpPr>
            <p:spPr bwMode="auto">
              <a:xfrm>
                <a:off x="3122613" y="2341563"/>
                <a:ext cx="101600" cy="65088"/>
              </a:xfrm>
              <a:custGeom>
                <a:avLst/>
                <a:gdLst>
                  <a:gd name="T0" fmla="*/ 2147483646 w 242"/>
                  <a:gd name="T1" fmla="*/ 2147483646 h 155"/>
                  <a:gd name="T2" fmla="*/ 2147483646 w 242"/>
                  <a:gd name="T3" fmla="*/ 2147483646 h 155"/>
                  <a:gd name="T4" fmla="*/ 0 w 242"/>
                  <a:gd name="T5" fmla="*/ 2147483646 h 155"/>
                  <a:gd name="T6" fmla="*/ 2147483646 w 242"/>
                  <a:gd name="T7" fmla="*/ 0 h 155"/>
                  <a:gd name="T8" fmla="*/ 2147483646 w 242"/>
                  <a:gd name="T9" fmla="*/ 2147483646 h 155"/>
                  <a:gd name="T10" fmla="*/ 2147483646 w 242"/>
                  <a:gd name="T11" fmla="*/ 2147483646 h 155"/>
                  <a:gd name="T12" fmla="*/ 0 60000 65536"/>
                  <a:gd name="T13" fmla="*/ 0 60000 65536"/>
                  <a:gd name="T14" fmla="*/ 0 60000 65536"/>
                  <a:gd name="T15" fmla="*/ 0 60000 65536"/>
                  <a:gd name="T16" fmla="*/ 0 60000 65536"/>
                  <a:gd name="T17" fmla="*/ 0 60000 65536"/>
                  <a:gd name="T18" fmla="*/ 0 w 242"/>
                  <a:gd name="T19" fmla="*/ 0 h 155"/>
                  <a:gd name="T20" fmla="*/ 242 w 242"/>
                  <a:gd name="T21" fmla="*/ 155 h 155"/>
                </a:gdLst>
                <a:ahLst/>
                <a:cxnLst>
                  <a:cxn ang="T12">
                    <a:pos x="T0" y="T1"/>
                  </a:cxn>
                  <a:cxn ang="T13">
                    <a:pos x="T2" y="T3"/>
                  </a:cxn>
                  <a:cxn ang="T14">
                    <a:pos x="T4" y="T5"/>
                  </a:cxn>
                  <a:cxn ang="T15">
                    <a:pos x="T6" y="T7"/>
                  </a:cxn>
                  <a:cxn ang="T16">
                    <a:pos x="T8" y="T9"/>
                  </a:cxn>
                  <a:cxn ang="T17">
                    <a:pos x="T10" y="T11"/>
                  </a:cxn>
                </a:cxnLst>
                <a:rect l="T18" t="T19" r="T20" b="T21"/>
                <a:pathLst>
                  <a:path w="242" h="155">
                    <a:moveTo>
                      <a:pt x="19" y="155"/>
                    </a:moveTo>
                    <a:lnTo>
                      <a:pt x="19" y="155"/>
                    </a:lnTo>
                    <a:lnTo>
                      <a:pt x="0" y="120"/>
                    </a:lnTo>
                    <a:lnTo>
                      <a:pt x="223" y="0"/>
                    </a:lnTo>
                    <a:lnTo>
                      <a:pt x="242" y="35"/>
                    </a:lnTo>
                    <a:lnTo>
                      <a:pt x="19" y="155"/>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sz="1633" dirty="0"/>
              </a:p>
            </p:txBody>
          </p:sp>
          <p:sp>
            <p:nvSpPr>
              <p:cNvPr id="137" name="Freeform 389"/>
              <p:cNvSpPr>
                <a:spLocks/>
              </p:cNvSpPr>
              <p:nvPr/>
            </p:nvSpPr>
            <p:spPr bwMode="auto">
              <a:xfrm>
                <a:off x="3221038" y="2341563"/>
                <a:ext cx="112713" cy="65088"/>
              </a:xfrm>
              <a:custGeom>
                <a:avLst/>
                <a:gdLst>
                  <a:gd name="T0" fmla="*/ 2147483646 w 269"/>
                  <a:gd name="T1" fmla="*/ 2147483646 h 155"/>
                  <a:gd name="T2" fmla="*/ 2147483646 w 269"/>
                  <a:gd name="T3" fmla="*/ 2147483646 h 155"/>
                  <a:gd name="T4" fmla="*/ 0 w 269"/>
                  <a:gd name="T5" fmla="*/ 2147483646 h 155"/>
                  <a:gd name="T6" fmla="*/ 2147483646 w 269"/>
                  <a:gd name="T7" fmla="*/ 0 h 155"/>
                  <a:gd name="T8" fmla="*/ 2147483646 w 269"/>
                  <a:gd name="T9" fmla="*/ 2147483646 h 155"/>
                  <a:gd name="T10" fmla="*/ 2147483646 w 269"/>
                  <a:gd name="T11" fmla="*/ 2147483646 h 155"/>
                  <a:gd name="T12" fmla="*/ 0 60000 65536"/>
                  <a:gd name="T13" fmla="*/ 0 60000 65536"/>
                  <a:gd name="T14" fmla="*/ 0 60000 65536"/>
                  <a:gd name="T15" fmla="*/ 0 60000 65536"/>
                  <a:gd name="T16" fmla="*/ 0 60000 65536"/>
                  <a:gd name="T17" fmla="*/ 0 60000 65536"/>
                  <a:gd name="T18" fmla="*/ 0 w 269"/>
                  <a:gd name="T19" fmla="*/ 0 h 155"/>
                  <a:gd name="T20" fmla="*/ 269 w 269"/>
                  <a:gd name="T21" fmla="*/ 155 h 155"/>
                </a:gdLst>
                <a:ahLst/>
                <a:cxnLst>
                  <a:cxn ang="T12">
                    <a:pos x="T0" y="T1"/>
                  </a:cxn>
                  <a:cxn ang="T13">
                    <a:pos x="T2" y="T3"/>
                  </a:cxn>
                  <a:cxn ang="T14">
                    <a:pos x="T4" y="T5"/>
                  </a:cxn>
                  <a:cxn ang="T15">
                    <a:pos x="T6" y="T7"/>
                  </a:cxn>
                  <a:cxn ang="T16">
                    <a:pos x="T8" y="T9"/>
                  </a:cxn>
                  <a:cxn ang="T17">
                    <a:pos x="T10" y="T11"/>
                  </a:cxn>
                </a:cxnLst>
                <a:rect l="T18" t="T19" r="T20" b="T21"/>
                <a:pathLst>
                  <a:path w="269" h="155">
                    <a:moveTo>
                      <a:pt x="17" y="155"/>
                    </a:moveTo>
                    <a:lnTo>
                      <a:pt x="17" y="155"/>
                    </a:lnTo>
                    <a:lnTo>
                      <a:pt x="0" y="119"/>
                    </a:lnTo>
                    <a:lnTo>
                      <a:pt x="251" y="0"/>
                    </a:lnTo>
                    <a:lnTo>
                      <a:pt x="269" y="36"/>
                    </a:lnTo>
                    <a:lnTo>
                      <a:pt x="17" y="155"/>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sz="1633" dirty="0"/>
              </a:p>
            </p:txBody>
          </p:sp>
          <p:sp>
            <p:nvSpPr>
              <p:cNvPr id="138" name="Freeform 390"/>
              <p:cNvSpPr>
                <a:spLocks/>
              </p:cNvSpPr>
              <p:nvPr/>
            </p:nvSpPr>
            <p:spPr bwMode="auto">
              <a:xfrm>
                <a:off x="3322638" y="2339976"/>
                <a:ext cx="115888" cy="66675"/>
              </a:xfrm>
              <a:custGeom>
                <a:avLst/>
                <a:gdLst>
                  <a:gd name="T0" fmla="*/ 2147483646 w 277"/>
                  <a:gd name="T1" fmla="*/ 2147483646 h 157"/>
                  <a:gd name="T2" fmla="*/ 2147483646 w 277"/>
                  <a:gd name="T3" fmla="*/ 2147483646 h 157"/>
                  <a:gd name="T4" fmla="*/ 0 w 277"/>
                  <a:gd name="T5" fmla="*/ 2147483646 h 157"/>
                  <a:gd name="T6" fmla="*/ 2147483646 w 277"/>
                  <a:gd name="T7" fmla="*/ 0 h 157"/>
                  <a:gd name="T8" fmla="*/ 2147483646 w 277"/>
                  <a:gd name="T9" fmla="*/ 2147483646 h 157"/>
                  <a:gd name="T10" fmla="*/ 2147483646 w 277"/>
                  <a:gd name="T11" fmla="*/ 2147483646 h 157"/>
                  <a:gd name="T12" fmla="*/ 0 60000 65536"/>
                  <a:gd name="T13" fmla="*/ 0 60000 65536"/>
                  <a:gd name="T14" fmla="*/ 0 60000 65536"/>
                  <a:gd name="T15" fmla="*/ 0 60000 65536"/>
                  <a:gd name="T16" fmla="*/ 0 60000 65536"/>
                  <a:gd name="T17" fmla="*/ 0 60000 65536"/>
                  <a:gd name="T18" fmla="*/ 0 w 277"/>
                  <a:gd name="T19" fmla="*/ 0 h 157"/>
                  <a:gd name="T20" fmla="*/ 277 w 277"/>
                  <a:gd name="T21" fmla="*/ 157 h 157"/>
                </a:gdLst>
                <a:ahLst/>
                <a:cxnLst>
                  <a:cxn ang="T12">
                    <a:pos x="T0" y="T1"/>
                  </a:cxn>
                  <a:cxn ang="T13">
                    <a:pos x="T2" y="T3"/>
                  </a:cxn>
                  <a:cxn ang="T14">
                    <a:pos x="T4" y="T5"/>
                  </a:cxn>
                  <a:cxn ang="T15">
                    <a:pos x="T6" y="T7"/>
                  </a:cxn>
                  <a:cxn ang="T16">
                    <a:pos x="T8" y="T9"/>
                  </a:cxn>
                  <a:cxn ang="T17">
                    <a:pos x="T10" y="T11"/>
                  </a:cxn>
                </a:cxnLst>
                <a:rect l="T18" t="T19" r="T20" b="T21"/>
                <a:pathLst>
                  <a:path w="277" h="157">
                    <a:moveTo>
                      <a:pt x="17" y="157"/>
                    </a:moveTo>
                    <a:lnTo>
                      <a:pt x="17" y="157"/>
                    </a:lnTo>
                    <a:lnTo>
                      <a:pt x="0" y="120"/>
                    </a:lnTo>
                    <a:lnTo>
                      <a:pt x="260" y="0"/>
                    </a:lnTo>
                    <a:lnTo>
                      <a:pt x="277" y="37"/>
                    </a:lnTo>
                    <a:lnTo>
                      <a:pt x="17" y="157"/>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sz="1633" dirty="0"/>
              </a:p>
            </p:txBody>
          </p:sp>
          <p:sp>
            <p:nvSpPr>
              <p:cNvPr id="139" name="Freeform 391"/>
              <p:cNvSpPr>
                <a:spLocks/>
              </p:cNvSpPr>
              <p:nvPr/>
            </p:nvSpPr>
            <p:spPr bwMode="auto">
              <a:xfrm>
                <a:off x="3189288" y="2800351"/>
                <a:ext cx="44450" cy="44450"/>
              </a:xfrm>
              <a:custGeom>
                <a:avLst/>
                <a:gdLst>
                  <a:gd name="T0" fmla="*/ 0 w 106"/>
                  <a:gd name="T1" fmla="*/ 2147483646 h 107"/>
                  <a:gd name="T2" fmla="*/ 0 w 106"/>
                  <a:gd name="T3" fmla="*/ 2147483646 h 107"/>
                  <a:gd name="T4" fmla="*/ 2147483646 w 106"/>
                  <a:gd name="T5" fmla="*/ 0 h 107"/>
                  <a:gd name="T6" fmla="*/ 2147483646 w 106"/>
                  <a:gd name="T7" fmla="*/ 2147483646 h 107"/>
                  <a:gd name="T8" fmla="*/ 2147483646 w 106"/>
                  <a:gd name="T9" fmla="*/ 2147483646 h 107"/>
                  <a:gd name="T10" fmla="*/ 0 w 106"/>
                  <a:gd name="T11" fmla="*/ 2147483646 h 107"/>
                  <a:gd name="T12" fmla="*/ 0 60000 65536"/>
                  <a:gd name="T13" fmla="*/ 0 60000 65536"/>
                  <a:gd name="T14" fmla="*/ 0 60000 65536"/>
                  <a:gd name="T15" fmla="*/ 0 60000 65536"/>
                  <a:gd name="T16" fmla="*/ 0 60000 65536"/>
                  <a:gd name="T17" fmla="*/ 0 60000 65536"/>
                  <a:gd name="T18" fmla="*/ 0 w 106"/>
                  <a:gd name="T19" fmla="*/ 0 h 107"/>
                  <a:gd name="T20" fmla="*/ 106 w 106"/>
                  <a:gd name="T21" fmla="*/ 107 h 107"/>
                </a:gdLst>
                <a:ahLst/>
                <a:cxnLst>
                  <a:cxn ang="T12">
                    <a:pos x="T0" y="T1"/>
                  </a:cxn>
                  <a:cxn ang="T13">
                    <a:pos x="T2" y="T3"/>
                  </a:cxn>
                  <a:cxn ang="T14">
                    <a:pos x="T4" y="T5"/>
                  </a:cxn>
                  <a:cxn ang="T15">
                    <a:pos x="T6" y="T7"/>
                  </a:cxn>
                  <a:cxn ang="T16">
                    <a:pos x="T8" y="T9"/>
                  </a:cxn>
                  <a:cxn ang="T17">
                    <a:pos x="T10" y="T11"/>
                  </a:cxn>
                </a:cxnLst>
                <a:rect l="T18" t="T19" r="T20" b="T21"/>
                <a:pathLst>
                  <a:path w="106" h="107">
                    <a:moveTo>
                      <a:pt x="0" y="53"/>
                    </a:moveTo>
                    <a:lnTo>
                      <a:pt x="0" y="53"/>
                    </a:lnTo>
                    <a:cubicBezTo>
                      <a:pt x="0" y="24"/>
                      <a:pt x="24" y="0"/>
                      <a:pt x="53" y="0"/>
                    </a:cubicBezTo>
                    <a:cubicBezTo>
                      <a:pt x="82" y="0"/>
                      <a:pt x="106" y="24"/>
                      <a:pt x="106" y="53"/>
                    </a:cubicBezTo>
                    <a:cubicBezTo>
                      <a:pt x="106" y="83"/>
                      <a:pt x="82" y="107"/>
                      <a:pt x="53" y="107"/>
                    </a:cubicBezTo>
                    <a:cubicBezTo>
                      <a:pt x="24" y="107"/>
                      <a:pt x="0" y="83"/>
                      <a:pt x="0" y="53"/>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sz="1633" dirty="0"/>
              </a:p>
            </p:txBody>
          </p:sp>
          <p:sp>
            <p:nvSpPr>
              <p:cNvPr id="140" name="Freeform 392"/>
              <p:cNvSpPr>
                <a:spLocks/>
              </p:cNvSpPr>
              <p:nvPr/>
            </p:nvSpPr>
            <p:spPr bwMode="auto">
              <a:xfrm>
                <a:off x="3257550" y="2800351"/>
                <a:ext cx="44450" cy="44450"/>
              </a:xfrm>
              <a:custGeom>
                <a:avLst/>
                <a:gdLst>
                  <a:gd name="T0" fmla="*/ 0 w 106"/>
                  <a:gd name="T1" fmla="*/ 2147483646 h 107"/>
                  <a:gd name="T2" fmla="*/ 0 w 106"/>
                  <a:gd name="T3" fmla="*/ 2147483646 h 107"/>
                  <a:gd name="T4" fmla="*/ 2147483646 w 106"/>
                  <a:gd name="T5" fmla="*/ 0 h 107"/>
                  <a:gd name="T6" fmla="*/ 2147483646 w 106"/>
                  <a:gd name="T7" fmla="*/ 2147483646 h 107"/>
                  <a:gd name="T8" fmla="*/ 2147483646 w 106"/>
                  <a:gd name="T9" fmla="*/ 2147483646 h 107"/>
                  <a:gd name="T10" fmla="*/ 0 w 106"/>
                  <a:gd name="T11" fmla="*/ 2147483646 h 107"/>
                  <a:gd name="T12" fmla="*/ 0 60000 65536"/>
                  <a:gd name="T13" fmla="*/ 0 60000 65536"/>
                  <a:gd name="T14" fmla="*/ 0 60000 65536"/>
                  <a:gd name="T15" fmla="*/ 0 60000 65536"/>
                  <a:gd name="T16" fmla="*/ 0 60000 65536"/>
                  <a:gd name="T17" fmla="*/ 0 60000 65536"/>
                  <a:gd name="T18" fmla="*/ 0 w 106"/>
                  <a:gd name="T19" fmla="*/ 0 h 107"/>
                  <a:gd name="T20" fmla="*/ 106 w 106"/>
                  <a:gd name="T21" fmla="*/ 107 h 107"/>
                </a:gdLst>
                <a:ahLst/>
                <a:cxnLst>
                  <a:cxn ang="T12">
                    <a:pos x="T0" y="T1"/>
                  </a:cxn>
                  <a:cxn ang="T13">
                    <a:pos x="T2" y="T3"/>
                  </a:cxn>
                  <a:cxn ang="T14">
                    <a:pos x="T4" y="T5"/>
                  </a:cxn>
                  <a:cxn ang="T15">
                    <a:pos x="T6" y="T7"/>
                  </a:cxn>
                  <a:cxn ang="T16">
                    <a:pos x="T8" y="T9"/>
                  </a:cxn>
                  <a:cxn ang="T17">
                    <a:pos x="T10" y="T11"/>
                  </a:cxn>
                </a:cxnLst>
                <a:rect l="T18" t="T19" r="T20" b="T21"/>
                <a:pathLst>
                  <a:path w="106" h="107">
                    <a:moveTo>
                      <a:pt x="0" y="53"/>
                    </a:moveTo>
                    <a:lnTo>
                      <a:pt x="0" y="53"/>
                    </a:lnTo>
                    <a:cubicBezTo>
                      <a:pt x="0" y="24"/>
                      <a:pt x="24" y="0"/>
                      <a:pt x="53" y="0"/>
                    </a:cubicBezTo>
                    <a:cubicBezTo>
                      <a:pt x="82" y="0"/>
                      <a:pt x="106" y="24"/>
                      <a:pt x="106" y="53"/>
                    </a:cubicBezTo>
                    <a:cubicBezTo>
                      <a:pt x="106" y="83"/>
                      <a:pt x="82" y="107"/>
                      <a:pt x="53" y="107"/>
                    </a:cubicBezTo>
                    <a:cubicBezTo>
                      <a:pt x="24" y="107"/>
                      <a:pt x="0" y="83"/>
                      <a:pt x="0" y="53"/>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sz="1633" dirty="0"/>
              </a:p>
            </p:txBody>
          </p:sp>
          <p:sp>
            <p:nvSpPr>
              <p:cNvPr id="141" name="Freeform 393"/>
              <p:cNvSpPr>
                <a:spLocks/>
              </p:cNvSpPr>
              <p:nvPr/>
            </p:nvSpPr>
            <p:spPr bwMode="auto">
              <a:xfrm>
                <a:off x="3170238" y="2441576"/>
                <a:ext cx="17463" cy="377825"/>
              </a:xfrm>
              <a:custGeom>
                <a:avLst/>
                <a:gdLst>
                  <a:gd name="T0" fmla="*/ 2147483646 w 40"/>
                  <a:gd name="T1" fmla="*/ 2147483646 h 898"/>
                  <a:gd name="T2" fmla="*/ 2147483646 w 40"/>
                  <a:gd name="T3" fmla="*/ 2147483646 h 898"/>
                  <a:gd name="T4" fmla="*/ 0 w 40"/>
                  <a:gd name="T5" fmla="*/ 2147483646 h 898"/>
                  <a:gd name="T6" fmla="*/ 0 w 40"/>
                  <a:gd name="T7" fmla="*/ 0 h 898"/>
                  <a:gd name="T8" fmla="*/ 2147483646 w 40"/>
                  <a:gd name="T9" fmla="*/ 0 h 898"/>
                  <a:gd name="T10" fmla="*/ 2147483646 w 40"/>
                  <a:gd name="T11" fmla="*/ 2147483646 h 898"/>
                  <a:gd name="T12" fmla="*/ 0 60000 65536"/>
                  <a:gd name="T13" fmla="*/ 0 60000 65536"/>
                  <a:gd name="T14" fmla="*/ 0 60000 65536"/>
                  <a:gd name="T15" fmla="*/ 0 60000 65536"/>
                  <a:gd name="T16" fmla="*/ 0 60000 65536"/>
                  <a:gd name="T17" fmla="*/ 0 60000 65536"/>
                  <a:gd name="T18" fmla="*/ 0 w 40"/>
                  <a:gd name="T19" fmla="*/ 0 h 898"/>
                  <a:gd name="T20" fmla="*/ 40 w 40"/>
                  <a:gd name="T21" fmla="*/ 898 h 898"/>
                </a:gdLst>
                <a:ahLst/>
                <a:cxnLst>
                  <a:cxn ang="T12">
                    <a:pos x="T0" y="T1"/>
                  </a:cxn>
                  <a:cxn ang="T13">
                    <a:pos x="T2" y="T3"/>
                  </a:cxn>
                  <a:cxn ang="T14">
                    <a:pos x="T4" y="T5"/>
                  </a:cxn>
                  <a:cxn ang="T15">
                    <a:pos x="T6" y="T7"/>
                  </a:cxn>
                  <a:cxn ang="T16">
                    <a:pos x="T8" y="T9"/>
                  </a:cxn>
                  <a:cxn ang="T17">
                    <a:pos x="T10" y="T11"/>
                  </a:cxn>
                </a:cxnLst>
                <a:rect l="T18" t="T19" r="T20" b="T21"/>
                <a:pathLst>
                  <a:path w="40" h="898">
                    <a:moveTo>
                      <a:pt x="40" y="898"/>
                    </a:moveTo>
                    <a:lnTo>
                      <a:pt x="40" y="898"/>
                    </a:lnTo>
                    <a:lnTo>
                      <a:pt x="0" y="898"/>
                    </a:lnTo>
                    <a:lnTo>
                      <a:pt x="0" y="0"/>
                    </a:lnTo>
                    <a:lnTo>
                      <a:pt x="40" y="0"/>
                    </a:lnTo>
                    <a:lnTo>
                      <a:pt x="40" y="898"/>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sz="1633" dirty="0"/>
              </a:p>
            </p:txBody>
          </p:sp>
          <p:sp>
            <p:nvSpPr>
              <p:cNvPr id="142" name="Freeform 394"/>
              <p:cNvSpPr>
                <a:spLocks/>
              </p:cNvSpPr>
              <p:nvPr/>
            </p:nvSpPr>
            <p:spPr bwMode="auto">
              <a:xfrm>
                <a:off x="3033713" y="2441576"/>
                <a:ext cx="17463" cy="377825"/>
              </a:xfrm>
              <a:custGeom>
                <a:avLst/>
                <a:gdLst>
                  <a:gd name="T0" fmla="*/ 2147483646 w 40"/>
                  <a:gd name="T1" fmla="*/ 2147483646 h 898"/>
                  <a:gd name="T2" fmla="*/ 2147483646 w 40"/>
                  <a:gd name="T3" fmla="*/ 2147483646 h 898"/>
                  <a:gd name="T4" fmla="*/ 0 w 40"/>
                  <a:gd name="T5" fmla="*/ 2147483646 h 898"/>
                  <a:gd name="T6" fmla="*/ 0 w 40"/>
                  <a:gd name="T7" fmla="*/ 0 h 898"/>
                  <a:gd name="T8" fmla="*/ 2147483646 w 40"/>
                  <a:gd name="T9" fmla="*/ 0 h 898"/>
                  <a:gd name="T10" fmla="*/ 2147483646 w 40"/>
                  <a:gd name="T11" fmla="*/ 2147483646 h 898"/>
                  <a:gd name="T12" fmla="*/ 0 60000 65536"/>
                  <a:gd name="T13" fmla="*/ 0 60000 65536"/>
                  <a:gd name="T14" fmla="*/ 0 60000 65536"/>
                  <a:gd name="T15" fmla="*/ 0 60000 65536"/>
                  <a:gd name="T16" fmla="*/ 0 60000 65536"/>
                  <a:gd name="T17" fmla="*/ 0 60000 65536"/>
                  <a:gd name="T18" fmla="*/ 0 w 40"/>
                  <a:gd name="T19" fmla="*/ 0 h 898"/>
                  <a:gd name="T20" fmla="*/ 40 w 40"/>
                  <a:gd name="T21" fmla="*/ 898 h 898"/>
                </a:gdLst>
                <a:ahLst/>
                <a:cxnLst>
                  <a:cxn ang="T12">
                    <a:pos x="T0" y="T1"/>
                  </a:cxn>
                  <a:cxn ang="T13">
                    <a:pos x="T2" y="T3"/>
                  </a:cxn>
                  <a:cxn ang="T14">
                    <a:pos x="T4" y="T5"/>
                  </a:cxn>
                  <a:cxn ang="T15">
                    <a:pos x="T6" y="T7"/>
                  </a:cxn>
                  <a:cxn ang="T16">
                    <a:pos x="T8" y="T9"/>
                  </a:cxn>
                  <a:cxn ang="T17">
                    <a:pos x="T10" y="T11"/>
                  </a:cxn>
                </a:cxnLst>
                <a:rect l="T18" t="T19" r="T20" b="T21"/>
                <a:pathLst>
                  <a:path w="40" h="898">
                    <a:moveTo>
                      <a:pt x="40" y="898"/>
                    </a:moveTo>
                    <a:lnTo>
                      <a:pt x="40" y="898"/>
                    </a:lnTo>
                    <a:lnTo>
                      <a:pt x="0" y="898"/>
                    </a:lnTo>
                    <a:lnTo>
                      <a:pt x="0" y="0"/>
                    </a:lnTo>
                    <a:lnTo>
                      <a:pt x="40" y="0"/>
                    </a:lnTo>
                    <a:lnTo>
                      <a:pt x="40" y="898"/>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sz="1633" dirty="0"/>
              </a:p>
            </p:txBody>
          </p:sp>
          <p:sp>
            <p:nvSpPr>
              <p:cNvPr id="143" name="Freeform 395"/>
              <p:cNvSpPr>
                <a:spLocks/>
              </p:cNvSpPr>
              <p:nvPr/>
            </p:nvSpPr>
            <p:spPr bwMode="auto">
              <a:xfrm>
                <a:off x="3306763" y="2441576"/>
                <a:ext cx="15875" cy="377825"/>
              </a:xfrm>
              <a:custGeom>
                <a:avLst/>
                <a:gdLst>
                  <a:gd name="T0" fmla="*/ 2147483646 w 40"/>
                  <a:gd name="T1" fmla="*/ 2147483646 h 898"/>
                  <a:gd name="T2" fmla="*/ 2147483646 w 40"/>
                  <a:gd name="T3" fmla="*/ 2147483646 h 898"/>
                  <a:gd name="T4" fmla="*/ 0 w 40"/>
                  <a:gd name="T5" fmla="*/ 2147483646 h 898"/>
                  <a:gd name="T6" fmla="*/ 0 w 40"/>
                  <a:gd name="T7" fmla="*/ 0 h 898"/>
                  <a:gd name="T8" fmla="*/ 2147483646 w 40"/>
                  <a:gd name="T9" fmla="*/ 0 h 898"/>
                  <a:gd name="T10" fmla="*/ 2147483646 w 40"/>
                  <a:gd name="T11" fmla="*/ 2147483646 h 898"/>
                  <a:gd name="T12" fmla="*/ 0 60000 65536"/>
                  <a:gd name="T13" fmla="*/ 0 60000 65536"/>
                  <a:gd name="T14" fmla="*/ 0 60000 65536"/>
                  <a:gd name="T15" fmla="*/ 0 60000 65536"/>
                  <a:gd name="T16" fmla="*/ 0 60000 65536"/>
                  <a:gd name="T17" fmla="*/ 0 60000 65536"/>
                  <a:gd name="T18" fmla="*/ 0 w 40"/>
                  <a:gd name="T19" fmla="*/ 0 h 898"/>
                  <a:gd name="T20" fmla="*/ 40 w 40"/>
                  <a:gd name="T21" fmla="*/ 898 h 898"/>
                </a:gdLst>
                <a:ahLst/>
                <a:cxnLst>
                  <a:cxn ang="T12">
                    <a:pos x="T0" y="T1"/>
                  </a:cxn>
                  <a:cxn ang="T13">
                    <a:pos x="T2" y="T3"/>
                  </a:cxn>
                  <a:cxn ang="T14">
                    <a:pos x="T4" y="T5"/>
                  </a:cxn>
                  <a:cxn ang="T15">
                    <a:pos x="T6" y="T7"/>
                  </a:cxn>
                  <a:cxn ang="T16">
                    <a:pos x="T8" y="T9"/>
                  </a:cxn>
                  <a:cxn ang="T17">
                    <a:pos x="T10" y="T11"/>
                  </a:cxn>
                </a:cxnLst>
                <a:rect l="T18" t="T19" r="T20" b="T21"/>
                <a:pathLst>
                  <a:path w="40" h="898">
                    <a:moveTo>
                      <a:pt x="40" y="898"/>
                    </a:moveTo>
                    <a:lnTo>
                      <a:pt x="40" y="898"/>
                    </a:lnTo>
                    <a:lnTo>
                      <a:pt x="0" y="898"/>
                    </a:lnTo>
                    <a:lnTo>
                      <a:pt x="0" y="0"/>
                    </a:lnTo>
                    <a:lnTo>
                      <a:pt x="40" y="0"/>
                    </a:lnTo>
                    <a:lnTo>
                      <a:pt x="40" y="898"/>
                    </a:ln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sz="1633" dirty="0"/>
              </a:p>
            </p:txBody>
          </p:sp>
          <p:sp>
            <p:nvSpPr>
              <p:cNvPr id="144" name="Freeform 396"/>
              <p:cNvSpPr>
                <a:spLocks/>
              </p:cNvSpPr>
              <p:nvPr/>
            </p:nvSpPr>
            <p:spPr bwMode="auto">
              <a:xfrm>
                <a:off x="3486150" y="2408238"/>
                <a:ext cx="17463" cy="381000"/>
              </a:xfrm>
              <a:custGeom>
                <a:avLst/>
                <a:gdLst>
                  <a:gd name="T0" fmla="*/ 2147483646 w 40"/>
                  <a:gd name="T1" fmla="*/ 2147483646 h 908"/>
                  <a:gd name="T2" fmla="*/ 2147483646 w 40"/>
                  <a:gd name="T3" fmla="*/ 2147483646 h 908"/>
                  <a:gd name="T4" fmla="*/ 0 w 40"/>
                  <a:gd name="T5" fmla="*/ 2147483646 h 908"/>
                  <a:gd name="T6" fmla="*/ 0 w 40"/>
                  <a:gd name="T7" fmla="*/ 2147483646 h 908"/>
                  <a:gd name="T8" fmla="*/ 2147483646 w 40"/>
                  <a:gd name="T9" fmla="*/ 0 h 908"/>
                  <a:gd name="T10" fmla="*/ 2147483646 w 40"/>
                  <a:gd name="T11" fmla="*/ 2147483646 h 908"/>
                  <a:gd name="T12" fmla="*/ 2147483646 w 40"/>
                  <a:gd name="T13" fmla="*/ 2147483646 h 908"/>
                  <a:gd name="T14" fmla="*/ 2147483646 w 40"/>
                  <a:gd name="T15" fmla="*/ 2147483646 h 908"/>
                  <a:gd name="T16" fmla="*/ 0 60000 65536"/>
                  <a:gd name="T17" fmla="*/ 0 60000 65536"/>
                  <a:gd name="T18" fmla="*/ 0 60000 65536"/>
                  <a:gd name="T19" fmla="*/ 0 60000 65536"/>
                  <a:gd name="T20" fmla="*/ 0 60000 65536"/>
                  <a:gd name="T21" fmla="*/ 0 60000 65536"/>
                  <a:gd name="T22" fmla="*/ 0 60000 65536"/>
                  <a:gd name="T23" fmla="*/ 0 60000 65536"/>
                  <a:gd name="T24" fmla="*/ 0 w 40"/>
                  <a:gd name="T25" fmla="*/ 0 h 908"/>
                  <a:gd name="T26" fmla="*/ 40 w 40"/>
                  <a:gd name="T27" fmla="*/ 908 h 90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 h="908">
                    <a:moveTo>
                      <a:pt x="20" y="908"/>
                    </a:moveTo>
                    <a:lnTo>
                      <a:pt x="20" y="908"/>
                    </a:lnTo>
                    <a:cubicBezTo>
                      <a:pt x="9" y="908"/>
                      <a:pt x="0" y="899"/>
                      <a:pt x="0" y="888"/>
                    </a:cubicBezTo>
                    <a:lnTo>
                      <a:pt x="0" y="20"/>
                    </a:lnTo>
                    <a:cubicBezTo>
                      <a:pt x="0" y="8"/>
                      <a:pt x="9" y="0"/>
                      <a:pt x="20" y="0"/>
                    </a:cubicBezTo>
                    <a:cubicBezTo>
                      <a:pt x="31" y="0"/>
                      <a:pt x="40" y="8"/>
                      <a:pt x="40" y="20"/>
                    </a:cubicBezTo>
                    <a:lnTo>
                      <a:pt x="40" y="888"/>
                    </a:lnTo>
                    <a:cubicBezTo>
                      <a:pt x="40" y="899"/>
                      <a:pt x="31" y="908"/>
                      <a:pt x="20" y="908"/>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sz="1633" dirty="0"/>
              </a:p>
            </p:txBody>
          </p:sp>
          <p:sp>
            <p:nvSpPr>
              <p:cNvPr id="145" name="Freeform 397"/>
              <p:cNvSpPr>
                <a:spLocks/>
              </p:cNvSpPr>
              <p:nvPr/>
            </p:nvSpPr>
            <p:spPr bwMode="auto">
              <a:xfrm>
                <a:off x="3278188" y="2589213"/>
                <a:ext cx="17463" cy="57150"/>
              </a:xfrm>
              <a:custGeom>
                <a:avLst/>
                <a:gdLst>
                  <a:gd name="T0" fmla="*/ 2147483646 w 40"/>
                  <a:gd name="T1" fmla="*/ 2147483646 h 136"/>
                  <a:gd name="T2" fmla="*/ 2147483646 w 40"/>
                  <a:gd name="T3" fmla="*/ 2147483646 h 136"/>
                  <a:gd name="T4" fmla="*/ 0 w 40"/>
                  <a:gd name="T5" fmla="*/ 2147483646 h 136"/>
                  <a:gd name="T6" fmla="*/ 0 w 40"/>
                  <a:gd name="T7" fmla="*/ 2147483646 h 136"/>
                  <a:gd name="T8" fmla="*/ 2147483646 w 40"/>
                  <a:gd name="T9" fmla="*/ 0 h 136"/>
                  <a:gd name="T10" fmla="*/ 2147483646 w 40"/>
                  <a:gd name="T11" fmla="*/ 2147483646 h 136"/>
                  <a:gd name="T12" fmla="*/ 2147483646 w 40"/>
                  <a:gd name="T13" fmla="*/ 2147483646 h 136"/>
                  <a:gd name="T14" fmla="*/ 2147483646 w 40"/>
                  <a:gd name="T15" fmla="*/ 2147483646 h 136"/>
                  <a:gd name="T16" fmla="*/ 0 60000 65536"/>
                  <a:gd name="T17" fmla="*/ 0 60000 65536"/>
                  <a:gd name="T18" fmla="*/ 0 60000 65536"/>
                  <a:gd name="T19" fmla="*/ 0 60000 65536"/>
                  <a:gd name="T20" fmla="*/ 0 60000 65536"/>
                  <a:gd name="T21" fmla="*/ 0 60000 65536"/>
                  <a:gd name="T22" fmla="*/ 0 60000 65536"/>
                  <a:gd name="T23" fmla="*/ 0 60000 65536"/>
                  <a:gd name="T24" fmla="*/ 0 w 40"/>
                  <a:gd name="T25" fmla="*/ 0 h 136"/>
                  <a:gd name="T26" fmla="*/ 40 w 40"/>
                  <a:gd name="T27" fmla="*/ 136 h 1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0" h="136">
                    <a:moveTo>
                      <a:pt x="20" y="136"/>
                    </a:moveTo>
                    <a:lnTo>
                      <a:pt x="20" y="136"/>
                    </a:lnTo>
                    <a:cubicBezTo>
                      <a:pt x="9" y="136"/>
                      <a:pt x="0" y="127"/>
                      <a:pt x="0" y="116"/>
                    </a:cubicBezTo>
                    <a:lnTo>
                      <a:pt x="0" y="20"/>
                    </a:lnTo>
                    <a:cubicBezTo>
                      <a:pt x="0" y="9"/>
                      <a:pt x="9" y="0"/>
                      <a:pt x="20" y="0"/>
                    </a:cubicBezTo>
                    <a:cubicBezTo>
                      <a:pt x="31" y="0"/>
                      <a:pt x="40" y="9"/>
                      <a:pt x="40" y="20"/>
                    </a:cubicBezTo>
                    <a:lnTo>
                      <a:pt x="40" y="116"/>
                    </a:lnTo>
                    <a:cubicBezTo>
                      <a:pt x="40" y="127"/>
                      <a:pt x="31" y="136"/>
                      <a:pt x="20" y="136"/>
                    </a:cubicBezTo>
                    <a:close/>
                  </a:path>
                </a:pathLst>
              </a:custGeom>
              <a:grp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en-US" sz="1633" dirty="0"/>
              </a:p>
            </p:txBody>
          </p:sp>
        </p:grpSp>
      </p:grpSp>
    </p:spTree>
    <p:extLst>
      <p:ext uri="{BB962C8B-B14F-4D97-AF65-F5344CB8AC3E}">
        <p14:creationId xmlns:p14="http://schemas.microsoft.com/office/powerpoint/2010/main" val="3614025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sz="2000" dirty="0"/>
              <a:t>A rede de acesso na rede de telecomunicações está localizada na borda da rede e é responsável por acessar e fazer convergir vários serviços de usuários finais.</a:t>
            </a:r>
          </a:p>
          <a:p>
            <a:r>
              <a:rPr lang="en-US" altLang="zh-CN" sz="2000" dirty="0"/>
              <a:t>O acesso por cabo tem uma longa história na rede de telecomunicações e tem desempenhado um papel importante. Em termos de evolução tecnológica, a largura de banda de acesso aumenta com os requisitos de serviço do acesso de voz de banda estreita pura a </a:t>
            </a:r>
            <a:r>
              <a:rPr lang="en-US" altLang="zh-CN" sz="2000" dirty="0" err="1"/>
              <a:t>xDSL</a:t>
            </a:r>
            <a:r>
              <a:rPr lang="en-US" altLang="zh-CN" sz="2000" dirty="0"/>
              <a:t>, acesso de banda larga por cabo coaxial e, em seguida, acesso óptico.</a:t>
            </a:r>
          </a:p>
          <a:p>
            <a:r>
              <a:rPr lang="en-US" altLang="zh-CN" sz="2000" dirty="0"/>
              <a:t>A tecnologia de acesso óptico P2MP baseada em PON não é apenas amplamente usada na camada de acesso da rede de telecomunicações, mas também é amplamente usada como a tecnologia de LAN mainstream na rede do campus. Ele fornece uma tecnologia de acesso mais poderosa para transportar serviços.</a:t>
            </a:r>
            <a:endParaRPr lang="zh-CN" altLang="en-US" sz="2000" dirty="0"/>
          </a:p>
        </p:txBody>
      </p:sp>
    </p:spTree>
    <p:extLst>
      <p:ext uri="{BB962C8B-B14F-4D97-AF65-F5344CB8AC3E}">
        <p14:creationId xmlns:p14="http://schemas.microsoft.com/office/powerpoint/2010/main" val="8305123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Aplicação típica do acesso PON em redes de telecomunicações</a:t>
            </a:r>
            <a:endParaRPr lang="zh-CN" altLang="en-US" dirty="0"/>
          </a:p>
        </p:txBody>
      </p:sp>
      <p:grpSp>
        <p:nvGrpSpPr>
          <p:cNvPr id="4" name="组合 3"/>
          <p:cNvGrpSpPr/>
          <p:nvPr/>
        </p:nvGrpSpPr>
        <p:grpSpPr>
          <a:xfrm>
            <a:off x="297821" y="1415880"/>
            <a:ext cx="11460231" cy="4539349"/>
            <a:chOff x="389337" y="1108928"/>
            <a:chExt cx="11376969" cy="5399025"/>
          </a:xfrm>
        </p:grpSpPr>
        <p:cxnSp>
          <p:nvCxnSpPr>
            <p:cNvPr id="5" name="直接连接符 4"/>
            <p:cNvCxnSpPr/>
            <p:nvPr/>
          </p:nvCxnSpPr>
          <p:spPr bwMode="auto">
            <a:xfrm>
              <a:off x="9239865" y="1923305"/>
              <a:ext cx="1032599" cy="385729"/>
            </a:xfrm>
            <a:prstGeom prst="line">
              <a:avLst/>
            </a:prstGeom>
            <a:solidFill>
              <a:schemeClr val="accent1"/>
            </a:solidFill>
            <a:ln w="19050" cap="flat" cmpd="sng" algn="ctr">
              <a:solidFill>
                <a:srgbClr val="FFC000"/>
              </a:solidFill>
              <a:prstDash val="solid"/>
              <a:round/>
              <a:headEnd type="none" w="med" len="med"/>
              <a:tailEnd type="none" w="med" len="med"/>
            </a:ln>
            <a:effectLst/>
          </p:spPr>
        </p:cxnSp>
        <p:cxnSp>
          <p:nvCxnSpPr>
            <p:cNvPr id="6" name="直接连接符 5"/>
            <p:cNvCxnSpPr>
              <a:endCxn id="62" idx="1"/>
            </p:cNvCxnSpPr>
            <p:nvPr/>
          </p:nvCxnSpPr>
          <p:spPr bwMode="auto">
            <a:xfrm flipV="1">
              <a:off x="7029303" y="2321826"/>
              <a:ext cx="2919125" cy="8445"/>
            </a:xfrm>
            <a:prstGeom prst="line">
              <a:avLst/>
            </a:prstGeom>
            <a:solidFill>
              <a:schemeClr val="accent1"/>
            </a:solidFill>
            <a:ln w="19050" cap="flat" cmpd="sng" algn="ctr">
              <a:solidFill>
                <a:srgbClr val="FFC000"/>
              </a:solidFill>
              <a:prstDash val="solid"/>
              <a:round/>
              <a:headEnd type="none" w="med" len="med"/>
              <a:tailEnd type="none" w="med" len="med"/>
            </a:ln>
            <a:effectLst/>
          </p:spPr>
        </p:cxnSp>
        <p:cxnSp>
          <p:nvCxnSpPr>
            <p:cNvPr id="7" name="直接连接符 6"/>
            <p:cNvCxnSpPr/>
            <p:nvPr/>
          </p:nvCxnSpPr>
          <p:spPr bwMode="auto">
            <a:xfrm>
              <a:off x="9336360" y="5346139"/>
              <a:ext cx="0" cy="792088"/>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8" name="矩形 7"/>
            <p:cNvSpPr/>
            <p:nvPr/>
          </p:nvSpPr>
          <p:spPr>
            <a:xfrm>
              <a:off x="4727848" y="2321804"/>
              <a:ext cx="2304256" cy="648072"/>
            </a:xfrm>
            <a:prstGeom prst="rect">
              <a:avLst/>
            </a:prstGeom>
            <a:noFill/>
            <a:ln w="19050" cap="flat" cmpd="sng" algn="ctr">
              <a:solidFill>
                <a:srgbClr val="FFC000"/>
              </a:solidFill>
              <a:prstDash val="solid"/>
              <a:round/>
              <a:headEnd type="none" w="med" len="med"/>
              <a:tailEnd type="none" w="med" len="med"/>
            </a:ln>
            <a:effectLst/>
          </p:spPr>
          <p:txBody>
            <a:bodyPr wrap="square" rtlCol="0" anchor="ctr">
              <a:noAutofit/>
            </a:bodyPr>
            <a:lstStyle/>
            <a:p>
              <a:pPr marL="342900" indent="-342900" algn="ctr" fontAlgn="auto">
                <a:buFont typeface="+mj-lt"/>
                <a:buAutoNum type="arabicPeriod"/>
              </a:pPr>
              <a:endParaRPr lang="zh-CN" altLang="en-US" sz="1800" dirty="0">
                <a:latin typeface="+mj-lt"/>
                <a:ea typeface="+mn-ea"/>
                <a:cs typeface="Huawei Sans" panose="020C0503030203020204" pitchFamily="34" charset="0"/>
              </a:endParaRPr>
            </a:p>
          </p:txBody>
        </p:sp>
        <p:cxnSp>
          <p:nvCxnSpPr>
            <p:cNvPr id="9" name="直接连接符 8"/>
            <p:cNvCxnSpPr/>
            <p:nvPr/>
          </p:nvCxnSpPr>
          <p:spPr bwMode="auto">
            <a:xfrm>
              <a:off x="2423592" y="3581944"/>
              <a:ext cx="0" cy="792088"/>
            </a:xfrm>
            <a:prstGeom prst="line">
              <a:avLst/>
            </a:prstGeom>
            <a:solidFill>
              <a:schemeClr val="accent1"/>
            </a:solidFill>
            <a:ln w="19050" cap="flat" cmpd="sng" algn="ctr">
              <a:solidFill>
                <a:srgbClr val="FFC000"/>
              </a:solidFill>
              <a:prstDash val="solid"/>
              <a:round/>
              <a:headEnd type="none" w="med" len="med"/>
              <a:tailEnd type="none" w="med" len="med"/>
            </a:ln>
            <a:effectLst/>
          </p:spPr>
        </p:cxnSp>
        <p:cxnSp>
          <p:nvCxnSpPr>
            <p:cNvPr id="10" name="直接连接符 9"/>
            <p:cNvCxnSpPr/>
            <p:nvPr/>
          </p:nvCxnSpPr>
          <p:spPr bwMode="auto">
            <a:xfrm>
              <a:off x="7032104" y="3581944"/>
              <a:ext cx="0" cy="792088"/>
            </a:xfrm>
            <a:prstGeom prst="line">
              <a:avLst/>
            </a:prstGeom>
            <a:solidFill>
              <a:schemeClr val="accent1"/>
            </a:solidFill>
            <a:ln w="19050" cap="flat" cmpd="sng" algn="ctr">
              <a:solidFill>
                <a:srgbClr val="FFC000"/>
              </a:solidFill>
              <a:prstDash val="solid"/>
              <a:round/>
              <a:headEnd type="none" w="med" len="med"/>
              <a:tailEnd type="none" w="med" len="med"/>
            </a:ln>
            <a:effectLst/>
          </p:spPr>
        </p:cxnSp>
        <p:cxnSp>
          <p:nvCxnSpPr>
            <p:cNvPr id="11" name="直接连接符 10"/>
            <p:cNvCxnSpPr/>
            <p:nvPr/>
          </p:nvCxnSpPr>
          <p:spPr bwMode="auto">
            <a:xfrm>
              <a:off x="9336360" y="3581944"/>
              <a:ext cx="0" cy="792088"/>
            </a:xfrm>
            <a:prstGeom prst="line">
              <a:avLst/>
            </a:prstGeom>
            <a:solidFill>
              <a:schemeClr val="accent1"/>
            </a:solidFill>
            <a:ln w="19050" cap="flat" cmpd="sng" algn="ctr">
              <a:solidFill>
                <a:srgbClr val="FFC000"/>
              </a:solidFill>
              <a:prstDash val="solid"/>
              <a:round/>
              <a:headEnd type="none" w="med" len="med"/>
              <a:tailEnd type="none" w="med" len="med"/>
            </a:ln>
            <a:effectLst/>
          </p:spPr>
        </p:cxnSp>
        <p:cxnSp>
          <p:nvCxnSpPr>
            <p:cNvPr id="12" name="直接连接符 11"/>
            <p:cNvCxnSpPr/>
            <p:nvPr/>
          </p:nvCxnSpPr>
          <p:spPr bwMode="auto">
            <a:xfrm>
              <a:off x="2423592" y="4482044"/>
              <a:ext cx="0" cy="792088"/>
            </a:xfrm>
            <a:prstGeom prst="line">
              <a:avLst/>
            </a:prstGeom>
            <a:solidFill>
              <a:schemeClr val="accent1"/>
            </a:solidFill>
            <a:ln w="19050" cap="flat" cmpd="sng" algn="ctr">
              <a:solidFill>
                <a:srgbClr val="FFC000"/>
              </a:solidFill>
              <a:prstDash val="solid"/>
              <a:round/>
              <a:headEnd type="none" w="med" len="med"/>
              <a:tailEnd type="none" w="med" len="med"/>
            </a:ln>
            <a:effectLst/>
          </p:spPr>
        </p:cxnSp>
        <p:cxnSp>
          <p:nvCxnSpPr>
            <p:cNvPr id="13" name="直接连接符 12"/>
            <p:cNvCxnSpPr/>
            <p:nvPr/>
          </p:nvCxnSpPr>
          <p:spPr bwMode="auto">
            <a:xfrm>
              <a:off x="7032104" y="4482044"/>
              <a:ext cx="0" cy="79208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4" name="直接连接符 13"/>
            <p:cNvCxnSpPr/>
            <p:nvPr/>
          </p:nvCxnSpPr>
          <p:spPr bwMode="auto">
            <a:xfrm>
              <a:off x="9336360" y="4482044"/>
              <a:ext cx="0" cy="792088"/>
            </a:xfrm>
            <a:prstGeom prst="line">
              <a:avLst/>
            </a:prstGeom>
            <a:solidFill>
              <a:schemeClr val="accent1"/>
            </a:solidFill>
            <a:ln w="19050" cap="flat" cmpd="sng" algn="ctr">
              <a:solidFill>
                <a:srgbClr val="FFC000"/>
              </a:solidFill>
              <a:prstDash val="solid"/>
              <a:round/>
              <a:headEnd type="none" w="med" len="med"/>
              <a:tailEnd type="none" w="med" len="med"/>
            </a:ln>
            <a:effectLst/>
          </p:spPr>
        </p:cxnSp>
        <p:cxnSp>
          <p:nvCxnSpPr>
            <p:cNvPr id="15" name="直接连接符 14"/>
            <p:cNvCxnSpPr/>
            <p:nvPr/>
          </p:nvCxnSpPr>
          <p:spPr bwMode="auto">
            <a:xfrm>
              <a:off x="2423592" y="5346140"/>
              <a:ext cx="0" cy="79208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6" name="直接连接符 15"/>
            <p:cNvCxnSpPr/>
            <p:nvPr/>
          </p:nvCxnSpPr>
          <p:spPr bwMode="auto">
            <a:xfrm>
              <a:off x="7030703" y="5346140"/>
              <a:ext cx="0" cy="79208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7" name="直接连接符 16"/>
            <p:cNvCxnSpPr/>
            <p:nvPr/>
          </p:nvCxnSpPr>
          <p:spPr bwMode="auto">
            <a:xfrm flipH="1" flipV="1">
              <a:off x="2423592" y="1889756"/>
              <a:ext cx="2304256" cy="432048"/>
            </a:xfrm>
            <a:prstGeom prst="line">
              <a:avLst/>
            </a:prstGeom>
            <a:solidFill>
              <a:schemeClr val="accent1"/>
            </a:solidFill>
            <a:ln w="19050" cap="flat" cmpd="sng" algn="ctr">
              <a:solidFill>
                <a:srgbClr val="FFC000"/>
              </a:solidFill>
              <a:prstDash val="solid"/>
              <a:round/>
              <a:headEnd type="none" w="med" len="med"/>
              <a:tailEnd type="none" w="med" len="med"/>
            </a:ln>
            <a:effectLst/>
          </p:spPr>
        </p:cxnSp>
        <p:cxnSp>
          <p:nvCxnSpPr>
            <p:cNvPr id="18" name="直接连接符 17"/>
            <p:cNvCxnSpPr/>
            <p:nvPr/>
          </p:nvCxnSpPr>
          <p:spPr bwMode="auto">
            <a:xfrm flipH="1" flipV="1">
              <a:off x="4727848" y="1888988"/>
              <a:ext cx="2302855" cy="432816"/>
            </a:xfrm>
            <a:prstGeom prst="line">
              <a:avLst/>
            </a:prstGeom>
            <a:solidFill>
              <a:schemeClr val="accent1"/>
            </a:solidFill>
            <a:ln w="19050" cap="flat" cmpd="sng" algn="ctr">
              <a:solidFill>
                <a:srgbClr val="FFC000"/>
              </a:solidFill>
              <a:prstDash val="solid"/>
              <a:round/>
              <a:headEnd type="none" w="med" len="med"/>
              <a:tailEnd type="none" w="med" len="med"/>
            </a:ln>
            <a:effectLst/>
          </p:spPr>
        </p:cxnSp>
        <p:cxnSp>
          <p:nvCxnSpPr>
            <p:cNvPr id="19" name="直接连接符 18"/>
            <p:cNvCxnSpPr/>
            <p:nvPr/>
          </p:nvCxnSpPr>
          <p:spPr bwMode="auto">
            <a:xfrm flipV="1">
              <a:off x="4727848" y="1888988"/>
              <a:ext cx="2302855" cy="432816"/>
            </a:xfrm>
            <a:prstGeom prst="line">
              <a:avLst/>
            </a:prstGeom>
            <a:solidFill>
              <a:schemeClr val="accent1"/>
            </a:solidFill>
            <a:ln w="19050" cap="flat" cmpd="sng" algn="ctr">
              <a:solidFill>
                <a:srgbClr val="FFC000"/>
              </a:solidFill>
              <a:prstDash val="solid"/>
              <a:round/>
              <a:headEnd type="none" w="med" len="med"/>
              <a:tailEnd type="none" w="med" len="med"/>
            </a:ln>
            <a:effectLst/>
          </p:spPr>
        </p:cxnSp>
        <p:cxnSp>
          <p:nvCxnSpPr>
            <p:cNvPr id="20" name="直接连接符 19"/>
            <p:cNvCxnSpPr/>
            <p:nvPr/>
          </p:nvCxnSpPr>
          <p:spPr bwMode="auto">
            <a:xfrm flipV="1">
              <a:off x="7030703" y="1888988"/>
              <a:ext cx="2305657" cy="432816"/>
            </a:xfrm>
            <a:prstGeom prst="line">
              <a:avLst/>
            </a:prstGeom>
            <a:solidFill>
              <a:schemeClr val="accent1"/>
            </a:solidFill>
            <a:ln w="19050" cap="flat" cmpd="sng" algn="ctr">
              <a:solidFill>
                <a:srgbClr val="FFC000"/>
              </a:solidFill>
              <a:prstDash val="solid"/>
              <a:round/>
              <a:headEnd type="none" w="med" len="med"/>
              <a:tailEnd type="none" w="med" len="med"/>
            </a:ln>
            <a:effectLst/>
          </p:spPr>
        </p:cxnSp>
        <p:cxnSp>
          <p:nvCxnSpPr>
            <p:cNvPr id="21" name="直接连接符 20"/>
            <p:cNvCxnSpPr/>
            <p:nvPr/>
          </p:nvCxnSpPr>
          <p:spPr bwMode="auto">
            <a:xfrm flipH="1">
              <a:off x="2423592" y="2969876"/>
              <a:ext cx="2304256" cy="612068"/>
            </a:xfrm>
            <a:prstGeom prst="line">
              <a:avLst/>
            </a:prstGeom>
            <a:solidFill>
              <a:schemeClr val="accent1"/>
            </a:solidFill>
            <a:ln w="19050" cap="flat" cmpd="sng" algn="ctr">
              <a:solidFill>
                <a:srgbClr val="FFC000"/>
              </a:solidFill>
              <a:prstDash val="solid"/>
              <a:round/>
              <a:headEnd type="none" w="med" len="med"/>
              <a:tailEnd type="none" w="med" len="med"/>
            </a:ln>
            <a:effectLst/>
          </p:spPr>
        </p:cxnSp>
        <p:cxnSp>
          <p:nvCxnSpPr>
            <p:cNvPr id="22" name="直接连接符 21"/>
            <p:cNvCxnSpPr/>
            <p:nvPr/>
          </p:nvCxnSpPr>
          <p:spPr bwMode="auto">
            <a:xfrm>
              <a:off x="4727848" y="2969876"/>
              <a:ext cx="0" cy="612068"/>
            </a:xfrm>
            <a:prstGeom prst="line">
              <a:avLst/>
            </a:prstGeom>
            <a:solidFill>
              <a:schemeClr val="accent1"/>
            </a:solidFill>
            <a:ln w="19050" cap="flat" cmpd="sng" algn="ctr">
              <a:solidFill>
                <a:srgbClr val="FFC000"/>
              </a:solidFill>
              <a:prstDash val="solid"/>
              <a:round/>
              <a:headEnd type="none" w="med" len="med"/>
              <a:tailEnd type="none" w="med" len="med"/>
            </a:ln>
            <a:effectLst/>
          </p:spPr>
        </p:cxnSp>
        <p:cxnSp>
          <p:nvCxnSpPr>
            <p:cNvPr id="23" name="直接连接符 22"/>
            <p:cNvCxnSpPr/>
            <p:nvPr/>
          </p:nvCxnSpPr>
          <p:spPr bwMode="auto">
            <a:xfrm>
              <a:off x="4727848" y="2969876"/>
              <a:ext cx="2302855" cy="612068"/>
            </a:xfrm>
            <a:prstGeom prst="line">
              <a:avLst/>
            </a:prstGeom>
            <a:solidFill>
              <a:schemeClr val="accent1"/>
            </a:solidFill>
            <a:ln w="19050" cap="flat" cmpd="sng" algn="ctr">
              <a:solidFill>
                <a:srgbClr val="FFC000"/>
              </a:solidFill>
              <a:prstDash val="solid"/>
              <a:round/>
              <a:headEnd type="none" w="med" len="med"/>
              <a:tailEnd type="none" w="med" len="med"/>
            </a:ln>
            <a:effectLst/>
          </p:spPr>
        </p:cxnSp>
        <p:cxnSp>
          <p:nvCxnSpPr>
            <p:cNvPr id="24" name="直接连接符 23"/>
            <p:cNvCxnSpPr/>
            <p:nvPr/>
          </p:nvCxnSpPr>
          <p:spPr bwMode="auto">
            <a:xfrm>
              <a:off x="4727848" y="2969876"/>
              <a:ext cx="4608512" cy="612068"/>
            </a:xfrm>
            <a:prstGeom prst="line">
              <a:avLst/>
            </a:prstGeom>
            <a:solidFill>
              <a:schemeClr val="accent1"/>
            </a:solidFill>
            <a:ln w="19050" cap="flat" cmpd="sng" algn="ctr">
              <a:solidFill>
                <a:srgbClr val="FFC000"/>
              </a:solidFill>
              <a:prstDash val="solid"/>
              <a:round/>
              <a:headEnd type="none" w="med" len="med"/>
              <a:tailEnd type="none" w="med" len="med"/>
            </a:ln>
            <a:effectLst/>
          </p:spPr>
        </p:cxnSp>
        <p:cxnSp>
          <p:nvCxnSpPr>
            <p:cNvPr id="25" name="直接连接符 24"/>
            <p:cNvCxnSpPr/>
            <p:nvPr/>
          </p:nvCxnSpPr>
          <p:spPr bwMode="auto">
            <a:xfrm flipH="1">
              <a:off x="2423592" y="2969876"/>
              <a:ext cx="4607111" cy="612068"/>
            </a:xfrm>
            <a:prstGeom prst="line">
              <a:avLst/>
            </a:prstGeom>
            <a:solidFill>
              <a:schemeClr val="accent1"/>
            </a:solidFill>
            <a:ln w="19050" cap="flat" cmpd="sng" algn="ctr">
              <a:solidFill>
                <a:srgbClr val="FFC000"/>
              </a:solidFill>
              <a:prstDash val="solid"/>
              <a:round/>
              <a:headEnd type="none" w="med" len="med"/>
              <a:tailEnd type="none" w="med" len="med"/>
            </a:ln>
            <a:effectLst/>
          </p:spPr>
        </p:cxnSp>
        <p:cxnSp>
          <p:nvCxnSpPr>
            <p:cNvPr id="26" name="直接连接符 25"/>
            <p:cNvCxnSpPr/>
            <p:nvPr/>
          </p:nvCxnSpPr>
          <p:spPr bwMode="auto">
            <a:xfrm flipH="1">
              <a:off x="4727847" y="2969876"/>
              <a:ext cx="2302856" cy="612068"/>
            </a:xfrm>
            <a:prstGeom prst="line">
              <a:avLst/>
            </a:prstGeom>
            <a:solidFill>
              <a:schemeClr val="accent1"/>
            </a:solidFill>
            <a:ln w="19050" cap="flat" cmpd="sng" algn="ctr">
              <a:solidFill>
                <a:srgbClr val="FFC000"/>
              </a:solidFill>
              <a:prstDash val="solid"/>
              <a:round/>
              <a:headEnd type="none" w="med" len="med"/>
              <a:tailEnd type="none" w="med" len="med"/>
            </a:ln>
            <a:effectLst/>
          </p:spPr>
        </p:cxnSp>
        <p:cxnSp>
          <p:nvCxnSpPr>
            <p:cNvPr id="27" name="直接连接符 26"/>
            <p:cNvCxnSpPr/>
            <p:nvPr/>
          </p:nvCxnSpPr>
          <p:spPr bwMode="auto">
            <a:xfrm>
              <a:off x="7030702" y="2969876"/>
              <a:ext cx="0" cy="612068"/>
            </a:xfrm>
            <a:prstGeom prst="line">
              <a:avLst/>
            </a:prstGeom>
            <a:solidFill>
              <a:schemeClr val="accent1"/>
            </a:solidFill>
            <a:ln w="19050" cap="flat" cmpd="sng" algn="ctr">
              <a:solidFill>
                <a:srgbClr val="FFC000"/>
              </a:solidFill>
              <a:prstDash val="solid"/>
              <a:round/>
              <a:headEnd type="none" w="med" len="med"/>
              <a:tailEnd type="none" w="med" len="med"/>
            </a:ln>
            <a:effectLst/>
          </p:spPr>
        </p:cxnSp>
        <p:cxnSp>
          <p:nvCxnSpPr>
            <p:cNvPr id="28" name="直接连接符 27"/>
            <p:cNvCxnSpPr/>
            <p:nvPr/>
          </p:nvCxnSpPr>
          <p:spPr bwMode="auto">
            <a:xfrm>
              <a:off x="7030702" y="2969876"/>
              <a:ext cx="2305658" cy="612068"/>
            </a:xfrm>
            <a:prstGeom prst="line">
              <a:avLst/>
            </a:prstGeom>
            <a:solidFill>
              <a:schemeClr val="accent1"/>
            </a:solidFill>
            <a:ln w="19050" cap="flat" cmpd="sng" algn="ctr">
              <a:solidFill>
                <a:srgbClr val="FFC000"/>
              </a:solidFill>
              <a:prstDash val="solid"/>
              <a:round/>
              <a:headEnd type="none" w="med" len="med"/>
              <a:tailEnd type="none" w="med" len="med"/>
            </a:ln>
            <a:effectLst/>
          </p:spPr>
        </p:cxnSp>
        <p:cxnSp>
          <p:nvCxnSpPr>
            <p:cNvPr id="29" name="直接连接符 28"/>
            <p:cNvCxnSpPr/>
            <p:nvPr/>
          </p:nvCxnSpPr>
          <p:spPr bwMode="auto">
            <a:xfrm flipH="1">
              <a:off x="1739516" y="5346140"/>
              <a:ext cx="684076" cy="79208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0" name="直接连接符 29"/>
            <p:cNvCxnSpPr/>
            <p:nvPr/>
          </p:nvCxnSpPr>
          <p:spPr bwMode="auto">
            <a:xfrm>
              <a:off x="2423591" y="5346139"/>
              <a:ext cx="684077" cy="792089"/>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1" name="直接连接符 30"/>
            <p:cNvCxnSpPr/>
            <p:nvPr/>
          </p:nvCxnSpPr>
          <p:spPr bwMode="auto">
            <a:xfrm flipH="1">
              <a:off x="6346626" y="5346139"/>
              <a:ext cx="684076" cy="79208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2" name="直接连接符 31"/>
            <p:cNvCxnSpPr/>
            <p:nvPr/>
          </p:nvCxnSpPr>
          <p:spPr bwMode="auto">
            <a:xfrm>
              <a:off x="7030702" y="5346139"/>
              <a:ext cx="684077" cy="792088"/>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33" name="图片 32"/>
            <p:cNvPicPr>
              <a:picLocks noChangeAspect="1"/>
            </p:cNvPicPr>
            <p:nvPr/>
          </p:nvPicPr>
          <p:blipFill>
            <a:blip r:embed="rId3" cstate="print"/>
            <a:stretch>
              <a:fillRect/>
            </a:stretch>
          </p:blipFill>
          <p:spPr>
            <a:xfrm>
              <a:off x="4482020" y="2154083"/>
              <a:ext cx="491656" cy="443454"/>
            </a:xfrm>
            <a:prstGeom prst="rect">
              <a:avLst/>
            </a:prstGeom>
          </p:spPr>
        </p:pic>
        <p:pic>
          <p:nvPicPr>
            <p:cNvPr id="34" name="图片 33"/>
            <p:cNvPicPr>
              <a:picLocks noChangeAspect="1"/>
            </p:cNvPicPr>
            <p:nvPr/>
          </p:nvPicPr>
          <p:blipFill>
            <a:blip r:embed="rId3" cstate="print"/>
            <a:stretch>
              <a:fillRect/>
            </a:stretch>
          </p:blipFill>
          <p:spPr>
            <a:xfrm>
              <a:off x="6784875" y="2154083"/>
              <a:ext cx="491656" cy="443454"/>
            </a:xfrm>
            <a:prstGeom prst="rect">
              <a:avLst/>
            </a:prstGeom>
          </p:spPr>
        </p:pic>
        <p:pic>
          <p:nvPicPr>
            <p:cNvPr id="35" name="图片 34"/>
            <p:cNvPicPr>
              <a:picLocks noChangeAspect="1"/>
            </p:cNvPicPr>
            <p:nvPr/>
          </p:nvPicPr>
          <p:blipFill>
            <a:blip r:embed="rId3" cstate="print"/>
            <a:stretch>
              <a:fillRect/>
            </a:stretch>
          </p:blipFill>
          <p:spPr>
            <a:xfrm>
              <a:off x="6784873" y="2754744"/>
              <a:ext cx="491656" cy="443454"/>
            </a:xfrm>
            <a:prstGeom prst="rect">
              <a:avLst/>
            </a:prstGeom>
          </p:spPr>
        </p:pic>
        <p:pic>
          <p:nvPicPr>
            <p:cNvPr id="36" name="图片 35"/>
            <p:cNvPicPr>
              <a:picLocks noChangeAspect="1"/>
            </p:cNvPicPr>
            <p:nvPr/>
          </p:nvPicPr>
          <p:blipFill>
            <a:blip r:embed="rId3" cstate="print"/>
            <a:stretch>
              <a:fillRect/>
            </a:stretch>
          </p:blipFill>
          <p:spPr>
            <a:xfrm>
              <a:off x="4489011" y="2754744"/>
              <a:ext cx="491656" cy="443454"/>
            </a:xfrm>
            <a:prstGeom prst="rect">
              <a:avLst/>
            </a:prstGeom>
          </p:spPr>
        </p:pic>
        <p:pic>
          <p:nvPicPr>
            <p:cNvPr id="37" name="图片 36"/>
            <p:cNvPicPr>
              <a:picLocks noChangeAspect="1"/>
            </p:cNvPicPr>
            <p:nvPr/>
          </p:nvPicPr>
          <p:blipFill>
            <a:blip r:embed="rId3" cstate="print"/>
            <a:stretch>
              <a:fillRect/>
            </a:stretch>
          </p:blipFill>
          <p:spPr>
            <a:xfrm>
              <a:off x="2233907" y="1686799"/>
              <a:ext cx="491656" cy="443454"/>
            </a:xfrm>
            <a:prstGeom prst="rect">
              <a:avLst/>
            </a:prstGeom>
          </p:spPr>
        </p:pic>
        <p:pic>
          <p:nvPicPr>
            <p:cNvPr id="38" name="图片 37"/>
            <p:cNvPicPr>
              <a:picLocks noChangeAspect="1"/>
            </p:cNvPicPr>
            <p:nvPr/>
          </p:nvPicPr>
          <p:blipFill>
            <a:blip r:embed="rId3" cstate="print"/>
            <a:stretch>
              <a:fillRect/>
            </a:stretch>
          </p:blipFill>
          <p:spPr>
            <a:xfrm>
              <a:off x="4480619" y="1673732"/>
              <a:ext cx="491656" cy="443454"/>
            </a:xfrm>
            <a:prstGeom prst="rect">
              <a:avLst/>
            </a:prstGeom>
          </p:spPr>
        </p:pic>
        <p:pic>
          <p:nvPicPr>
            <p:cNvPr id="39" name="图片 38"/>
            <p:cNvPicPr>
              <a:picLocks noChangeAspect="1"/>
            </p:cNvPicPr>
            <p:nvPr/>
          </p:nvPicPr>
          <p:blipFill>
            <a:blip r:embed="rId3" cstate="print"/>
            <a:stretch>
              <a:fillRect/>
            </a:stretch>
          </p:blipFill>
          <p:spPr>
            <a:xfrm>
              <a:off x="6790340" y="1692738"/>
              <a:ext cx="491656" cy="443454"/>
            </a:xfrm>
            <a:prstGeom prst="rect">
              <a:avLst/>
            </a:prstGeom>
          </p:spPr>
        </p:pic>
        <p:pic>
          <p:nvPicPr>
            <p:cNvPr id="40" name="图片 39"/>
            <p:cNvPicPr>
              <a:picLocks noChangeAspect="1"/>
            </p:cNvPicPr>
            <p:nvPr/>
          </p:nvPicPr>
          <p:blipFill>
            <a:blip r:embed="rId3" cstate="print"/>
            <a:stretch>
              <a:fillRect/>
            </a:stretch>
          </p:blipFill>
          <p:spPr>
            <a:xfrm>
              <a:off x="8976320" y="1689128"/>
              <a:ext cx="491656" cy="443454"/>
            </a:xfrm>
            <a:prstGeom prst="rect">
              <a:avLst/>
            </a:prstGeom>
          </p:spPr>
        </p:pic>
        <p:pic>
          <p:nvPicPr>
            <p:cNvPr id="41" name="图片 40"/>
            <p:cNvPicPr>
              <a:picLocks noChangeAspect="1"/>
            </p:cNvPicPr>
            <p:nvPr/>
          </p:nvPicPr>
          <p:blipFill>
            <a:blip r:embed="rId4" cstate="print"/>
            <a:stretch>
              <a:fillRect/>
            </a:stretch>
          </p:blipFill>
          <p:spPr>
            <a:xfrm>
              <a:off x="2255752" y="3360716"/>
              <a:ext cx="358605" cy="377479"/>
            </a:xfrm>
            <a:prstGeom prst="rect">
              <a:avLst/>
            </a:prstGeom>
          </p:spPr>
        </p:pic>
        <p:pic>
          <p:nvPicPr>
            <p:cNvPr id="42" name="图片 41"/>
            <p:cNvPicPr>
              <a:picLocks noChangeAspect="1"/>
            </p:cNvPicPr>
            <p:nvPr/>
          </p:nvPicPr>
          <p:blipFill>
            <a:blip r:embed="rId4" cstate="print"/>
            <a:stretch>
              <a:fillRect/>
            </a:stretch>
          </p:blipFill>
          <p:spPr>
            <a:xfrm>
              <a:off x="6851401" y="3367037"/>
              <a:ext cx="358605" cy="377479"/>
            </a:xfrm>
            <a:prstGeom prst="rect">
              <a:avLst/>
            </a:prstGeom>
          </p:spPr>
        </p:pic>
        <p:pic>
          <p:nvPicPr>
            <p:cNvPr id="43" name="图片 42"/>
            <p:cNvPicPr>
              <a:picLocks noChangeAspect="1"/>
            </p:cNvPicPr>
            <p:nvPr/>
          </p:nvPicPr>
          <p:blipFill>
            <a:blip r:embed="rId4" cstate="print"/>
            <a:stretch>
              <a:fillRect/>
            </a:stretch>
          </p:blipFill>
          <p:spPr>
            <a:xfrm>
              <a:off x="9111247" y="3360716"/>
              <a:ext cx="358605" cy="377479"/>
            </a:xfrm>
            <a:prstGeom prst="rect">
              <a:avLst/>
            </a:prstGeom>
          </p:spPr>
        </p:pic>
        <p:pic>
          <p:nvPicPr>
            <p:cNvPr id="44" name="图片 43"/>
            <p:cNvPicPr>
              <a:picLocks noChangeAspect="1"/>
            </p:cNvPicPr>
            <p:nvPr/>
          </p:nvPicPr>
          <p:blipFill>
            <a:blip r:embed="rId5" cstate="print"/>
            <a:stretch>
              <a:fillRect/>
            </a:stretch>
          </p:blipFill>
          <p:spPr>
            <a:xfrm>
              <a:off x="4462318" y="3413330"/>
              <a:ext cx="509957" cy="335115"/>
            </a:xfrm>
            <a:prstGeom prst="rect">
              <a:avLst/>
            </a:prstGeom>
          </p:spPr>
        </p:pic>
        <p:pic>
          <p:nvPicPr>
            <p:cNvPr id="45" name="图片 44"/>
            <p:cNvPicPr>
              <a:picLocks noChangeAspect="1"/>
            </p:cNvPicPr>
            <p:nvPr/>
          </p:nvPicPr>
          <p:blipFill>
            <a:blip r:embed="rId6" cstate="print"/>
            <a:stretch>
              <a:fillRect/>
            </a:stretch>
          </p:blipFill>
          <p:spPr>
            <a:xfrm>
              <a:off x="2245690" y="4242786"/>
              <a:ext cx="348090" cy="512466"/>
            </a:xfrm>
            <a:prstGeom prst="rect">
              <a:avLst/>
            </a:prstGeom>
          </p:spPr>
        </p:pic>
        <p:pic>
          <p:nvPicPr>
            <p:cNvPr id="46" name="图片 45"/>
            <p:cNvPicPr>
              <a:picLocks noChangeAspect="1"/>
            </p:cNvPicPr>
            <p:nvPr/>
          </p:nvPicPr>
          <p:blipFill>
            <a:blip r:embed="rId7" cstate="print"/>
            <a:stretch>
              <a:fillRect/>
            </a:stretch>
          </p:blipFill>
          <p:spPr>
            <a:xfrm>
              <a:off x="2258580" y="5239036"/>
              <a:ext cx="324035" cy="216023"/>
            </a:xfrm>
            <a:prstGeom prst="rect">
              <a:avLst/>
            </a:prstGeom>
          </p:spPr>
        </p:pic>
        <p:pic>
          <p:nvPicPr>
            <p:cNvPr id="47" name="图片 46"/>
            <p:cNvPicPr>
              <a:picLocks noChangeAspect="1"/>
            </p:cNvPicPr>
            <p:nvPr/>
          </p:nvPicPr>
          <p:blipFill>
            <a:blip r:embed="rId8" cstate="print"/>
            <a:stretch>
              <a:fillRect/>
            </a:stretch>
          </p:blipFill>
          <p:spPr>
            <a:xfrm rot="16200000">
              <a:off x="2296364" y="4892195"/>
              <a:ext cx="246742" cy="238652"/>
            </a:xfrm>
            <a:prstGeom prst="rect">
              <a:avLst/>
            </a:prstGeom>
          </p:spPr>
        </p:pic>
        <p:cxnSp>
          <p:nvCxnSpPr>
            <p:cNvPr id="48" name="直接连接符 47"/>
            <p:cNvCxnSpPr/>
            <p:nvPr/>
          </p:nvCxnSpPr>
          <p:spPr bwMode="auto">
            <a:xfrm>
              <a:off x="7029303" y="4482044"/>
              <a:ext cx="0" cy="792088"/>
            </a:xfrm>
            <a:prstGeom prst="line">
              <a:avLst/>
            </a:prstGeom>
            <a:solidFill>
              <a:schemeClr val="accent1"/>
            </a:solidFill>
            <a:ln w="19050" cap="flat" cmpd="sng" algn="ctr">
              <a:solidFill>
                <a:srgbClr val="FFC000"/>
              </a:solidFill>
              <a:prstDash val="solid"/>
              <a:round/>
              <a:headEnd type="none" w="med" len="med"/>
              <a:tailEnd type="none" w="med" len="med"/>
            </a:ln>
            <a:effectLst/>
          </p:spPr>
        </p:cxnSp>
        <p:pic>
          <p:nvPicPr>
            <p:cNvPr id="49" name="图片 48"/>
            <p:cNvPicPr>
              <a:picLocks noChangeAspect="1"/>
            </p:cNvPicPr>
            <p:nvPr/>
          </p:nvPicPr>
          <p:blipFill>
            <a:blip r:embed="rId6" cstate="print"/>
            <a:stretch>
              <a:fillRect/>
            </a:stretch>
          </p:blipFill>
          <p:spPr>
            <a:xfrm>
              <a:off x="6851401" y="4242786"/>
              <a:ext cx="348090" cy="512466"/>
            </a:xfrm>
            <a:prstGeom prst="rect">
              <a:avLst/>
            </a:prstGeom>
          </p:spPr>
        </p:pic>
        <p:pic>
          <p:nvPicPr>
            <p:cNvPr id="50" name="图片 49"/>
            <p:cNvPicPr>
              <a:picLocks noChangeAspect="1"/>
            </p:cNvPicPr>
            <p:nvPr/>
          </p:nvPicPr>
          <p:blipFill>
            <a:blip r:embed="rId7" cstate="print"/>
            <a:stretch>
              <a:fillRect/>
            </a:stretch>
          </p:blipFill>
          <p:spPr>
            <a:xfrm>
              <a:off x="6864291" y="5239036"/>
              <a:ext cx="324035" cy="216023"/>
            </a:xfrm>
            <a:prstGeom prst="rect">
              <a:avLst/>
            </a:prstGeom>
          </p:spPr>
        </p:pic>
        <p:pic>
          <p:nvPicPr>
            <p:cNvPr id="51" name="图片 50"/>
            <p:cNvPicPr>
              <a:picLocks noChangeAspect="1"/>
            </p:cNvPicPr>
            <p:nvPr/>
          </p:nvPicPr>
          <p:blipFill>
            <a:blip r:embed="rId8" cstate="print"/>
            <a:stretch>
              <a:fillRect/>
            </a:stretch>
          </p:blipFill>
          <p:spPr>
            <a:xfrm rot="16200000">
              <a:off x="6902075" y="4892195"/>
              <a:ext cx="246742" cy="238652"/>
            </a:xfrm>
            <a:prstGeom prst="rect">
              <a:avLst/>
            </a:prstGeom>
          </p:spPr>
        </p:pic>
        <p:pic>
          <p:nvPicPr>
            <p:cNvPr id="52" name="图片 51"/>
            <p:cNvPicPr>
              <a:picLocks noChangeAspect="1"/>
            </p:cNvPicPr>
            <p:nvPr/>
          </p:nvPicPr>
          <p:blipFill>
            <a:blip r:embed="rId6" cstate="print"/>
            <a:stretch>
              <a:fillRect/>
            </a:stretch>
          </p:blipFill>
          <p:spPr>
            <a:xfrm>
              <a:off x="9167144" y="4242786"/>
              <a:ext cx="348090" cy="512466"/>
            </a:xfrm>
            <a:prstGeom prst="rect">
              <a:avLst/>
            </a:prstGeom>
          </p:spPr>
        </p:pic>
        <p:pic>
          <p:nvPicPr>
            <p:cNvPr id="53" name="图片 52"/>
            <p:cNvPicPr>
              <a:picLocks noChangeAspect="1"/>
            </p:cNvPicPr>
            <p:nvPr/>
          </p:nvPicPr>
          <p:blipFill>
            <a:blip r:embed="rId7" cstate="print"/>
            <a:stretch>
              <a:fillRect/>
            </a:stretch>
          </p:blipFill>
          <p:spPr>
            <a:xfrm>
              <a:off x="9180034" y="5239036"/>
              <a:ext cx="324035" cy="216023"/>
            </a:xfrm>
            <a:prstGeom prst="rect">
              <a:avLst/>
            </a:prstGeom>
          </p:spPr>
        </p:pic>
        <p:pic>
          <p:nvPicPr>
            <p:cNvPr id="54" name="图片 53"/>
            <p:cNvPicPr>
              <a:picLocks noChangeAspect="1"/>
            </p:cNvPicPr>
            <p:nvPr/>
          </p:nvPicPr>
          <p:blipFill>
            <a:blip r:embed="rId8" cstate="print"/>
            <a:stretch>
              <a:fillRect/>
            </a:stretch>
          </p:blipFill>
          <p:spPr>
            <a:xfrm rot="16200000">
              <a:off x="9217818" y="4892195"/>
              <a:ext cx="246742" cy="238652"/>
            </a:xfrm>
            <a:prstGeom prst="rect">
              <a:avLst/>
            </a:prstGeom>
          </p:spPr>
        </p:pic>
        <p:pic>
          <p:nvPicPr>
            <p:cNvPr id="55" name="图片 54"/>
            <p:cNvPicPr>
              <a:picLocks noChangeAspect="1"/>
            </p:cNvPicPr>
            <p:nvPr/>
          </p:nvPicPr>
          <p:blipFill>
            <a:blip r:embed="rId9"/>
            <a:stretch>
              <a:fillRect/>
            </a:stretch>
          </p:blipFill>
          <p:spPr>
            <a:xfrm>
              <a:off x="1619146" y="5954094"/>
              <a:ext cx="252028" cy="267180"/>
            </a:xfrm>
            <a:prstGeom prst="rect">
              <a:avLst/>
            </a:prstGeom>
          </p:spPr>
        </p:pic>
        <p:pic>
          <p:nvPicPr>
            <p:cNvPr id="56" name="图片 55"/>
            <p:cNvPicPr>
              <a:picLocks noChangeAspect="1"/>
            </p:cNvPicPr>
            <p:nvPr/>
          </p:nvPicPr>
          <p:blipFill>
            <a:blip r:embed="rId10" cstate="print"/>
            <a:stretch>
              <a:fillRect/>
            </a:stretch>
          </p:blipFill>
          <p:spPr>
            <a:xfrm>
              <a:off x="2177787" y="5967128"/>
              <a:ext cx="325198" cy="252028"/>
            </a:xfrm>
            <a:prstGeom prst="rect">
              <a:avLst/>
            </a:prstGeom>
          </p:spPr>
        </p:pic>
        <p:pic>
          <p:nvPicPr>
            <p:cNvPr id="57" name="图片 56"/>
            <p:cNvPicPr>
              <a:picLocks noChangeAspect="1"/>
            </p:cNvPicPr>
            <p:nvPr/>
          </p:nvPicPr>
          <p:blipFill>
            <a:blip r:embed="rId11" cstate="print"/>
            <a:stretch>
              <a:fillRect/>
            </a:stretch>
          </p:blipFill>
          <p:spPr>
            <a:xfrm>
              <a:off x="2901009" y="5960891"/>
              <a:ext cx="403951" cy="270647"/>
            </a:xfrm>
            <a:prstGeom prst="rect">
              <a:avLst/>
            </a:prstGeom>
          </p:spPr>
        </p:pic>
        <p:pic>
          <p:nvPicPr>
            <p:cNvPr id="58" name="图片 57"/>
            <p:cNvPicPr>
              <a:picLocks noChangeAspect="1"/>
            </p:cNvPicPr>
            <p:nvPr/>
          </p:nvPicPr>
          <p:blipFill>
            <a:blip r:embed="rId9"/>
            <a:stretch>
              <a:fillRect/>
            </a:stretch>
          </p:blipFill>
          <p:spPr>
            <a:xfrm>
              <a:off x="6310622" y="5948828"/>
              <a:ext cx="252028" cy="267180"/>
            </a:xfrm>
            <a:prstGeom prst="rect">
              <a:avLst/>
            </a:prstGeom>
          </p:spPr>
        </p:pic>
        <p:pic>
          <p:nvPicPr>
            <p:cNvPr id="59" name="图片 58"/>
            <p:cNvPicPr>
              <a:picLocks noChangeAspect="1"/>
            </p:cNvPicPr>
            <p:nvPr/>
          </p:nvPicPr>
          <p:blipFill>
            <a:blip r:embed="rId10" cstate="print"/>
            <a:stretch>
              <a:fillRect/>
            </a:stretch>
          </p:blipFill>
          <p:spPr>
            <a:xfrm>
              <a:off x="6822236" y="5967128"/>
              <a:ext cx="325198" cy="252028"/>
            </a:xfrm>
            <a:prstGeom prst="rect">
              <a:avLst/>
            </a:prstGeom>
          </p:spPr>
        </p:pic>
        <p:pic>
          <p:nvPicPr>
            <p:cNvPr id="60" name="图片 59"/>
            <p:cNvPicPr>
              <a:picLocks noChangeAspect="1"/>
            </p:cNvPicPr>
            <p:nvPr/>
          </p:nvPicPr>
          <p:blipFill>
            <a:blip r:embed="rId11" cstate="print"/>
            <a:stretch>
              <a:fillRect/>
            </a:stretch>
          </p:blipFill>
          <p:spPr>
            <a:xfrm>
              <a:off x="7457913" y="5966665"/>
              <a:ext cx="403951" cy="270647"/>
            </a:xfrm>
            <a:prstGeom prst="rect">
              <a:avLst/>
            </a:prstGeom>
          </p:spPr>
        </p:pic>
        <p:pic>
          <p:nvPicPr>
            <p:cNvPr id="61" name="图片 60"/>
            <p:cNvPicPr>
              <a:picLocks/>
            </p:cNvPicPr>
            <p:nvPr/>
          </p:nvPicPr>
          <p:blipFill>
            <a:blip r:embed="rId12" cstate="print">
              <a:extLst>
                <a:ext uri="{BEBA8EAE-BF5A-486C-A8C5-ECC9F3942E4B}">
                  <a14:imgProps xmlns:a14="http://schemas.microsoft.com/office/drawing/2010/main">
                    <a14:imgLayer r:embed="rId13">
                      <a14:imgEffect>
                        <a14:saturation sat="400000"/>
                      </a14:imgEffect>
                      <a14:imgEffect>
                        <a14:brightnessContrast bright="40000"/>
                      </a14:imgEffect>
                    </a14:imgLayer>
                  </a14:imgProps>
                </a:ext>
                <a:ext uri="{28A0092B-C50C-407E-A947-70E740481C1C}">
                  <a14:useLocalDpi xmlns:a14="http://schemas.microsoft.com/office/drawing/2010/main" val="0"/>
                </a:ext>
              </a:extLst>
            </a:blip>
            <a:stretch>
              <a:fillRect/>
            </a:stretch>
          </p:blipFill>
          <p:spPr>
            <a:xfrm>
              <a:off x="9180034" y="5967196"/>
              <a:ext cx="304474" cy="219465"/>
            </a:xfrm>
            <a:prstGeom prst="rect">
              <a:avLst/>
            </a:prstGeom>
          </p:spPr>
        </p:pic>
        <p:pic>
          <p:nvPicPr>
            <p:cNvPr id="62" name="图片 61"/>
            <p:cNvPicPr>
              <a:picLocks noChangeAspect="1"/>
            </p:cNvPicPr>
            <p:nvPr/>
          </p:nvPicPr>
          <p:blipFill>
            <a:blip r:embed="rId14" cstate="print"/>
            <a:stretch>
              <a:fillRect/>
            </a:stretch>
          </p:blipFill>
          <p:spPr>
            <a:xfrm>
              <a:off x="9948428" y="2074278"/>
              <a:ext cx="811407" cy="495096"/>
            </a:xfrm>
            <a:prstGeom prst="rect">
              <a:avLst/>
            </a:prstGeom>
          </p:spPr>
        </p:pic>
        <p:pic>
          <p:nvPicPr>
            <p:cNvPr id="63" name="图片 62"/>
            <p:cNvPicPr>
              <a:picLocks noChangeAspect="1"/>
            </p:cNvPicPr>
            <p:nvPr/>
          </p:nvPicPr>
          <p:blipFill>
            <a:blip r:embed="rId15" cstate="print"/>
            <a:stretch>
              <a:fillRect/>
            </a:stretch>
          </p:blipFill>
          <p:spPr>
            <a:xfrm>
              <a:off x="2138134" y="1116408"/>
              <a:ext cx="2946807" cy="636364"/>
            </a:xfrm>
            <a:prstGeom prst="rect">
              <a:avLst/>
            </a:prstGeom>
          </p:spPr>
        </p:pic>
        <p:sp>
          <p:nvSpPr>
            <p:cNvPr id="64" name="矩形 63"/>
            <p:cNvSpPr/>
            <p:nvPr/>
          </p:nvSpPr>
          <p:spPr>
            <a:xfrm>
              <a:off x="3102984" y="1295567"/>
              <a:ext cx="832279" cy="307777"/>
            </a:xfrm>
            <a:prstGeom prst="rect">
              <a:avLst/>
            </a:prstGeom>
          </p:spPr>
          <p:txBody>
            <a:bodyPr wrap="none">
              <a:spAutoFit/>
            </a:bodyPr>
            <a:lstStyle/>
            <a:p>
              <a:r>
                <a:rPr lang="en-US" altLang="zh-CN"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Internet</a:t>
              </a:r>
              <a:endParaRPr lang="zh-CN" altLang="en-US" sz="1400" dirty="0">
                <a:latin typeface="Huawei Sans" panose="020C0503030203020204" pitchFamily="34" charset="0"/>
                <a:cs typeface="Huawei Sans" panose="020C0503030203020204" pitchFamily="34" charset="0"/>
              </a:endParaRPr>
            </a:p>
          </p:txBody>
        </p:sp>
        <p:pic>
          <p:nvPicPr>
            <p:cNvPr id="65" name="图片 64"/>
            <p:cNvPicPr>
              <a:picLocks noChangeAspect="1"/>
            </p:cNvPicPr>
            <p:nvPr/>
          </p:nvPicPr>
          <p:blipFill>
            <a:blip r:embed="rId15" cstate="print"/>
            <a:stretch>
              <a:fillRect/>
            </a:stretch>
          </p:blipFill>
          <p:spPr>
            <a:xfrm>
              <a:off x="6690970" y="1108928"/>
              <a:ext cx="2946807" cy="644179"/>
            </a:xfrm>
            <a:prstGeom prst="rect">
              <a:avLst/>
            </a:prstGeom>
          </p:spPr>
        </p:pic>
        <p:sp>
          <p:nvSpPr>
            <p:cNvPr id="66" name="矩形 65"/>
            <p:cNvSpPr/>
            <p:nvPr/>
          </p:nvSpPr>
          <p:spPr>
            <a:xfrm>
              <a:off x="7352817" y="1155465"/>
              <a:ext cx="1722166" cy="622309"/>
            </a:xfrm>
            <a:prstGeom prst="rect">
              <a:avLst/>
            </a:prstGeom>
          </p:spPr>
          <p:txBody>
            <a:bodyPr wrap="none">
              <a:spAutoFit/>
            </a:bodyPr>
            <a:lstStyle/>
            <a:p>
              <a:r>
                <a:rPr lang="en-US" altLang="zh-CN" sz="1400" dirty="0"/>
                <a:t>Rede de backbone </a:t>
              </a:r>
              <a:br>
                <a:rPr lang="en-US" altLang="zh-CN" sz="1400" dirty="0"/>
              </a:br>
              <a:r>
                <a:rPr lang="en-US" altLang="zh-CN" sz="1400" dirty="0"/>
                <a:t>IP da operadora</a:t>
              </a:r>
              <a:endParaRPr lang="zh-CN" altLang="en-US" sz="1400" dirty="0">
                <a:latin typeface="Huawei Sans" panose="020C0503030203020204" pitchFamily="34" charset="0"/>
                <a:cs typeface="Huawei Sans" panose="020C0503030203020204" pitchFamily="34" charset="0"/>
              </a:endParaRPr>
            </a:p>
          </p:txBody>
        </p:sp>
        <p:sp>
          <p:nvSpPr>
            <p:cNvPr id="67" name="Text Box 262"/>
            <p:cNvSpPr txBox="1">
              <a:spLocks noChangeArrowheads="1"/>
            </p:cNvSpPr>
            <p:nvPr/>
          </p:nvSpPr>
          <p:spPr bwMode="auto">
            <a:xfrm>
              <a:off x="7199490" y="2354938"/>
              <a:ext cx="1465276" cy="310753"/>
            </a:xfrm>
            <a:prstGeom prst="rect">
              <a:avLst/>
            </a:prstGeom>
            <a:noFill/>
            <a:ln w="9525" algn="ctr">
              <a:noFill/>
              <a:miter lim="800000"/>
              <a:headEnd/>
              <a:tailEnd/>
            </a:ln>
          </p:spPr>
          <p:txBody>
            <a:bodyPr wrap="square" lIns="91425" tIns="45713" rIns="91425" bIns="45713">
              <a:spAutoFit/>
            </a:bodyPr>
            <a:lstStyle/>
            <a:p>
              <a:pPr eaLnBrk="0" hangingPunct="0">
                <a:lnSpc>
                  <a:spcPct val="100000"/>
                </a:lnSpc>
                <a:spcBef>
                  <a:spcPct val="20000"/>
                </a:spcBef>
                <a:buClrTx/>
                <a:buSzTx/>
                <a:buFontTx/>
                <a:buNone/>
              </a:pPr>
              <a:r>
                <a:rPr lang="en-US" altLang="zh-CN" sz="1200" dirty="0"/>
                <a:t>Roteador principal</a:t>
              </a:r>
              <a:endParaRPr kumimoji="1" lang="zh-CN" altLang="en-US" sz="1200" dirty="0">
                <a:latin typeface="+mn-lt"/>
                <a:ea typeface="+mn-ea"/>
              </a:endParaRPr>
            </a:p>
          </p:txBody>
        </p:sp>
        <p:sp>
          <p:nvSpPr>
            <p:cNvPr id="68" name="Text Box 262"/>
            <p:cNvSpPr txBox="1">
              <a:spLocks noChangeArrowheads="1"/>
            </p:cNvSpPr>
            <p:nvPr/>
          </p:nvSpPr>
          <p:spPr bwMode="auto">
            <a:xfrm>
              <a:off x="7212509" y="2798897"/>
              <a:ext cx="1822661" cy="310753"/>
            </a:xfrm>
            <a:prstGeom prst="rect">
              <a:avLst/>
            </a:prstGeom>
            <a:noFill/>
            <a:ln w="9525" algn="ctr">
              <a:noFill/>
              <a:miter lim="800000"/>
              <a:headEnd/>
              <a:tailEnd/>
            </a:ln>
          </p:spPr>
          <p:txBody>
            <a:bodyPr wrap="square" lIns="91425" tIns="45713" rIns="91425" bIns="45713">
              <a:spAutoFit/>
            </a:bodyPr>
            <a:lstStyle/>
            <a:p>
              <a:pPr eaLnBrk="0" hangingPunct="0">
                <a:lnSpc>
                  <a:spcPct val="100000"/>
                </a:lnSpc>
                <a:spcBef>
                  <a:spcPct val="20000"/>
                </a:spcBef>
                <a:buClrTx/>
                <a:buSzTx/>
                <a:buFontTx/>
                <a:buNone/>
              </a:pPr>
              <a:r>
                <a:rPr lang="en-US" altLang="zh-CN" sz="1200" dirty="0"/>
                <a:t>Roteador de agregação</a:t>
              </a:r>
              <a:endParaRPr kumimoji="1" lang="zh-CN" altLang="en-US" sz="1200" dirty="0">
                <a:latin typeface="+mn-lt"/>
                <a:ea typeface="+mn-ea"/>
              </a:endParaRPr>
            </a:p>
          </p:txBody>
        </p:sp>
        <p:sp>
          <p:nvSpPr>
            <p:cNvPr id="69" name="Text Box 262"/>
            <p:cNvSpPr txBox="1">
              <a:spLocks noChangeArrowheads="1"/>
            </p:cNvSpPr>
            <p:nvPr/>
          </p:nvSpPr>
          <p:spPr bwMode="auto">
            <a:xfrm>
              <a:off x="2524629" y="3595346"/>
              <a:ext cx="1065211" cy="329441"/>
            </a:xfrm>
            <a:prstGeom prst="rect">
              <a:avLst/>
            </a:prstGeom>
            <a:noFill/>
            <a:ln w="9525" algn="ctr">
              <a:noFill/>
              <a:miter lim="800000"/>
              <a:headEnd/>
              <a:tailEnd/>
            </a:ln>
          </p:spPr>
          <p:txBody>
            <a:bodyPr wrap="square" lIns="91425" tIns="45713" rIns="91425" bIns="45713">
              <a:spAutoFit/>
            </a:bodyPr>
            <a:lstStyle/>
            <a:p>
              <a:pPr eaLnBrk="0" hangingPunct="0">
                <a:lnSpc>
                  <a:spcPct val="100000"/>
                </a:lnSpc>
                <a:spcBef>
                  <a:spcPct val="20000"/>
                </a:spcBef>
                <a:buClrTx/>
                <a:buSzTx/>
                <a:buFontTx/>
                <a:buNone/>
              </a:pPr>
              <a:r>
                <a:rPr kumimoji="1" lang="en-US" altLang="zh-CN" sz="1200" dirty="0">
                  <a:latin typeface="Huawei Sans" panose="020C0503030203020204" pitchFamily="34" charset="0"/>
                  <a:ea typeface="+mn-ea"/>
                  <a:cs typeface="Huawei Sans" panose="020C0503030203020204" pitchFamily="34" charset="0"/>
                </a:rPr>
                <a:t>BRAS</a:t>
              </a:r>
              <a:endParaRPr kumimoji="1" lang="zh-CN" altLang="en-US" sz="1200" dirty="0">
                <a:latin typeface="Huawei Sans" panose="020C0503030203020204" pitchFamily="34" charset="0"/>
                <a:ea typeface="+mn-ea"/>
                <a:cs typeface="Huawei Sans" panose="020C0503030203020204" pitchFamily="34" charset="0"/>
              </a:endParaRPr>
            </a:p>
          </p:txBody>
        </p:sp>
        <p:sp>
          <p:nvSpPr>
            <p:cNvPr id="70" name="Text Box 262"/>
            <p:cNvSpPr txBox="1">
              <a:spLocks noChangeArrowheads="1"/>
            </p:cNvSpPr>
            <p:nvPr/>
          </p:nvSpPr>
          <p:spPr bwMode="auto">
            <a:xfrm>
              <a:off x="7129491" y="3595346"/>
              <a:ext cx="1065211" cy="329441"/>
            </a:xfrm>
            <a:prstGeom prst="rect">
              <a:avLst/>
            </a:prstGeom>
            <a:noFill/>
            <a:ln w="9525" algn="ctr">
              <a:noFill/>
              <a:miter lim="800000"/>
              <a:headEnd/>
              <a:tailEnd/>
            </a:ln>
          </p:spPr>
          <p:txBody>
            <a:bodyPr wrap="square" lIns="91425" tIns="45713" rIns="91425" bIns="45713">
              <a:spAutoFit/>
            </a:bodyPr>
            <a:lstStyle/>
            <a:p>
              <a:pPr eaLnBrk="0" hangingPunct="0">
                <a:lnSpc>
                  <a:spcPct val="100000"/>
                </a:lnSpc>
                <a:spcBef>
                  <a:spcPct val="20000"/>
                </a:spcBef>
                <a:buClrTx/>
                <a:buSzTx/>
                <a:buFontTx/>
                <a:buNone/>
              </a:pPr>
              <a:r>
                <a:rPr kumimoji="1" lang="en-US" altLang="zh-CN" sz="1200" dirty="0">
                  <a:latin typeface="Huawei Sans" panose="020C0503030203020204" pitchFamily="34" charset="0"/>
                  <a:ea typeface="+mn-ea"/>
                  <a:cs typeface="Huawei Sans" panose="020C0503030203020204" pitchFamily="34" charset="0"/>
                </a:rPr>
                <a:t>BRAS</a:t>
              </a:r>
              <a:endParaRPr kumimoji="1" lang="zh-CN" altLang="en-US" sz="1200" dirty="0">
                <a:latin typeface="Huawei Sans" panose="020C0503030203020204" pitchFamily="34" charset="0"/>
                <a:ea typeface="+mn-ea"/>
                <a:cs typeface="Huawei Sans" panose="020C0503030203020204" pitchFamily="34" charset="0"/>
              </a:endParaRPr>
            </a:p>
          </p:txBody>
        </p:sp>
        <p:sp>
          <p:nvSpPr>
            <p:cNvPr id="71" name="Text Box 262"/>
            <p:cNvSpPr txBox="1">
              <a:spLocks noChangeArrowheads="1"/>
            </p:cNvSpPr>
            <p:nvPr/>
          </p:nvSpPr>
          <p:spPr bwMode="auto">
            <a:xfrm>
              <a:off x="9412808" y="3595346"/>
              <a:ext cx="1065211" cy="329441"/>
            </a:xfrm>
            <a:prstGeom prst="rect">
              <a:avLst/>
            </a:prstGeom>
            <a:noFill/>
            <a:ln w="9525" algn="ctr">
              <a:noFill/>
              <a:miter lim="800000"/>
              <a:headEnd/>
              <a:tailEnd/>
            </a:ln>
          </p:spPr>
          <p:txBody>
            <a:bodyPr wrap="square" lIns="91425" tIns="45713" rIns="91425" bIns="45713">
              <a:spAutoFit/>
            </a:bodyPr>
            <a:lstStyle/>
            <a:p>
              <a:pPr eaLnBrk="0" hangingPunct="0">
                <a:lnSpc>
                  <a:spcPct val="100000"/>
                </a:lnSpc>
                <a:spcBef>
                  <a:spcPct val="20000"/>
                </a:spcBef>
                <a:buClrTx/>
                <a:buSzTx/>
                <a:buFontTx/>
                <a:buNone/>
              </a:pPr>
              <a:r>
                <a:rPr kumimoji="1" lang="en-US" altLang="zh-CN" sz="1200" dirty="0">
                  <a:latin typeface="Huawei Sans" panose="020C0503030203020204" pitchFamily="34" charset="0"/>
                  <a:ea typeface="+mn-ea"/>
                  <a:cs typeface="Huawei Sans" panose="020C0503030203020204" pitchFamily="34" charset="0"/>
                </a:rPr>
                <a:t>BRAS</a:t>
              </a:r>
              <a:endParaRPr kumimoji="1" lang="zh-CN" altLang="en-US" sz="1200" dirty="0">
                <a:latin typeface="Huawei Sans" panose="020C0503030203020204" pitchFamily="34" charset="0"/>
                <a:ea typeface="+mn-ea"/>
                <a:cs typeface="Huawei Sans" panose="020C0503030203020204" pitchFamily="34" charset="0"/>
              </a:endParaRPr>
            </a:p>
          </p:txBody>
        </p:sp>
        <p:sp>
          <p:nvSpPr>
            <p:cNvPr id="72" name="Text Box 262"/>
            <p:cNvSpPr txBox="1">
              <a:spLocks noChangeArrowheads="1"/>
            </p:cNvSpPr>
            <p:nvPr/>
          </p:nvSpPr>
          <p:spPr bwMode="auto">
            <a:xfrm>
              <a:off x="4890075" y="3595346"/>
              <a:ext cx="1065211" cy="276985"/>
            </a:xfrm>
            <a:prstGeom prst="rect">
              <a:avLst/>
            </a:prstGeom>
            <a:noFill/>
            <a:ln w="9525" algn="ctr">
              <a:noFill/>
              <a:miter lim="800000"/>
              <a:headEnd/>
              <a:tailEnd/>
            </a:ln>
          </p:spPr>
          <p:txBody>
            <a:bodyPr wrap="square" lIns="91425" tIns="45713" rIns="91425" bIns="45713">
              <a:spAutoFit/>
            </a:bodyPr>
            <a:lstStyle/>
            <a:p>
              <a:pPr eaLnBrk="0" hangingPunct="0">
                <a:lnSpc>
                  <a:spcPct val="100000"/>
                </a:lnSpc>
                <a:spcBef>
                  <a:spcPct val="20000"/>
                </a:spcBef>
                <a:buClrTx/>
                <a:buSzTx/>
                <a:buFontTx/>
                <a:buNone/>
              </a:pPr>
              <a:r>
                <a:rPr kumimoji="1" lang="en-US" altLang="zh-CN" sz="1200" dirty="0">
                  <a:latin typeface="Huawei Sans" panose="020C0503030203020204" pitchFamily="34" charset="0"/>
                  <a:ea typeface="+mn-ea"/>
                  <a:cs typeface="Huawei Sans" panose="020C0503030203020204" pitchFamily="34" charset="0"/>
                </a:rPr>
                <a:t>SR</a:t>
              </a:r>
              <a:endParaRPr kumimoji="1" lang="zh-CN" altLang="en-US" sz="1200" dirty="0">
                <a:latin typeface="Huawei Sans" panose="020C0503030203020204" pitchFamily="34" charset="0"/>
                <a:ea typeface="+mn-ea"/>
                <a:cs typeface="Huawei Sans" panose="020C0503030203020204" pitchFamily="34" charset="0"/>
              </a:endParaRPr>
            </a:p>
          </p:txBody>
        </p:sp>
        <p:sp>
          <p:nvSpPr>
            <p:cNvPr id="73" name="Text Box 262"/>
            <p:cNvSpPr txBox="1">
              <a:spLocks noChangeArrowheads="1"/>
            </p:cNvSpPr>
            <p:nvPr/>
          </p:nvSpPr>
          <p:spPr bwMode="auto">
            <a:xfrm>
              <a:off x="2524629" y="4600614"/>
              <a:ext cx="1065211" cy="276985"/>
            </a:xfrm>
            <a:prstGeom prst="rect">
              <a:avLst/>
            </a:prstGeom>
            <a:noFill/>
            <a:ln w="9525" algn="ctr">
              <a:noFill/>
              <a:miter lim="800000"/>
              <a:headEnd/>
              <a:tailEnd/>
            </a:ln>
          </p:spPr>
          <p:txBody>
            <a:bodyPr wrap="square" lIns="91425" tIns="45713" rIns="91425" bIns="45713">
              <a:spAutoFit/>
            </a:bodyPr>
            <a:lstStyle/>
            <a:p>
              <a:pPr eaLnBrk="0" hangingPunct="0">
                <a:lnSpc>
                  <a:spcPct val="100000"/>
                </a:lnSpc>
                <a:spcBef>
                  <a:spcPct val="20000"/>
                </a:spcBef>
                <a:buClrTx/>
                <a:buSzTx/>
                <a:buFontTx/>
                <a:buNone/>
              </a:pPr>
              <a:r>
                <a:rPr kumimoji="1" lang="en-US" altLang="zh-CN" sz="1200" dirty="0">
                  <a:latin typeface="Huawei Sans" panose="020C0503030203020204" pitchFamily="34" charset="0"/>
                  <a:ea typeface="+mn-ea"/>
                  <a:cs typeface="Huawei Sans" panose="020C0503030203020204" pitchFamily="34" charset="0"/>
                </a:rPr>
                <a:t>OLT</a:t>
              </a:r>
              <a:endParaRPr kumimoji="1" lang="zh-CN" altLang="en-US" sz="1200" dirty="0">
                <a:latin typeface="Huawei Sans" panose="020C0503030203020204" pitchFamily="34" charset="0"/>
                <a:ea typeface="+mn-ea"/>
                <a:cs typeface="Huawei Sans" panose="020C0503030203020204" pitchFamily="34" charset="0"/>
              </a:endParaRPr>
            </a:p>
          </p:txBody>
        </p:sp>
        <p:sp>
          <p:nvSpPr>
            <p:cNvPr id="74" name="Text Box 262"/>
            <p:cNvSpPr txBox="1">
              <a:spLocks noChangeArrowheads="1"/>
            </p:cNvSpPr>
            <p:nvPr/>
          </p:nvSpPr>
          <p:spPr bwMode="auto">
            <a:xfrm>
              <a:off x="7129491" y="4600614"/>
              <a:ext cx="1065211" cy="276985"/>
            </a:xfrm>
            <a:prstGeom prst="rect">
              <a:avLst/>
            </a:prstGeom>
            <a:noFill/>
            <a:ln w="9525" algn="ctr">
              <a:noFill/>
              <a:miter lim="800000"/>
              <a:headEnd/>
              <a:tailEnd/>
            </a:ln>
          </p:spPr>
          <p:txBody>
            <a:bodyPr wrap="square" lIns="91425" tIns="45713" rIns="91425" bIns="45713">
              <a:spAutoFit/>
            </a:bodyPr>
            <a:lstStyle/>
            <a:p>
              <a:pPr eaLnBrk="0" hangingPunct="0">
                <a:lnSpc>
                  <a:spcPct val="100000"/>
                </a:lnSpc>
                <a:spcBef>
                  <a:spcPct val="20000"/>
                </a:spcBef>
                <a:buClrTx/>
                <a:buSzTx/>
                <a:buFontTx/>
                <a:buNone/>
              </a:pPr>
              <a:r>
                <a:rPr kumimoji="1" lang="en-US" altLang="zh-CN" sz="1200" dirty="0">
                  <a:latin typeface="Huawei Sans" panose="020C0503030203020204" pitchFamily="34" charset="0"/>
                  <a:ea typeface="+mn-ea"/>
                  <a:cs typeface="Huawei Sans" panose="020C0503030203020204" pitchFamily="34" charset="0"/>
                </a:rPr>
                <a:t>OLT</a:t>
              </a:r>
              <a:endParaRPr kumimoji="1" lang="zh-CN" altLang="en-US" sz="1200" dirty="0">
                <a:latin typeface="Huawei Sans" panose="020C0503030203020204" pitchFamily="34" charset="0"/>
                <a:ea typeface="+mn-ea"/>
                <a:cs typeface="Huawei Sans" panose="020C0503030203020204" pitchFamily="34" charset="0"/>
              </a:endParaRPr>
            </a:p>
          </p:txBody>
        </p:sp>
        <p:sp>
          <p:nvSpPr>
            <p:cNvPr id="75" name="Text Box 262"/>
            <p:cNvSpPr txBox="1">
              <a:spLocks noChangeArrowheads="1"/>
            </p:cNvSpPr>
            <p:nvPr/>
          </p:nvSpPr>
          <p:spPr bwMode="auto">
            <a:xfrm>
              <a:off x="9412808" y="4600614"/>
              <a:ext cx="1065211" cy="276985"/>
            </a:xfrm>
            <a:prstGeom prst="rect">
              <a:avLst/>
            </a:prstGeom>
            <a:noFill/>
            <a:ln w="9525" algn="ctr">
              <a:noFill/>
              <a:miter lim="800000"/>
              <a:headEnd/>
              <a:tailEnd/>
            </a:ln>
          </p:spPr>
          <p:txBody>
            <a:bodyPr wrap="square" lIns="91425" tIns="45713" rIns="91425" bIns="45713">
              <a:spAutoFit/>
            </a:bodyPr>
            <a:lstStyle/>
            <a:p>
              <a:pPr eaLnBrk="0" hangingPunct="0">
                <a:lnSpc>
                  <a:spcPct val="100000"/>
                </a:lnSpc>
                <a:spcBef>
                  <a:spcPct val="20000"/>
                </a:spcBef>
                <a:buClrTx/>
                <a:buSzTx/>
                <a:buFontTx/>
                <a:buNone/>
              </a:pPr>
              <a:r>
                <a:rPr kumimoji="1" lang="en-US" altLang="zh-CN" sz="1200" dirty="0">
                  <a:latin typeface="Huawei Sans" panose="020C0503030203020204" pitchFamily="34" charset="0"/>
                  <a:ea typeface="+mn-ea"/>
                  <a:cs typeface="Huawei Sans" panose="020C0503030203020204" pitchFamily="34" charset="0"/>
                </a:rPr>
                <a:t>OLT</a:t>
              </a:r>
              <a:endParaRPr kumimoji="1" lang="zh-CN" altLang="en-US" sz="1200" dirty="0">
                <a:latin typeface="Huawei Sans" panose="020C0503030203020204" pitchFamily="34" charset="0"/>
                <a:ea typeface="+mn-ea"/>
                <a:cs typeface="Huawei Sans" panose="020C0503030203020204" pitchFamily="34" charset="0"/>
              </a:endParaRPr>
            </a:p>
          </p:txBody>
        </p:sp>
        <p:sp>
          <p:nvSpPr>
            <p:cNvPr id="76" name="Text Box 262"/>
            <p:cNvSpPr txBox="1">
              <a:spLocks noChangeArrowheads="1"/>
            </p:cNvSpPr>
            <p:nvPr/>
          </p:nvSpPr>
          <p:spPr bwMode="auto">
            <a:xfrm>
              <a:off x="2524630" y="5316567"/>
              <a:ext cx="659974" cy="329441"/>
            </a:xfrm>
            <a:prstGeom prst="rect">
              <a:avLst/>
            </a:prstGeom>
            <a:noFill/>
            <a:ln w="9525" algn="ctr">
              <a:noFill/>
              <a:miter lim="800000"/>
              <a:headEnd/>
              <a:tailEnd/>
            </a:ln>
          </p:spPr>
          <p:txBody>
            <a:bodyPr wrap="square" lIns="91425" tIns="45713" rIns="91425" bIns="45713">
              <a:spAutoFit/>
            </a:bodyPr>
            <a:lstStyle/>
            <a:p>
              <a:pPr eaLnBrk="0" hangingPunct="0">
                <a:lnSpc>
                  <a:spcPct val="100000"/>
                </a:lnSpc>
                <a:spcBef>
                  <a:spcPct val="20000"/>
                </a:spcBef>
                <a:buClrTx/>
                <a:buSzTx/>
                <a:buFontTx/>
                <a:buNone/>
              </a:pPr>
              <a:r>
                <a:rPr kumimoji="1" lang="en-US" altLang="zh-CN" sz="1200" dirty="0">
                  <a:latin typeface="Huawei Sans" panose="020C0503030203020204" pitchFamily="34" charset="0"/>
                  <a:ea typeface="+mn-ea"/>
                  <a:cs typeface="Huawei Sans" panose="020C0503030203020204" pitchFamily="34" charset="0"/>
                </a:rPr>
                <a:t>ONT</a:t>
              </a:r>
              <a:endParaRPr kumimoji="1" lang="zh-CN" altLang="en-US" sz="1200" dirty="0">
                <a:latin typeface="Huawei Sans" panose="020C0503030203020204" pitchFamily="34" charset="0"/>
                <a:ea typeface="+mn-ea"/>
                <a:cs typeface="Huawei Sans" panose="020C0503030203020204" pitchFamily="34" charset="0"/>
              </a:endParaRPr>
            </a:p>
          </p:txBody>
        </p:sp>
        <p:sp>
          <p:nvSpPr>
            <p:cNvPr id="77" name="Text Box 262"/>
            <p:cNvSpPr txBox="1">
              <a:spLocks noChangeArrowheads="1"/>
            </p:cNvSpPr>
            <p:nvPr/>
          </p:nvSpPr>
          <p:spPr bwMode="auto">
            <a:xfrm>
              <a:off x="7148080" y="5303573"/>
              <a:ext cx="696688" cy="276985"/>
            </a:xfrm>
            <a:prstGeom prst="rect">
              <a:avLst/>
            </a:prstGeom>
            <a:noFill/>
            <a:ln w="9525" algn="ctr">
              <a:noFill/>
              <a:miter lim="800000"/>
              <a:headEnd/>
              <a:tailEnd/>
            </a:ln>
          </p:spPr>
          <p:txBody>
            <a:bodyPr wrap="square" lIns="91425" tIns="45713" rIns="91425" bIns="45713">
              <a:spAutoFit/>
            </a:bodyPr>
            <a:lstStyle/>
            <a:p>
              <a:pPr eaLnBrk="0" hangingPunct="0">
                <a:lnSpc>
                  <a:spcPct val="100000"/>
                </a:lnSpc>
                <a:spcBef>
                  <a:spcPct val="20000"/>
                </a:spcBef>
                <a:buClrTx/>
                <a:buSzTx/>
                <a:buFontTx/>
                <a:buNone/>
              </a:pPr>
              <a:r>
                <a:rPr kumimoji="1" lang="en-US" altLang="zh-CN" sz="1200" dirty="0">
                  <a:latin typeface="Huawei Sans" panose="020C0503030203020204" pitchFamily="34" charset="0"/>
                  <a:ea typeface="+mn-ea"/>
                  <a:cs typeface="Huawei Sans" panose="020C0503030203020204" pitchFamily="34" charset="0"/>
                </a:rPr>
                <a:t>ONU</a:t>
              </a:r>
              <a:endParaRPr kumimoji="1" lang="zh-CN" altLang="en-US" sz="1200" dirty="0">
                <a:latin typeface="Huawei Sans" panose="020C0503030203020204" pitchFamily="34" charset="0"/>
                <a:ea typeface="+mn-ea"/>
                <a:cs typeface="Huawei Sans" panose="020C0503030203020204" pitchFamily="34" charset="0"/>
              </a:endParaRPr>
            </a:p>
          </p:txBody>
        </p:sp>
        <p:sp>
          <p:nvSpPr>
            <p:cNvPr id="78" name="Text Box 262"/>
            <p:cNvSpPr txBox="1">
              <a:spLocks noChangeArrowheads="1"/>
            </p:cNvSpPr>
            <p:nvPr/>
          </p:nvSpPr>
          <p:spPr bwMode="auto">
            <a:xfrm>
              <a:off x="9413296" y="5341691"/>
              <a:ext cx="696688" cy="276985"/>
            </a:xfrm>
            <a:prstGeom prst="rect">
              <a:avLst/>
            </a:prstGeom>
            <a:noFill/>
            <a:ln w="9525" algn="ctr">
              <a:noFill/>
              <a:miter lim="800000"/>
              <a:headEnd/>
              <a:tailEnd/>
            </a:ln>
          </p:spPr>
          <p:txBody>
            <a:bodyPr wrap="square" lIns="91425" tIns="45713" rIns="91425" bIns="45713">
              <a:spAutoFit/>
            </a:bodyPr>
            <a:lstStyle/>
            <a:p>
              <a:pPr eaLnBrk="0" hangingPunct="0">
                <a:lnSpc>
                  <a:spcPct val="100000"/>
                </a:lnSpc>
                <a:spcBef>
                  <a:spcPct val="20000"/>
                </a:spcBef>
                <a:buClrTx/>
                <a:buSzTx/>
                <a:buFontTx/>
                <a:buNone/>
              </a:pPr>
              <a:r>
                <a:rPr kumimoji="1" lang="en-US" altLang="zh-CN" sz="1200" dirty="0">
                  <a:latin typeface="Huawei Sans" panose="020C0503030203020204" pitchFamily="34" charset="0"/>
                  <a:ea typeface="+mn-ea"/>
                  <a:cs typeface="Huawei Sans" panose="020C0503030203020204" pitchFamily="34" charset="0"/>
                </a:rPr>
                <a:t>ONU</a:t>
              </a:r>
              <a:endParaRPr kumimoji="1" lang="zh-CN" altLang="en-US" sz="1200" dirty="0">
                <a:latin typeface="Huawei Sans" panose="020C0503030203020204" pitchFamily="34" charset="0"/>
                <a:ea typeface="+mn-ea"/>
                <a:cs typeface="Huawei Sans" panose="020C0503030203020204" pitchFamily="34" charset="0"/>
              </a:endParaRPr>
            </a:p>
          </p:txBody>
        </p:sp>
        <p:sp>
          <p:nvSpPr>
            <p:cNvPr id="79" name="Text Box 262"/>
            <p:cNvSpPr txBox="1">
              <a:spLocks noChangeArrowheads="1"/>
            </p:cNvSpPr>
            <p:nvPr/>
          </p:nvSpPr>
          <p:spPr bwMode="auto">
            <a:xfrm>
              <a:off x="1490436" y="6168671"/>
              <a:ext cx="659974" cy="310752"/>
            </a:xfrm>
            <a:prstGeom prst="rect">
              <a:avLst/>
            </a:prstGeom>
            <a:noFill/>
            <a:ln w="9525" algn="ctr">
              <a:noFill/>
              <a:miter lim="800000"/>
              <a:headEnd/>
              <a:tailEnd/>
            </a:ln>
          </p:spPr>
          <p:txBody>
            <a:bodyPr wrap="square" lIns="91425" tIns="45713" rIns="91425" bIns="45713">
              <a:spAutoFit/>
            </a:bodyPr>
            <a:lstStyle/>
            <a:p>
              <a:pPr eaLnBrk="0" hangingPunct="0">
                <a:lnSpc>
                  <a:spcPct val="100000"/>
                </a:lnSpc>
                <a:spcBef>
                  <a:spcPct val="20000"/>
                </a:spcBef>
                <a:buClrTx/>
                <a:buSzTx/>
                <a:buFontTx/>
                <a:buNone/>
              </a:pPr>
              <a:r>
                <a:rPr kumimoji="1" lang="en-US" altLang="zh-CN" sz="1200" dirty="0">
                  <a:latin typeface="+mn-lt"/>
                  <a:ea typeface="+mn-ea"/>
                </a:rPr>
                <a:t>Voz</a:t>
              </a:r>
              <a:endParaRPr kumimoji="1" lang="zh-CN" altLang="en-US" sz="1200" dirty="0">
                <a:latin typeface="+mn-lt"/>
                <a:ea typeface="+mn-ea"/>
              </a:endParaRPr>
            </a:p>
          </p:txBody>
        </p:sp>
        <p:sp>
          <p:nvSpPr>
            <p:cNvPr id="80" name="右大括号 79"/>
            <p:cNvSpPr>
              <a:spLocks/>
            </p:cNvSpPr>
            <p:nvPr/>
          </p:nvSpPr>
          <p:spPr bwMode="auto">
            <a:xfrm rot="10800000">
              <a:off x="1035485" y="1673731"/>
              <a:ext cx="286914" cy="2198599"/>
            </a:xfrm>
            <a:prstGeom prst="rightBrace">
              <a:avLst>
                <a:gd name="adj1" fmla="val 49978"/>
                <a:gd name="adj2" fmla="val 50000"/>
              </a:avLst>
            </a:prstGeom>
            <a:noFill/>
            <a:ln w="12700" algn="ctr">
              <a:solidFill>
                <a:schemeClr val="tx1"/>
              </a:solidFill>
              <a:round/>
              <a:headEnd/>
              <a:tailEnd/>
            </a:ln>
          </p:spPr>
          <p:txBody>
            <a:bodyPr lIns="91309" tIns="45655" rIns="91309" bIns="45655"/>
            <a:lstStyle/>
            <a:p>
              <a:pPr>
                <a:buClr>
                  <a:srgbClr val="CC9900"/>
                </a:buClr>
                <a:buFont typeface="Wingdings" pitchFamily="2" charset="2"/>
                <a:buChar char="n"/>
                <a:defRPr/>
              </a:pPr>
              <a:endParaRPr lang="zh-CN" altLang="en-US" sz="1700" dirty="0">
                <a:solidFill>
                  <a:srgbClr val="FFFFFF"/>
                </a:solidFill>
                <a:latin typeface="Huawei Sans" panose="020C0503030203020204" pitchFamily="34" charset="0"/>
                <a:ea typeface="Yu Gothic UI Semilight" panose="020B0400000000000000" pitchFamily="34" charset="-128"/>
                <a:cs typeface="Huawei Sans" panose="020C0503030203020204" pitchFamily="34" charset="0"/>
              </a:endParaRPr>
            </a:p>
          </p:txBody>
        </p:sp>
        <p:sp>
          <p:nvSpPr>
            <p:cNvPr id="81" name="右大括号 80"/>
            <p:cNvSpPr>
              <a:spLocks/>
            </p:cNvSpPr>
            <p:nvPr/>
          </p:nvSpPr>
          <p:spPr bwMode="auto">
            <a:xfrm rot="10800000">
              <a:off x="1035484" y="3988062"/>
              <a:ext cx="286914" cy="2198599"/>
            </a:xfrm>
            <a:prstGeom prst="rightBrace">
              <a:avLst>
                <a:gd name="adj1" fmla="val 49978"/>
                <a:gd name="adj2" fmla="val 50000"/>
              </a:avLst>
            </a:prstGeom>
            <a:noFill/>
            <a:ln w="12700" algn="ctr">
              <a:solidFill>
                <a:schemeClr val="tx1"/>
              </a:solidFill>
              <a:round/>
              <a:headEnd/>
              <a:tailEnd/>
            </a:ln>
          </p:spPr>
          <p:txBody>
            <a:bodyPr lIns="91309" tIns="45655" rIns="91309" bIns="45655"/>
            <a:lstStyle/>
            <a:p>
              <a:pPr>
                <a:buClr>
                  <a:srgbClr val="CC9900"/>
                </a:buClr>
                <a:buFont typeface="Wingdings" pitchFamily="2" charset="2"/>
                <a:buChar char="n"/>
                <a:defRPr/>
              </a:pPr>
              <a:endParaRPr lang="zh-CN" altLang="en-US" sz="1700" dirty="0">
                <a:solidFill>
                  <a:srgbClr val="FFFFFF"/>
                </a:solidFill>
                <a:latin typeface="Huawei Sans" panose="020C0503030203020204" pitchFamily="34" charset="0"/>
                <a:ea typeface="Yu Gothic UI Semilight" panose="020B0400000000000000" pitchFamily="34" charset="-128"/>
                <a:cs typeface="Huawei Sans" panose="020C0503030203020204" pitchFamily="34" charset="0"/>
              </a:endParaRPr>
            </a:p>
          </p:txBody>
        </p:sp>
        <p:sp>
          <p:nvSpPr>
            <p:cNvPr id="82" name="矩形 81"/>
            <p:cNvSpPr/>
            <p:nvPr/>
          </p:nvSpPr>
          <p:spPr>
            <a:xfrm>
              <a:off x="389337" y="2608976"/>
              <a:ext cx="818841" cy="366065"/>
            </a:xfrm>
            <a:prstGeom prst="rect">
              <a:avLst/>
            </a:prstGeom>
          </p:spPr>
          <p:txBody>
            <a:bodyPr wrap="square">
              <a:spAutoFit/>
            </a:bodyPr>
            <a:lstStyle/>
            <a:p>
              <a:pPr algn="ctr"/>
              <a:r>
                <a:rPr lang="en-US" altLang="zh-CN" sz="1400" dirty="0">
                  <a:solidFill>
                    <a:prstClr val="black"/>
                  </a:solidFill>
                  <a:latin typeface="方正兰亭黑简体" panose="02000000000000000000" pitchFamily="2" charset="-122"/>
                  <a:ea typeface="方正兰亭黑简体" panose="02000000000000000000" pitchFamily="2" charset="-122"/>
                </a:rPr>
                <a:t>MAN</a:t>
              </a:r>
              <a:endParaRPr lang="zh-CN" altLang="en-US" sz="1400" dirty="0"/>
            </a:p>
          </p:txBody>
        </p:sp>
        <p:sp>
          <p:nvSpPr>
            <p:cNvPr id="83" name="矩形 82"/>
            <p:cNvSpPr/>
            <p:nvPr/>
          </p:nvSpPr>
          <p:spPr>
            <a:xfrm>
              <a:off x="528642" y="4883887"/>
              <a:ext cx="516228" cy="366065"/>
            </a:xfrm>
            <a:prstGeom prst="rect">
              <a:avLst/>
            </a:prstGeom>
          </p:spPr>
          <p:txBody>
            <a:bodyPr wrap="square">
              <a:spAutoFit/>
            </a:bodyPr>
            <a:lstStyle/>
            <a:p>
              <a:pPr algn="ctr"/>
              <a:r>
                <a:rPr lang="en-US" altLang="zh-CN" sz="1400" dirty="0">
                  <a:solidFill>
                    <a:prstClr val="black"/>
                  </a:solidFill>
                  <a:latin typeface="方正兰亭黑简体" panose="02000000000000000000" pitchFamily="2" charset="-122"/>
                  <a:ea typeface="方正兰亭黑简体" panose="02000000000000000000" pitchFamily="2" charset="-122"/>
                </a:rPr>
                <a:t>AN</a:t>
              </a:r>
              <a:endParaRPr lang="zh-CN" altLang="en-US" sz="1400" dirty="0"/>
            </a:p>
          </p:txBody>
        </p:sp>
        <p:cxnSp>
          <p:nvCxnSpPr>
            <p:cNvPr id="84" name="直接连接符 83"/>
            <p:cNvCxnSpPr/>
            <p:nvPr/>
          </p:nvCxnSpPr>
          <p:spPr bwMode="auto">
            <a:xfrm>
              <a:off x="1395029" y="2085026"/>
              <a:ext cx="9685076" cy="0"/>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85" name="Text Box 262"/>
            <p:cNvSpPr txBox="1">
              <a:spLocks noChangeArrowheads="1"/>
            </p:cNvSpPr>
            <p:nvPr/>
          </p:nvSpPr>
          <p:spPr bwMode="auto">
            <a:xfrm>
              <a:off x="1012321" y="1569442"/>
              <a:ext cx="1478322" cy="549080"/>
            </a:xfrm>
            <a:prstGeom prst="rect">
              <a:avLst/>
            </a:prstGeom>
            <a:noFill/>
            <a:ln w="9525" algn="ctr">
              <a:noFill/>
              <a:miter lim="800000"/>
              <a:headEnd/>
              <a:tailEnd/>
            </a:ln>
          </p:spPr>
          <p:txBody>
            <a:bodyPr wrap="square" lIns="91425" tIns="45713" rIns="91425" bIns="45713">
              <a:spAutoFit/>
            </a:bodyPr>
            <a:lstStyle/>
            <a:p>
              <a:pPr algn="ctr" eaLnBrk="0" hangingPunct="0">
                <a:lnSpc>
                  <a:spcPct val="100000"/>
                </a:lnSpc>
                <a:spcBef>
                  <a:spcPct val="20000"/>
                </a:spcBef>
                <a:buClrTx/>
                <a:buSzTx/>
                <a:buFontTx/>
                <a:buNone/>
              </a:pPr>
              <a:r>
                <a:rPr lang="en-US" altLang="zh-CN" sz="1200" dirty="0"/>
                <a:t>Rede </a:t>
              </a:r>
              <a:br>
                <a:rPr lang="en-US" altLang="zh-CN" sz="1200" dirty="0"/>
              </a:br>
              <a:r>
                <a:rPr lang="en-US" altLang="zh-CN" sz="1200" dirty="0"/>
                <a:t>Backbone</a:t>
              </a:r>
            </a:p>
          </p:txBody>
        </p:sp>
        <p:cxnSp>
          <p:nvCxnSpPr>
            <p:cNvPr id="86" name="直接连接符 85"/>
            <p:cNvCxnSpPr/>
            <p:nvPr/>
          </p:nvCxnSpPr>
          <p:spPr bwMode="auto">
            <a:xfrm>
              <a:off x="1395029" y="2639910"/>
              <a:ext cx="9685076" cy="0"/>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87" name="Text Box 262"/>
            <p:cNvSpPr txBox="1">
              <a:spLocks noChangeArrowheads="1"/>
            </p:cNvSpPr>
            <p:nvPr/>
          </p:nvSpPr>
          <p:spPr bwMode="auto">
            <a:xfrm>
              <a:off x="1283601" y="2326921"/>
              <a:ext cx="1465276" cy="310753"/>
            </a:xfrm>
            <a:prstGeom prst="rect">
              <a:avLst/>
            </a:prstGeom>
            <a:noFill/>
            <a:ln w="9525" algn="ctr">
              <a:noFill/>
              <a:miter lim="800000"/>
              <a:headEnd/>
              <a:tailEnd/>
            </a:ln>
          </p:spPr>
          <p:txBody>
            <a:bodyPr wrap="square" lIns="91425" tIns="45713" rIns="91425" bIns="45713">
              <a:spAutoFit/>
            </a:bodyPr>
            <a:lstStyle/>
            <a:p>
              <a:pPr eaLnBrk="0" hangingPunct="0">
                <a:lnSpc>
                  <a:spcPct val="100000"/>
                </a:lnSpc>
                <a:spcBef>
                  <a:spcPct val="20000"/>
                </a:spcBef>
                <a:buClrTx/>
                <a:buSzTx/>
                <a:buFontTx/>
                <a:buNone/>
              </a:pPr>
              <a:r>
                <a:rPr lang="en-US" altLang="zh-CN" sz="1200" dirty="0"/>
                <a:t>Camada de núcleo</a:t>
              </a:r>
              <a:endParaRPr kumimoji="1" lang="zh-CN" altLang="en-US" sz="1200" dirty="0">
                <a:latin typeface="+mn-lt"/>
                <a:ea typeface="+mn-ea"/>
              </a:endParaRPr>
            </a:p>
          </p:txBody>
        </p:sp>
        <p:cxnSp>
          <p:nvCxnSpPr>
            <p:cNvPr id="88" name="直接连接符 87"/>
            <p:cNvCxnSpPr/>
            <p:nvPr/>
          </p:nvCxnSpPr>
          <p:spPr bwMode="auto">
            <a:xfrm>
              <a:off x="1395029" y="3214377"/>
              <a:ext cx="9685076" cy="0"/>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89" name="Text Box 262"/>
            <p:cNvSpPr txBox="1">
              <a:spLocks noChangeArrowheads="1"/>
            </p:cNvSpPr>
            <p:nvPr/>
          </p:nvSpPr>
          <p:spPr bwMode="auto">
            <a:xfrm>
              <a:off x="1283602" y="2901388"/>
              <a:ext cx="1751184" cy="310753"/>
            </a:xfrm>
            <a:prstGeom prst="rect">
              <a:avLst/>
            </a:prstGeom>
            <a:noFill/>
            <a:ln w="9525" algn="ctr">
              <a:noFill/>
              <a:miter lim="800000"/>
              <a:headEnd/>
              <a:tailEnd/>
            </a:ln>
          </p:spPr>
          <p:txBody>
            <a:bodyPr wrap="square" lIns="91425" tIns="45713" rIns="91425" bIns="45713">
              <a:spAutoFit/>
            </a:bodyPr>
            <a:lstStyle/>
            <a:p>
              <a:pPr eaLnBrk="0" hangingPunct="0">
                <a:lnSpc>
                  <a:spcPct val="100000"/>
                </a:lnSpc>
                <a:spcBef>
                  <a:spcPct val="20000"/>
                </a:spcBef>
                <a:buClrTx/>
                <a:buSzTx/>
                <a:buFontTx/>
                <a:buNone/>
              </a:pPr>
              <a:r>
                <a:rPr lang="en-US" altLang="zh-CN" sz="1200" dirty="0"/>
                <a:t>Camada de agregação</a:t>
              </a:r>
              <a:endParaRPr kumimoji="1" lang="zh-CN" altLang="en-US" sz="1200" dirty="0">
                <a:latin typeface="+mn-lt"/>
                <a:ea typeface="+mn-ea"/>
              </a:endParaRPr>
            </a:p>
          </p:txBody>
        </p:sp>
        <p:cxnSp>
          <p:nvCxnSpPr>
            <p:cNvPr id="90" name="直接连接符 89"/>
            <p:cNvCxnSpPr/>
            <p:nvPr/>
          </p:nvCxnSpPr>
          <p:spPr bwMode="auto">
            <a:xfrm>
              <a:off x="1395029" y="3852130"/>
              <a:ext cx="9685076" cy="0"/>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91" name="Text Box 262"/>
            <p:cNvSpPr txBox="1">
              <a:spLocks noChangeArrowheads="1"/>
            </p:cNvSpPr>
            <p:nvPr/>
          </p:nvSpPr>
          <p:spPr bwMode="auto">
            <a:xfrm>
              <a:off x="1283602" y="3341394"/>
              <a:ext cx="1065211" cy="549080"/>
            </a:xfrm>
            <a:prstGeom prst="rect">
              <a:avLst/>
            </a:prstGeom>
            <a:noFill/>
            <a:ln w="9525" algn="ctr">
              <a:noFill/>
              <a:miter lim="800000"/>
              <a:headEnd/>
              <a:tailEnd/>
            </a:ln>
          </p:spPr>
          <p:txBody>
            <a:bodyPr wrap="square" lIns="91425" tIns="45713" rIns="91425" bIns="45713">
              <a:spAutoFit/>
            </a:bodyPr>
            <a:lstStyle/>
            <a:p>
              <a:pPr algn="ctr" eaLnBrk="0" hangingPunct="0">
                <a:lnSpc>
                  <a:spcPct val="100000"/>
                </a:lnSpc>
                <a:spcBef>
                  <a:spcPct val="20000"/>
                </a:spcBef>
                <a:buClrTx/>
                <a:buSzTx/>
                <a:buFontTx/>
                <a:buNone/>
              </a:pPr>
              <a:r>
                <a:rPr lang="en-US" altLang="zh-CN" sz="1200" dirty="0"/>
                <a:t>Camada de acesso</a:t>
              </a:r>
              <a:endParaRPr kumimoji="1" lang="zh-CN" altLang="en-US" sz="1200" dirty="0">
                <a:latin typeface="+mn-lt"/>
                <a:ea typeface="+mn-ea"/>
              </a:endParaRPr>
            </a:p>
          </p:txBody>
        </p:sp>
        <p:sp>
          <p:nvSpPr>
            <p:cNvPr id="92" name="Text Box 262"/>
            <p:cNvSpPr txBox="1">
              <a:spLocks noChangeArrowheads="1"/>
            </p:cNvSpPr>
            <p:nvPr/>
          </p:nvSpPr>
          <p:spPr bwMode="auto">
            <a:xfrm>
              <a:off x="2123103" y="6167800"/>
              <a:ext cx="659974" cy="276985"/>
            </a:xfrm>
            <a:prstGeom prst="rect">
              <a:avLst/>
            </a:prstGeom>
            <a:noFill/>
            <a:ln w="9525" algn="ctr">
              <a:noFill/>
              <a:miter lim="800000"/>
              <a:headEnd/>
              <a:tailEnd/>
            </a:ln>
          </p:spPr>
          <p:txBody>
            <a:bodyPr wrap="square" lIns="91425" tIns="45713" rIns="91425" bIns="45713">
              <a:spAutoFit/>
            </a:bodyPr>
            <a:lstStyle/>
            <a:p>
              <a:pPr eaLnBrk="0" hangingPunct="0">
                <a:lnSpc>
                  <a:spcPct val="100000"/>
                </a:lnSpc>
                <a:spcBef>
                  <a:spcPct val="20000"/>
                </a:spcBef>
                <a:buClrTx/>
                <a:buSzTx/>
                <a:buFontTx/>
                <a:buNone/>
              </a:pPr>
              <a:r>
                <a:rPr kumimoji="1" lang="en-US" altLang="zh-CN" sz="1200" dirty="0">
                  <a:latin typeface="Huawei Sans" panose="020C0503030203020204" pitchFamily="34" charset="0"/>
                  <a:ea typeface="+mn-ea"/>
                  <a:cs typeface="Huawei Sans" panose="020C0503030203020204" pitchFamily="34" charset="0"/>
                </a:rPr>
                <a:t>HSI</a:t>
              </a:r>
              <a:endParaRPr kumimoji="1" lang="zh-CN" altLang="en-US" sz="1200" dirty="0">
                <a:latin typeface="Huawei Sans" panose="020C0503030203020204" pitchFamily="34" charset="0"/>
                <a:ea typeface="+mn-ea"/>
                <a:cs typeface="Huawei Sans" panose="020C0503030203020204" pitchFamily="34" charset="0"/>
              </a:endParaRPr>
            </a:p>
          </p:txBody>
        </p:sp>
        <p:sp>
          <p:nvSpPr>
            <p:cNvPr id="93" name="Text Box 262"/>
            <p:cNvSpPr txBox="1">
              <a:spLocks noChangeArrowheads="1"/>
            </p:cNvSpPr>
            <p:nvPr/>
          </p:nvSpPr>
          <p:spPr bwMode="auto">
            <a:xfrm>
              <a:off x="2810454" y="6183065"/>
              <a:ext cx="659974" cy="276985"/>
            </a:xfrm>
            <a:prstGeom prst="rect">
              <a:avLst/>
            </a:prstGeom>
            <a:noFill/>
            <a:ln w="9525" algn="ctr">
              <a:noFill/>
              <a:miter lim="800000"/>
              <a:headEnd/>
              <a:tailEnd/>
            </a:ln>
          </p:spPr>
          <p:txBody>
            <a:bodyPr wrap="square" lIns="91425" tIns="45713" rIns="91425" bIns="45713">
              <a:spAutoFit/>
            </a:bodyPr>
            <a:lstStyle/>
            <a:p>
              <a:pPr eaLnBrk="0" hangingPunct="0">
                <a:lnSpc>
                  <a:spcPct val="100000"/>
                </a:lnSpc>
                <a:spcBef>
                  <a:spcPct val="20000"/>
                </a:spcBef>
                <a:buClrTx/>
                <a:buSzTx/>
                <a:buFontTx/>
                <a:buNone/>
              </a:pPr>
              <a:r>
                <a:rPr kumimoji="1" lang="en-US" altLang="zh-CN" sz="1200" dirty="0">
                  <a:latin typeface="Huawei Sans" panose="020C0503030203020204" pitchFamily="34" charset="0"/>
                  <a:ea typeface="+mn-ea"/>
                  <a:cs typeface="Huawei Sans" panose="020C0503030203020204" pitchFamily="34" charset="0"/>
                </a:rPr>
                <a:t>IPTV</a:t>
              </a:r>
              <a:endParaRPr kumimoji="1" lang="zh-CN" altLang="en-US" sz="1200" dirty="0">
                <a:latin typeface="Huawei Sans" panose="020C0503030203020204" pitchFamily="34" charset="0"/>
                <a:ea typeface="+mn-ea"/>
                <a:cs typeface="Huawei Sans" panose="020C0503030203020204" pitchFamily="34" charset="0"/>
              </a:endParaRPr>
            </a:p>
          </p:txBody>
        </p:sp>
        <p:sp>
          <p:nvSpPr>
            <p:cNvPr id="94" name="Text Box 262"/>
            <p:cNvSpPr txBox="1">
              <a:spLocks noChangeArrowheads="1"/>
            </p:cNvSpPr>
            <p:nvPr/>
          </p:nvSpPr>
          <p:spPr bwMode="auto">
            <a:xfrm>
              <a:off x="6193946" y="6179814"/>
              <a:ext cx="659974" cy="310752"/>
            </a:xfrm>
            <a:prstGeom prst="rect">
              <a:avLst/>
            </a:prstGeom>
            <a:noFill/>
            <a:ln w="9525" algn="ctr">
              <a:noFill/>
              <a:miter lim="800000"/>
              <a:headEnd/>
              <a:tailEnd/>
            </a:ln>
          </p:spPr>
          <p:txBody>
            <a:bodyPr wrap="square" lIns="91425" tIns="45713" rIns="91425" bIns="45713">
              <a:spAutoFit/>
            </a:bodyPr>
            <a:lstStyle/>
            <a:p>
              <a:pPr eaLnBrk="0" hangingPunct="0">
                <a:lnSpc>
                  <a:spcPct val="100000"/>
                </a:lnSpc>
                <a:spcBef>
                  <a:spcPct val="20000"/>
                </a:spcBef>
                <a:buClrTx/>
                <a:buSzTx/>
                <a:buFontTx/>
                <a:buNone/>
              </a:pPr>
              <a:r>
                <a:rPr kumimoji="1" lang="en-US" altLang="zh-CN" sz="1200" dirty="0">
                  <a:latin typeface="+mn-lt"/>
                  <a:ea typeface="+mn-ea"/>
                </a:rPr>
                <a:t>Voz</a:t>
              </a:r>
              <a:endParaRPr kumimoji="1" lang="zh-CN" altLang="en-US" sz="1200" dirty="0">
                <a:latin typeface="+mn-lt"/>
                <a:ea typeface="+mn-ea"/>
              </a:endParaRPr>
            </a:p>
          </p:txBody>
        </p:sp>
        <p:sp>
          <p:nvSpPr>
            <p:cNvPr id="95" name="Text Box 262"/>
            <p:cNvSpPr txBox="1">
              <a:spLocks noChangeArrowheads="1"/>
            </p:cNvSpPr>
            <p:nvPr/>
          </p:nvSpPr>
          <p:spPr bwMode="auto">
            <a:xfrm>
              <a:off x="6797939" y="6179813"/>
              <a:ext cx="659974" cy="276985"/>
            </a:xfrm>
            <a:prstGeom prst="rect">
              <a:avLst/>
            </a:prstGeom>
            <a:noFill/>
            <a:ln w="9525" algn="ctr">
              <a:noFill/>
              <a:miter lim="800000"/>
              <a:headEnd/>
              <a:tailEnd/>
            </a:ln>
          </p:spPr>
          <p:txBody>
            <a:bodyPr wrap="square" lIns="91425" tIns="45713" rIns="91425" bIns="45713">
              <a:spAutoFit/>
            </a:bodyPr>
            <a:lstStyle/>
            <a:p>
              <a:pPr eaLnBrk="0" hangingPunct="0">
                <a:lnSpc>
                  <a:spcPct val="100000"/>
                </a:lnSpc>
                <a:spcBef>
                  <a:spcPct val="20000"/>
                </a:spcBef>
                <a:buClrTx/>
                <a:buSzTx/>
                <a:buFontTx/>
                <a:buNone/>
              </a:pPr>
              <a:r>
                <a:rPr kumimoji="1" lang="en-US" altLang="zh-CN" sz="1200" dirty="0">
                  <a:latin typeface="Huawei Sans" panose="020C0503030203020204" pitchFamily="34" charset="0"/>
                  <a:ea typeface="+mn-ea"/>
                  <a:cs typeface="Huawei Sans" panose="020C0503030203020204" pitchFamily="34" charset="0"/>
                </a:rPr>
                <a:t>HSI</a:t>
              </a:r>
              <a:endParaRPr kumimoji="1" lang="zh-CN" altLang="en-US" sz="1200" dirty="0">
                <a:latin typeface="Huawei Sans" panose="020C0503030203020204" pitchFamily="34" charset="0"/>
                <a:ea typeface="+mn-ea"/>
                <a:cs typeface="Huawei Sans" panose="020C0503030203020204" pitchFamily="34" charset="0"/>
              </a:endParaRPr>
            </a:p>
          </p:txBody>
        </p:sp>
        <p:sp>
          <p:nvSpPr>
            <p:cNvPr id="96" name="Text Box 262"/>
            <p:cNvSpPr txBox="1">
              <a:spLocks noChangeArrowheads="1"/>
            </p:cNvSpPr>
            <p:nvPr/>
          </p:nvSpPr>
          <p:spPr bwMode="auto">
            <a:xfrm>
              <a:off x="8696448" y="6178512"/>
              <a:ext cx="1743728" cy="329441"/>
            </a:xfrm>
            <a:prstGeom prst="rect">
              <a:avLst/>
            </a:prstGeom>
            <a:noFill/>
            <a:ln w="9525" algn="ctr">
              <a:noFill/>
              <a:miter lim="800000"/>
              <a:headEnd/>
              <a:tailEnd/>
            </a:ln>
          </p:spPr>
          <p:txBody>
            <a:bodyPr wrap="square" lIns="91425" tIns="45713" rIns="91425" bIns="45713">
              <a:spAutoFit/>
            </a:bodyPr>
            <a:lstStyle/>
            <a:p>
              <a:pPr eaLnBrk="0" hangingPunct="0">
                <a:lnSpc>
                  <a:spcPct val="100000"/>
                </a:lnSpc>
                <a:spcBef>
                  <a:spcPct val="20000"/>
                </a:spcBef>
                <a:buClrTx/>
                <a:buSzTx/>
                <a:buFontTx/>
                <a:buNone/>
              </a:pPr>
              <a:r>
                <a:rPr lang="en-US" altLang="zh-CN" sz="1200" dirty="0"/>
                <a:t>Linha privada da empresa</a:t>
              </a:r>
              <a:endParaRPr kumimoji="1" lang="zh-CN" altLang="en-US" sz="1200" dirty="0">
                <a:latin typeface="+mn-lt"/>
                <a:ea typeface="+mn-ea"/>
              </a:endParaRPr>
            </a:p>
          </p:txBody>
        </p:sp>
        <p:sp>
          <p:nvSpPr>
            <p:cNvPr id="97" name="Text Box 262"/>
            <p:cNvSpPr txBox="1">
              <a:spLocks noChangeArrowheads="1"/>
            </p:cNvSpPr>
            <p:nvPr/>
          </p:nvSpPr>
          <p:spPr bwMode="auto">
            <a:xfrm>
              <a:off x="7404699" y="6179811"/>
              <a:ext cx="659974" cy="276985"/>
            </a:xfrm>
            <a:prstGeom prst="rect">
              <a:avLst/>
            </a:prstGeom>
            <a:noFill/>
            <a:ln w="9525" algn="ctr">
              <a:noFill/>
              <a:miter lim="800000"/>
              <a:headEnd/>
              <a:tailEnd/>
            </a:ln>
          </p:spPr>
          <p:txBody>
            <a:bodyPr wrap="square" lIns="91425" tIns="45713" rIns="91425" bIns="45713">
              <a:spAutoFit/>
            </a:bodyPr>
            <a:lstStyle/>
            <a:p>
              <a:pPr eaLnBrk="0" hangingPunct="0">
                <a:lnSpc>
                  <a:spcPct val="100000"/>
                </a:lnSpc>
                <a:spcBef>
                  <a:spcPct val="20000"/>
                </a:spcBef>
                <a:buClrTx/>
                <a:buSzTx/>
                <a:buFontTx/>
                <a:buNone/>
              </a:pPr>
              <a:r>
                <a:rPr kumimoji="1" lang="en-US" altLang="zh-CN" sz="1200" dirty="0">
                  <a:latin typeface="Huawei Sans" panose="020C0503030203020204" pitchFamily="34" charset="0"/>
                  <a:ea typeface="+mn-ea"/>
                  <a:cs typeface="Huawei Sans" panose="020C0503030203020204" pitchFamily="34" charset="0"/>
                </a:rPr>
                <a:t>VOD</a:t>
              </a:r>
              <a:endParaRPr kumimoji="1" lang="zh-CN" altLang="en-US" sz="1200" dirty="0">
                <a:latin typeface="Huawei Sans" panose="020C0503030203020204" pitchFamily="34" charset="0"/>
                <a:ea typeface="+mn-ea"/>
                <a:cs typeface="Huawei Sans" panose="020C0503030203020204" pitchFamily="34" charset="0"/>
              </a:endParaRPr>
            </a:p>
          </p:txBody>
        </p:sp>
        <p:sp>
          <p:nvSpPr>
            <p:cNvPr id="98" name="Text Box 262"/>
            <p:cNvSpPr txBox="1">
              <a:spLocks noChangeArrowheads="1"/>
            </p:cNvSpPr>
            <p:nvPr/>
          </p:nvSpPr>
          <p:spPr bwMode="auto">
            <a:xfrm>
              <a:off x="1262428" y="5177472"/>
              <a:ext cx="1065211" cy="310752"/>
            </a:xfrm>
            <a:prstGeom prst="rect">
              <a:avLst/>
            </a:prstGeom>
            <a:noFill/>
            <a:ln w="9525" algn="ctr">
              <a:noFill/>
              <a:miter lim="800000"/>
              <a:headEnd/>
              <a:tailEnd/>
            </a:ln>
          </p:spPr>
          <p:txBody>
            <a:bodyPr wrap="square" lIns="91425" tIns="45713" rIns="91425" bIns="45713">
              <a:spAutoFit/>
            </a:bodyPr>
            <a:lstStyle/>
            <a:p>
              <a:pPr algn="ctr" eaLnBrk="0" hangingPunct="0">
                <a:lnSpc>
                  <a:spcPct val="100000"/>
                </a:lnSpc>
                <a:spcBef>
                  <a:spcPct val="20000"/>
                </a:spcBef>
                <a:buClrTx/>
                <a:buSzTx/>
                <a:buFontTx/>
                <a:buNone/>
              </a:pPr>
              <a:r>
                <a:rPr lang="en-US" altLang="zh-CN" sz="1200" dirty="0"/>
                <a:t>Usuários domésticos</a:t>
              </a:r>
              <a:endParaRPr kumimoji="1" lang="zh-CN" altLang="en-US" sz="1200" dirty="0">
                <a:latin typeface="+mn-lt"/>
                <a:ea typeface="+mn-ea"/>
              </a:endParaRPr>
            </a:p>
          </p:txBody>
        </p:sp>
        <p:sp>
          <p:nvSpPr>
            <p:cNvPr id="99" name="Text Box 262"/>
            <p:cNvSpPr txBox="1">
              <a:spLocks noChangeArrowheads="1"/>
            </p:cNvSpPr>
            <p:nvPr/>
          </p:nvSpPr>
          <p:spPr bwMode="auto">
            <a:xfrm>
              <a:off x="5902753" y="5087174"/>
              <a:ext cx="1065211" cy="517931"/>
            </a:xfrm>
            <a:prstGeom prst="rect">
              <a:avLst/>
            </a:prstGeom>
            <a:noFill/>
            <a:ln w="9525" algn="ctr">
              <a:noFill/>
              <a:miter lim="800000"/>
              <a:headEnd/>
              <a:tailEnd/>
            </a:ln>
          </p:spPr>
          <p:txBody>
            <a:bodyPr wrap="square" lIns="91425" tIns="45713" rIns="91425" bIns="45713">
              <a:spAutoFit/>
            </a:bodyPr>
            <a:lstStyle/>
            <a:p>
              <a:pPr algn="ctr" eaLnBrk="0" hangingPunct="0">
                <a:lnSpc>
                  <a:spcPct val="100000"/>
                </a:lnSpc>
                <a:spcBef>
                  <a:spcPct val="20000"/>
                </a:spcBef>
                <a:buClrTx/>
                <a:buSzTx/>
                <a:buFontTx/>
                <a:buNone/>
              </a:pPr>
              <a:r>
                <a:rPr lang="en-US" altLang="zh-CN" sz="1200" dirty="0"/>
                <a:t>Usuário corporativo</a:t>
              </a:r>
              <a:endParaRPr kumimoji="1" lang="zh-CN" altLang="en-US" sz="1200" dirty="0">
                <a:latin typeface="+mn-lt"/>
                <a:ea typeface="+mn-ea"/>
              </a:endParaRPr>
            </a:p>
          </p:txBody>
        </p:sp>
        <p:sp>
          <p:nvSpPr>
            <p:cNvPr id="100" name="Text Box 262"/>
            <p:cNvSpPr txBox="1">
              <a:spLocks noChangeArrowheads="1"/>
            </p:cNvSpPr>
            <p:nvPr/>
          </p:nvSpPr>
          <p:spPr bwMode="auto">
            <a:xfrm>
              <a:off x="8213900" y="5136662"/>
              <a:ext cx="1065211" cy="517931"/>
            </a:xfrm>
            <a:prstGeom prst="rect">
              <a:avLst/>
            </a:prstGeom>
            <a:noFill/>
            <a:ln w="9525" algn="ctr">
              <a:noFill/>
              <a:miter lim="800000"/>
              <a:headEnd/>
              <a:tailEnd/>
            </a:ln>
          </p:spPr>
          <p:txBody>
            <a:bodyPr wrap="square" lIns="91425" tIns="45713" rIns="91425" bIns="45713">
              <a:spAutoFit/>
            </a:bodyPr>
            <a:lstStyle/>
            <a:p>
              <a:pPr algn="ctr" eaLnBrk="0" hangingPunct="0">
                <a:lnSpc>
                  <a:spcPct val="100000"/>
                </a:lnSpc>
                <a:spcBef>
                  <a:spcPct val="20000"/>
                </a:spcBef>
                <a:buClrTx/>
                <a:buSzTx/>
                <a:buFontTx/>
                <a:buNone/>
              </a:pPr>
              <a:r>
                <a:rPr lang="en-US" altLang="zh-CN" sz="1200" dirty="0"/>
                <a:t>Usuário corporativo</a:t>
              </a:r>
              <a:endParaRPr kumimoji="1" lang="zh-CN" altLang="en-US" sz="1200" dirty="0">
                <a:latin typeface="+mn-lt"/>
                <a:ea typeface="+mn-ea"/>
              </a:endParaRPr>
            </a:p>
          </p:txBody>
        </p:sp>
        <p:cxnSp>
          <p:nvCxnSpPr>
            <p:cNvPr id="101" name="直接连接符 100"/>
            <p:cNvCxnSpPr/>
            <p:nvPr/>
          </p:nvCxnSpPr>
          <p:spPr bwMode="auto">
            <a:xfrm>
              <a:off x="9879651" y="1270671"/>
              <a:ext cx="748903" cy="0"/>
            </a:xfrm>
            <a:prstGeom prst="line">
              <a:avLst/>
            </a:prstGeom>
            <a:solidFill>
              <a:schemeClr val="accent1"/>
            </a:solidFill>
            <a:ln w="19050" cap="flat" cmpd="sng" algn="ctr">
              <a:solidFill>
                <a:srgbClr val="FFC000"/>
              </a:solidFill>
              <a:prstDash val="solid"/>
              <a:round/>
              <a:headEnd type="none" w="med" len="med"/>
              <a:tailEnd type="none" w="med" len="med"/>
            </a:ln>
            <a:effectLst/>
          </p:spPr>
        </p:cxnSp>
        <p:cxnSp>
          <p:nvCxnSpPr>
            <p:cNvPr id="102" name="直接连接符 101"/>
            <p:cNvCxnSpPr/>
            <p:nvPr/>
          </p:nvCxnSpPr>
          <p:spPr bwMode="auto">
            <a:xfrm>
              <a:off x="9879651" y="1516190"/>
              <a:ext cx="748903"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03" name="Rectangle 339"/>
            <p:cNvSpPr>
              <a:spLocks noChangeArrowheads="1"/>
            </p:cNvSpPr>
            <p:nvPr/>
          </p:nvSpPr>
          <p:spPr bwMode="auto">
            <a:xfrm flipH="1">
              <a:off x="10728589" y="1150265"/>
              <a:ext cx="1037717" cy="240812"/>
            </a:xfrm>
            <a:prstGeom prst="rect">
              <a:avLst/>
            </a:prstGeom>
            <a:noFill/>
            <a:ln w="12700" algn="ctr">
              <a:noFill/>
              <a:miter lim="800000"/>
              <a:headEnd/>
              <a:tailEnd/>
            </a:ln>
          </p:spPr>
          <p:txBody>
            <a:bodyPr wrap="none" lIns="0" tIns="0" rIns="0" bIns="0" anchor="ctr"/>
            <a:lstStyle/>
            <a:p>
              <a:pPr defTabSz="2647950" eaLnBrk="0" hangingPunct="0"/>
              <a:r>
                <a:rPr lang="en-US" altLang="zh-CN" sz="1200" dirty="0"/>
                <a:t>Fibra ótica</a:t>
              </a:r>
              <a:endParaRPr kumimoji="0" lang="en-US" altLang="zh-CN" sz="1200" dirty="0">
                <a:latin typeface="方正兰亭黑简体" panose="02000000000000000000" pitchFamily="2" charset="-122"/>
                <a:ea typeface="方正兰亭黑简体" panose="02000000000000000000" pitchFamily="2" charset="-122"/>
              </a:endParaRPr>
            </a:p>
          </p:txBody>
        </p:sp>
        <p:sp>
          <p:nvSpPr>
            <p:cNvPr id="104" name="Rectangle 339"/>
            <p:cNvSpPr>
              <a:spLocks noChangeArrowheads="1"/>
            </p:cNvSpPr>
            <p:nvPr/>
          </p:nvSpPr>
          <p:spPr bwMode="auto">
            <a:xfrm flipH="1">
              <a:off x="10728589" y="1376772"/>
              <a:ext cx="1037717" cy="240812"/>
            </a:xfrm>
            <a:prstGeom prst="rect">
              <a:avLst/>
            </a:prstGeom>
            <a:noFill/>
            <a:ln w="12700" algn="ctr">
              <a:noFill/>
              <a:miter lim="800000"/>
              <a:headEnd/>
              <a:tailEnd/>
            </a:ln>
          </p:spPr>
          <p:txBody>
            <a:bodyPr wrap="none" lIns="0" tIns="0" rIns="0" bIns="0" anchor="ctr"/>
            <a:lstStyle/>
            <a:p>
              <a:pPr defTabSz="2647950" eaLnBrk="0" hangingPunct="0"/>
              <a:r>
                <a:rPr lang="en-US" altLang="zh-CN" sz="1200" dirty="0"/>
                <a:t>Par trançado</a:t>
              </a:r>
              <a:endParaRPr kumimoji="0" lang="en-US" altLang="zh-CN" sz="1200" dirty="0">
                <a:latin typeface="方正兰亭黑简体" panose="02000000000000000000" pitchFamily="2" charset="-122"/>
                <a:ea typeface="方正兰亭黑简体" panose="02000000000000000000" pitchFamily="2" charset="-122"/>
              </a:endParaRPr>
            </a:p>
          </p:txBody>
        </p:sp>
      </p:grpSp>
    </p:spTree>
    <p:extLst>
      <p:ext uri="{BB962C8B-B14F-4D97-AF65-F5344CB8AC3E}">
        <p14:creationId xmlns:p14="http://schemas.microsoft.com/office/powerpoint/2010/main" val="18799918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Aplicação Típica de Acesso PON em Redes de Campus</a:t>
            </a:r>
            <a:endParaRPr lang="zh-CN" altLang="en-US" dirty="0"/>
          </a:p>
        </p:txBody>
      </p:sp>
      <p:grpSp>
        <p:nvGrpSpPr>
          <p:cNvPr id="149" name="组合 148"/>
          <p:cNvGrpSpPr/>
          <p:nvPr/>
        </p:nvGrpSpPr>
        <p:grpSpPr>
          <a:xfrm>
            <a:off x="212202" y="1414129"/>
            <a:ext cx="11518479" cy="4555191"/>
            <a:chOff x="107026" y="1328799"/>
            <a:chExt cx="11888209" cy="5112807"/>
          </a:xfrm>
        </p:grpSpPr>
        <p:cxnSp>
          <p:nvCxnSpPr>
            <p:cNvPr id="150" name="直接连接符 149"/>
            <p:cNvCxnSpPr/>
            <p:nvPr/>
          </p:nvCxnSpPr>
          <p:spPr bwMode="auto">
            <a:xfrm>
              <a:off x="7736342" y="5502488"/>
              <a:ext cx="0" cy="57606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51" name="直接连接符 150"/>
            <p:cNvCxnSpPr/>
            <p:nvPr/>
          </p:nvCxnSpPr>
          <p:spPr bwMode="auto">
            <a:xfrm flipH="1">
              <a:off x="8868866" y="4382225"/>
              <a:ext cx="1872770" cy="422630"/>
            </a:xfrm>
            <a:prstGeom prst="line">
              <a:avLst/>
            </a:prstGeom>
            <a:solidFill>
              <a:schemeClr val="accent1"/>
            </a:solidFill>
            <a:ln w="19050" cap="flat" cmpd="sng" algn="ctr">
              <a:solidFill>
                <a:srgbClr val="FFC000"/>
              </a:solidFill>
              <a:prstDash val="solid"/>
              <a:round/>
              <a:headEnd type="none" w="med" len="med"/>
              <a:tailEnd type="none" w="med" len="med"/>
            </a:ln>
            <a:effectLst/>
          </p:spPr>
        </p:cxnSp>
        <p:cxnSp>
          <p:nvCxnSpPr>
            <p:cNvPr id="152" name="直接连接符 151"/>
            <p:cNvCxnSpPr/>
            <p:nvPr/>
          </p:nvCxnSpPr>
          <p:spPr bwMode="auto">
            <a:xfrm>
              <a:off x="6988718" y="4386364"/>
              <a:ext cx="1880148" cy="418491"/>
            </a:xfrm>
            <a:prstGeom prst="line">
              <a:avLst/>
            </a:prstGeom>
            <a:solidFill>
              <a:schemeClr val="accent1"/>
            </a:solidFill>
            <a:ln w="19050" cap="flat" cmpd="sng" algn="ctr">
              <a:solidFill>
                <a:srgbClr val="FFC000"/>
              </a:solidFill>
              <a:prstDash val="solid"/>
              <a:round/>
              <a:headEnd type="none" w="med" len="med"/>
              <a:tailEnd type="none" w="med" len="med"/>
            </a:ln>
            <a:effectLst/>
          </p:spPr>
        </p:cxnSp>
        <p:cxnSp>
          <p:nvCxnSpPr>
            <p:cNvPr id="153" name="直接连接符 152"/>
            <p:cNvCxnSpPr>
              <a:stCxn id="227" idx="3"/>
              <a:endCxn id="228" idx="1"/>
            </p:cNvCxnSpPr>
            <p:nvPr/>
          </p:nvCxnSpPr>
          <p:spPr bwMode="auto">
            <a:xfrm>
              <a:off x="1353339" y="4356630"/>
              <a:ext cx="330020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54" name="直接连接符 153"/>
            <p:cNvCxnSpPr/>
            <p:nvPr/>
          </p:nvCxnSpPr>
          <p:spPr bwMode="auto">
            <a:xfrm>
              <a:off x="1132422" y="5502488"/>
              <a:ext cx="0" cy="57606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55" name="直接连接符 154"/>
            <p:cNvCxnSpPr/>
            <p:nvPr/>
          </p:nvCxnSpPr>
          <p:spPr bwMode="auto">
            <a:xfrm>
              <a:off x="4869615" y="5502488"/>
              <a:ext cx="0" cy="57606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56" name="直接连接符 155"/>
            <p:cNvCxnSpPr/>
            <p:nvPr/>
          </p:nvCxnSpPr>
          <p:spPr bwMode="auto">
            <a:xfrm>
              <a:off x="2998833" y="5106444"/>
              <a:ext cx="0" cy="97210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57" name="直接连接符 156"/>
            <p:cNvCxnSpPr/>
            <p:nvPr/>
          </p:nvCxnSpPr>
          <p:spPr bwMode="auto">
            <a:xfrm>
              <a:off x="1131462" y="2622168"/>
              <a:ext cx="3738153" cy="57606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58" name="直接连接符 157"/>
            <p:cNvCxnSpPr/>
            <p:nvPr/>
          </p:nvCxnSpPr>
          <p:spPr bwMode="auto">
            <a:xfrm flipV="1">
              <a:off x="1131462" y="2652697"/>
              <a:ext cx="3738153" cy="54553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59" name="直接连接符 158"/>
            <p:cNvCxnSpPr/>
            <p:nvPr/>
          </p:nvCxnSpPr>
          <p:spPr bwMode="auto">
            <a:xfrm flipV="1">
              <a:off x="1131462" y="3194726"/>
              <a:ext cx="3738153" cy="589359"/>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60" name="直接连接符 159"/>
            <p:cNvCxnSpPr>
              <a:stCxn id="226" idx="3"/>
            </p:cNvCxnSpPr>
            <p:nvPr/>
          </p:nvCxnSpPr>
          <p:spPr bwMode="auto">
            <a:xfrm>
              <a:off x="1358532" y="3179424"/>
              <a:ext cx="3511083" cy="582749"/>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61" name="直接连接符 160"/>
            <p:cNvCxnSpPr/>
            <p:nvPr/>
          </p:nvCxnSpPr>
          <p:spPr bwMode="auto">
            <a:xfrm flipV="1">
              <a:off x="1131462" y="3774326"/>
              <a:ext cx="3738153" cy="61203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62" name="直接连接符 161"/>
            <p:cNvCxnSpPr>
              <a:stCxn id="229" idx="3"/>
              <a:endCxn id="228" idx="1"/>
            </p:cNvCxnSpPr>
            <p:nvPr/>
          </p:nvCxnSpPr>
          <p:spPr bwMode="auto">
            <a:xfrm>
              <a:off x="1353339" y="3767328"/>
              <a:ext cx="3300200" cy="58930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63" name="直接连接符 162"/>
            <p:cNvCxnSpPr/>
            <p:nvPr/>
          </p:nvCxnSpPr>
          <p:spPr bwMode="auto">
            <a:xfrm>
              <a:off x="9975474" y="5502488"/>
              <a:ext cx="0" cy="57606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64" name="直接连接符 163"/>
            <p:cNvCxnSpPr/>
            <p:nvPr/>
          </p:nvCxnSpPr>
          <p:spPr bwMode="auto">
            <a:xfrm flipV="1">
              <a:off x="6996100" y="2622168"/>
              <a:ext cx="3745535" cy="5725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65" name="直接连接符 164"/>
            <p:cNvCxnSpPr/>
            <p:nvPr/>
          </p:nvCxnSpPr>
          <p:spPr bwMode="auto">
            <a:xfrm flipV="1">
              <a:off x="6996100" y="3205460"/>
              <a:ext cx="3745535" cy="55261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66" name="直接连接符 165"/>
            <p:cNvCxnSpPr/>
            <p:nvPr/>
          </p:nvCxnSpPr>
          <p:spPr bwMode="auto">
            <a:xfrm>
              <a:off x="6996100" y="2622168"/>
              <a:ext cx="3745535" cy="5725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67" name="直接连接符 166"/>
            <p:cNvCxnSpPr/>
            <p:nvPr/>
          </p:nvCxnSpPr>
          <p:spPr bwMode="auto">
            <a:xfrm>
              <a:off x="6996100" y="3194726"/>
              <a:ext cx="3745535" cy="56335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68" name="直接连接符 167"/>
            <p:cNvCxnSpPr/>
            <p:nvPr/>
          </p:nvCxnSpPr>
          <p:spPr bwMode="auto">
            <a:xfrm>
              <a:off x="6996100" y="3758077"/>
              <a:ext cx="3745535" cy="628287"/>
            </a:xfrm>
            <a:prstGeom prst="line">
              <a:avLst/>
            </a:prstGeom>
            <a:solidFill>
              <a:schemeClr val="accent1"/>
            </a:solidFill>
            <a:ln w="19050" cap="flat" cmpd="sng" algn="ctr">
              <a:solidFill>
                <a:srgbClr val="FFC000"/>
              </a:solidFill>
              <a:prstDash val="solid"/>
              <a:round/>
              <a:headEnd type="none" w="med" len="med"/>
              <a:tailEnd type="none" w="med" len="med"/>
            </a:ln>
            <a:effectLst/>
          </p:spPr>
        </p:cxnSp>
        <p:cxnSp>
          <p:nvCxnSpPr>
            <p:cNvPr id="169" name="直接连接符 168"/>
            <p:cNvCxnSpPr/>
            <p:nvPr/>
          </p:nvCxnSpPr>
          <p:spPr bwMode="auto">
            <a:xfrm flipH="1">
              <a:off x="6996100" y="3758077"/>
              <a:ext cx="3745535" cy="628287"/>
            </a:xfrm>
            <a:prstGeom prst="line">
              <a:avLst/>
            </a:prstGeom>
            <a:solidFill>
              <a:schemeClr val="accent1"/>
            </a:solidFill>
            <a:ln w="19050" cap="flat" cmpd="sng" algn="ctr">
              <a:solidFill>
                <a:srgbClr val="FFC000"/>
              </a:solidFill>
              <a:prstDash val="solid"/>
              <a:round/>
              <a:headEnd type="none" w="med" len="med"/>
              <a:tailEnd type="none" w="med" len="med"/>
            </a:ln>
            <a:effectLst/>
          </p:spPr>
        </p:cxnSp>
        <p:pic>
          <p:nvPicPr>
            <p:cNvPr id="170" name="图片 169"/>
            <p:cNvPicPr>
              <a:picLocks noChangeAspect="1"/>
            </p:cNvPicPr>
            <p:nvPr/>
          </p:nvPicPr>
          <p:blipFill>
            <a:blip r:embed="rId3" cstate="print"/>
            <a:stretch>
              <a:fillRect/>
            </a:stretch>
          </p:blipFill>
          <p:spPr>
            <a:xfrm>
              <a:off x="6780591" y="4140106"/>
              <a:ext cx="364379" cy="536447"/>
            </a:xfrm>
            <a:prstGeom prst="rect">
              <a:avLst/>
            </a:prstGeom>
          </p:spPr>
        </p:pic>
        <p:pic>
          <p:nvPicPr>
            <p:cNvPr id="171" name="图片 170"/>
            <p:cNvPicPr>
              <a:picLocks noChangeAspect="1"/>
            </p:cNvPicPr>
            <p:nvPr/>
          </p:nvPicPr>
          <p:blipFill>
            <a:blip r:embed="rId3" cstate="print"/>
            <a:stretch>
              <a:fillRect/>
            </a:stretch>
          </p:blipFill>
          <p:spPr>
            <a:xfrm>
              <a:off x="10556157" y="4140106"/>
              <a:ext cx="364379" cy="536447"/>
            </a:xfrm>
            <a:prstGeom prst="rect">
              <a:avLst/>
            </a:prstGeom>
          </p:spPr>
        </p:pic>
        <p:cxnSp>
          <p:nvCxnSpPr>
            <p:cNvPr id="172" name="直接连接符 171"/>
            <p:cNvCxnSpPr/>
            <p:nvPr/>
          </p:nvCxnSpPr>
          <p:spPr bwMode="auto">
            <a:xfrm flipH="1">
              <a:off x="7732008" y="4921156"/>
              <a:ext cx="1129477" cy="581332"/>
            </a:xfrm>
            <a:prstGeom prst="line">
              <a:avLst/>
            </a:prstGeom>
            <a:solidFill>
              <a:schemeClr val="accent1"/>
            </a:solidFill>
            <a:ln w="19050" cap="flat" cmpd="sng" algn="ctr">
              <a:solidFill>
                <a:srgbClr val="FFC000"/>
              </a:solidFill>
              <a:prstDash val="solid"/>
              <a:round/>
              <a:headEnd type="none" w="med" len="med"/>
              <a:tailEnd type="none" w="med" len="med"/>
            </a:ln>
            <a:effectLst/>
          </p:spPr>
        </p:cxnSp>
        <p:cxnSp>
          <p:nvCxnSpPr>
            <p:cNvPr id="173" name="直接连接符 172"/>
            <p:cNvCxnSpPr/>
            <p:nvPr/>
          </p:nvCxnSpPr>
          <p:spPr bwMode="auto">
            <a:xfrm>
              <a:off x="8868867" y="4921156"/>
              <a:ext cx="1121731" cy="577163"/>
            </a:xfrm>
            <a:prstGeom prst="line">
              <a:avLst/>
            </a:prstGeom>
            <a:solidFill>
              <a:schemeClr val="accent1"/>
            </a:solidFill>
            <a:ln w="19050" cap="flat" cmpd="sng" algn="ctr">
              <a:solidFill>
                <a:srgbClr val="FFC000"/>
              </a:solidFill>
              <a:prstDash val="solid"/>
              <a:round/>
              <a:headEnd type="none" w="med" len="med"/>
              <a:tailEnd type="none" w="med" len="med"/>
            </a:ln>
            <a:effectLst/>
          </p:spPr>
        </p:cxnSp>
        <p:pic>
          <p:nvPicPr>
            <p:cNvPr id="174" name="图片 173"/>
            <p:cNvPicPr>
              <a:picLocks noChangeAspect="1"/>
            </p:cNvPicPr>
            <p:nvPr/>
          </p:nvPicPr>
          <p:blipFill>
            <a:blip r:embed="rId4" cstate="print"/>
            <a:stretch>
              <a:fillRect/>
            </a:stretch>
          </p:blipFill>
          <p:spPr>
            <a:xfrm rot="16200000">
              <a:off x="8743666" y="4781151"/>
              <a:ext cx="250401" cy="242191"/>
            </a:xfrm>
            <a:prstGeom prst="rect">
              <a:avLst/>
            </a:prstGeom>
          </p:spPr>
        </p:pic>
        <p:cxnSp>
          <p:nvCxnSpPr>
            <p:cNvPr id="175" name="直接连接符 174"/>
            <p:cNvCxnSpPr/>
            <p:nvPr/>
          </p:nvCxnSpPr>
          <p:spPr bwMode="auto">
            <a:xfrm flipH="1">
              <a:off x="7191583" y="5498318"/>
              <a:ext cx="540424" cy="58023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76" name="直接连接符 175"/>
            <p:cNvCxnSpPr/>
            <p:nvPr/>
          </p:nvCxnSpPr>
          <p:spPr bwMode="auto">
            <a:xfrm>
              <a:off x="7749483" y="5505879"/>
              <a:ext cx="522948" cy="58362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77" name="直接连接符 176"/>
            <p:cNvCxnSpPr/>
            <p:nvPr/>
          </p:nvCxnSpPr>
          <p:spPr bwMode="auto">
            <a:xfrm flipH="1">
              <a:off x="9479556" y="5498318"/>
              <a:ext cx="500491" cy="59118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78" name="直接连接符 177"/>
            <p:cNvCxnSpPr/>
            <p:nvPr/>
          </p:nvCxnSpPr>
          <p:spPr bwMode="auto">
            <a:xfrm>
              <a:off x="9975474" y="5502487"/>
              <a:ext cx="584930" cy="581334"/>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179" name="图片 178"/>
            <p:cNvPicPr>
              <a:picLocks noChangeAspect="1"/>
            </p:cNvPicPr>
            <p:nvPr/>
          </p:nvPicPr>
          <p:blipFill>
            <a:blip r:embed="rId5" cstate="print"/>
            <a:stretch>
              <a:fillRect/>
            </a:stretch>
          </p:blipFill>
          <p:spPr>
            <a:xfrm>
              <a:off x="7572164" y="5394476"/>
              <a:ext cx="304304" cy="202869"/>
            </a:xfrm>
            <a:prstGeom prst="rect">
              <a:avLst/>
            </a:prstGeom>
          </p:spPr>
        </p:pic>
        <p:pic>
          <p:nvPicPr>
            <p:cNvPr id="180" name="图片 179"/>
            <p:cNvPicPr>
              <a:picLocks noChangeAspect="1"/>
            </p:cNvPicPr>
            <p:nvPr/>
          </p:nvPicPr>
          <p:blipFill>
            <a:blip r:embed="rId5" cstate="print"/>
            <a:stretch>
              <a:fillRect/>
            </a:stretch>
          </p:blipFill>
          <p:spPr>
            <a:xfrm>
              <a:off x="9819320" y="5394476"/>
              <a:ext cx="304304" cy="202869"/>
            </a:xfrm>
            <a:prstGeom prst="rect">
              <a:avLst/>
            </a:prstGeom>
          </p:spPr>
        </p:pic>
        <p:pic>
          <p:nvPicPr>
            <p:cNvPr id="181" name="图片 180"/>
            <p:cNvPicPr>
              <a:picLocks noChangeAspect="1"/>
            </p:cNvPicPr>
            <p:nvPr/>
          </p:nvPicPr>
          <p:blipFill>
            <a:blip r:embed="rId6"/>
            <a:stretch>
              <a:fillRect/>
            </a:stretch>
          </p:blipFill>
          <p:spPr>
            <a:xfrm>
              <a:off x="7097453" y="5948874"/>
              <a:ext cx="199157" cy="211131"/>
            </a:xfrm>
            <a:prstGeom prst="rect">
              <a:avLst/>
            </a:prstGeom>
          </p:spPr>
        </p:pic>
        <p:pic>
          <p:nvPicPr>
            <p:cNvPr id="182" name="图片 181"/>
            <p:cNvPicPr>
              <a:picLocks noChangeAspect="1"/>
            </p:cNvPicPr>
            <p:nvPr/>
          </p:nvPicPr>
          <p:blipFill>
            <a:blip r:embed="rId7" cstate="print"/>
            <a:stretch>
              <a:fillRect/>
            </a:stretch>
          </p:blipFill>
          <p:spPr>
            <a:xfrm>
              <a:off x="8058023" y="5956952"/>
              <a:ext cx="308538" cy="206720"/>
            </a:xfrm>
            <a:prstGeom prst="rect">
              <a:avLst/>
            </a:prstGeom>
          </p:spPr>
        </p:pic>
        <p:sp>
          <p:nvSpPr>
            <p:cNvPr id="183" name="Text Box 262"/>
            <p:cNvSpPr txBox="1">
              <a:spLocks noChangeArrowheads="1"/>
            </p:cNvSpPr>
            <p:nvPr/>
          </p:nvSpPr>
          <p:spPr bwMode="auto">
            <a:xfrm>
              <a:off x="6954912" y="6127260"/>
              <a:ext cx="659974" cy="299033"/>
            </a:xfrm>
            <a:prstGeom prst="rect">
              <a:avLst/>
            </a:prstGeom>
            <a:noFill/>
            <a:ln w="9525" algn="ctr">
              <a:noFill/>
              <a:miter lim="800000"/>
              <a:headEnd/>
              <a:tailEnd/>
            </a:ln>
          </p:spPr>
          <p:txBody>
            <a:bodyPr wrap="square" lIns="91425" tIns="45713" rIns="91425" bIns="45713">
              <a:spAutoFit/>
            </a:bodyPr>
            <a:lstStyle/>
            <a:p>
              <a:pPr eaLnBrk="0" hangingPunct="0">
                <a:lnSpc>
                  <a:spcPct val="100000"/>
                </a:lnSpc>
                <a:spcBef>
                  <a:spcPct val="20000"/>
                </a:spcBef>
                <a:buClrTx/>
                <a:buSzTx/>
                <a:buFontTx/>
                <a:buNone/>
              </a:pPr>
              <a:r>
                <a:rPr kumimoji="1" lang="en-US" altLang="zh-CN" sz="1200" dirty="0"/>
                <a:t>Voz</a:t>
              </a:r>
              <a:endParaRPr kumimoji="1" lang="zh-CN" altLang="en-US" sz="1200" dirty="0"/>
            </a:p>
          </p:txBody>
        </p:sp>
        <p:sp>
          <p:nvSpPr>
            <p:cNvPr id="184" name="Text Box 262"/>
            <p:cNvSpPr txBox="1">
              <a:spLocks noChangeArrowheads="1"/>
            </p:cNvSpPr>
            <p:nvPr/>
          </p:nvSpPr>
          <p:spPr bwMode="auto">
            <a:xfrm>
              <a:off x="7474409" y="6115290"/>
              <a:ext cx="659974" cy="299033"/>
            </a:xfrm>
            <a:prstGeom prst="rect">
              <a:avLst/>
            </a:prstGeom>
            <a:noFill/>
            <a:ln w="9525" algn="ctr">
              <a:noFill/>
              <a:miter lim="800000"/>
              <a:headEnd/>
              <a:tailEnd/>
            </a:ln>
          </p:spPr>
          <p:txBody>
            <a:bodyPr wrap="square" lIns="91425" tIns="45713" rIns="91425" bIns="45713">
              <a:spAutoFit/>
            </a:bodyPr>
            <a:lstStyle/>
            <a:p>
              <a:pPr eaLnBrk="0" hangingPunct="0">
                <a:lnSpc>
                  <a:spcPct val="100000"/>
                </a:lnSpc>
                <a:spcBef>
                  <a:spcPct val="20000"/>
                </a:spcBef>
                <a:buClrTx/>
                <a:buSzTx/>
                <a:buFontTx/>
                <a:buNone/>
              </a:pPr>
              <a:r>
                <a:rPr kumimoji="1" lang="en-US" altLang="zh-CN" sz="1200" dirty="0">
                  <a:cs typeface="Huawei Sans" panose="020C0503030203020204" pitchFamily="34" charset="0"/>
                </a:rPr>
                <a:t>HSI</a:t>
              </a:r>
              <a:endParaRPr kumimoji="1" lang="zh-CN" altLang="en-US" sz="1200" dirty="0">
                <a:cs typeface="Huawei Sans" panose="020C0503030203020204" pitchFamily="34" charset="0"/>
              </a:endParaRPr>
            </a:p>
          </p:txBody>
        </p:sp>
        <p:sp>
          <p:nvSpPr>
            <p:cNvPr id="185" name="Text Box 262"/>
            <p:cNvSpPr txBox="1">
              <a:spLocks noChangeArrowheads="1"/>
            </p:cNvSpPr>
            <p:nvPr/>
          </p:nvSpPr>
          <p:spPr bwMode="auto">
            <a:xfrm>
              <a:off x="7957728" y="6106738"/>
              <a:ext cx="659974" cy="299033"/>
            </a:xfrm>
            <a:prstGeom prst="rect">
              <a:avLst/>
            </a:prstGeom>
            <a:noFill/>
            <a:ln w="9525" algn="ctr">
              <a:noFill/>
              <a:miter lim="800000"/>
              <a:headEnd/>
              <a:tailEnd/>
            </a:ln>
          </p:spPr>
          <p:txBody>
            <a:bodyPr wrap="square" lIns="91425" tIns="45713" rIns="91425" bIns="45713">
              <a:spAutoFit/>
            </a:bodyPr>
            <a:lstStyle/>
            <a:p>
              <a:pPr eaLnBrk="0" hangingPunct="0">
                <a:lnSpc>
                  <a:spcPct val="100000"/>
                </a:lnSpc>
                <a:spcBef>
                  <a:spcPct val="20000"/>
                </a:spcBef>
                <a:buClrTx/>
                <a:buSzTx/>
                <a:buFontTx/>
                <a:buNone/>
              </a:pPr>
              <a:r>
                <a:rPr kumimoji="1" lang="en-US" altLang="zh-CN" sz="1200" dirty="0">
                  <a:cs typeface="Huawei Sans" panose="020C0503030203020204" pitchFamily="34" charset="0"/>
                </a:rPr>
                <a:t>IPTV</a:t>
              </a:r>
              <a:endParaRPr kumimoji="1" lang="zh-CN" altLang="en-US" sz="1200" dirty="0">
                <a:cs typeface="Huawei Sans" panose="020C0503030203020204" pitchFamily="34" charset="0"/>
              </a:endParaRPr>
            </a:p>
          </p:txBody>
        </p:sp>
        <p:pic>
          <p:nvPicPr>
            <p:cNvPr id="186" name="图片 185"/>
            <p:cNvPicPr>
              <a:picLocks noChangeAspect="1"/>
            </p:cNvPicPr>
            <p:nvPr/>
          </p:nvPicPr>
          <p:blipFill>
            <a:blip r:embed="rId8" cstate="print"/>
            <a:stretch>
              <a:fillRect/>
            </a:stretch>
          </p:blipFill>
          <p:spPr>
            <a:xfrm>
              <a:off x="9310868" y="5956952"/>
              <a:ext cx="240564" cy="209014"/>
            </a:xfrm>
            <a:prstGeom prst="rect">
              <a:avLst/>
            </a:prstGeom>
          </p:spPr>
        </p:pic>
        <p:pic>
          <p:nvPicPr>
            <p:cNvPr id="187" name="图片 186"/>
            <p:cNvPicPr>
              <a:picLocks noChangeAspect="1"/>
            </p:cNvPicPr>
            <p:nvPr/>
          </p:nvPicPr>
          <p:blipFill>
            <a:blip r:embed="rId9" cstate="print"/>
            <a:stretch>
              <a:fillRect/>
            </a:stretch>
          </p:blipFill>
          <p:spPr>
            <a:xfrm>
              <a:off x="9874157" y="5951451"/>
              <a:ext cx="211782" cy="222929"/>
            </a:xfrm>
            <a:prstGeom prst="rect">
              <a:avLst/>
            </a:prstGeom>
          </p:spPr>
        </p:pic>
        <p:pic>
          <p:nvPicPr>
            <p:cNvPr id="188" name="图片 187"/>
            <p:cNvPicPr>
              <a:picLocks noChangeAspect="1"/>
            </p:cNvPicPr>
            <p:nvPr/>
          </p:nvPicPr>
          <p:blipFill>
            <a:blip r:embed="rId6"/>
            <a:stretch>
              <a:fillRect/>
            </a:stretch>
          </p:blipFill>
          <p:spPr>
            <a:xfrm>
              <a:off x="10408664" y="5953180"/>
              <a:ext cx="199157" cy="211131"/>
            </a:xfrm>
            <a:prstGeom prst="rect">
              <a:avLst/>
            </a:prstGeom>
          </p:spPr>
        </p:pic>
        <p:sp>
          <p:nvSpPr>
            <p:cNvPr id="189" name="Text Box 262"/>
            <p:cNvSpPr txBox="1">
              <a:spLocks noChangeArrowheads="1"/>
            </p:cNvSpPr>
            <p:nvPr/>
          </p:nvSpPr>
          <p:spPr bwMode="auto">
            <a:xfrm>
              <a:off x="9246497" y="6137949"/>
              <a:ext cx="659974" cy="299033"/>
            </a:xfrm>
            <a:prstGeom prst="rect">
              <a:avLst/>
            </a:prstGeom>
            <a:noFill/>
            <a:ln w="9525" algn="ctr">
              <a:noFill/>
              <a:miter lim="800000"/>
              <a:headEnd/>
              <a:tailEnd/>
            </a:ln>
          </p:spPr>
          <p:txBody>
            <a:bodyPr wrap="square" lIns="91425" tIns="45713" rIns="91425" bIns="45713">
              <a:spAutoFit/>
            </a:bodyPr>
            <a:lstStyle/>
            <a:p>
              <a:pPr eaLnBrk="0" hangingPunct="0">
                <a:lnSpc>
                  <a:spcPct val="100000"/>
                </a:lnSpc>
                <a:spcBef>
                  <a:spcPct val="20000"/>
                </a:spcBef>
                <a:buClrTx/>
                <a:buSzTx/>
                <a:buFontTx/>
                <a:buNone/>
              </a:pPr>
              <a:r>
                <a:rPr kumimoji="1" lang="en-US" altLang="zh-CN" sz="1200" dirty="0">
                  <a:cs typeface="Huawei Sans" panose="020C0503030203020204" pitchFamily="34" charset="0"/>
                </a:rPr>
                <a:t>CPI</a:t>
              </a:r>
              <a:endParaRPr kumimoji="1" lang="zh-CN" altLang="en-US" sz="1200" dirty="0">
                <a:cs typeface="Huawei Sans" panose="020C0503030203020204" pitchFamily="34" charset="0"/>
              </a:endParaRPr>
            </a:p>
          </p:txBody>
        </p:sp>
        <p:sp>
          <p:nvSpPr>
            <p:cNvPr id="190" name="Text Box 262"/>
            <p:cNvSpPr txBox="1">
              <a:spLocks noChangeArrowheads="1"/>
            </p:cNvSpPr>
            <p:nvPr/>
          </p:nvSpPr>
          <p:spPr bwMode="auto">
            <a:xfrm>
              <a:off x="9798548" y="6125980"/>
              <a:ext cx="659974" cy="299033"/>
            </a:xfrm>
            <a:prstGeom prst="rect">
              <a:avLst/>
            </a:prstGeom>
            <a:noFill/>
            <a:ln w="9525" algn="ctr">
              <a:noFill/>
              <a:miter lim="800000"/>
              <a:headEnd/>
              <a:tailEnd/>
            </a:ln>
          </p:spPr>
          <p:txBody>
            <a:bodyPr wrap="square" lIns="91425" tIns="45713" rIns="91425" bIns="45713">
              <a:spAutoFit/>
            </a:bodyPr>
            <a:lstStyle/>
            <a:p>
              <a:pPr eaLnBrk="0" hangingPunct="0">
                <a:lnSpc>
                  <a:spcPct val="100000"/>
                </a:lnSpc>
                <a:spcBef>
                  <a:spcPct val="20000"/>
                </a:spcBef>
                <a:buClrTx/>
                <a:buSzTx/>
                <a:buFontTx/>
                <a:buNone/>
              </a:pPr>
              <a:r>
                <a:rPr kumimoji="1" lang="en-US" altLang="zh-CN" sz="1200" dirty="0">
                  <a:cs typeface="Huawei Sans" panose="020C0503030203020204" pitchFamily="34" charset="0"/>
                </a:rPr>
                <a:t>PA</a:t>
              </a:r>
              <a:endParaRPr kumimoji="1" lang="zh-CN" altLang="en-US" sz="1200" dirty="0">
                <a:cs typeface="Huawei Sans" panose="020C0503030203020204" pitchFamily="34" charset="0"/>
              </a:endParaRPr>
            </a:p>
          </p:txBody>
        </p:sp>
        <p:sp>
          <p:nvSpPr>
            <p:cNvPr id="191" name="Text Box 262"/>
            <p:cNvSpPr txBox="1">
              <a:spLocks noChangeArrowheads="1"/>
            </p:cNvSpPr>
            <p:nvPr/>
          </p:nvSpPr>
          <p:spPr bwMode="auto">
            <a:xfrm>
              <a:off x="10294494" y="6123746"/>
              <a:ext cx="659974" cy="299033"/>
            </a:xfrm>
            <a:prstGeom prst="rect">
              <a:avLst/>
            </a:prstGeom>
            <a:noFill/>
            <a:ln w="9525" algn="ctr">
              <a:noFill/>
              <a:miter lim="800000"/>
              <a:headEnd/>
              <a:tailEnd/>
            </a:ln>
          </p:spPr>
          <p:txBody>
            <a:bodyPr wrap="square" lIns="91425" tIns="45713" rIns="91425" bIns="45713">
              <a:spAutoFit/>
            </a:bodyPr>
            <a:lstStyle/>
            <a:p>
              <a:pPr eaLnBrk="0" hangingPunct="0">
                <a:lnSpc>
                  <a:spcPct val="100000"/>
                </a:lnSpc>
                <a:spcBef>
                  <a:spcPct val="20000"/>
                </a:spcBef>
                <a:buClrTx/>
                <a:buSzTx/>
                <a:buFontTx/>
                <a:buNone/>
              </a:pPr>
              <a:r>
                <a:rPr kumimoji="1" lang="en-US" altLang="zh-CN" sz="1200" dirty="0">
                  <a:cs typeface="Huawei Sans" panose="020C0503030203020204" pitchFamily="34" charset="0"/>
                </a:rPr>
                <a:t>Voz</a:t>
              </a:r>
              <a:endParaRPr kumimoji="1" lang="zh-CN" altLang="en-US" sz="1200" dirty="0">
                <a:cs typeface="Huawei Sans" panose="020C0503030203020204" pitchFamily="34" charset="0"/>
              </a:endParaRPr>
            </a:p>
          </p:txBody>
        </p:sp>
        <p:pic>
          <p:nvPicPr>
            <p:cNvPr id="192" name="图片 191"/>
            <p:cNvPicPr>
              <a:picLocks noChangeAspect="1"/>
            </p:cNvPicPr>
            <p:nvPr/>
          </p:nvPicPr>
          <p:blipFill>
            <a:blip r:embed="rId10" cstate="print"/>
            <a:stretch>
              <a:fillRect/>
            </a:stretch>
          </p:blipFill>
          <p:spPr>
            <a:xfrm>
              <a:off x="7542678" y="5956952"/>
              <a:ext cx="269696" cy="209014"/>
            </a:xfrm>
            <a:prstGeom prst="rect">
              <a:avLst/>
            </a:prstGeom>
          </p:spPr>
        </p:pic>
        <p:cxnSp>
          <p:nvCxnSpPr>
            <p:cNvPr id="193" name="直接连接符 192"/>
            <p:cNvCxnSpPr/>
            <p:nvPr/>
          </p:nvCxnSpPr>
          <p:spPr bwMode="auto">
            <a:xfrm flipH="1">
              <a:off x="1131461" y="4382225"/>
              <a:ext cx="1922" cy="112026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94" name="直接连接符 193"/>
            <p:cNvCxnSpPr>
              <a:stCxn id="227" idx="3"/>
            </p:cNvCxnSpPr>
            <p:nvPr/>
          </p:nvCxnSpPr>
          <p:spPr bwMode="auto">
            <a:xfrm>
              <a:off x="1353339" y="4356630"/>
              <a:ext cx="1658271" cy="74981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95" name="直接连接符 194"/>
            <p:cNvCxnSpPr>
              <a:stCxn id="227" idx="3"/>
              <a:endCxn id="207" idx="1"/>
            </p:cNvCxnSpPr>
            <p:nvPr/>
          </p:nvCxnSpPr>
          <p:spPr bwMode="auto">
            <a:xfrm>
              <a:off x="1353339" y="4356630"/>
              <a:ext cx="3322801" cy="73725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96" name="直接连接符 195"/>
            <p:cNvCxnSpPr>
              <a:stCxn id="228" idx="1"/>
              <a:endCxn id="206" idx="3"/>
            </p:cNvCxnSpPr>
            <p:nvPr/>
          </p:nvCxnSpPr>
          <p:spPr bwMode="auto">
            <a:xfrm flipH="1">
              <a:off x="1320176" y="4356630"/>
              <a:ext cx="3333363" cy="74286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97" name="直接连接符 196"/>
            <p:cNvCxnSpPr>
              <a:stCxn id="228" idx="1"/>
            </p:cNvCxnSpPr>
            <p:nvPr/>
          </p:nvCxnSpPr>
          <p:spPr bwMode="auto">
            <a:xfrm flipH="1">
              <a:off x="2998058" y="4356630"/>
              <a:ext cx="1655481" cy="74981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98" name="直接连接符 197"/>
            <p:cNvCxnSpPr/>
            <p:nvPr/>
          </p:nvCxnSpPr>
          <p:spPr bwMode="auto">
            <a:xfrm>
              <a:off x="4864218" y="4385780"/>
              <a:ext cx="6172" cy="111195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99" name="直接连接符 198"/>
            <p:cNvCxnSpPr/>
            <p:nvPr/>
          </p:nvCxnSpPr>
          <p:spPr bwMode="auto">
            <a:xfrm flipH="1">
              <a:off x="587664" y="5106443"/>
              <a:ext cx="545719" cy="983059"/>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00" name="直接连接符 199"/>
            <p:cNvCxnSpPr/>
            <p:nvPr/>
          </p:nvCxnSpPr>
          <p:spPr bwMode="auto">
            <a:xfrm>
              <a:off x="1137820" y="5106443"/>
              <a:ext cx="529660" cy="98305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01" name="直接连接符 200"/>
            <p:cNvCxnSpPr/>
            <p:nvPr/>
          </p:nvCxnSpPr>
          <p:spPr bwMode="auto">
            <a:xfrm flipH="1">
              <a:off x="2502915" y="5095493"/>
              <a:ext cx="501249" cy="99400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02" name="直接连接符 201"/>
            <p:cNvCxnSpPr/>
            <p:nvPr/>
          </p:nvCxnSpPr>
          <p:spPr bwMode="auto">
            <a:xfrm>
              <a:off x="3008498" y="5117394"/>
              <a:ext cx="575264" cy="97210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03" name="直接连接符 202"/>
            <p:cNvCxnSpPr/>
            <p:nvPr/>
          </p:nvCxnSpPr>
          <p:spPr bwMode="auto">
            <a:xfrm flipH="1">
              <a:off x="4373697" y="5095493"/>
              <a:ext cx="503300" cy="99400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04" name="直接连接符 203"/>
            <p:cNvCxnSpPr/>
            <p:nvPr/>
          </p:nvCxnSpPr>
          <p:spPr bwMode="auto">
            <a:xfrm>
              <a:off x="4853667" y="5084128"/>
              <a:ext cx="584594" cy="994424"/>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205" name="图片 76" descr="接入交换机.png"/>
            <p:cNvPicPr>
              <a:picLocks noChangeAspect="1"/>
            </p:cNvPicPr>
            <p:nvPr/>
          </p:nvPicPr>
          <p:blipFill>
            <a:blip r:embed="rId11" cstate="print"/>
            <a:stretch>
              <a:fillRect/>
            </a:stretch>
          </p:blipFill>
          <p:spPr>
            <a:xfrm>
              <a:off x="2787964" y="4937004"/>
              <a:ext cx="383491" cy="313766"/>
            </a:xfrm>
            <a:prstGeom prst="rect">
              <a:avLst/>
            </a:prstGeom>
          </p:spPr>
        </p:pic>
        <p:pic>
          <p:nvPicPr>
            <p:cNvPr id="206" name="图片 76" descr="接入交换机.png"/>
            <p:cNvPicPr>
              <a:picLocks noChangeAspect="1"/>
            </p:cNvPicPr>
            <p:nvPr/>
          </p:nvPicPr>
          <p:blipFill>
            <a:blip r:embed="rId11" cstate="print"/>
            <a:stretch>
              <a:fillRect/>
            </a:stretch>
          </p:blipFill>
          <p:spPr>
            <a:xfrm>
              <a:off x="936685" y="4942614"/>
              <a:ext cx="383491" cy="313766"/>
            </a:xfrm>
            <a:prstGeom prst="rect">
              <a:avLst/>
            </a:prstGeom>
          </p:spPr>
        </p:pic>
        <p:pic>
          <p:nvPicPr>
            <p:cNvPr id="207" name="图片 76" descr="接入交换机.png"/>
            <p:cNvPicPr>
              <a:picLocks noChangeAspect="1"/>
            </p:cNvPicPr>
            <p:nvPr/>
          </p:nvPicPr>
          <p:blipFill>
            <a:blip r:embed="rId11" cstate="print"/>
            <a:stretch>
              <a:fillRect/>
            </a:stretch>
          </p:blipFill>
          <p:spPr>
            <a:xfrm>
              <a:off x="4676140" y="4937004"/>
              <a:ext cx="383491" cy="313766"/>
            </a:xfrm>
            <a:prstGeom prst="rect">
              <a:avLst/>
            </a:prstGeom>
          </p:spPr>
        </p:pic>
        <p:pic>
          <p:nvPicPr>
            <p:cNvPr id="208" name="图片 207"/>
            <p:cNvPicPr>
              <a:picLocks noChangeAspect="1"/>
            </p:cNvPicPr>
            <p:nvPr/>
          </p:nvPicPr>
          <p:blipFill>
            <a:blip r:embed="rId8" cstate="print"/>
            <a:stretch>
              <a:fillRect/>
            </a:stretch>
          </p:blipFill>
          <p:spPr>
            <a:xfrm>
              <a:off x="443372" y="5927344"/>
              <a:ext cx="240564" cy="209014"/>
            </a:xfrm>
            <a:prstGeom prst="rect">
              <a:avLst/>
            </a:prstGeom>
          </p:spPr>
        </p:pic>
        <p:pic>
          <p:nvPicPr>
            <p:cNvPr id="209" name="图片 208"/>
            <p:cNvPicPr>
              <a:picLocks noChangeAspect="1"/>
            </p:cNvPicPr>
            <p:nvPr/>
          </p:nvPicPr>
          <p:blipFill>
            <a:blip r:embed="rId9" cstate="print"/>
            <a:stretch>
              <a:fillRect/>
            </a:stretch>
          </p:blipFill>
          <p:spPr>
            <a:xfrm>
              <a:off x="1006661" y="5921843"/>
              <a:ext cx="211782" cy="222929"/>
            </a:xfrm>
            <a:prstGeom prst="rect">
              <a:avLst/>
            </a:prstGeom>
          </p:spPr>
        </p:pic>
        <p:pic>
          <p:nvPicPr>
            <p:cNvPr id="210" name="图片 209"/>
            <p:cNvPicPr>
              <a:picLocks noChangeAspect="1"/>
            </p:cNvPicPr>
            <p:nvPr/>
          </p:nvPicPr>
          <p:blipFill>
            <a:blip r:embed="rId6"/>
            <a:stretch>
              <a:fillRect/>
            </a:stretch>
          </p:blipFill>
          <p:spPr>
            <a:xfrm>
              <a:off x="1541168" y="5923572"/>
              <a:ext cx="199157" cy="211131"/>
            </a:xfrm>
            <a:prstGeom prst="rect">
              <a:avLst/>
            </a:prstGeom>
          </p:spPr>
        </p:pic>
        <p:sp>
          <p:nvSpPr>
            <p:cNvPr id="211" name="Text Box 262"/>
            <p:cNvSpPr txBox="1">
              <a:spLocks noChangeArrowheads="1"/>
            </p:cNvSpPr>
            <p:nvPr/>
          </p:nvSpPr>
          <p:spPr bwMode="auto">
            <a:xfrm>
              <a:off x="362230" y="6142573"/>
              <a:ext cx="659974" cy="299033"/>
            </a:xfrm>
            <a:prstGeom prst="rect">
              <a:avLst/>
            </a:prstGeom>
            <a:noFill/>
            <a:ln w="9525" algn="ctr">
              <a:noFill/>
              <a:miter lim="800000"/>
              <a:headEnd/>
              <a:tailEnd/>
            </a:ln>
          </p:spPr>
          <p:txBody>
            <a:bodyPr wrap="square" lIns="91425" tIns="45713" rIns="91425" bIns="45713">
              <a:spAutoFit/>
            </a:bodyPr>
            <a:lstStyle/>
            <a:p>
              <a:pPr eaLnBrk="0" hangingPunct="0">
                <a:lnSpc>
                  <a:spcPct val="100000"/>
                </a:lnSpc>
                <a:spcBef>
                  <a:spcPct val="20000"/>
                </a:spcBef>
                <a:buClrTx/>
                <a:buSzTx/>
                <a:buFontTx/>
                <a:buNone/>
              </a:pPr>
              <a:r>
                <a:rPr kumimoji="1" lang="en-US" altLang="zh-CN" sz="1200" dirty="0">
                  <a:cs typeface="Huawei Sans" panose="020C0503030203020204" pitchFamily="34" charset="0"/>
                </a:rPr>
                <a:t>CPI</a:t>
              </a:r>
              <a:endParaRPr kumimoji="1" lang="zh-CN" altLang="en-US" sz="1200" dirty="0">
                <a:cs typeface="Huawei Sans" panose="020C0503030203020204" pitchFamily="34" charset="0"/>
              </a:endParaRPr>
            </a:p>
          </p:txBody>
        </p:sp>
        <p:sp>
          <p:nvSpPr>
            <p:cNvPr id="212" name="Text Box 262"/>
            <p:cNvSpPr txBox="1">
              <a:spLocks noChangeArrowheads="1"/>
            </p:cNvSpPr>
            <p:nvPr/>
          </p:nvSpPr>
          <p:spPr bwMode="auto">
            <a:xfrm>
              <a:off x="919581" y="6140883"/>
              <a:ext cx="659974" cy="299033"/>
            </a:xfrm>
            <a:prstGeom prst="rect">
              <a:avLst/>
            </a:prstGeom>
            <a:noFill/>
            <a:ln w="9525" algn="ctr">
              <a:noFill/>
              <a:miter lim="800000"/>
              <a:headEnd/>
              <a:tailEnd/>
            </a:ln>
          </p:spPr>
          <p:txBody>
            <a:bodyPr wrap="square" lIns="91425" tIns="45713" rIns="91425" bIns="45713">
              <a:spAutoFit/>
            </a:bodyPr>
            <a:lstStyle/>
            <a:p>
              <a:pPr eaLnBrk="0" hangingPunct="0">
                <a:lnSpc>
                  <a:spcPct val="100000"/>
                </a:lnSpc>
                <a:spcBef>
                  <a:spcPct val="20000"/>
                </a:spcBef>
                <a:buClrTx/>
                <a:buSzTx/>
                <a:buFontTx/>
                <a:buNone/>
              </a:pPr>
              <a:r>
                <a:rPr kumimoji="1" lang="en-US" altLang="zh-CN" sz="1200" dirty="0">
                  <a:cs typeface="Huawei Sans" panose="020C0503030203020204" pitchFamily="34" charset="0"/>
                </a:rPr>
                <a:t>PA</a:t>
              </a:r>
              <a:endParaRPr kumimoji="1" lang="zh-CN" altLang="en-US" sz="1200" dirty="0">
                <a:cs typeface="Huawei Sans" panose="020C0503030203020204" pitchFamily="34" charset="0"/>
              </a:endParaRPr>
            </a:p>
          </p:txBody>
        </p:sp>
        <p:sp>
          <p:nvSpPr>
            <p:cNvPr id="213" name="Text Box 262"/>
            <p:cNvSpPr txBox="1">
              <a:spLocks noChangeArrowheads="1"/>
            </p:cNvSpPr>
            <p:nvPr/>
          </p:nvSpPr>
          <p:spPr bwMode="auto">
            <a:xfrm>
              <a:off x="1236458" y="6128372"/>
              <a:ext cx="1003200" cy="299011"/>
            </a:xfrm>
            <a:prstGeom prst="rect">
              <a:avLst/>
            </a:prstGeom>
            <a:noFill/>
            <a:ln w="9525" algn="ctr">
              <a:noFill/>
              <a:miter lim="800000"/>
              <a:headEnd/>
              <a:tailEnd/>
            </a:ln>
          </p:spPr>
          <p:txBody>
            <a:bodyPr wrap="square" lIns="91425" tIns="45713" rIns="91425" bIns="45713">
              <a:spAutoFit/>
            </a:bodyPr>
            <a:lstStyle/>
            <a:p>
              <a:pPr eaLnBrk="0" hangingPunct="0">
                <a:lnSpc>
                  <a:spcPct val="100000"/>
                </a:lnSpc>
                <a:spcBef>
                  <a:spcPct val="20000"/>
                </a:spcBef>
                <a:buClrTx/>
                <a:buSzTx/>
                <a:buFontTx/>
                <a:buNone/>
              </a:pPr>
              <a:r>
                <a:rPr kumimoji="1" lang="en-US" altLang="zh-CN" sz="1200" dirty="0">
                  <a:cs typeface="Huawei Sans" panose="020C0503030203020204" pitchFamily="34" charset="0"/>
                </a:rPr>
                <a:t>Telefone IP</a:t>
              </a:r>
              <a:endParaRPr kumimoji="1" lang="zh-CN" altLang="en-US" sz="1200" dirty="0">
                <a:cs typeface="Huawei Sans" panose="020C0503030203020204" pitchFamily="34" charset="0"/>
              </a:endParaRPr>
            </a:p>
          </p:txBody>
        </p:sp>
        <p:sp>
          <p:nvSpPr>
            <p:cNvPr id="214" name="Text Box 262"/>
            <p:cNvSpPr txBox="1">
              <a:spLocks noChangeArrowheads="1"/>
            </p:cNvSpPr>
            <p:nvPr/>
          </p:nvSpPr>
          <p:spPr bwMode="auto">
            <a:xfrm>
              <a:off x="2217787" y="6138072"/>
              <a:ext cx="659974" cy="299033"/>
            </a:xfrm>
            <a:prstGeom prst="rect">
              <a:avLst/>
            </a:prstGeom>
            <a:noFill/>
            <a:ln w="9525" algn="ctr">
              <a:noFill/>
              <a:miter lim="800000"/>
              <a:headEnd/>
              <a:tailEnd/>
            </a:ln>
          </p:spPr>
          <p:txBody>
            <a:bodyPr wrap="square" lIns="91425" tIns="45713" rIns="91425" bIns="45713">
              <a:spAutoFit/>
            </a:bodyPr>
            <a:lstStyle/>
            <a:p>
              <a:pPr eaLnBrk="0" hangingPunct="0">
                <a:lnSpc>
                  <a:spcPct val="100000"/>
                </a:lnSpc>
                <a:spcBef>
                  <a:spcPct val="20000"/>
                </a:spcBef>
                <a:buClrTx/>
                <a:buSzTx/>
                <a:buFontTx/>
                <a:buNone/>
              </a:pPr>
              <a:r>
                <a:rPr kumimoji="1" lang="en-US" altLang="zh-CN" sz="1200" dirty="0">
                  <a:cs typeface="Huawei Sans" panose="020C0503030203020204" pitchFamily="34" charset="0"/>
                </a:rPr>
                <a:t>HSI</a:t>
              </a:r>
              <a:endParaRPr kumimoji="1" lang="zh-CN" altLang="en-US" sz="1200" dirty="0">
                <a:cs typeface="Huawei Sans" panose="020C0503030203020204" pitchFamily="34" charset="0"/>
              </a:endParaRPr>
            </a:p>
          </p:txBody>
        </p:sp>
        <p:pic>
          <p:nvPicPr>
            <p:cNvPr id="215" name="图片 214"/>
            <p:cNvPicPr>
              <a:picLocks noChangeAspect="1"/>
            </p:cNvPicPr>
            <p:nvPr/>
          </p:nvPicPr>
          <p:blipFill>
            <a:blip r:embed="rId10" cstate="print"/>
            <a:stretch>
              <a:fillRect/>
            </a:stretch>
          </p:blipFill>
          <p:spPr>
            <a:xfrm>
              <a:off x="2314159" y="5965028"/>
              <a:ext cx="269696" cy="209014"/>
            </a:xfrm>
            <a:prstGeom prst="rect">
              <a:avLst/>
            </a:prstGeom>
          </p:spPr>
        </p:pic>
        <p:sp>
          <p:nvSpPr>
            <p:cNvPr id="216" name="Text Box 262"/>
            <p:cNvSpPr txBox="1">
              <a:spLocks noChangeArrowheads="1"/>
            </p:cNvSpPr>
            <p:nvPr/>
          </p:nvSpPr>
          <p:spPr bwMode="auto">
            <a:xfrm>
              <a:off x="2700232" y="6137508"/>
              <a:ext cx="659974" cy="299033"/>
            </a:xfrm>
            <a:prstGeom prst="rect">
              <a:avLst/>
            </a:prstGeom>
            <a:noFill/>
            <a:ln w="9525" algn="ctr">
              <a:noFill/>
              <a:miter lim="800000"/>
              <a:headEnd/>
              <a:tailEnd/>
            </a:ln>
          </p:spPr>
          <p:txBody>
            <a:bodyPr wrap="square" lIns="91425" tIns="45713" rIns="91425" bIns="45713">
              <a:spAutoFit/>
            </a:bodyPr>
            <a:lstStyle/>
            <a:p>
              <a:pPr eaLnBrk="0" hangingPunct="0">
                <a:lnSpc>
                  <a:spcPct val="100000"/>
                </a:lnSpc>
                <a:spcBef>
                  <a:spcPct val="20000"/>
                </a:spcBef>
                <a:buClrTx/>
                <a:buSzTx/>
                <a:buFontTx/>
                <a:buNone/>
              </a:pPr>
              <a:r>
                <a:rPr kumimoji="1" lang="en-US" altLang="zh-CN" sz="1200" dirty="0">
                  <a:cs typeface="Huawei Sans" panose="020C0503030203020204" pitchFamily="34" charset="0"/>
                </a:rPr>
                <a:t>HSI</a:t>
              </a:r>
              <a:endParaRPr kumimoji="1" lang="zh-CN" altLang="en-US" sz="1200" dirty="0">
                <a:cs typeface="Huawei Sans" panose="020C0503030203020204" pitchFamily="34" charset="0"/>
              </a:endParaRPr>
            </a:p>
          </p:txBody>
        </p:sp>
        <p:pic>
          <p:nvPicPr>
            <p:cNvPr id="217" name="图片 216"/>
            <p:cNvPicPr>
              <a:picLocks noChangeAspect="1"/>
            </p:cNvPicPr>
            <p:nvPr/>
          </p:nvPicPr>
          <p:blipFill>
            <a:blip r:embed="rId10" cstate="print"/>
            <a:stretch>
              <a:fillRect/>
            </a:stretch>
          </p:blipFill>
          <p:spPr>
            <a:xfrm>
              <a:off x="2779231" y="5959994"/>
              <a:ext cx="269696" cy="209014"/>
            </a:xfrm>
            <a:prstGeom prst="rect">
              <a:avLst/>
            </a:prstGeom>
          </p:spPr>
        </p:pic>
        <p:sp>
          <p:nvSpPr>
            <p:cNvPr id="218" name="Text Box 262"/>
            <p:cNvSpPr txBox="1">
              <a:spLocks noChangeArrowheads="1"/>
            </p:cNvSpPr>
            <p:nvPr/>
          </p:nvSpPr>
          <p:spPr bwMode="auto">
            <a:xfrm>
              <a:off x="3254539" y="6131952"/>
              <a:ext cx="659974" cy="299033"/>
            </a:xfrm>
            <a:prstGeom prst="rect">
              <a:avLst/>
            </a:prstGeom>
            <a:noFill/>
            <a:ln w="9525" algn="ctr">
              <a:noFill/>
              <a:miter lim="800000"/>
              <a:headEnd/>
              <a:tailEnd/>
            </a:ln>
          </p:spPr>
          <p:txBody>
            <a:bodyPr wrap="square" lIns="91425" tIns="45713" rIns="91425" bIns="45713">
              <a:spAutoFit/>
            </a:bodyPr>
            <a:lstStyle/>
            <a:p>
              <a:pPr eaLnBrk="0" hangingPunct="0">
                <a:lnSpc>
                  <a:spcPct val="100000"/>
                </a:lnSpc>
                <a:spcBef>
                  <a:spcPct val="20000"/>
                </a:spcBef>
                <a:buClrTx/>
                <a:buSzTx/>
                <a:buFontTx/>
                <a:buNone/>
              </a:pPr>
              <a:r>
                <a:rPr kumimoji="1" lang="en-US" altLang="zh-CN" sz="1200" dirty="0">
                  <a:cs typeface="Huawei Sans" panose="020C0503030203020204" pitchFamily="34" charset="0"/>
                </a:rPr>
                <a:t>HSI</a:t>
              </a:r>
              <a:endParaRPr kumimoji="1" lang="zh-CN" altLang="en-US" sz="1200" dirty="0">
                <a:cs typeface="Huawei Sans" panose="020C0503030203020204" pitchFamily="34" charset="0"/>
              </a:endParaRPr>
            </a:p>
          </p:txBody>
        </p:sp>
        <p:pic>
          <p:nvPicPr>
            <p:cNvPr id="219" name="图片 218"/>
            <p:cNvPicPr>
              <a:picLocks noChangeAspect="1"/>
            </p:cNvPicPr>
            <p:nvPr/>
          </p:nvPicPr>
          <p:blipFill>
            <a:blip r:embed="rId10" cstate="print"/>
            <a:stretch>
              <a:fillRect/>
            </a:stretch>
          </p:blipFill>
          <p:spPr>
            <a:xfrm>
              <a:off x="3350910" y="5958908"/>
              <a:ext cx="269696" cy="209014"/>
            </a:xfrm>
            <a:prstGeom prst="rect">
              <a:avLst/>
            </a:prstGeom>
          </p:spPr>
        </p:pic>
        <p:pic>
          <p:nvPicPr>
            <p:cNvPr id="220" name="图片 219"/>
            <p:cNvPicPr>
              <a:picLocks noChangeAspect="1"/>
            </p:cNvPicPr>
            <p:nvPr/>
          </p:nvPicPr>
          <p:blipFill>
            <a:blip r:embed="rId8" cstate="print"/>
            <a:stretch>
              <a:fillRect/>
            </a:stretch>
          </p:blipFill>
          <p:spPr>
            <a:xfrm>
              <a:off x="4230841" y="5922377"/>
              <a:ext cx="240564" cy="209014"/>
            </a:xfrm>
            <a:prstGeom prst="rect">
              <a:avLst/>
            </a:prstGeom>
          </p:spPr>
        </p:pic>
        <p:pic>
          <p:nvPicPr>
            <p:cNvPr id="221" name="图片 220"/>
            <p:cNvPicPr>
              <a:picLocks noChangeAspect="1"/>
            </p:cNvPicPr>
            <p:nvPr/>
          </p:nvPicPr>
          <p:blipFill>
            <a:blip r:embed="rId9" cstate="print"/>
            <a:stretch>
              <a:fillRect/>
            </a:stretch>
          </p:blipFill>
          <p:spPr>
            <a:xfrm>
              <a:off x="4764127" y="5916876"/>
              <a:ext cx="211782" cy="222929"/>
            </a:xfrm>
            <a:prstGeom prst="rect">
              <a:avLst/>
            </a:prstGeom>
          </p:spPr>
        </p:pic>
        <p:sp>
          <p:nvSpPr>
            <p:cNvPr id="222" name="Text Box 262"/>
            <p:cNvSpPr txBox="1">
              <a:spLocks noChangeArrowheads="1"/>
            </p:cNvSpPr>
            <p:nvPr/>
          </p:nvSpPr>
          <p:spPr bwMode="auto">
            <a:xfrm>
              <a:off x="4139924" y="6105010"/>
              <a:ext cx="659974" cy="299033"/>
            </a:xfrm>
            <a:prstGeom prst="rect">
              <a:avLst/>
            </a:prstGeom>
            <a:noFill/>
            <a:ln w="9525" algn="ctr">
              <a:noFill/>
              <a:miter lim="800000"/>
              <a:headEnd/>
              <a:tailEnd/>
            </a:ln>
          </p:spPr>
          <p:txBody>
            <a:bodyPr wrap="square" lIns="91425" tIns="45713" rIns="91425" bIns="45713">
              <a:spAutoFit/>
            </a:bodyPr>
            <a:lstStyle/>
            <a:p>
              <a:pPr eaLnBrk="0" hangingPunct="0">
                <a:lnSpc>
                  <a:spcPct val="100000"/>
                </a:lnSpc>
                <a:spcBef>
                  <a:spcPct val="20000"/>
                </a:spcBef>
                <a:buClrTx/>
                <a:buSzTx/>
                <a:buFontTx/>
                <a:buNone/>
              </a:pPr>
              <a:r>
                <a:rPr kumimoji="1" lang="en-US" altLang="zh-CN" sz="1200" dirty="0">
                  <a:cs typeface="Huawei Sans" panose="020C0503030203020204" pitchFamily="34" charset="0"/>
                </a:rPr>
                <a:t>CPI</a:t>
              </a:r>
              <a:endParaRPr kumimoji="1" lang="zh-CN" altLang="en-US" sz="1200" dirty="0">
                <a:cs typeface="Huawei Sans" panose="020C0503030203020204" pitchFamily="34" charset="0"/>
              </a:endParaRPr>
            </a:p>
          </p:txBody>
        </p:sp>
        <p:sp>
          <p:nvSpPr>
            <p:cNvPr id="223" name="Text Box 262"/>
            <p:cNvSpPr txBox="1">
              <a:spLocks noChangeArrowheads="1"/>
            </p:cNvSpPr>
            <p:nvPr/>
          </p:nvSpPr>
          <p:spPr bwMode="auto">
            <a:xfrm>
              <a:off x="4684219" y="6113148"/>
              <a:ext cx="659974" cy="299033"/>
            </a:xfrm>
            <a:prstGeom prst="rect">
              <a:avLst/>
            </a:prstGeom>
            <a:noFill/>
            <a:ln w="9525" algn="ctr">
              <a:noFill/>
              <a:miter lim="800000"/>
              <a:headEnd/>
              <a:tailEnd/>
            </a:ln>
          </p:spPr>
          <p:txBody>
            <a:bodyPr wrap="square" lIns="91425" tIns="45713" rIns="91425" bIns="45713">
              <a:spAutoFit/>
            </a:bodyPr>
            <a:lstStyle/>
            <a:p>
              <a:pPr eaLnBrk="0" hangingPunct="0">
                <a:lnSpc>
                  <a:spcPct val="100000"/>
                </a:lnSpc>
                <a:spcBef>
                  <a:spcPct val="20000"/>
                </a:spcBef>
                <a:buClrTx/>
                <a:buSzTx/>
                <a:buFontTx/>
                <a:buNone/>
              </a:pPr>
              <a:r>
                <a:rPr kumimoji="1" lang="en-US" altLang="zh-CN" sz="1200" dirty="0">
                  <a:cs typeface="Huawei Sans" panose="020C0503030203020204" pitchFamily="34" charset="0"/>
                </a:rPr>
                <a:t>PA</a:t>
              </a:r>
              <a:endParaRPr kumimoji="1" lang="zh-CN" altLang="en-US" sz="1200" dirty="0">
                <a:cs typeface="Huawei Sans" panose="020C0503030203020204" pitchFamily="34" charset="0"/>
              </a:endParaRPr>
            </a:p>
          </p:txBody>
        </p:sp>
        <p:pic>
          <p:nvPicPr>
            <p:cNvPr id="224" name="图片 223"/>
            <p:cNvPicPr>
              <a:picLocks noChangeAspect="1"/>
            </p:cNvPicPr>
            <p:nvPr/>
          </p:nvPicPr>
          <p:blipFill>
            <a:blip r:embed="rId9" cstate="print"/>
            <a:stretch>
              <a:fillRect/>
            </a:stretch>
          </p:blipFill>
          <p:spPr>
            <a:xfrm>
              <a:off x="5307342" y="5923289"/>
              <a:ext cx="211782" cy="222929"/>
            </a:xfrm>
            <a:prstGeom prst="rect">
              <a:avLst/>
            </a:prstGeom>
          </p:spPr>
        </p:pic>
        <p:sp>
          <p:nvSpPr>
            <p:cNvPr id="225" name="Text Box 262"/>
            <p:cNvSpPr txBox="1">
              <a:spLocks noChangeArrowheads="1"/>
            </p:cNvSpPr>
            <p:nvPr/>
          </p:nvSpPr>
          <p:spPr bwMode="auto">
            <a:xfrm>
              <a:off x="5250230" y="6099454"/>
              <a:ext cx="659974" cy="299033"/>
            </a:xfrm>
            <a:prstGeom prst="rect">
              <a:avLst/>
            </a:prstGeom>
            <a:noFill/>
            <a:ln w="9525" algn="ctr">
              <a:noFill/>
              <a:miter lim="800000"/>
              <a:headEnd/>
              <a:tailEnd/>
            </a:ln>
          </p:spPr>
          <p:txBody>
            <a:bodyPr wrap="square" lIns="91425" tIns="45713" rIns="91425" bIns="45713">
              <a:spAutoFit/>
            </a:bodyPr>
            <a:lstStyle/>
            <a:p>
              <a:pPr eaLnBrk="0" hangingPunct="0">
                <a:lnSpc>
                  <a:spcPct val="100000"/>
                </a:lnSpc>
                <a:spcBef>
                  <a:spcPct val="20000"/>
                </a:spcBef>
                <a:buClrTx/>
                <a:buSzTx/>
                <a:buFontTx/>
                <a:buNone/>
              </a:pPr>
              <a:r>
                <a:rPr kumimoji="1" lang="en-US" altLang="zh-CN" sz="1200" dirty="0">
                  <a:cs typeface="Huawei Sans" panose="020C0503030203020204" pitchFamily="34" charset="0"/>
                </a:rPr>
                <a:t>PA</a:t>
              </a:r>
              <a:endParaRPr kumimoji="1" lang="zh-CN" altLang="en-US" sz="1200" dirty="0">
                <a:cs typeface="Huawei Sans" panose="020C0503030203020204" pitchFamily="34" charset="0"/>
              </a:endParaRPr>
            </a:p>
          </p:txBody>
        </p:sp>
        <p:pic>
          <p:nvPicPr>
            <p:cNvPr id="226" name="图片 9"/>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44915" y="3010217"/>
              <a:ext cx="413617" cy="338414"/>
            </a:xfrm>
            <a:prstGeom prst="rect">
              <a:avLst/>
            </a:prstGeom>
          </p:spPr>
        </p:pic>
        <p:pic>
          <p:nvPicPr>
            <p:cNvPr id="227" name="图片 87" descr="汇聚交换机.png"/>
            <p:cNvPicPr>
              <a:picLocks noChangeAspect="1"/>
            </p:cNvPicPr>
            <p:nvPr/>
          </p:nvPicPr>
          <p:blipFill>
            <a:blip r:embed="rId13" cstate="print"/>
            <a:stretch>
              <a:fillRect/>
            </a:stretch>
          </p:blipFill>
          <p:spPr>
            <a:xfrm>
              <a:off x="942486" y="4188553"/>
              <a:ext cx="410853" cy="336153"/>
            </a:xfrm>
            <a:prstGeom prst="rect">
              <a:avLst/>
            </a:prstGeom>
          </p:spPr>
        </p:pic>
        <p:pic>
          <p:nvPicPr>
            <p:cNvPr id="228" name="图片 87" descr="汇聚交换机.png"/>
            <p:cNvPicPr>
              <a:picLocks noChangeAspect="1"/>
            </p:cNvPicPr>
            <p:nvPr/>
          </p:nvPicPr>
          <p:blipFill>
            <a:blip r:embed="rId13" cstate="print"/>
            <a:stretch>
              <a:fillRect/>
            </a:stretch>
          </p:blipFill>
          <p:spPr>
            <a:xfrm>
              <a:off x="4653539" y="4188553"/>
              <a:ext cx="410853" cy="336153"/>
            </a:xfrm>
            <a:prstGeom prst="rect">
              <a:avLst/>
            </a:prstGeom>
          </p:spPr>
        </p:pic>
        <p:pic>
          <p:nvPicPr>
            <p:cNvPr id="229" name="图片 86" descr="核心交换机.png"/>
            <p:cNvPicPr>
              <a:picLocks noChangeAspect="1"/>
            </p:cNvPicPr>
            <p:nvPr/>
          </p:nvPicPr>
          <p:blipFill>
            <a:blip r:embed="rId14" cstate="print"/>
            <a:stretch>
              <a:fillRect/>
            </a:stretch>
          </p:blipFill>
          <p:spPr>
            <a:xfrm>
              <a:off x="944916" y="3600246"/>
              <a:ext cx="408423" cy="334164"/>
            </a:xfrm>
            <a:prstGeom prst="rect">
              <a:avLst/>
            </a:prstGeom>
          </p:spPr>
        </p:pic>
        <p:pic>
          <p:nvPicPr>
            <p:cNvPr id="230" name="图片 86" descr="核心交换机.png"/>
            <p:cNvPicPr>
              <a:picLocks noChangeAspect="1"/>
            </p:cNvPicPr>
            <p:nvPr/>
          </p:nvPicPr>
          <p:blipFill>
            <a:blip r:embed="rId14" cstate="print"/>
            <a:stretch>
              <a:fillRect/>
            </a:stretch>
          </p:blipFill>
          <p:spPr>
            <a:xfrm>
              <a:off x="4647739" y="3604692"/>
              <a:ext cx="408423" cy="334164"/>
            </a:xfrm>
            <a:prstGeom prst="rect">
              <a:avLst/>
            </a:prstGeom>
          </p:spPr>
        </p:pic>
        <p:pic>
          <p:nvPicPr>
            <p:cNvPr id="231" name="图片 9"/>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653710" y="3015978"/>
              <a:ext cx="413617" cy="338414"/>
            </a:xfrm>
            <a:prstGeom prst="rect">
              <a:avLst/>
            </a:prstGeom>
          </p:spPr>
        </p:pic>
        <p:cxnSp>
          <p:nvCxnSpPr>
            <p:cNvPr id="232" name="直接连接符 231"/>
            <p:cNvCxnSpPr/>
            <p:nvPr/>
          </p:nvCxnSpPr>
          <p:spPr bwMode="auto">
            <a:xfrm flipV="1">
              <a:off x="1120705" y="2102058"/>
              <a:ext cx="1937836" cy="521881"/>
            </a:xfrm>
            <a:prstGeom prst="line">
              <a:avLst/>
            </a:prstGeom>
            <a:ln w="19050">
              <a:solidFill>
                <a:schemeClr val="tx1"/>
              </a:solidFill>
            </a:ln>
          </p:spPr>
        </p:cxnSp>
        <p:cxnSp>
          <p:nvCxnSpPr>
            <p:cNvPr id="233" name="直接连接符 232"/>
            <p:cNvCxnSpPr/>
            <p:nvPr/>
          </p:nvCxnSpPr>
          <p:spPr bwMode="auto">
            <a:xfrm flipH="1" flipV="1">
              <a:off x="3068155" y="2102058"/>
              <a:ext cx="1799149" cy="520110"/>
            </a:xfrm>
            <a:prstGeom prst="line">
              <a:avLst/>
            </a:prstGeom>
            <a:ln w="19050">
              <a:solidFill>
                <a:schemeClr val="tx1"/>
              </a:solidFill>
            </a:ln>
          </p:spPr>
        </p:cxnSp>
        <p:pic>
          <p:nvPicPr>
            <p:cNvPr id="234" name="图片 233" descr="internet-蓝.png"/>
            <p:cNvPicPr>
              <a:picLocks noChangeAspect="1"/>
            </p:cNvPicPr>
            <p:nvPr/>
          </p:nvPicPr>
          <p:blipFill>
            <a:blip r:embed="rId15" cstate="print"/>
            <a:stretch>
              <a:fillRect/>
            </a:stretch>
          </p:blipFill>
          <p:spPr>
            <a:xfrm>
              <a:off x="2681084" y="1927709"/>
              <a:ext cx="804674" cy="408433"/>
            </a:xfrm>
            <a:prstGeom prst="rect">
              <a:avLst/>
            </a:prstGeom>
          </p:spPr>
        </p:pic>
        <p:pic>
          <p:nvPicPr>
            <p:cNvPr id="235" name="图片 234" descr="核心路由器.png"/>
            <p:cNvPicPr>
              <a:picLocks noChangeAspect="1"/>
            </p:cNvPicPr>
            <p:nvPr/>
          </p:nvPicPr>
          <p:blipFill>
            <a:blip r:embed="rId16" cstate="print"/>
            <a:stretch>
              <a:fillRect/>
            </a:stretch>
          </p:blipFill>
          <p:spPr>
            <a:xfrm>
              <a:off x="934371" y="2440833"/>
              <a:ext cx="434122" cy="355191"/>
            </a:xfrm>
            <a:prstGeom prst="rect">
              <a:avLst/>
            </a:prstGeom>
          </p:spPr>
        </p:pic>
        <p:pic>
          <p:nvPicPr>
            <p:cNvPr id="236" name="图片 235" descr="核心路由器.png"/>
            <p:cNvPicPr>
              <a:picLocks noChangeAspect="1"/>
            </p:cNvPicPr>
            <p:nvPr/>
          </p:nvPicPr>
          <p:blipFill>
            <a:blip r:embed="rId16" cstate="print"/>
            <a:stretch>
              <a:fillRect/>
            </a:stretch>
          </p:blipFill>
          <p:spPr>
            <a:xfrm>
              <a:off x="4636606" y="2446997"/>
              <a:ext cx="434122" cy="355191"/>
            </a:xfrm>
            <a:prstGeom prst="rect">
              <a:avLst/>
            </a:prstGeom>
          </p:spPr>
        </p:pic>
        <p:sp>
          <p:nvSpPr>
            <p:cNvPr id="239" name="Text Box 262"/>
            <p:cNvSpPr txBox="1">
              <a:spLocks noChangeArrowheads="1"/>
            </p:cNvSpPr>
            <p:nvPr/>
          </p:nvSpPr>
          <p:spPr bwMode="auto">
            <a:xfrm>
              <a:off x="5120013" y="5070167"/>
              <a:ext cx="1253654" cy="518163"/>
            </a:xfrm>
            <a:prstGeom prst="rect">
              <a:avLst/>
            </a:prstGeom>
            <a:noFill/>
            <a:ln w="9525" algn="ctr">
              <a:noFill/>
              <a:miter lim="800000"/>
              <a:headEnd/>
              <a:tailEnd/>
            </a:ln>
          </p:spPr>
          <p:txBody>
            <a:bodyPr wrap="square" lIns="91425" tIns="45713" rIns="91425" bIns="45713">
              <a:spAutoFit/>
            </a:bodyPr>
            <a:lstStyle/>
            <a:p>
              <a:pPr eaLnBrk="0" hangingPunct="0">
                <a:lnSpc>
                  <a:spcPct val="100000"/>
                </a:lnSpc>
                <a:spcBef>
                  <a:spcPct val="20000"/>
                </a:spcBef>
                <a:buClrTx/>
                <a:buSzTx/>
                <a:buFontTx/>
                <a:buNone/>
              </a:pPr>
              <a:r>
                <a:rPr lang="en-US" altLang="zh-CN" sz="1200" dirty="0"/>
                <a:t>Switch de acesso</a:t>
              </a:r>
              <a:endParaRPr kumimoji="1" lang="zh-CN" altLang="en-US" sz="1200" dirty="0">
                <a:cs typeface="Huawei Sans" panose="020C0503030203020204" pitchFamily="34" charset="0"/>
              </a:endParaRPr>
            </a:p>
          </p:txBody>
        </p:sp>
        <p:sp>
          <p:nvSpPr>
            <p:cNvPr id="240" name="Text Box 262"/>
            <p:cNvSpPr txBox="1">
              <a:spLocks noChangeArrowheads="1"/>
            </p:cNvSpPr>
            <p:nvPr/>
          </p:nvSpPr>
          <p:spPr bwMode="auto">
            <a:xfrm>
              <a:off x="133584" y="4448094"/>
              <a:ext cx="1234407" cy="518163"/>
            </a:xfrm>
            <a:prstGeom prst="rect">
              <a:avLst/>
            </a:prstGeom>
            <a:noFill/>
            <a:ln w="9525" algn="ctr">
              <a:noFill/>
              <a:miter lim="800000"/>
              <a:headEnd/>
              <a:tailEnd/>
            </a:ln>
          </p:spPr>
          <p:txBody>
            <a:bodyPr wrap="square" lIns="91425" tIns="45713" rIns="91425" bIns="45713">
              <a:spAutoFit/>
            </a:bodyPr>
            <a:lstStyle/>
            <a:p>
              <a:pPr algn="ctr" eaLnBrk="0" hangingPunct="0">
                <a:lnSpc>
                  <a:spcPct val="100000"/>
                </a:lnSpc>
                <a:spcBef>
                  <a:spcPct val="20000"/>
                </a:spcBef>
                <a:buClrTx/>
                <a:buSzTx/>
                <a:buFontTx/>
                <a:buNone/>
              </a:pPr>
              <a:r>
                <a:rPr lang="en-US" altLang="zh-CN" sz="1200" dirty="0"/>
                <a:t>Switch de agregação</a:t>
              </a:r>
              <a:endParaRPr kumimoji="1" lang="zh-CN" altLang="en-US" sz="1200" dirty="0">
                <a:cs typeface="Huawei Sans" panose="020C0503030203020204" pitchFamily="34" charset="0"/>
              </a:endParaRPr>
            </a:p>
          </p:txBody>
        </p:sp>
        <p:sp>
          <p:nvSpPr>
            <p:cNvPr id="241" name="Text Box 262"/>
            <p:cNvSpPr txBox="1">
              <a:spLocks noChangeArrowheads="1"/>
            </p:cNvSpPr>
            <p:nvPr/>
          </p:nvSpPr>
          <p:spPr bwMode="auto">
            <a:xfrm>
              <a:off x="4999099" y="4471774"/>
              <a:ext cx="1072180" cy="518163"/>
            </a:xfrm>
            <a:prstGeom prst="rect">
              <a:avLst/>
            </a:prstGeom>
            <a:noFill/>
            <a:ln w="9525" algn="ctr">
              <a:noFill/>
              <a:miter lim="800000"/>
              <a:headEnd/>
              <a:tailEnd/>
            </a:ln>
          </p:spPr>
          <p:txBody>
            <a:bodyPr wrap="square" lIns="91425" tIns="45713" rIns="91425" bIns="45713">
              <a:spAutoFit/>
            </a:bodyPr>
            <a:lstStyle/>
            <a:p>
              <a:pPr algn="ctr" eaLnBrk="0" hangingPunct="0">
                <a:lnSpc>
                  <a:spcPct val="100000"/>
                </a:lnSpc>
                <a:spcBef>
                  <a:spcPct val="20000"/>
                </a:spcBef>
                <a:buClrTx/>
                <a:buSzTx/>
                <a:buFontTx/>
                <a:buNone/>
              </a:pPr>
              <a:r>
                <a:rPr lang="en-US" altLang="zh-CN" sz="1200" dirty="0"/>
                <a:t>Switch de agregação</a:t>
              </a:r>
              <a:endParaRPr kumimoji="1" lang="zh-CN" altLang="en-US" sz="1200" dirty="0">
                <a:cs typeface="Huawei Sans" panose="020C0503030203020204" pitchFamily="34" charset="0"/>
              </a:endParaRPr>
            </a:p>
          </p:txBody>
        </p:sp>
        <p:sp>
          <p:nvSpPr>
            <p:cNvPr id="242" name="Text Box 262"/>
            <p:cNvSpPr txBox="1">
              <a:spLocks noChangeArrowheads="1"/>
            </p:cNvSpPr>
            <p:nvPr/>
          </p:nvSpPr>
          <p:spPr bwMode="auto">
            <a:xfrm>
              <a:off x="311014" y="3723876"/>
              <a:ext cx="1020144" cy="518163"/>
            </a:xfrm>
            <a:prstGeom prst="rect">
              <a:avLst/>
            </a:prstGeom>
            <a:noFill/>
            <a:ln w="9525" algn="ctr">
              <a:noFill/>
              <a:miter lim="800000"/>
              <a:headEnd/>
              <a:tailEnd/>
            </a:ln>
          </p:spPr>
          <p:txBody>
            <a:bodyPr wrap="square" lIns="91425" tIns="45713" rIns="91425" bIns="45713">
              <a:spAutoFit/>
            </a:bodyPr>
            <a:lstStyle/>
            <a:p>
              <a:pPr eaLnBrk="0" hangingPunct="0">
                <a:lnSpc>
                  <a:spcPct val="100000"/>
                </a:lnSpc>
                <a:spcBef>
                  <a:spcPct val="20000"/>
                </a:spcBef>
                <a:buClrTx/>
                <a:buSzTx/>
                <a:buFontTx/>
                <a:buNone/>
              </a:pPr>
              <a:r>
                <a:rPr lang="en-US" altLang="zh-CN" sz="1200" dirty="0"/>
                <a:t>Switch </a:t>
              </a:r>
              <a:br>
                <a:rPr lang="en-US" altLang="zh-CN" sz="1200" dirty="0"/>
              </a:br>
              <a:r>
                <a:rPr lang="en-US" altLang="zh-CN" sz="1200" dirty="0"/>
                <a:t>de </a:t>
              </a:r>
              <a:r>
                <a:rPr lang="en-US" altLang="zh-CN" sz="1200" dirty="0" err="1"/>
                <a:t>Núcleo</a:t>
              </a:r>
              <a:endParaRPr kumimoji="1" lang="zh-CN" altLang="en-US" sz="1200" dirty="0">
                <a:cs typeface="Huawei Sans" panose="020C0503030203020204" pitchFamily="34" charset="0"/>
              </a:endParaRPr>
            </a:p>
          </p:txBody>
        </p:sp>
        <p:sp>
          <p:nvSpPr>
            <p:cNvPr id="243" name="Text Box 262"/>
            <p:cNvSpPr txBox="1">
              <a:spLocks noChangeArrowheads="1"/>
            </p:cNvSpPr>
            <p:nvPr/>
          </p:nvSpPr>
          <p:spPr bwMode="auto">
            <a:xfrm>
              <a:off x="5031887" y="3803257"/>
              <a:ext cx="1020144" cy="518163"/>
            </a:xfrm>
            <a:prstGeom prst="rect">
              <a:avLst/>
            </a:prstGeom>
            <a:noFill/>
            <a:ln w="9525" algn="ctr">
              <a:noFill/>
              <a:miter lim="800000"/>
              <a:headEnd/>
              <a:tailEnd/>
            </a:ln>
          </p:spPr>
          <p:txBody>
            <a:bodyPr wrap="square" lIns="91425" tIns="45713" rIns="91425" bIns="45713">
              <a:spAutoFit/>
            </a:bodyPr>
            <a:lstStyle/>
            <a:p>
              <a:pPr eaLnBrk="0" hangingPunct="0">
                <a:lnSpc>
                  <a:spcPct val="100000"/>
                </a:lnSpc>
                <a:spcBef>
                  <a:spcPct val="20000"/>
                </a:spcBef>
                <a:buClrTx/>
                <a:buSzTx/>
                <a:buFontTx/>
                <a:buNone/>
              </a:pPr>
              <a:r>
                <a:rPr lang="en-US" altLang="zh-CN" sz="1200" dirty="0"/>
                <a:t>Switch </a:t>
              </a:r>
              <a:br>
                <a:rPr lang="en-US" altLang="zh-CN" sz="1200" dirty="0"/>
              </a:br>
              <a:r>
                <a:rPr lang="en-US" altLang="zh-CN" sz="1200" dirty="0"/>
                <a:t>de </a:t>
              </a:r>
              <a:r>
                <a:rPr lang="en-US" altLang="zh-CN" sz="1200" dirty="0" err="1"/>
                <a:t>Núcleo</a:t>
              </a:r>
              <a:endParaRPr kumimoji="1" lang="zh-CN" altLang="en-US" sz="1200" dirty="0">
                <a:cs typeface="Huawei Sans" panose="020C0503030203020204" pitchFamily="34" charset="0"/>
              </a:endParaRPr>
            </a:p>
          </p:txBody>
        </p:sp>
        <p:sp>
          <p:nvSpPr>
            <p:cNvPr id="244" name="Text Box 262"/>
            <p:cNvSpPr txBox="1">
              <a:spLocks noChangeArrowheads="1"/>
            </p:cNvSpPr>
            <p:nvPr/>
          </p:nvSpPr>
          <p:spPr bwMode="auto">
            <a:xfrm>
              <a:off x="331440" y="3289354"/>
              <a:ext cx="1020144" cy="310892"/>
            </a:xfrm>
            <a:prstGeom prst="rect">
              <a:avLst/>
            </a:prstGeom>
            <a:noFill/>
            <a:ln w="9525" algn="ctr">
              <a:noFill/>
              <a:miter lim="800000"/>
              <a:headEnd/>
              <a:tailEnd/>
            </a:ln>
          </p:spPr>
          <p:txBody>
            <a:bodyPr wrap="square" lIns="91425" tIns="45713" rIns="91425" bIns="45713">
              <a:spAutoFit/>
            </a:bodyPr>
            <a:lstStyle/>
            <a:p>
              <a:pPr eaLnBrk="0" hangingPunct="0">
                <a:lnSpc>
                  <a:spcPct val="100000"/>
                </a:lnSpc>
                <a:spcBef>
                  <a:spcPct val="20000"/>
                </a:spcBef>
                <a:buClrTx/>
                <a:buSzTx/>
                <a:buFontTx/>
                <a:buNone/>
              </a:pPr>
              <a:r>
                <a:rPr lang="en-US" altLang="zh-CN" sz="1200" dirty="0"/>
                <a:t>Firewall</a:t>
              </a:r>
              <a:endParaRPr kumimoji="1" lang="zh-CN" altLang="en-US" sz="1200" dirty="0">
                <a:cs typeface="Huawei Sans" panose="020C0503030203020204" pitchFamily="34" charset="0"/>
              </a:endParaRPr>
            </a:p>
          </p:txBody>
        </p:sp>
        <p:sp>
          <p:nvSpPr>
            <p:cNvPr id="245" name="Text Box 262"/>
            <p:cNvSpPr txBox="1">
              <a:spLocks noChangeArrowheads="1"/>
            </p:cNvSpPr>
            <p:nvPr/>
          </p:nvSpPr>
          <p:spPr bwMode="auto">
            <a:xfrm>
              <a:off x="5021421" y="3319622"/>
              <a:ext cx="1020144" cy="310892"/>
            </a:xfrm>
            <a:prstGeom prst="rect">
              <a:avLst/>
            </a:prstGeom>
            <a:noFill/>
            <a:ln w="9525" algn="ctr">
              <a:noFill/>
              <a:miter lim="800000"/>
              <a:headEnd/>
              <a:tailEnd/>
            </a:ln>
          </p:spPr>
          <p:txBody>
            <a:bodyPr wrap="square" lIns="91425" tIns="45713" rIns="91425" bIns="45713">
              <a:spAutoFit/>
            </a:bodyPr>
            <a:lstStyle/>
            <a:p>
              <a:pPr eaLnBrk="0" hangingPunct="0">
                <a:lnSpc>
                  <a:spcPct val="100000"/>
                </a:lnSpc>
                <a:spcBef>
                  <a:spcPct val="20000"/>
                </a:spcBef>
                <a:buClrTx/>
                <a:buSzTx/>
                <a:buFontTx/>
                <a:buNone/>
              </a:pPr>
              <a:r>
                <a:rPr lang="en-US" altLang="zh-CN" sz="1200" dirty="0"/>
                <a:t>Firewall</a:t>
              </a:r>
              <a:endParaRPr kumimoji="1" lang="zh-CN" altLang="en-US" sz="1200" dirty="0">
                <a:cs typeface="Huawei Sans" panose="020C0503030203020204" pitchFamily="34" charset="0"/>
              </a:endParaRPr>
            </a:p>
          </p:txBody>
        </p:sp>
        <p:sp>
          <p:nvSpPr>
            <p:cNvPr id="246" name="Text Box 262"/>
            <p:cNvSpPr txBox="1">
              <a:spLocks noChangeArrowheads="1"/>
            </p:cNvSpPr>
            <p:nvPr/>
          </p:nvSpPr>
          <p:spPr bwMode="auto">
            <a:xfrm>
              <a:off x="107026" y="2730267"/>
              <a:ext cx="1042102" cy="518163"/>
            </a:xfrm>
            <a:prstGeom prst="rect">
              <a:avLst/>
            </a:prstGeom>
            <a:noFill/>
            <a:ln w="9525" algn="ctr">
              <a:noFill/>
              <a:miter lim="800000"/>
              <a:headEnd/>
              <a:tailEnd/>
            </a:ln>
          </p:spPr>
          <p:txBody>
            <a:bodyPr wrap="square" lIns="91425" tIns="45713" rIns="91425" bIns="45713">
              <a:spAutoFit/>
            </a:bodyPr>
            <a:lstStyle/>
            <a:p>
              <a:pPr algn="ctr" eaLnBrk="0" hangingPunct="0">
                <a:lnSpc>
                  <a:spcPct val="100000"/>
                </a:lnSpc>
                <a:spcBef>
                  <a:spcPct val="20000"/>
                </a:spcBef>
                <a:buClrTx/>
                <a:buSzTx/>
                <a:buFontTx/>
                <a:buNone/>
              </a:pPr>
              <a:r>
                <a:rPr lang="en-US" altLang="zh-CN" sz="1200" dirty="0" err="1"/>
                <a:t>Roteador</a:t>
              </a:r>
              <a:r>
                <a:rPr lang="en-US" altLang="zh-CN" sz="1200" dirty="0"/>
                <a:t> de saída</a:t>
              </a:r>
              <a:endParaRPr kumimoji="1" lang="zh-CN" altLang="en-US" sz="1200" dirty="0">
                <a:cs typeface="Huawei Sans" panose="020C0503030203020204" pitchFamily="34" charset="0"/>
              </a:endParaRPr>
            </a:p>
          </p:txBody>
        </p:sp>
        <p:sp>
          <p:nvSpPr>
            <p:cNvPr id="247" name="Text Box 262"/>
            <p:cNvSpPr txBox="1">
              <a:spLocks noChangeArrowheads="1"/>
            </p:cNvSpPr>
            <p:nvPr/>
          </p:nvSpPr>
          <p:spPr bwMode="auto">
            <a:xfrm>
              <a:off x="4936287" y="2687296"/>
              <a:ext cx="1041595" cy="518163"/>
            </a:xfrm>
            <a:prstGeom prst="rect">
              <a:avLst/>
            </a:prstGeom>
            <a:noFill/>
            <a:ln w="9525" algn="ctr">
              <a:noFill/>
              <a:miter lim="800000"/>
              <a:headEnd/>
              <a:tailEnd/>
            </a:ln>
          </p:spPr>
          <p:txBody>
            <a:bodyPr wrap="square" lIns="91425" tIns="45713" rIns="91425" bIns="45713">
              <a:spAutoFit/>
            </a:bodyPr>
            <a:lstStyle/>
            <a:p>
              <a:pPr algn="ctr" eaLnBrk="0" hangingPunct="0">
                <a:lnSpc>
                  <a:spcPct val="100000"/>
                </a:lnSpc>
                <a:spcBef>
                  <a:spcPct val="20000"/>
                </a:spcBef>
                <a:buClrTx/>
                <a:buSzTx/>
                <a:buFontTx/>
                <a:buNone/>
              </a:pPr>
              <a:r>
                <a:rPr lang="en-US" altLang="zh-CN" sz="1200" dirty="0"/>
                <a:t>Roteador de saída</a:t>
              </a:r>
              <a:endParaRPr kumimoji="1" lang="zh-CN" altLang="en-US" sz="1200" dirty="0">
                <a:cs typeface="Huawei Sans" panose="020C0503030203020204" pitchFamily="34" charset="0"/>
              </a:endParaRPr>
            </a:p>
          </p:txBody>
        </p:sp>
        <p:pic>
          <p:nvPicPr>
            <p:cNvPr id="248" name="图片 9"/>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779748" y="3015766"/>
              <a:ext cx="413617" cy="338414"/>
            </a:xfrm>
            <a:prstGeom prst="rect">
              <a:avLst/>
            </a:prstGeom>
          </p:spPr>
        </p:pic>
        <p:pic>
          <p:nvPicPr>
            <p:cNvPr id="249" name="图片 86" descr="核心交换机.png"/>
            <p:cNvPicPr>
              <a:picLocks noChangeAspect="1"/>
            </p:cNvPicPr>
            <p:nvPr/>
          </p:nvPicPr>
          <p:blipFill>
            <a:blip r:embed="rId14" cstate="print"/>
            <a:stretch>
              <a:fillRect/>
            </a:stretch>
          </p:blipFill>
          <p:spPr>
            <a:xfrm>
              <a:off x="6779748" y="3605795"/>
              <a:ext cx="408423" cy="334164"/>
            </a:xfrm>
            <a:prstGeom prst="rect">
              <a:avLst/>
            </a:prstGeom>
          </p:spPr>
        </p:pic>
        <p:pic>
          <p:nvPicPr>
            <p:cNvPr id="250" name="图片 86" descr="核心交换机.png"/>
            <p:cNvPicPr>
              <a:picLocks noChangeAspect="1"/>
            </p:cNvPicPr>
            <p:nvPr/>
          </p:nvPicPr>
          <p:blipFill>
            <a:blip r:embed="rId14" cstate="print"/>
            <a:stretch>
              <a:fillRect/>
            </a:stretch>
          </p:blipFill>
          <p:spPr>
            <a:xfrm>
              <a:off x="10482572" y="3610241"/>
              <a:ext cx="408423" cy="334164"/>
            </a:xfrm>
            <a:prstGeom prst="rect">
              <a:avLst/>
            </a:prstGeom>
          </p:spPr>
        </p:pic>
        <p:pic>
          <p:nvPicPr>
            <p:cNvPr id="251" name="图片 9"/>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488543" y="3021527"/>
              <a:ext cx="413617" cy="338414"/>
            </a:xfrm>
            <a:prstGeom prst="rect">
              <a:avLst/>
            </a:prstGeom>
          </p:spPr>
        </p:pic>
        <p:sp>
          <p:nvSpPr>
            <p:cNvPr id="252" name="Text Box 262"/>
            <p:cNvSpPr txBox="1">
              <a:spLocks noChangeArrowheads="1"/>
            </p:cNvSpPr>
            <p:nvPr/>
          </p:nvSpPr>
          <p:spPr bwMode="auto">
            <a:xfrm>
              <a:off x="7087370" y="3821323"/>
              <a:ext cx="1020144" cy="518163"/>
            </a:xfrm>
            <a:prstGeom prst="rect">
              <a:avLst/>
            </a:prstGeom>
            <a:noFill/>
            <a:ln w="9525" algn="ctr">
              <a:noFill/>
              <a:miter lim="800000"/>
              <a:headEnd/>
              <a:tailEnd/>
            </a:ln>
          </p:spPr>
          <p:txBody>
            <a:bodyPr wrap="square" lIns="91425" tIns="45713" rIns="91425" bIns="45713">
              <a:spAutoFit/>
            </a:bodyPr>
            <a:lstStyle/>
            <a:p>
              <a:pPr eaLnBrk="0" hangingPunct="0">
                <a:lnSpc>
                  <a:spcPct val="100000"/>
                </a:lnSpc>
                <a:spcBef>
                  <a:spcPct val="20000"/>
                </a:spcBef>
                <a:buClrTx/>
                <a:buSzTx/>
                <a:buFontTx/>
                <a:buNone/>
              </a:pPr>
              <a:r>
                <a:rPr lang="en-US" altLang="zh-CN" sz="1200" dirty="0"/>
                <a:t>Switch de </a:t>
              </a:r>
              <a:r>
                <a:rPr lang="en-US" altLang="zh-CN" sz="1200" dirty="0" err="1"/>
                <a:t>Núcleo</a:t>
              </a:r>
              <a:endParaRPr kumimoji="1" lang="zh-CN" altLang="en-US" sz="1200" dirty="0">
                <a:cs typeface="Huawei Sans" panose="020C0503030203020204" pitchFamily="34" charset="0"/>
              </a:endParaRPr>
            </a:p>
          </p:txBody>
        </p:sp>
        <p:sp>
          <p:nvSpPr>
            <p:cNvPr id="253" name="Text Box 262"/>
            <p:cNvSpPr txBox="1">
              <a:spLocks noChangeArrowheads="1"/>
            </p:cNvSpPr>
            <p:nvPr/>
          </p:nvSpPr>
          <p:spPr bwMode="auto">
            <a:xfrm>
              <a:off x="10835632" y="3815957"/>
              <a:ext cx="1020144" cy="518163"/>
            </a:xfrm>
            <a:prstGeom prst="rect">
              <a:avLst/>
            </a:prstGeom>
            <a:noFill/>
            <a:ln w="9525" algn="ctr">
              <a:noFill/>
              <a:miter lim="800000"/>
              <a:headEnd/>
              <a:tailEnd/>
            </a:ln>
          </p:spPr>
          <p:txBody>
            <a:bodyPr wrap="square" lIns="91425" tIns="45713" rIns="91425" bIns="45713">
              <a:spAutoFit/>
            </a:bodyPr>
            <a:lstStyle/>
            <a:p>
              <a:pPr eaLnBrk="0" hangingPunct="0">
                <a:lnSpc>
                  <a:spcPct val="100000"/>
                </a:lnSpc>
                <a:spcBef>
                  <a:spcPct val="20000"/>
                </a:spcBef>
                <a:buClrTx/>
                <a:buSzTx/>
                <a:buFontTx/>
                <a:buNone/>
              </a:pPr>
              <a:r>
                <a:rPr lang="en-US" altLang="zh-CN" sz="1200" dirty="0"/>
                <a:t>Switch de </a:t>
              </a:r>
              <a:r>
                <a:rPr lang="en-US" altLang="zh-CN" sz="1200" dirty="0" err="1"/>
                <a:t>Núcleo</a:t>
              </a:r>
              <a:endParaRPr kumimoji="1" lang="zh-CN" altLang="en-US" sz="1200" dirty="0">
                <a:cs typeface="Huawei Sans" panose="020C0503030203020204" pitchFamily="34" charset="0"/>
              </a:endParaRPr>
            </a:p>
          </p:txBody>
        </p:sp>
        <p:sp>
          <p:nvSpPr>
            <p:cNvPr id="254" name="Text Box 262"/>
            <p:cNvSpPr txBox="1">
              <a:spLocks noChangeArrowheads="1"/>
            </p:cNvSpPr>
            <p:nvPr/>
          </p:nvSpPr>
          <p:spPr bwMode="auto">
            <a:xfrm>
              <a:off x="7130269" y="3245506"/>
              <a:ext cx="1020144" cy="310892"/>
            </a:xfrm>
            <a:prstGeom prst="rect">
              <a:avLst/>
            </a:prstGeom>
            <a:noFill/>
            <a:ln w="9525" algn="ctr">
              <a:noFill/>
              <a:miter lim="800000"/>
              <a:headEnd/>
              <a:tailEnd/>
            </a:ln>
          </p:spPr>
          <p:txBody>
            <a:bodyPr wrap="square" lIns="91425" tIns="45713" rIns="91425" bIns="45713">
              <a:spAutoFit/>
            </a:bodyPr>
            <a:lstStyle/>
            <a:p>
              <a:pPr eaLnBrk="0" hangingPunct="0">
                <a:lnSpc>
                  <a:spcPct val="100000"/>
                </a:lnSpc>
                <a:spcBef>
                  <a:spcPct val="20000"/>
                </a:spcBef>
                <a:buClrTx/>
                <a:buSzTx/>
                <a:buFontTx/>
                <a:buNone/>
              </a:pPr>
              <a:r>
                <a:rPr lang="en-US" altLang="zh-CN" sz="1200" dirty="0"/>
                <a:t>Firewall </a:t>
              </a:r>
              <a:endParaRPr kumimoji="1" lang="zh-CN" altLang="en-US" sz="1200" dirty="0">
                <a:cs typeface="Huawei Sans" panose="020C0503030203020204" pitchFamily="34" charset="0"/>
              </a:endParaRPr>
            </a:p>
          </p:txBody>
        </p:sp>
        <p:sp>
          <p:nvSpPr>
            <p:cNvPr id="255" name="Text Box 262"/>
            <p:cNvSpPr txBox="1">
              <a:spLocks noChangeArrowheads="1"/>
            </p:cNvSpPr>
            <p:nvPr/>
          </p:nvSpPr>
          <p:spPr bwMode="auto">
            <a:xfrm>
              <a:off x="10838681" y="3245506"/>
              <a:ext cx="1020144" cy="310892"/>
            </a:xfrm>
            <a:prstGeom prst="rect">
              <a:avLst/>
            </a:prstGeom>
            <a:noFill/>
            <a:ln w="9525" algn="ctr">
              <a:noFill/>
              <a:miter lim="800000"/>
              <a:headEnd/>
              <a:tailEnd/>
            </a:ln>
          </p:spPr>
          <p:txBody>
            <a:bodyPr wrap="square" lIns="91425" tIns="45713" rIns="91425" bIns="45713">
              <a:spAutoFit/>
            </a:bodyPr>
            <a:lstStyle/>
            <a:p>
              <a:pPr eaLnBrk="0" hangingPunct="0">
                <a:lnSpc>
                  <a:spcPct val="100000"/>
                </a:lnSpc>
                <a:spcBef>
                  <a:spcPct val="20000"/>
                </a:spcBef>
                <a:buClrTx/>
                <a:buSzTx/>
                <a:buFontTx/>
                <a:buNone/>
              </a:pPr>
              <a:r>
                <a:rPr lang="en-US" altLang="zh-CN" sz="1200" dirty="0"/>
                <a:t>Firewall</a:t>
              </a:r>
              <a:endParaRPr kumimoji="1" lang="zh-CN" altLang="en-US" sz="1200" dirty="0">
                <a:cs typeface="Huawei Sans" panose="020C0503030203020204" pitchFamily="34" charset="0"/>
              </a:endParaRPr>
            </a:p>
          </p:txBody>
        </p:sp>
        <p:sp>
          <p:nvSpPr>
            <p:cNvPr id="256" name="Text Box 262"/>
            <p:cNvSpPr txBox="1">
              <a:spLocks noChangeArrowheads="1"/>
            </p:cNvSpPr>
            <p:nvPr/>
          </p:nvSpPr>
          <p:spPr bwMode="auto">
            <a:xfrm>
              <a:off x="7113109" y="2652993"/>
              <a:ext cx="1040356" cy="299033"/>
            </a:xfrm>
            <a:prstGeom prst="rect">
              <a:avLst/>
            </a:prstGeom>
            <a:noFill/>
            <a:ln w="9525" algn="ctr">
              <a:noFill/>
              <a:miter lim="800000"/>
              <a:headEnd/>
              <a:tailEnd/>
            </a:ln>
          </p:spPr>
          <p:txBody>
            <a:bodyPr wrap="square" lIns="91425" tIns="45713" rIns="91425" bIns="45713">
              <a:spAutoFit/>
            </a:bodyPr>
            <a:lstStyle/>
            <a:p>
              <a:pPr eaLnBrk="0" hangingPunct="0">
                <a:lnSpc>
                  <a:spcPct val="100000"/>
                </a:lnSpc>
                <a:spcBef>
                  <a:spcPct val="20000"/>
                </a:spcBef>
                <a:buClrTx/>
                <a:buSzTx/>
                <a:buFontTx/>
                <a:buNone/>
              </a:pPr>
              <a:r>
                <a:rPr lang="en-US" altLang="zh-CN" sz="1200" dirty="0"/>
                <a:t>Roteador de saída</a:t>
              </a:r>
              <a:endParaRPr kumimoji="1" lang="zh-CN" altLang="en-US" sz="1200" dirty="0">
                <a:cs typeface="Huawei Sans" panose="020C0503030203020204" pitchFamily="34" charset="0"/>
              </a:endParaRPr>
            </a:p>
          </p:txBody>
        </p:sp>
        <p:sp>
          <p:nvSpPr>
            <p:cNvPr id="257" name="Text Box 262"/>
            <p:cNvSpPr txBox="1">
              <a:spLocks noChangeArrowheads="1"/>
            </p:cNvSpPr>
            <p:nvPr/>
          </p:nvSpPr>
          <p:spPr bwMode="auto">
            <a:xfrm>
              <a:off x="10838681" y="2674777"/>
              <a:ext cx="1003200" cy="299033"/>
            </a:xfrm>
            <a:prstGeom prst="rect">
              <a:avLst/>
            </a:prstGeom>
            <a:noFill/>
            <a:ln w="9525" algn="ctr">
              <a:noFill/>
              <a:miter lim="800000"/>
              <a:headEnd/>
              <a:tailEnd/>
            </a:ln>
          </p:spPr>
          <p:txBody>
            <a:bodyPr wrap="square" lIns="91425" tIns="45713" rIns="91425" bIns="45713">
              <a:spAutoFit/>
            </a:bodyPr>
            <a:lstStyle/>
            <a:p>
              <a:pPr eaLnBrk="0" hangingPunct="0">
                <a:lnSpc>
                  <a:spcPct val="100000"/>
                </a:lnSpc>
                <a:spcBef>
                  <a:spcPct val="20000"/>
                </a:spcBef>
                <a:buClrTx/>
                <a:buSzTx/>
                <a:buFontTx/>
                <a:buNone/>
              </a:pPr>
              <a:r>
                <a:rPr lang="en-US" altLang="zh-CN" sz="1200" dirty="0"/>
                <a:t>Roteador de saída</a:t>
              </a:r>
              <a:endParaRPr kumimoji="1" lang="zh-CN" altLang="en-US" sz="1200" dirty="0">
                <a:cs typeface="Huawei Sans" panose="020C0503030203020204" pitchFamily="34" charset="0"/>
              </a:endParaRPr>
            </a:p>
          </p:txBody>
        </p:sp>
        <p:sp>
          <p:nvSpPr>
            <p:cNvPr id="258" name="Text Box 262"/>
            <p:cNvSpPr txBox="1">
              <a:spLocks noChangeArrowheads="1"/>
            </p:cNvSpPr>
            <p:nvPr/>
          </p:nvSpPr>
          <p:spPr bwMode="auto">
            <a:xfrm>
              <a:off x="7075347" y="4500189"/>
              <a:ext cx="1020144" cy="299033"/>
            </a:xfrm>
            <a:prstGeom prst="rect">
              <a:avLst/>
            </a:prstGeom>
            <a:noFill/>
            <a:ln w="9525" algn="ctr">
              <a:noFill/>
              <a:miter lim="800000"/>
              <a:headEnd/>
              <a:tailEnd/>
            </a:ln>
          </p:spPr>
          <p:txBody>
            <a:bodyPr wrap="square" lIns="91425" tIns="45713" rIns="91425" bIns="45713">
              <a:spAutoFit/>
            </a:bodyPr>
            <a:lstStyle/>
            <a:p>
              <a:pPr eaLnBrk="0" hangingPunct="0">
                <a:lnSpc>
                  <a:spcPct val="100000"/>
                </a:lnSpc>
                <a:spcBef>
                  <a:spcPct val="20000"/>
                </a:spcBef>
                <a:buClrTx/>
                <a:buSzTx/>
                <a:buFontTx/>
                <a:buNone/>
              </a:pPr>
              <a:r>
                <a:rPr kumimoji="1" lang="en-US" altLang="zh-CN" sz="1200" dirty="0">
                  <a:cs typeface="Huawei Sans" panose="020C0503030203020204" pitchFamily="34" charset="0"/>
                </a:rPr>
                <a:t>OLT</a:t>
              </a:r>
              <a:endParaRPr kumimoji="1" lang="zh-CN" altLang="en-US" sz="1200" dirty="0">
                <a:cs typeface="Huawei Sans" panose="020C0503030203020204" pitchFamily="34" charset="0"/>
              </a:endParaRPr>
            </a:p>
          </p:txBody>
        </p:sp>
        <p:sp>
          <p:nvSpPr>
            <p:cNvPr id="259" name="Text Box 262"/>
            <p:cNvSpPr txBox="1">
              <a:spLocks noChangeArrowheads="1"/>
            </p:cNvSpPr>
            <p:nvPr/>
          </p:nvSpPr>
          <p:spPr bwMode="auto">
            <a:xfrm>
              <a:off x="10838681" y="4500189"/>
              <a:ext cx="1020144" cy="299033"/>
            </a:xfrm>
            <a:prstGeom prst="rect">
              <a:avLst/>
            </a:prstGeom>
            <a:noFill/>
            <a:ln w="9525" algn="ctr">
              <a:noFill/>
              <a:miter lim="800000"/>
              <a:headEnd/>
              <a:tailEnd/>
            </a:ln>
          </p:spPr>
          <p:txBody>
            <a:bodyPr wrap="square" lIns="91425" tIns="45713" rIns="91425" bIns="45713">
              <a:spAutoFit/>
            </a:bodyPr>
            <a:lstStyle/>
            <a:p>
              <a:pPr eaLnBrk="0" hangingPunct="0">
                <a:lnSpc>
                  <a:spcPct val="100000"/>
                </a:lnSpc>
                <a:spcBef>
                  <a:spcPct val="20000"/>
                </a:spcBef>
                <a:buClrTx/>
                <a:buSzTx/>
                <a:buFontTx/>
                <a:buNone/>
              </a:pPr>
              <a:r>
                <a:rPr kumimoji="1" lang="en-US" altLang="zh-CN" sz="1200" dirty="0">
                  <a:cs typeface="Huawei Sans" panose="020C0503030203020204" pitchFamily="34" charset="0"/>
                </a:rPr>
                <a:t>OLT</a:t>
              </a:r>
              <a:endParaRPr kumimoji="1" lang="zh-CN" altLang="en-US" sz="1200" dirty="0">
                <a:cs typeface="Huawei Sans" panose="020C0503030203020204" pitchFamily="34" charset="0"/>
              </a:endParaRPr>
            </a:p>
          </p:txBody>
        </p:sp>
        <p:sp>
          <p:nvSpPr>
            <p:cNvPr id="260" name="Text Box 262"/>
            <p:cNvSpPr txBox="1">
              <a:spLocks noChangeArrowheads="1"/>
            </p:cNvSpPr>
            <p:nvPr/>
          </p:nvSpPr>
          <p:spPr bwMode="auto">
            <a:xfrm>
              <a:off x="7833459" y="5475220"/>
              <a:ext cx="601395" cy="299033"/>
            </a:xfrm>
            <a:prstGeom prst="rect">
              <a:avLst/>
            </a:prstGeom>
            <a:noFill/>
            <a:ln w="9525" algn="ctr">
              <a:noFill/>
              <a:miter lim="800000"/>
              <a:headEnd/>
              <a:tailEnd/>
            </a:ln>
          </p:spPr>
          <p:txBody>
            <a:bodyPr wrap="square" lIns="91425" tIns="45713" rIns="91425" bIns="45713">
              <a:spAutoFit/>
            </a:bodyPr>
            <a:lstStyle/>
            <a:p>
              <a:pPr eaLnBrk="0" hangingPunct="0">
                <a:lnSpc>
                  <a:spcPct val="100000"/>
                </a:lnSpc>
                <a:spcBef>
                  <a:spcPct val="20000"/>
                </a:spcBef>
                <a:buClrTx/>
                <a:buSzTx/>
                <a:buFontTx/>
                <a:buNone/>
              </a:pPr>
              <a:r>
                <a:rPr kumimoji="1" lang="en-US" altLang="zh-CN" sz="1200" dirty="0">
                  <a:cs typeface="Huawei Sans" panose="020C0503030203020204" pitchFamily="34" charset="0"/>
                </a:rPr>
                <a:t>ONU</a:t>
              </a:r>
              <a:endParaRPr kumimoji="1" lang="zh-CN" altLang="en-US" sz="1200" dirty="0">
                <a:cs typeface="Huawei Sans" panose="020C0503030203020204" pitchFamily="34" charset="0"/>
              </a:endParaRPr>
            </a:p>
          </p:txBody>
        </p:sp>
        <p:sp>
          <p:nvSpPr>
            <p:cNvPr id="261" name="Text Box 262"/>
            <p:cNvSpPr txBox="1">
              <a:spLocks noChangeArrowheads="1"/>
            </p:cNvSpPr>
            <p:nvPr/>
          </p:nvSpPr>
          <p:spPr bwMode="auto">
            <a:xfrm>
              <a:off x="10131768" y="5475220"/>
              <a:ext cx="601395" cy="299033"/>
            </a:xfrm>
            <a:prstGeom prst="rect">
              <a:avLst/>
            </a:prstGeom>
            <a:noFill/>
            <a:ln w="9525" algn="ctr">
              <a:noFill/>
              <a:miter lim="800000"/>
              <a:headEnd/>
              <a:tailEnd/>
            </a:ln>
          </p:spPr>
          <p:txBody>
            <a:bodyPr wrap="square" lIns="91425" tIns="45713" rIns="91425" bIns="45713">
              <a:spAutoFit/>
            </a:bodyPr>
            <a:lstStyle/>
            <a:p>
              <a:pPr eaLnBrk="0" hangingPunct="0">
                <a:lnSpc>
                  <a:spcPct val="100000"/>
                </a:lnSpc>
                <a:spcBef>
                  <a:spcPct val="20000"/>
                </a:spcBef>
                <a:buClrTx/>
                <a:buSzTx/>
                <a:buFontTx/>
                <a:buNone/>
              </a:pPr>
              <a:r>
                <a:rPr kumimoji="1" lang="en-US" altLang="zh-CN" sz="1200" dirty="0">
                  <a:cs typeface="Huawei Sans" panose="020C0503030203020204" pitchFamily="34" charset="0"/>
                </a:rPr>
                <a:t>ONU</a:t>
              </a:r>
              <a:endParaRPr kumimoji="1" lang="zh-CN" altLang="en-US" sz="1200" dirty="0">
                <a:cs typeface="Huawei Sans" panose="020C0503030203020204" pitchFamily="34" charset="0"/>
              </a:endParaRPr>
            </a:p>
          </p:txBody>
        </p:sp>
        <p:sp>
          <p:nvSpPr>
            <p:cNvPr id="262" name="圆角矩形 75"/>
            <p:cNvSpPr/>
            <p:nvPr/>
          </p:nvSpPr>
          <p:spPr>
            <a:xfrm>
              <a:off x="371364" y="1340768"/>
              <a:ext cx="5606519" cy="396000"/>
            </a:xfrm>
            <a:prstGeom prst="roundRect">
              <a:avLst>
                <a:gd name="adj" fmla="val 10604"/>
              </a:avLst>
            </a:prstGeom>
            <a:gradFill>
              <a:gsLst>
                <a:gs pos="0">
                  <a:srgbClr val="00B0F0"/>
                </a:gs>
                <a:gs pos="100000">
                  <a:srgbClr val="0070C0"/>
                </a:gs>
              </a:gsLst>
              <a:lin ang="5400000" scaled="1"/>
            </a:gradFill>
          </p:spPr>
          <p:txBody>
            <a:bodyPr wrap="square" rtlCol="0" anchor="ctr" anchorCtr="0">
              <a:noAutofit/>
            </a:bodyPr>
            <a:lstStyle/>
            <a:p>
              <a:pPr algn="ctr" fontAlgn="auto">
                <a:spcBef>
                  <a:spcPts val="0"/>
                </a:spcBef>
                <a:spcAft>
                  <a:spcPts val="0"/>
                </a:spcAft>
              </a:pPr>
              <a:r>
                <a:rPr lang="en-US" altLang="zh-CN" sz="1800" b="1" dirty="0">
                  <a:solidFill>
                    <a:prstClr val="white"/>
                  </a:solidFill>
                </a:rPr>
                <a:t>LAN tradicional</a:t>
              </a:r>
              <a:endParaRPr lang="zh-CN" altLang="en-US" sz="1800" b="1" dirty="0">
                <a:solidFill>
                  <a:prstClr val="white"/>
                </a:solidFill>
              </a:endParaRPr>
            </a:p>
          </p:txBody>
        </p:sp>
        <p:sp>
          <p:nvSpPr>
            <p:cNvPr id="263" name="圆角矩形 75"/>
            <p:cNvSpPr/>
            <p:nvPr/>
          </p:nvSpPr>
          <p:spPr>
            <a:xfrm>
              <a:off x="384759" y="1830485"/>
              <a:ext cx="5593124" cy="4550843"/>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600" b="1" dirty="0">
                <a:solidFill>
                  <a:schemeClr val="tx1">
                    <a:lumMod val="75000"/>
                    <a:lumOff val="25000"/>
                  </a:schemeClr>
                </a:solidFill>
                <a:cs typeface="Huawei Sans" panose="020C0503030203020204" pitchFamily="34" charset="0"/>
              </a:endParaRPr>
            </a:p>
          </p:txBody>
        </p:sp>
        <p:sp>
          <p:nvSpPr>
            <p:cNvPr id="264" name="圆角矩形 75"/>
            <p:cNvSpPr/>
            <p:nvPr/>
          </p:nvSpPr>
          <p:spPr>
            <a:xfrm>
              <a:off x="6448860" y="1328799"/>
              <a:ext cx="5532980" cy="396000"/>
            </a:xfrm>
            <a:prstGeom prst="roundRect">
              <a:avLst>
                <a:gd name="adj" fmla="val 10604"/>
              </a:avLst>
            </a:prstGeom>
            <a:gradFill>
              <a:gsLst>
                <a:gs pos="0">
                  <a:srgbClr val="00B0F0"/>
                </a:gs>
                <a:gs pos="100000">
                  <a:srgbClr val="0070C0"/>
                </a:gs>
              </a:gsLst>
              <a:lin ang="5400000" scaled="1"/>
            </a:gradFill>
          </p:spPr>
          <p:txBody>
            <a:bodyPr wrap="square" rtlCol="0" anchor="ctr" anchorCtr="0">
              <a:noAutofit/>
            </a:bodyPr>
            <a:lstStyle/>
            <a:p>
              <a:pPr algn="ctr" fontAlgn="auto">
                <a:spcBef>
                  <a:spcPts val="0"/>
                </a:spcBef>
                <a:spcAft>
                  <a:spcPts val="0"/>
                </a:spcAft>
              </a:pPr>
              <a:r>
                <a:rPr lang="en-US" altLang="zh-CN" sz="1800" b="1" dirty="0">
                  <a:solidFill>
                    <a:prstClr val="white"/>
                  </a:solidFill>
                </a:rPr>
                <a:t>POL</a:t>
              </a:r>
              <a:endParaRPr lang="zh-CN" altLang="en-US" sz="1800" b="1" dirty="0">
                <a:solidFill>
                  <a:prstClr val="white"/>
                </a:solidFill>
              </a:endParaRPr>
            </a:p>
          </p:txBody>
        </p:sp>
        <p:sp>
          <p:nvSpPr>
            <p:cNvPr id="265" name="圆角矩形 75"/>
            <p:cNvSpPr/>
            <p:nvPr/>
          </p:nvSpPr>
          <p:spPr>
            <a:xfrm>
              <a:off x="6462255" y="1818516"/>
              <a:ext cx="5532980" cy="4582982"/>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600" b="1" dirty="0">
                <a:solidFill>
                  <a:schemeClr val="tx1">
                    <a:lumMod val="75000"/>
                    <a:lumOff val="25000"/>
                  </a:schemeClr>
                </a:solidFill>
                <a:cs typeface="Huawei Sans" panose="020C0503030203020204" pitchFamily="34" charset="0"/>
              </a:endParaRPr>
            </a:p>
          </p:txBody>
        </p:sp>
        <p:cxnSp>
          <p:nvCxnSpPr>
            <p:cNvPr id="266" name="直接连接符 265"/>
            <p:cNvCxnSpPr/>
            <p:nvPr/>
          </p:nvCxnSpPr>
          <p:spPr bwMode="auto">
            <a:xfrm flipV="1">
              <a:off x="6945815" y="2106112"/>
              <a:ext cx="1937836" cy="521881"/>
            </a:xfrm>
            <a:prstGeom prst="line">
              <a:avLst/>
            </a:prstGeom>
            <a:ln w="19050">
              <a:solidFill>
                <a:schemeClr val="tx1"/>
              </a:solidFill>
            </a:ln>
          </p:spPr>
        </p:cxnSp>
        <p:cxnSp>
          <p:nvCxnSpPr>
            <p:cNvPr id="267" name="直接连接符 266"/>
            <p:cNvCxnSpPr/>
            <p:nvPr/>
          </p:nvCxnSpPr>
          <p:spPr bwMode="auto">
            <a:xfrm flipH="1" flipV="1">
              <a:off x="8893265" y="2106112"/>
              <a:ext cx="1799149" cy="520110"/>
            </a:xfrm>
            <a:prstGeom prst="line">
              <a:avLst/>
            </a:prstGeom>
            <a:ln w="19050">
              <a:solidFill>
                <a:schemeClr val="tx1"/>
              </a:solidFill>
            </a:ln>
          </p:spPr>
        </p:cxnSp>
        <p:pic>
          <p:nvPicPr>
            <p:cNvPr id="268" name="图片 267" descr="internet-蓝.png"/>
            <p:cNvPicPr>
              <a:picLocks noChangeAspect="1"/>
            </p:cNvPicPr>
            <p:nvPr/>
          </p:nvPicPr>
          <p:blipFill>
            <a:blip r:embed="rId15" cstate="print"/>
            <a:stretch>
              <a:fillRect/>
            </a:stretch>
          </p:blipFill>
          <p:spPr>
            <a:xfrm>
              <a:off x="8506194" y="1931763"/>
              <a:ext cx="804674" cy="408433"/>
            </a:xfrm>
            <a:prstGeom prst="rect">
              <a:avLst/>
            </a:prstGeom>
          </p:spPr>
        </p:pic>
        <p:pic>
          <p:nvPicPr>
            <p:cNvPr id="269" name="图片 268" descr="核心路由器.png"/>
            <p:cNvPicPr>
              <a:picLocks noChangeAspect="1"/>
            </p:cNvPicPr>
            <p:nvPr/>
          </p:nvPicPr>
          <p:blipFill>
            <a:blip r:embed="rId16" cstate="print"/>
            <a:stretch>
              <a:fillRect/>
            </a:stretch>
          </p:blipFill>
          <p:spPr>
            <a:xfrm>
              <a:off x="6781005" y="2446382"/>
              <a:ext cx="434122" cy="355191"/>
            </a:xfrm>
            <a:prstGeom prst="rect">
              <a:avLst/>
            </a:prstGeom>
          </p:spPr>
        </p:pic>
        <p:pic>
          <p:nvPicPr>
            <p:cNvPr id="270" name="图片 269" descr="核心路由器.png"/>
            <p:cNvPicPr>
              <a:picLocks noChangeAspect="1"/>
            </p:cNvPicPr>
            <p:nvPr/>
          </p:nvPicPr>
          <p:blipFill>
            <a:blip r:embed="rId16" cstate="print"/>
            <a:stretch>
              <a:fillRect/>
            </a:stretch>
          </p:blipFill>
          <p:spPr>
            <a:xfrm>
              <a:off x="10471439" y="2452546"/>
              <a:ext cx="434122" cy="355191"/>
            </a:xfrm>
            <a:prstGeom prst="rect">
              <a:avLst/>
            </a:prstGeom>
          </p:spPr>
        </p:pic>
        <p:sp>
          <p:nvSpPr>
            <p:cNvPr id="271" name="下箭头 63"/>
            <p:cNvSpPr/>
            <p:nvPr/>
          </p:nvSpPr>
          <p:spPr>
            <a:xfrm rot="5400000" flipV="1">
              <a:off x="5582045" y="3541730"/>
              <a:ext cx="1082514" cy="866480"/>
            </a:xfrm>
            <a:custGeom>
              <a:avLst/>
              <a:gdLst>
                <a:gd name="connsiteX0" fmla="*/ 0 w 1035535"/>
                <a:gd name="connsiteY0" fmla="*/ 468495 h 794114"/>
                <a:gd name="connsiteX1" fmla="*/ 258884 w 1035535"/>
                <a:gd name="connsiteY1" fmla="*/ 468495 h 794114"/>
                <a:gd name="connsiteX2" fmla="*/ 258884 w 1035535"/>
                <a:gd name="connsiteY2" fmla="*/ 0 h 794114"/>
                <a:gd name="connsiteX3" fmla="*/ 776651 w 1035535"/>
                <a:gd name="connsiteY3" fmla="*/ 0 h 794114"/>
                <a:gd name="connsiteX4" fmla="*/ 776651 w 1035535"/>
                <a:gd name="connsiteY4" fmla="*/ 468495 h 794114"/>
                <a:gd name="connsiteX5" fmla="*/ 1035535 w 1035535"/>
                <a:gd name="connsiteY5" fmla="*/ 468495 h 794114"/>
                <a:gd name="connsiteX6" fmla="*/ 517768 w 1035535"/>
                <a:gd name="connsiteY6" fmla="*/ 794114 h 794114"/>
                <a:gd name="connsiteX7" fmla="*/ 0 w 1035535"/>
                <a:gd name="connsiteY7" fmla="*/ 468495 h 794114"/>
                <a:gd name="connsiteX0" fmla="*/ 258884 w 1035535"/>
                <a:gd name="connsiteY0" fmla="*/ 0 h 794114"/>
                <a:gd name="connsiteX1" fmla="*/ 776651 w 1035535"/>
                <a:gd name="connsiteY1" fmla="*/ 0 h 794114"/>
                <a:gd name="connsiteX2" fmla="*/ 776651 w 1035535"/>
                <a:gd name="connsiteY2" fmla="*/ 468495 h 794114"/>
                <a:gd name="connsiteX3" fmla="*/ 1035535 w 1035535"/>
                <a:gd name="connsiteY3" fmla="*/ 468495 h 794114"/>
                <a:gd name="connsiteX4" fmla="*/ 517768 w 1035535"/>
                <a:gd name="connsiteY4" fmla="*/ 794114 h 794114"/>
                <a:gd name="connsiteX5" fmla="*/ 0 w 1035535"/>
                <a:gd name="connsiteY5" fmla="*/ 468495 h 794114"/>
                <a:gd name="connsiteX6" fmla="*/ 258884 w 1035535"/>
                <a:gd name="connsiteY6" fmla="*/ 468495 h 794114"/>
                <a:gd name="connsiteX7" fmla="*/ 350324 w 1035535"/>
                <a:gd name="connsiteY7" fmla="*/ 91440 h 794114"/>
                <a:gd name="connsiteX0" fmla="*/ 258884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6121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8222 w 1037636"/>
                <a:gd name="connsiteY0" fmla="*/ 0 h 794114"/>
                <a:gd name="connsiteX1" fmla="*/ 778752 w 1037636"/>
                <a:gd name="connsiteY1" fmla="*/ 468495 h 794114"/>
                <a:gd name="connsiteX2" fmla="*/ 1037636 w 1037636"/>
                <a:gd name="connsiteY2" fmla="*/ 468495 h 794114"/>
                <a:gd name="connsiteX3" fmla="*/ 519869 w 1037636"/>
                <a:gd name="connsiteY3" fmla="*/ 794114 h 794114"/>
                <a:gd name="connsiteX4" fmla="*/ 2101 w 1037636"/>
                <a:gd name="connsiteY4" fmla="*/ 468495 h 794114"/>
                <a:gd name="connsiteX5" fmla="*/ 260985 w 1037636"/>
                <a:gd name="connsiteY5" fmla="*/ 468495 h 794114"/>
                <a:gd name="connsiteX6" fmla="*/ 0 w 1037636"/>
                <a:gd name="connsiteY6" fmla="*/ 86678 h 794114"/>
                <a:gd name="connsiteX0" fmla="*/ 1027747 w 1047161"/>
                <a:gd name="connsiteY0" fmla="*/ 0 h 794114"/>
                <a:gd name="connsiteX1" fmla="*/ 788277 w 1047161"/>
                <a:gd name="connsiteY1" fmla="*/ 468495 h 794114"/>
                <a:gd name="connsiteX2" fmla="*/ 1047161 w 1047161"/>
                <a:gd name="connsiteY2" fmla="*/ 468495 h 794114"/>
                <a:gd name="connsiteX3" fmla="*/ 529394 w 1047161"/>
                <a:gd name="connsiteY3" fmla="*/ 794114 h 794114"/>
                <a:gd name="connsiteX4" fmla="*/ 11626 w 1047161"/>
                <a:gd name="connsiteY4" fmla="*/ 468495 h 794114"/>
                <a:gd name="connsiteX5" fmla="*/ 270510 w 1047161"/>
                <a:gd name="connsiteY5" fmla="*/ 468495 h 794114"/>
                <a:gd name="connsiteX6" fmla="*/ 0 w 1047161"/>
                <a:gd name="connsiteY6" fmla="*/ 10478 h 794114"/>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258884 w 1035535"/>
                <a:gd name="connsiteY5" fmla="*/ 481830 h 807449"/>
                <a:gd name="connsiteX6" fmla="*/ 12187 w 1035535"/>
                <a:gd name="connsiteY6" fmla="*/ 0 h 807449"/>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44696 w 1044696"/>
                <a:gd name="connsiteY0" fmla="*/ 0 h 832214"/>
                <a:gd name="connsiteX1" fmla="*/ 619488 w 1044696"/>
                <a:gd name="connsiteY1" fmla="*/ 506595 h 832214"/>
                <a:gd name="connsiteX2" fmla="*/ 1035535 w 1044696"/>
                <a:gd name="connsiteY2" fmla="*/ 506595 h 832214"/>
                <a:gd name="connsiteX3" fmla="*/ 517768 w 1044696"/>
                <a:gd name="connsiteY3" fmla="*/ 832214 h 832214"/>
                <a:gd name="connsiteX4" fmla="*/ 0 w 1044696"/>
                <a:gd name="connsiteY4" fmla="*/ 506595 h 832214"/>
                <a:gd name="connsiteX5" fmla="*/ 392234 w 1044696"/>
                <a:gd name="connsiteY5" fmla="*/ 511357 h 832214"/>
                <a:gd name="connsiteX6" fmla="*/ 12187 w 1044696"/>
                <a:gd name="connsiteY6" fmla="*/ 24765 h 832214"/>
                <a:gd name="connsiteX0" fmla="*/ 1032509 w 1032509"/>
                <a:gd name="connsiteY0" fmla="*/ 0 h 832214"/>
                <a:gd name="connsiteX1" fmla="*/ 607301 w 1032509"/>
                <a:gd name="connsiteY1" fmla="*/ 506595 h 832214"/>
                <a:gd name="connsiteX2" fmla="*/ 1023348 w 1032509"/>
                <a:gd name="connsiteY2" fmla="*/ 506595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832214"/>
                <a:gd name="connsiteX1" fmla="*/ 607301 w 1032509"/>
                <a:gd name="connsiteY1" fmla="*/ 506595 h 832214"/>
                <a:gd name="connsiteX2" fmla="*/ 804276 w 1032509"/>
                <a:gd name="connsiteY2" fmla="*/ 513741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722679"/>
                <a:gd name="connsiteX1" fmla="*/ 607301 w 1032509"/>
                <a:gd name="connsiteY1" fmla="*/ 506595 h 722679"/>
                <a:gd name="connsiteX2" fmla="*/ 804276 w 1032509"/>
                <a:gd name="connsiteY2" fmla="*/ 513741 h 722679"/>
                <a:gd name="connsiteX3" fmla="*/ 507965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804276 w 1032509"/>
                <a:gd name="connsiteY2" fmla="*/ 513741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792369 w 1032509"/>
                <a:gd name="connsiteY2" fmla="*/ 515732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0688"/>
                <a:gd name="connsiteX1" fmla="*/ 607301 w 1032509"/>
                <a:gd name="connsiteY1" fmla="*/ 506595 h 720688"/>
                <a:gd name="connsiteX2" fmla="*/ 792369 w 1032509"/>
                <a:gd name="connsiteY2" fmla="*/ 515732 h 720688"/>
                <a:gd name="connsiteX3" fmla="*/ 503202 w 1032509"/>
                <a:gd name="connsiteY3" fmla="*/ 720688 h 720688"/>
                <a:gd name="connsiteX4" fmla="*/ 237844 w 1032509"/>
                <a:gd name="connsiteY4" fmla="*/ 508976 h 720688"/>
                <a:gd name="connsiteX5" fmla="*/ 380047 w 1032509"/>
                <a:gd name="connsiteY5" fmla="*/ 511357 h 720688"/>
                <a:gd name="connsiteX6" fmla="*/ 0 w 1032509"/>
                <a:gd name="connsiteY6" fmla="*/ 24765 h 720688"/>
                <a:gd name="connsiteX0" fmla="*/ 1044414 w 1044414"/>
                <a:gd name="connsiteY0" fmla="*/ 0 h 720688"/>
                <a:gd name="connsiteX1" fmla="*/ 619206 w 1044414"/>
                <a:gd name="connsiteY1" fmla="*/ 506595 h 720688"/>
                <a:gd name="connsiteX2" fmla="*/ 804274 w 1044414"/>
                <a:gd name="connsiteY2" fmla="*/ 515732 h 720688"/>
                <a:gd name="connsiteX3" fmla="*/ 515107 w 1044414"/>
                <a:gd name="connsiteY3" fmla="*/ 720688 h 720688"/>
                <a:gd name="connsiteX4" fmla="*/ 249749 w 1044414"/>
                <a:gd name="connsiteY4" fmla="*/ 508976 h 720688"/>
                <a:gd name="connsiteX5" fmla="*/ 391952 w 1044414"/>
                <a:gd name="connsiteY5" fmla="*/ 511357 h 720688"/>
                <a:gd name="connsiteX6" fmla="*/ 0 w 1044414"/>
                <a:gd name="connsiteY6" fmla="*/ 4852 h 720688"/>
                <a:gd name="connsiteX0" fmla="*/ 1082514 w 1082514"/>
                <a:gd name="connsiteY0" fmla="*/ 0 h 722679"/>
                <a:gd name="connsiteX1" fmla="*/ 619206 w 1082514"/>
                <a:gd name="connsiteY1" fmla="*/ 508586 h 722679"/>
                <a:gd name="connsiteX2" fmla="*/ 804274 w 1082514"/>
                <a:gd name="connsiteY2" fmla="*/ 517723 h 722679"/>
                <a:gd name="connsiteX3" fmla="*/ 515107 w 1082514"/>
                <a:gd name="connsiteY3" fmla="*/ 722679 h 722679"/>
                <a:gd name="connsiteX4" fmla="*/ 249749 w 1082514"/>
                <a:gd name="connsiteY4" fmla="*/ 510967 h 722679"/>
                <a:gd name="connsiteX5" fmla="*/ 391952 w 1082514"/>
                <a:gd name="connsiteY5" fmla="*/ 513348 h 722679"/>
                <a:gd name="connsiteX6" fmla="*/ 0 w 1082514"/>
                <a:gd name="connsiteY6" fmla="*/ 6843 h 722679"/>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91952 w 1082514"/>
                <a:gd name="connsiteY5" fmla="*/ 513348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3080 w 1082514"/>
                <a:gd name="connsiteY4" fmla="*/ 526899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38256 w 1082514"/>
                <a:gd name="connsiteY1" fmla="*/ 534476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514" h="724672">
                  <a:moveTo>
                    <a:pt x="1082514" y="0"/>
                  </a:moveTo>
                  <a:cubicBezTo>
                    <a:pt x="788378" y="227602"/>
                    <a:pt x="727605" y="349736"/>
                    <a:pt x="638256" y="534476"/>
                  </a:cubicBezTo>
                  <a:lnTo>
                    <a:pt x="768555" y="531664"/>
                  </a:lnTo>
                  <a:lnTo>
                    <a:pt x="534160" y="724672"/>
                  </a:lnTo>
                  <a:lnTo>
                    <a:pt x="297373" y="532873"/>
                  </a:lnTo>
                  <a:lnTo>
                    <a:pt x="434815" y="533263"/>
                  </a:lnTo>
                  <a:cubicBezTo>
                    <a:pt x="434815" y="377098"/>
                    <a:pt x="0" y="6843"/>
                    <a:pt x="0" y="6843"/>
                  </a:cubicBezTo>
                </a:path>
              </a:pathLst>
            </a:custGeom>
            <a:gradFill flip="none" rotWithShape="1">
              <a:gsLst>
                <a:gs pos="15000">
                  <a:srgbClr val="FFC000"/>
                </a:gs>
                <a:gs pos="100000">
                  <a:schemeClr val="bg1">
                    <a:alpha val="0"/>
                  </a:schemeClr>
                </a:gs>
              </a:gsLst>
              <a:lin ang="16200000" scaled="1"/>
              <a:tileRect/>
            </a:gradFill>
            <a:ln w="19050">
              <a:gradFill flip="none" rotWithShape="1">
                <a:gsLst>
                  <a:gs pos="100000">
                    <a:schemeClr val="bg1">
                      <a:lumMod val="100000"/>
                      <a:alpha val="0"/>
                    </a:schemeClr>
                  </a:gs>
                  <a:gs pos="31000">
                    <a:srgbClr val="FF9933"/>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sz="1800">
                <a:solidFill>
                  <a:prstClr val="white"/>
                </a:solidFill>
              </a:endParaRPr>
            </a:p>
          </p:txBody>
        </p:sp>
      </p:grpSp>
      <p:sp>
        <p:nvSpPr>
          <p:cNvPr id="276" name="矩形 275"/>
          <p:cNvSpPr/>
          <p:nvPr/>
        </p:nvSpPr>
        <p:spPr>
          <a:xfrm>
            <a:off x="6604299" y="3892472"/>
            <a:ext cx="4482801" cy="2009927"/>
          </a:xfrm>
          <a:prstGeom prst="rect">
            <a:avLst/>
          </a:prstGeom>
          <a:noFill/>
          <a:ln w="9525">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zh-CN" altLang="en-US" sz="1600" b="1">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277" name="Text Box 262"/>
          <p:cNvSpPr txBox="1">
            <a:spLocks noChangeArrowheads="1"/>
          </p:cNvSpPr>
          <p:nvPr/>
        </p:nvSpPr>
        <p:spPr bwMode="auto">
          <a:xfrm>
            <a:off x="10598065" y="4723027"/>
            <a:ext cx="582506" cy="307762"/>
          </a:xfrm>
          <a:prstGeom prst="rect">
            <a:avLst/>
          </a:prstGeom>
          <a:noFill/>
          <a:ln w="9525" algn="ctr">
            <a:noFill/>
            <a:miter lim="800000"/>
            <a:headEnd/>
            <a:tailEnd/>
          </a:ln>
        </p:spPr>
        <p:txBody>
          <a:bodyPr wrap="square" lIns="91425" tIns="45713" rIns="91425" bIns="45713">
            <a:spAutoFit/>
          </a:bodyPr>
          <a:lstStyle/>
          <a:p>
            <a:pPr eaLnBrk="0" hangingPunct="0">
              <a:lnSpc>
                <a:spcPct val="100000"/>
              </a:lnSpc>
              <a:spcBef>
                <a:spcPct val="20000"/>
              </a:spcBef>
              <a:buClrTx/>
              <a:buSzTx/>
              <a:buFontTx/>
              <a:buNone/>
            </a:pPr>
            <a:r>
              <a:rPr kumimoji="1" lang="en-US" altLang="zh-CN" sz="1400" b="1" dirty="0">
                <a:cs typeface="Huawei Sans" panose="020C0503030203020204" pitchFamily="34" charset="0"/>
              </a:rPr>
              <a:t>POL</a:t>
            </a:r>
            <a:endParaRPr kumimoji="1" lang="zh-CN" altLang="en-US" sz="1400" b="1" dirty="0">
              <a:cs typeface="Huawei Sans" panose="020C0503030203020204" pitchFamily="34" charset="0"/>
            </a:endParaRPr>
          </a:p>
        </p:txBody>
      </p:sp>
      <p:cxnSp>
        <p:nvCxnSpPr>
          <p:cNvPr id="278" name="直接连接符 277"/>
          <p:cNvCxnSpPr>
            <a:stCxn id="235" idx="2"/>
            <a:endCxn id="226" idx="0"/>
          </p:cNvCxnSpPr>
          <p:nvPr/>
        </p:nvCxnSpPr>
        <p:spPr bwMode="auto">
          <a:xfrm>
            <a:off x="1224127" y="2721335"/>
            <a:ext cx="282" cy="19083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79" name="直接连接符 278"/>
          <p:cNvCxnSpPr>
            <a:stCxn id="226" idx="2"/>
            <a:endCxn id="229" idx="0"/>
          </p:cNvCxnSpPr>
          <p:nvPr/>
        </p:nvCxnSpPr>
        <p:spPr bwMode="auto">
          <a:xfrm flipH="1">
            <a:off x="1221894" y="3213673"/>
            <a:ext cx="2515" cy="22417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80" name="直接连接符 279"/>
          <p:cNvCxnSpPr/>
          <p:nvPr/>
        </p:nvCxnSpPr>
        <p:spPr bwMode="auto">
          <a:xfrm>
            <a:off x="4801205" y="2700310"/>
            <a:ext cx="282" cy="19840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81" name="直接连接符 280"/>
          <p:cNvCxnSpPr/>
          <p:nvPr/>
        </p:nvCxnSpPr>
        <p:spPr bwMode="auto">
          <a:xfrm flipH="1">
            <a:off x="4798972" y="3231835"/>
            <a:ext cx="1469" cy="21340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82" name="直接连接符 281"/>
          <p:cNvCxnSpPr>
            <a:stCxn id="235" idx="3"/>
            <a:endCxn id="236" idx="1"/>
          </p:cNvCxnSpPr>
          <p:nvPr/>
        </p:nvCxnSpPr>
        <p:spPr bwMode="auto">
          <a:xfrm>
            <a:off x="1434437" y="2563109"/>
            <a:ext cx="3166473" cy="549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83" name="直接连接符 282"/>
          <p:cNvCxnSpPr>
            <a:stCxn id="229" idx="3"/>
            <a:endCxn id="230" idx="1"/>
          </p:cNvCxnSpPr>
          <p:nvPr/>
        </p:nvCxnSpPr>
        <p:spPr bwMode="auto">
          <a:xfrm>
            <a:off x="1419754" y="3586706"/>
            <a:ext cx="3191942" cy="396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84" name="直接连接符 283"/>
          <p:cNvCxnSpPr>
            <a:stCxn id="226" idx="3"/>
            <a:endCxn id="231" idx="1"/>
          </p:cNvCxnSpPr>
          <p:nvPr/>
        </p:nvCxnSpPr>
        <p:spPr bwMode="auto">
          <a:xfrm>
            <a:off x="1424785" y="3062920"/>
            <a:ext cx="3192697" cy="513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85" name="直接连接符 284"/>
          <p:cNvCxnSpPr/>
          <p:nvPr/>
        </p:nvCxnSpPr>
        <p:spPr bwMode="auto">
          <a:xfrm>
            <a:off x="7096477" y="2548318"/>
            <a:ext cx="3165465" cy="571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86" name="直接连接符 285"/>
          <p:cNvCxnSpPr>
            <a:stCxn id="248" idx="3"/>
            <a:endCxn id="251" idx="1"/>
          </p:cNvCxnSpPr>
          <p:nvPr/>
        </p:nvCxnSpPr>
        <p:spPr bwMode="auto">
          <a:xfrm>
            <a:off x="7078152" y="3067864"/>
            <a:ext cx="3192696" cy="513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87" name="直接连接符 286"/>
          <p:cNvCxnSpPr/>
          <p:nvPr/>
        </p:nvCxnSpPr>
        <p:spPr bwMode="auto">
          <a:xfrm flipV="1">
            <a:off x="7059254" y="3584515"/>
            <a:ext cx="3202374" cy="342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88" name="直接连接符 287"/>
          <p:cNvCxnSpPr/>
          <p:nvPr/>
        </p:nvCxnSpPr>
        <p:spPr bwMode="auto">
          <a:xfrm>
            <a:off x="6873411" y="2713911"/>
            <a:ext cx="282" cy="19840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89" name="直接连接符 288"/>
          <p:cNvCxnSpPr>
            <a:stCxn id="248" idx="2"/>
            <a:endCxn id="249" idx="0"/>
          </p:cNvCxnSpPr>
          <p:nvPr/>
        </p:nvCxnSpPr>
        <p:spPr bwMode="auto">
          <a:xfrm flipH="1">
            <a:off x="6875260" y="3218617"/>
            <a:ext cx="2516" cy="22417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90" name="直接连接符 289"/>
          <p:cNvCxnSpPr/>
          <p:nvPr/>
        </p:nvCxnSpPr>
        <p:spPr bwMode="auto">
          <a:xfrm>
            <a:off x="10454528" y="2714636"/>
            <a:ext cx="282" cy="19840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91" name="直接连接符 290"/>
          <p:cNvCxnSpPr/>
          <p:nvPr/>
        </p:nvCxnSpPr>
        <p:spPr bwMode="auto">
          <a:xfrm>
            <a:off x="10458408" y="3199067"/>
            <a:ext cx="0" cy="25604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 name="直接连接符 271">
            <a:extLst>
              <a:ext uri="{FF2B5EF4-FFF2-40B4-BE49-F238E27FC236}">
                <a16:creationId xmlns:a16="http://schemas.microsoft.com/office/drawing/2014/main" id="{B8A2A129-7A55-A51F-4291-FCC8301B86F6}"/>
              </a:ext>
            </a:extLst>
          </p:cNvPr>
          <p:cNvCxnSpPr/>
          <p:nvPr/>
        </p:nvCxnSpPr>
        <p:spPr bwMode="auto">
          <a:xfrm>
            <a:off x="10188529" y="6121877"/>
            <a:ext cx="725612" cy="0"/>
          </a:xfrm>
          <a:prstGeom prst="line">
            <a:avLst/>
          </a:prstGeom>
          <a:solidFill>
            <a:schemeClr val="accent1"/>
          </a:solidFill>
          <a:ln w="19050" cap="flat" cmpd="sng" algn="ctr">
            <a:solidFill>
              <a:srgbClr val="FFC000"/>
            </a:solidFill>
            <a:prstDash val="solid"/>
            <a:round/>
            <a:headEnd type="none" w="med" len="med"/>
            <a:tailEnd type="none" w="med" len="med"/>
          </a:ln>
          <a:effectLst/>
        </p:spPr>
      </p:cxnSp>
      <p:cxnSp>
        <p:nvCxnSpPr>
          <p:cNvPr id="4" name="直接连接符 272">
            <a:extLst>
              <a:ext uri="{FF2B5EF4-FFF2-40B4-BE49-F238E27FC236}">
                <a16:creationId xmlns:a16="http://schemas.microsoft.com/office/drawing/2014/main" id="{F8B6B877-817A-0C09-693D-1D21F72F3AE7}"/>
              </a:ext>
            </a:extLst>
          </p:cNvPr>
          <p:cNvCxnSpPr/>
          <p:nvPr/>
        </p:nvCxnSpPr>
        <p:spPr bwMode="auto">
          <a:xfrm>
            <a:off x="10188529" y="6340619"/>
            <a:ext cx="725612"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5" name="Rectangle 339">
            <a:extLst>
              <a:ext uri="{FF2B5EF4-FFF2-40B4-BE49-F238E27FC236}">
                <a16:creationId xmlns:a16="http://schemas.microsoft.com/office/drawing/2014/main" id="{6CCE82CE-7441-878E-E000-C10DD420BABF}"/>
              </a:ext>
            </a:extLst>
          </p:cNvPr>
          <p:cNvSpPr>
            <a:spLocks noChangeArrowheads="1"/>
          </p:cNvSpPr>
          <p:nvPr/>
        </p:nvSpPr>
        <p:spPr bwMode="auto">
          <a:xfrm flipH="1">
            <a:off x="10928750" y="6014603"/>
            <a:ext cx="1005443" cy="214548"/>
          </a:xfrm>
          <a:prstGeom prst="rect">
            <a:avLst/>
          </a:prstGeom>
          <a:noFill/>
          <a:ln w="12700" algn="ctr">
            <a:noFill/>
            <a:miter lim="800000"/>
            <a:headEnd/>
            <a:tailEnd/>
          </a:ln>
        </p:spPr>
        <p:txBody>
          <a:bodyPr wrap="none" lIns="0" tIns="0" rIns="0" bIns="0" anchor="ctr"/>
          <a:lstStyle/>
          <a:p>
            <a:pPr defTabSz="2647950" eaLnBrk="0" hangingPunct="0"/>
            <a:r>
              <a:rPr lang="en-US" altLang="zh-CN" sz="1200" dirty="0"/>
              <a:t>Fibra ótica</a:t>
            </a:r>
            <a:endParaRPr kumimoji="0" lang="en-US" altLang="zh-CN" sz="1200" dirty="0"/>
          </a:p>
        </p:txBody>
      </p:sp>
      <p:sp>
        <p:nvSpPr>
          <p:cNvPr id="6" name="Rectangle 339">
            <a:extLst>
              <a:ext uri="{FF2B5EF4-FFF2-40B4-BE49-F238E27FC236}">
                <a16:creationId xmlns:a16="http://schemas.microsoft.com/office/drawing/2014/main" id="{C1A67EED-CD18-6F68-C9D0-0865AD62CD04}"/>
              </a:ext>
            </a:extLst>
          </p:cNvPr>
          <p:cNvSpPr>
            <a:spLocks noChangeArrowheads="1"/>
          </p:cNvSpPr>
          <p:nvPr/>
        </p:nvSpPr>
        <p:spPr bwMode="auto">
          <a:xfrm flipH="1">
            <a:off x="10923678" y="6216407"/>
            <a:ext cx="1005443" cy="214548"/>
          </a:xfrm>
          <a:prstGeom prst="rect">
            <a:avLst/>
          </a:prstGeom>
          <a:noFill/>
          <a:ln w="12700" algn="ctr">
            <a:noFill/>
            <a:miter lim="800000"/>
            <a:headEnd/>
            <a:tailEnd/>
          </a:ln>
        </p:spPr>
        <p:txBody>
          <a:bodyPr wrap="none" lIns="0" tIns="0" rIns="0" bIns="0" anchor="ctr"/>
          <a:lstStyle/>
          <a:p>
            <a:pPr defTabSz="2647950" eaLnBrk="0" hangingPunct="0"/>
            <a:r>
              <a:rPr lang="en-US" altLang="zh-CN" sz="1200" dirty="0"/>
              <a:t>Par trançado</a:t>
            </a:r>
            <a:endParaRPr kumimoji="0" lang="en-US" altLang="zh-CN" sz="1200" dirty="0"/>
          </a:p>
        </p:txBody>
      </p:sp>
      <p:sp>
        <p:nvSpPr>
          <p:cNvPr id="7" name="Text Box 262">
            <a:extLst>
              <a:ext uri="{FF2B5EF4-FFF2-40B4-BE49-F238E27FC236}">
                <a16:creationId xmlns:a16="http://schemas.microsoft.com/office/drawing/2014/main" id="{62622769-3FD4-8D95-C4CB-E2702E84D43B}"/>
              </a:ext>
            </a:extLst>
          </p:cNvPr>
          <p:cNvSpPr txBox="1">
            <a:spLocks noChangeArrowheads="1"/>
          </p:cNvSpPr>
          <p:nvPr/>
        </p:nvSpPr>
        <p:spPr bwMode="auto">
          <a:xfrm>
            <a:off x="1365389" y="4766028"/>
            <a:ext cx="1214665" cy="461651"/>
          </a:xfrm>
          <a:prstGeom prst="rect">
            <a:avLst/>
          </a:prstGeom>
          <a:noFill/>
          <a:ln w="9525" algn="ctr">
            <a:noFill/>
            <a:miter lim="800000"/>
            <a:headEnd/>
            <a:tailEnd/>
          </a:ln>
        </p:spPr>
        <p:txBody>
          <a:bodyPr wrap="square" lIns="91425" tIns="45713" rIns="91425" bIns="45713">
            <a:spAutoFit/>
          </a:bodyPr>
          <a:lstStyle/>
          <a:p>
            <a:pPr eaLnBrk="0" hangingPunct="0">
              <a:lnSpc>
                <a:spcPct val="100000"/>
              </a:lnSpc>
              <a:spcBef>
                <a:spcPct val="20000"/>
              </a:spcBef>
              <a:buClrTx/>
              <a:buSzTx/>
              <a:buFontTx/>
              <a:buNone/>
            </a:pPr>
            <a:r>
              <a:rPr lang="en-US" altLang="zh-CN" sz="1200" dirty="0"/>
              <a:t>Switch de acesso</a:t>
            </a:r>
            <a:endParaRPr kumimoji="1" lang="zh-CN" altLang="en-US" sz="1200" dirty="0">
              <a:cs typeface="Huawei Sans" panose="020C0503030203020204" pitchFamily="34" charset="0"/>
            </a:endParaRPr>
          </a:p>
        </p:txBody>
      </p:sp>
      <p:sp>
        <p:nvSpPr>
          <p:cNvPr id="8" name="Text Box 262">
            <a:extLst>
              <a:ext uri="{FF2B5EF4-FFF2-40B4-BE49-F238E27FC236}">
                <a16:creationId xmlns:a16="http://schemas.microsoft.com/office/drawing/2014/main" id="{3AEE1787-7E6C-BDB3-AE69-8CA817010082}"/>
              </a:ext>
            </a:extLst>
          </p:cNvPr>
          <p:cNvSpPr txBox="1">
            <a:spLocks noChangeArrowheads="1"/>
          </p:cNvSpPr>
          <p:nvPr/>
        </p:nvSpPr>
        <p:spPr bwMode="auto">
          <a:xfrm>
            <a:off x="3181325" y="4746893"/>
            <a:ext cx="1214665" cy="461651"/>
          </a:xfrm>
          <a:prstGeom prst="rect">
            <a:avLst/>
          </a:prstGeom>
          <a:noFill/>
          <a:ln w="9525" algn="ctr">
            <a:noFill/>
            <a:miter lim="800000"/>
            <a:headEnd/>
            <a:tailEnd/>
          </a:ln>
        </p:spPr>
        <p:txBody>
          <a:bodyPr wrap="square" lIns="91425" tIns="45713" rIns="91425" bIns="45713">
            <a:spAutoFit/>
          </a:bodyPr>
          <a:lstStyle/>
          <a:p>
            <a:pPr eaLnBrk="0" hangingPunct="0">
              <a:lnSpc>
                <a:spcPct val="100000"/>
              </a:lnSpc>
              <a:spcBef>
                <a:spcPct val="20000"/>
              </a:spcBef>
              <a:buClrTx/>
              <a:buSzTx/>
              <a:buFontTx/>
              <a:buNone/>
            </a:pPr>
            <a:r>
              <a:rPr lang="en-US" altLang="zh-CN" sz="1200" dirty="0"/>
              <a:t>Switch de acesso</a:t>
            </a:r>
            <a:endParaRPr kumimoji="1" lang="zh-CN" altLang="en-US" sz="1200" dirty="0">
              <a:cs typeface="Huawei Sans" panose="020C0503030203020204" pitchFamily="34" charset="0"/>
            </a:endParaRPr>
          </a:p>
        </p:txBody>
      </p:sp>
    </p:spTree>
    <p:extLst>
      <p:ext uri="{BB962C8B-B14F-4D97-AF65-F5344CB8AC3E}">
        <p14:creationId xmlns:p14="http://schemas.microsoft.com/office/powerpoint/2010/main" val="30572802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1176351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en-US" altLang="zh-CN" dirty="0">
                <a:solidFill>
                  <a:schemeClr val="bg1">
                    <a:lumMod val="50000"/>
                  </a:schemeClr>
                </a:solidFill>
              </a:rPr>
              <a:t>Visão geral e evolução da rede de acesso</a:t>
            </a:r>
          </a:p>
          <a:p>
            <a:r>
              <a:rPr lang="en-US" altLang="zh-CN" dirty="0">
                <a:solidFill>
                  <a:schemeClr val="bg1">
                    <a:lumMod val="50000"/>
                  </a:schemeClr>
                </a:solidFill>
              </a:rPr>
              <a:t>Recursos da tecnologia PON e </a:t>
            </a:r>
            <a:r>
              <a:rPr lang="en-US" altLang="zh-CN" dirty="0" err="1">
                <a:solidFill>
                  <a:schemeClr val="bg1">
                    <a:lumMod val="50000"/>
                  </a:schemeClr>
                </a:solidFill>
              </a:rPr>
              <a:t>aplicações</a:t>
            </a:r>
            <a:r>
              <a:rPr lang="en-US" altLang="zh-CN" dirty="0">
                <a:solidFill>
                  <a:schemeClr val="bg1">
                    <a:lumMod val="50000"/>
                  </a:schemeClr>
                </a:solidFill>
              </a:rPr>
              <a:t> </a:t>
            </a:r>
            <a:r>
              <a:rPr lang="en-US" altLang="zh-CN" dirty="0" err="1">
                <a:solidFill>
                  <a:schemeClr val="bg1">
                    <a:lumMod val="50000"/>
                  </a:schemeClr>
                </a:solidFill>
              </a:rPr>
              <a:t>típicas</a:t>
            </a:r>
            <a:endParaRPr lang="en-US" altLang="zh-CN" dirty="0">
              <a:solidFill>
                <a:schemeClr val="bg1">
                  <a:lumMod val="50000"/>
                </a:schemeClr>
              </a:solidFill>
            </a:endParaRPr>
          </a:p>
          <a:p>
            <a:r>
              <a:rPr lang="en-US" altLang="zh-CN" b="1" dirty="0"/>
              <a:t>Processo de Encapsulamento de Dados para Rede PON</a:t>
            </a:r>
            <a:endParaRPr lang="zh-CN" altLang="en-US" b="1" dirty="0"/>
          </a:p>
        </p:txBody>
      </p:sp>
    </p:spTree>
    <p:extLst>
      <p:ext uri="{BB962C8B-B14F-4D97-AF65-F5344CB8AC3E}">
        <p14:creationId xmlns:p14="http://schemas.microsoft.com/office/powerpoint/2010/main" val="17676817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594800" y="410400"/>
            <a:ext cx="10404000" cy="640800"/>
          </a:xfrm>
        </p:spPr>
        <p:txBody>
          <a:bodyPr/>
          <a:lstStyle/>
          <a:p>
            <a:r>
              <a:rPr lang="en-US" altLang="zh-CN" sz="3200" dirty="0"/>
              <a:t>Encapsulamento de Dados do Sistema PON (Upstream)</a:t>
            </a:r>
            <a:endParaRPr lang="zh-CN" altLang="en-US" sz="3200" dirty="0"/>
          </a:p>
        </p:txBody>
      </p:sp>
      <p:cxnSp>
        <p:nvCxnSpPr>
          <p:cNvPr id="4" name="直接连接符 3"/>
          <p:cNvCxnSpPr/>
          <p:nvPr/>
        </p:nvCxnSpPr>
        <p:spPr bwMode="auto">
          <a:xfrm>
            <a:off x="1233391" y="1624741"/>
            <a:ext cx="0" cy="779550"/>
          </a:xfrm>
          <a:prstGeom prst="line">
            <a:avLst/>
          </a:prstGeom>
          <a:solidFill>
            <a:schemeClr val="accent1"/>
          </a:solidFill>
          <a:ln w="19050" cap="flat" cmpd="sng" algn="ctr">
            <a:solidFill>
              <a:srgbClr val="FFC000"/>
            </a:solidFill>
            <a:prstDash val="solid"/>
            <a:round/>
            <a:headEnd type="none" w="med" len="med"/>
            <a:tailEnd type="none" w="med" len="med"/>
          </a:ln>
          <a:effectLst/>
        </p:spPr>
      </p:cxnSp>
      <p:cxnSp>
        <p:nvCxnSpPr>
          <p:cNvPr id="5" name="直接连接符 4"/>
          <p:cNvCxnSpPr/>
          <p:nvPr/>
        </p:nvCxnSpPr>
        <p:spPr bwMode="auto">
          <a:xfrm>
            <a:off x="1233391" y="2469253"/>
            <a:ext cx="0" cy="779550"/>
          </a:xfrm>
          <a:prstGeom prst="line">
            <a:avLst/>
          </a:prstGeom>
          <a:solidFill>
            <a:schemeClr val="accent1"/>
          </a:solidFill>
          <a:ln w="19050" cap="flat" cmpd="sng" algn="ctr">
            <a:solidFill>
              <a:srgbClr val="FFC000"/>
            </a:solidFill>
            <a:prstDash val="solid"/>
            <a:round/>
            <a:headEnd type="none" w="med" len="med"/>
            <a:tailEnd type="none" w="med" len="med"/>
          </a:ln>
          <a:effectLst/>
        </p:spPr>
      </p:cxnSp>
      <p:cxnSp>
        <p:nvCxnSpPr>
          <p:cNvPr id="6" name="直接连接符 5"/>
          <p:cNvCxnSpPr/>
          <p:nvPr/>
        </p:nvCxnSpPr>
        <p:spPr bwMode="auto">
          <a:xfrm>
            <a:off x="1233391" y="3313765"/>
            <a:ext cx="0" cy="779550"/>
          </a:xfrm>
          <a:prstGeom prst="line">
            <a:avLst/>
          </a:prstGeom>
          <a:solidFill>
            <a:schemeClr val="accent1"/>
          </a:solidFill>
          <a:ln w="19050" cap="flat" cmpd="sng" algn="ctr">
            <a:solidFill>
              <a:srgbClr val="FFC000"/>
            </a:solidFill>
            <a:prstDash val="solid"/>
            <a:round/>
            <a:headEnd type="none" w="med" len="med"/>
            <a:tailEnd type="none" w="med" len="med"/>
          </a:ln>
          <a:effectLst/>
        </p:spPr>
      </p:cxnSp>
      <p:cxnSp>
        <p:nvCxnSpPr>
          <p:cNvPr id="7" name="直接连接符 6"/>
          <p:cNvCxnSpPr/>
          <p:nvPr/>
        </p:nvCxnSpPr>
        <p:spPr bwMode="auto">
          <a:xfrm>
            <a:off x="1233391" y="4158277"/>
            <a:ext cx="0" cy="779550"/>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8" name="图片 7"/>
          <p:cNvPicPr>
            <a:picLocks noChangeAspect="1"/>
          </p:cNvPicPr>
          <p:nvPr/>
        </p:nvPicPr>
        <p:blipFill>
          <a:blip r:embed="rId3" cstate="print"/>
          <a:stretch>
            <a:fillRect/>
          </a:stretch>
        </p:blipFill>
        <p:spPr>
          <a:xfrm>
            <a:off x="957489" y="1287268"/>
            <a:ext cx="551804" cy="401742"/>
          </a:xfrm>
          <a:prstGeom prst="rect">
            <a:avLst/>
          </a:prstGeom>
        </p:spPr>
      </p:pic>
      <p:pic>
        <p:nvPicPr>
          <p:cNvPr id="9" name="图片 8"/>
          <p:cNvPicPr>
            <a:picLocks noChangeAspect="1"/>
          </p:cNvPicPr>
          <p:nvPr/>
        </p:nvPicPr>
        <p:blipFill>
          <a:blip r:embed="rId4" cstate="print"/>
          <a:stretch>
            <a:fillRect/>
          </a:stretch>
        </p:blipFill>
        <p:spPr>
          <a:xfrm>
            <a:off x="1031063" y="2238380"/>
            <a:ext cx="404656" cy="526016"/>
          </a:xfrm>
          <a:prstGeom prst="rect">
            <a:avLst/>
          </a:prstGeom>
        </p:spPr>
      </p:pic>
      <p:pic>
        <p:nvPicPr>
          <p:cNvPr id="10" name="图片 9"/>
          <p:cNvPicPr>
            <a:picLocks noChangeAspect="1"/>
          </p:cNvPicPr>
          <p:nvPr/>
        </p:nvPicPr>
        <p:blipFill>
          <a:blip r:embed="rId5" cstate="print"/>
          <a:stretch>
            <a:fillRect/>
          </a:stretch>
        </p:blipFill>
        <p:spPr>
          <a:xfrm>
            <a:off x="975883" y="4089797"/>
            <a:ext cx="515016" cy="303158"/>
          </a:xfrm>
          <a:prstGeom prst="rect">
            <a:avLst/>
          </a:prstGeom>
        </p:spPr>
      </p:pic>
      <p:pic>
        <p:nvPicPr>
          <p:cNvPr id="11" name="图片 10"/>
          <p:cNvPicPr>
            <a:picLocks noChangeAspect="1"/>
          </p:cNvPicPr>
          <p:nvPr/>
        </p:nvPicPr>
        <p:blipFill>
          <a:blip r:embed="rId6" cstate="print"/>
          <a:stretch>
            <a:fillRect/>
          </a:stretch>
        </p:blipFill>
        <p:spPr>
          <a:xfrm rot="16200000">
            <a:off x="1065480" y="3110012"/>
            <a:ext cx="335823" cy="367869"/>
          </a:xfrm>
          <a:prstGeom prst="rect">
            <a:avLst/>
          </a:prstGeom>
        </p:spPr>
      </p:pic>
      <p:pic>
        <p:nvPicPr>
          <p:cNvPr id="12" name="图片 11"/>
          <p:cNvPicPr>
            <a:picLocks noChangeAspect="1"/>
          </p:cNvPicPr>
          <p:nvPr/>
        </p:nvPicPr>
        <p:blipFill>
          <a:blip r:embed="rId7" cstate="print"/>
          <a:stretch>
            <a:fillRect/>
          </a:stretch>
        </p:blipFill>
        <p:spPr>
          <a:xfrm>
            <a:off x="966686" y="4930790"/>
            <a:ext cx="533410" cy="302417"/>
          </a:xfrm>
          <a:prstGeom prst="rect">
            <a:avLst/>
          </a:prstGeom>
        </p:spPr>
      </p:pic>
      <p:cxnSp>
        <p:nvCxnSpPr>
          <p:cNvPr id="13" name="直接连接符 12"/>
          <p:cNvCxnSpPr/>
          <p:nvPr/>
        </p:nvCxnSpPr>
        <p:spPr bwMode="auto">
          <a:xfrm>
            <a:off x="770648" y="5491732"/>
            <a:ext cx="765189" cy="0"/>
          </a:xfrm>
          <a:prstGeom prst="line">
            <a:avLst/>
          </a:prstGeom>
          <a:solidFill>
            <a:schemeClr val="accent1"/>
          </a:solidFill>
          <a:ln w="19050" cap="flat" cmpd="sng" algn="ctr">
            <a:solidFill>
              <a:srgbClr val="FFC000"/>
            </a:solidFill>
            <a:prstDash val="solid"/>
            <a:round/>
            <a:headEnd type="none" w="med" len="med"/>
            <a:tailEnd type="none" w="med" len="med"/>
          </a:ln>
          <a:effectLst/>
        </p:spPr>
      </p:cxnSp>
      <p:cxnSp>
        <p:nvCxnSpPr>
          <p:cNvPr id="14" name="直接连接符 13"/>
          <p:cNvCxnSpPr/>
          <p:nvPr/>
        </p:nvCxnSpPr>
        <p:spPr bwMode="auto">
          <a:xfrm>
            <a:off x="770648" y="5713228"/>
            <a:ext cx="765189"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5" name="Rectangle 339"/>
          <p:cNvSpPr>
            <a:spLocks noChangeArrowheads="1"/>
          </p:cNvSpPr>
          <p:nvPr/>
        </p:nvSpPr>
        <p:spPr bwMode="auto">
          <a:xfrm flipH="1">
            <a:off x="1638047" y="5383107"/>
            <a:ext cx="1060283" cy="217250"/>
          </a:xfrm>
          <a:prstGeom prst="rect">
            <a:avLst/>
          </a:prstGeom>
          <a:noFill/>
          <a:ln w="12700" algn="ctr">
            <a:noFill/>
            <a:miter lim="800000"/>
            <a:headEnd/>
            <a:tailEnd/>
          </a:ln>
        </p:spPr>
        <p:txBody>
          <a:bodyPr wrap="none" lIns="0" tIns="0" rIns="0" bIns="0" anchor="ctr"/>
          <a:lstStyle/>
          <a:p>
            <a:pPr defTabSz="2647950" eaLnBrk="0" hangingPunct="0"/>
            <a:r>
              <a:rPr lang="en-US" altLang="zh-CN" sz="1200" dirty="0"/>
              <a:t>Fibra ótica</a:t>
            </a:r>
            <a:endParaRPr kumimoji="0" lang="en-US" altLang="zh-CN" sz="1200" dirty="0">
              <a:latin typeface="方正兰亭黑简体" panose="02000000000000000000" pitchFamily="2" charset="-122"/>
              <a:ea typeface="方正兰亭黑简体" panose="02000000000000000000" pitchFamily="2" charset="-122"/>
            </a:endParaRPr>
          </a:p>
        </p:txBody>
      </p:sp>
      <p:sp>
        <p:nvSpPr>
          <p:cNvPr id="16" name="Rectangle 339"/>
          <p:cNvSpPr>
            <a:spLocks noChangeArrowheads="1"/>
          </p:cNvSpPr>
          <p:nvPr/>
        </p:nvSpPr>
        <p:spPr bwMode="auto">
          <a:xfrm flipH="1">
            <a:off x="1638047" y="5587451"/>
            <a:ext cx="1060283" cy="217250"/>
          </a:xfrm>
          <a:prstGeom prst="rect">
            <a:avLst/>
          </a:prstGeom>
          <a:noFill/>
          <a:ln w="12700" algn="ctr">
            <a:noFill/>
            <a:miter lim="800000"/>
            <a:headEnd/>
            <a:tailEnd/>
          </a:ln>
        </p:spPr>
        <p:txBody>
          <a:bodyPr wrap="none" lIns="0" tIns="0" rIns="0" bIns="0" anchor="ctr"/>
          <a:lstStyle/>
          <a:p>
            <a:pPr defTabSz="2647950" eaLnBrk="0" hangingPunct="0"/>
            <a:r>
              <a:rPr lang="en-US" altLang="zh-CN" sz="1200" dirty="0"/>
              <a:t>Par trançado</a:t>
            </a:r>
            <a:endParaRPr kumimoji="0" lang="en-US" altLang="zh-CN" sz="1200" dirty="0">
              <a:latin typeface="方正兰亭黑简体" panose="02000000000000000000" pitchFamily="2" charset="-122"/>
              <a:ea typeface="方正兰亭黑简体" panose="02000000000000000000" pitchFamily="2" charset="-122"/>
            </a:endParaRPr>
          </a:p>
        </p:txBody>
      </p:sp>
      <p:cxnSp>
        <p:nvCxnSpPr>
          <p:cNvPr id="17" name="直接箭头连接符 16"/>
          <p:cNvCxnSpPr/>
          <p:nvPr/>
        </p:nvCxnSpPr>
        <p:spPr>
          <a:xfrm flipV="1">
            <a:off x="629586" y="4288202"/>
            <a:ext cx="0" cy="553331"/>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Oval 4"/>
          <p:cNvSpPr>
            <a:spLocks noChangeAspect="1"/>
          </p:cNvSpPr>
          <p:nvPr/>
        </p:nvSpPr>
        <p:spPr>
          <a:xfrm>
            <a:off x="521292" y="4841533"/>
            <a:ext cx="216587" cy="191236"/>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a:solidFill>
                  <a:prstClr val="black"/>
                </a:solidFill>
              </a:rPr>
              <a:t>1</a:t>
            </a:r>
            <a:endParaRPr lang="zh-CN" altLang="en-US" sz="1400" b="1" dirty="0">
              <a:solidFill>
                <a:prstClr val="black"/>
              </a:solidFill>
            </a:endParaRPr>
          </a:p>
        </p:txBody>
      </p:sp>
      <p:sp>
        <p:nvSpPr>
          <p:cNvPr id="19" name="Text Box 262"/>
          <p:cNvSpPr txBox="1">
            <a:spLocks noChangeArrowheads="1"/>
          </p:cNvSpPr>
          <p:nvPr/>
        </p:nvSpPr>
        <p:spPr bwMode="auto">
          <a:xfrm>
            <a:off x="1493879" y="4982525"/>
            <a:ext cx="1042328" cy="249884"/>
          </a:xfrm>
          <a:prstGeom prst="rect">
            <a:avLst/>
          </a:prstGeom>
          <a:noFill/>
          <a:ln w="9525" algn="ctr">
            <a:noFill/>
            <a:miter lim="800000"/>
            <a:headEnd/>
            <a:tailEnd/>
          </a:ln>
        </p:spPr>
        <p:txBody>
          <a:bodyPr wrap="square" lIns="91425" tIns="45713" rIns="91425" bIns="45713">
            <a:spAutoFit/>
          </a:bodyPr>
          <a:lstStyle/>
          <a:p>
            <a:pPr eaLnBrk="0" hangingPunct="0">
              <a:lnSpc>
                <a:spcPct val="100000"/>
              </a:lnSpc>
              <a:spcBef>
                <a:spcPct val="20000"/>
              </a:spcBef>
              <a:buClrTx/>
              <a:buSzTx/>
              <a:buFontTx/>
              <a:buNone/>
            </a:pPr>
            <a:r>
              <a:rPr kumimoji="1"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PC</a:t>
            </a:r>
            <a:endParaRPr kumimoji="1"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0" name="Text Box 262"/>
          <p:cNvSpPr txBox="1">
            <a:spLocks noChangeArrowheads="1"/>
          </p:cNvSpPr>
          <p:nvPr/>
        </p:nvSpPr>
        <p:spPr bwMode="auto">
          <a:xfrm>
            <a:off x="1451268" y="4120115"/>
            <a:ext cx="1042328" cy="249884"/>
          </a:xfrm>
          <a:prstGeom prst="rect">
            <a:avLst/>
          </a:prstGeom>
          <a:noFill/>
          <a:ln w="9525" algn="ctr">
            <a:noFill/>
            <a:miter lim="800000"/>
            <a:headEnd/>
            <a:tailEnd/>
          </a:ln>
        </p:spPr>
        <p:txBody>
          <a:bodyPr wrap="square" lIns="91425" tIns="45713" rIns="91425" bIns="45713">
            <a:spAutoFit/>
          </a:bodyPr>
          <a:lstStyle/>
          <a:p>
            <a:pPr eaLnBrk="0" hangingPunct="0">
              <a:lnSpc>
                <a:spcPct val="100000"/>
              </a:lnSpc>
              <a:spcBef>
                <a:spcPct val="20000"/>
              </a:spcBef>
              <a:buClrTx/>
              <a:buSzTx/>
              <a:buFontTx/>
              <a:buNone/>
            </a:pPr>
            <a:r>
              <a:rPr kumimoji="1" lang="en-US" altLang="zh-CN" sz="1200" dirty="0">
                <a:latin typeface="Huawei Sans" panose="020C0503030203020204" pitchFamily="34" charset="0"/>
                <a:ea typeface="方正兰亭黑简体" panose="02000000000000000000" pitchFamily="2" charset="-122"/>
                <a:cs typeface="Huawei Sans" panose="020C0503030203020204" pitchFamily="34" charset="0"/>
              </a:rPr>
              <a:t>ONU</a:t>
            </a:r>
            <a:endParaRPr kumimoji="1"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1" name="Text Box 262"/>
          <p:cNvSpPr txBox="1">
            <a:spLocks noChangeArrowheads="1"/>
          </p:cNvSpPr>
          <p:nvPr/>
        </p:nvSpPr>
        <p:spPr bwMode="auto">
          <a:xfrm>
            <a:off x="1408388" y="3080729"/>
            <a:ext cx="1214206" cy="461651"/>
          </a:xfrm>
          <a:prstGeom prst="rect">
            <a:avLst/>
          </a:prstGeom>
          <a:noFill/>
          <a:ln w="9525" algn="ctr">
            <a:noFill/>
            <a:miter lim="800000"/>
            <a:headEnd/>
            <a:tailEnd/>
          </a:ln>
        </p:spPr>
        <p:txBody>
          <a:bodyPr wrap="square" lIns="91425" tIns="45713" rIns="91425" bIns="45713">
            <a:spAutoFit/>
          </a:bodyPr>
          <a:lstStyle/>
          <a:p>
            <a:pPr eaLnBrk="0" hangingPunct="0">
              <a:lnSpc>
                <a:spcPct val="100000"/>
              </a:lnSpc>
              <a:spcBef>
                <a:spcPct val="20000"/>
              </a:spcBef>
              <a:buClrTx/>
              <a:buSzTx/>
              <a:buFontTx/>
              <a:buNone/>
            </a:pPr>
            <a:r>
              <a:rPr lang="en-US" altLang="zh-CN" sz="1200" dirty="0"/>
              <a:t>Divisor </a:t>
            </a:r>
            <a:br>
              <a:rPr lang="en-US" altLang="zh-CN" sz="1200" dirty="0"/>
            </a:br>
            <a:r>
              <a:rPr lang="en-US" altLang="zh-CN" sz="1200" dirty="0" err="1"/>
              <a:t>Óptico</a:t>
            </a:r>
            <a:r>
              <a:rPr lang="en-US" altLang="zh-CN" sz="1200" dirty="0"/>
              <a:t> </a:t>
            </a:r>
          </a:p>
        </p:txBody>
      </p:sp>
      <p:sp>
        <p:nvSpPr>
          <p:cNvPr id="22" name="Text Box 262"/>
          <p:cNvSpPr txBox="1">
            <a:spLocks noChangeArrowheads="1"/>
          </p:cNvSpPr>
          <p:nvPr/>
        </p:nvSpPr>
        <p:spPr bwMode="auto">
          <a:xfrm>
            <a:off x="1417326" y="2398722"/>
            <a:ext cx="1042328" cy="249884"/>
          </a:xfrm>
          <a:prstGeom prst="rect">
            <a:avLst/>
          </a:prstGeom>
          <a:noFill/>
          <a:ln w="9525" algn="ctr">
            <a:noFill/>
            <a:miter lim="800000"/>
            <a:headEnd/>
            <a:tailEnd/>
          </a:ln>
        </p:spPr>
        <p:txBody>
          <a:bodyPr wrap="square" lIns="91425" tIns="45713" rIns="91425" bIns="45713">
            <a:spAutoFit/>
          </a:bodyPr>
          <a:lstStyle/>
          <a:p>
            <a:pPr eaLnBrk="0" hangingPunct="0">
              <a:lnSpc>
                <a:spcPct val="100000"/>
              </a:lnSpc>
              <a:spcBef>
                <a:spcPct val="20000"/>
              </a:spcBef>
              <a:buClrTx/>
              <a:buSzTx/>
              <a:buFontTx/>
              <a:buNone/>
            </a:pPr>
            <a:r>
              <a:rPr kumimoji="1" lang="en-US" altLang="zh-CN" sz="1200" dirty="0">
                <a:latin typeface="Huawei Sans" panose="020C0503030203020204" pitchFamily="34" charset="0"/>
                <a:ea typeface="方正兰亭黑简体" panose="02000000000000000000" pitchFamily="2" charset="-122"/>
                <a:cs typeface="Huawei Sans" panose="020C0503030203020204" pitchFamily="34" charset="0"/>
              </a:rPr>
              <a:t>OLT</a:t>
            </a:r>
            <a:endParaRPr kumimoji="1"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3" name="Text Box 262"/>
          <p:cNvSpPr txBox="1">
            <a:spLocks noChangeArrowheads="1"/>
          </p:cNvSpPr>
          <p:nvPr/>
        </p:nvSpPr>
        <p:spPr bwMode="auto">
          <a:xfrm>
            <a:off x="1451268" y="1378794"/>
            <a:ext cx="1042328" cy="461651"/>
          </a:xfrm>
          <a:prstGeom prst="rect">
            <a:avLst/>
          </a:prstGeom>
          <a:noFill/>
          <a:ln w="9525" algn="ctr">
            <a:noFill/>
            <a:miter lim="800000"/>
            <a:headEnd/>
            <a:tailEnd/>
          </a:ln>
        </p:spPr>
        <p:txBody>
          <a:bodyPr wrap="square" lIns="91425" tIns="45713" rIns="91425" bIns="45713">
            <a:spAutoFit/>
          </a:bodyPr>
          <a:lstStyle/>
          <a:p>
            <a:pPr eaLnBrk="0" hangingPunct="0">
              <a:lnSpc>
                <a:spcPct val="100000"/>
              </a:lnSpc>
              <a:spcBef>
                <a:spcPct val="20000"/>
              </a:spcBef>
              <a:buClrTx/>
              <a:buSzTx/>
              <a:buFontTx/>
              <a:buNone/>
            </a:pPr>
            <a:r>
              <a:rPr lang="en-US" altLang="zh-CN" sz="1200" dirty="0"/>
              <a:t>Switch principal</a:t>
            </a:r>
            <a:endParaRPr kumimoji="1"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4" name="Oval 4"/>
          <p:cNvSpPr>
            <a:spLocks noChangeAspect="1"/>
          </p:cNvSpPr>
          <p:nvPr/>
        </p:nvSpPr>
        <p:spPr>
          <a:xfrm>
            <a:off x="521292" y="4083733"/>
            <a:ext cx="216587" cy="191236"/>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a:solidFill>
                  <a:prstClr val="black"/>
                </a:solidFill>
              </a:rPr>
              <a:t>2</a:t>
            </a:r>
            <a:endParaRPr lang="zh-CN" altLang="en-US" sz="1400" b="1" dirty="0">
              <a:solidFill>
                <a:prstClr val="black"/>
              </a:solidFill>
            </a:endParaRPr>
          </a:p>
        </p:txBody>
      </p:sp>
      <p:cxnSp>
        <p:nvCxnSpPr>
          <p:cNvPr id="25" name="直接箭头连接符 24"/>
          <p:cNvCxnSpPr>
            <a:endCxn id="26" idx="4"/>
          </p:cNvCxnSpPr>
          <p:nvPr/>
        </p:nvCxnSpPr>
        <p:spPr>
          <a:xfrm flipV="1">
            <a:off x="629585" y="2595527"/>
            <a:ext cx="1" cy="1419665"/>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Oval 4"/>
          <p:cNvSpPr>
            <a:spLocks noChangeAspect="1"/>
          </p:cNvSpPr>
          <p:nvPr/>
        </p:nvSpPr>
        <p:spPr>
          <a:xfrm>
            <a:off x="521292" y="2404291"/>
            <a:ext cx="216587" cy="191236"/>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a:solidFill>
                  <a:prstClr val="black"/>
                </a:solidFill>
              </a:rPr>
              <a:t>3.</a:t>
            </a:r>
            <a:endParaRPr lang="zh-CN" altLang="en-US" sz="1400" b="1" dirty="0">
              <a:solidFill>
                <a:prstClr val="black"/>
              </a:solidFill>
            </a:endParaRPr>
          </a:p>
        </p:txBody>
      </p:sp>
      <p:sp>
        <p:nvSpPr>
          <p:cNvPr id="36" name="Oval 4"/>
          <p:cNvSpPr>
            <a:spLocks noChangeAspect="1"/>
          </p:cNvSpPr>
          <p:nvPr/>
        </p:nvSpPr>
        <p:spPr>
          <a:xfrm>
            <a:off x="3736588" y="1297810"/>
            <a:ext cx="216587" cy="194550"/>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a:solidFill>
                  <a:prstClr val="black"/>
                </a:solidFill>
              </a:rPr>
              <a:t>1</a:t>
            </a:r>
            <a:endParaRPr lang="zh-CN" altLang="en-US" sz="1400" b="1" dirty="0">
              <a:solidFill>
                <a:prstClr val="black"/>
              </a:solidFill>
            </a:endParaRPr>
          </a:p>
        </p:txBody>
      </p:sp>
      <p:sp>
        <p:nvSpPr>
          <p:cNvPr id="37" name="Rectangle 339"/>
          <p:cNvSpPr>
            <a:spLocks noChangeArrowheads="1"/>
          </p:cNvSpPr>
          <p:nvPr/>
        </p:nvSpPr>
        <p:spPr bwMode="auto">
          <a:xfrm flipH="1">
            <a:off x="3314738" y="1542492"/>
            <a:ext cx="1060283" cy="221015"/>
          </a:xfrm>
          <a:prstGeom prst="rect">
            <a:avLst/>
          </a:prstGeom>
          <a:noFill/>
          <a:ln w="12700" algn="ctr">
            <a:noFill/>
            <a:miter lim="800000"/>
            <a:headEnd/>
            <a:tailEnd/>
          </a:ln>
        </p:spPr>
        <p:txBody>
          <a:bodyPr wrap="none" lIns="0" tIns="0" rIns="0" bIns="0" anchor="ctr"/>
          <a:lstStyle/>
          <a:p>
            <a:pPr algn="ctr" defTabSz="2647950" eaLnBrk="0" hangingPunct="0"/>
            <a:r>
              <a:rPr lang="en-US" altLang="zh-CN" sz="1200" dirty="0"/>
              <a:t>Quadro Ethernet</a:t>
            </a:r>
            <a:endParaRPr kumimoji="0" lang="en-US" altLang="zh-CN" sz="1200" dirty="0">
              <a:latin typeface="方正兰亭黑简体" panose="02000000000000000000" pitchFamily="2" charset="-122"/>
              <a:ea typeface="方正兰亭黑简体" panose="02000000000000000000" pitchFamily="2" charset="-122"/>
            </a:endParaRPr>
          </a:p>
        </p:txBody>
      </p:sp>
      <p:sp>
        <p:nvSpPr>
          <p:cNvPr id="38" name="圆角矩形 75"/>
          <p:cNvSpPr/>
          <p:nvPr/>
        </p:nvSpPr>
        <p:spPr>
          <a:xfrm>
            <a:off x="2741655" y="1244531"/>
            <a:ext cx="2228203" cy="4677922"/>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600" b="1"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0" name="Oval 4"/>
          <p:cNvSpPr>
            <a:spLocks noChangeAspect="1"/>
          </p:cNvSpPr>
          <p:nvPr/>
        </p:nvSpPr>
        <p:spPr>
          <a:xfrm>
            <a:off x="6935224" y="1297810"/>
            <a:ext cx="216587" cy="194550"/>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a:solidFill>
                  <a:prstClr val="black"/>
                </a:solidFill>
              </a:rPr>
              <a:t>2</a:t>
            </a:r>
            <a:endParaRPr lang="zh-CN" altLang="en-US" sz="1400" b="1" dirty="0">
              <a:solidFill>
                <a:prstClr val="black"/>
              </a:solidFill>
            </a:endParaRPr>
          </a:p>
        </p:txBody>
      </p:sp>
      <p:sp>
        <p:nvSpPr>
          <p:cNvPr id="41" name="Rectangle 339"/>
          <p:cNvSpPr>
            <a:spLocks noChangeArrowheads="1"/>
          </p:cNvSpPr>
          <p:nvPr/>
        </p:nvSpPr>
        <p:spPr bwMode="auto">
          <a:xfrm flipH="1">
            <a:off x="6474164" y="1545998"/>
            <a:ext cx="1640474" cy="221015"/>
          </a:xfrm>
          <a:prstGeom prst="rect">
            <a:avLst/>
          </a:prstGeom>
          <a:noFill/>
          <a:ln w="12700" algn="ctr">
            <a:noFill/>
            <a:miter lim="800000"/>
            <a:headEnd/>
            <a:tailEnd/>
          </a:ln>
        </p:spPr>
        <p:txBody>
          <a:bodyPr wrap="none" lIns="0" tIns="0" rIns="0" bIns="0" anchor="t"/>
          <a:lstStyle/>
          <a:p>
            <a:pPr algn="ctr" defTabSz="2647950" eaLnBrk="0" hangingPunct="0"/>
            <a:r>
              <a:rPr lang="en-US" altLang="zh-CN" sz="1200" dirty="0"/>
              <a:t>Encapsulamento de quadro Ethernet </a:t>
            </a:r>
          </a:p>
          <a:p>
            <a:pPr algn="ctr" defTabSz="2647950" eaLnBrk="0" hangingPunct="0"/>
            <a:r>
              <a:rPr lang="en-US" altLang="zh-CN" sz="1200" dirty="0" err="1"/>
              <a:t>em</a:t>
            </a:r>
            <a:r>
              <a:rPr lang="en-US" altLang="zh-CN" sz="1200" dirty="0"/>
              <a:t> quadro PON</a:t>
            </a:r>
            <a:endParaRPr kumimoji="0" lang="en-US" altLang="zh-CN"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2" name="圆角矩形 75"/>
          <p:cNvSpPr/>
          <p:nvPr/>
        </p:nvSpPr>
        <p:spPr>
          <a:xfrm>
            <a:off x="5448089" y="1244531"/>
            <a:ext cx="3620921" cy="4677922"/>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600" b="1"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44" name="矩形 43"/>
          <p:cNvSpPr/>
          <p:nvPr/>
        </p:nvSpPr>
        <p:spPr>
          <a:xfrm>
            <a:off x="6538124" y="2883550"/>
            <a:ext cx="1434691" cy="255600"/>
          </a:xfrm>
          <a:prstGeom prst="rect">
            <a:avLst/>
          </a:prstGeom>
          <a:solidFill>
            <a:srgbClr val="007AC7"/>
          </a:solidFill>
        </p:spPr>
        <p:txBody>
          <a:bodyPr wrap="square" rtlCol="0" anchor="ctr">
            <a:spAutoFit/>
          </a:bodyPr>
          <a:lstStyle/>
          <a:p>
            <a:pPr algn="ctr" fontAlgn="auto"/>
            <a:r>
              <a:rPr lang="en-US" altLang="zh-CN" sz="1200" dirty="0">
                <a:solidFill>
                  <a:schemeClr val="bg1"/>
                </a:solidFill>
                <a:latin typeface="Huawei Sans" panose="020C0503030203020204" pitchFamily="34" charset="0"/>
                <a:ea typeface="+mn-ea"/>
                <a:cs typeface="Huawei Sans" panose="020C0503030203020204" pitchFamily="34" charset="0"/>
              </a:rPr>
              <a:t>CRC</a:t>
            </a:r>
            <a:endParaRPr lang="zh-CN" altLang="en-US" sz="1200" dirty="0">
              <a:solidFill>
                <a:schemeClr val="bg1"/>
              </a:solidFill>
              <a:latin typeface="Huawei Sans" panose="020C0503030203020204" pitchFamily="34" charset="0"/>
              <a:ea typeface="+mn-ea"/>
              <a:cs typeface="Huawei Sans" panose="020C0503030203020204" pitchFamily="34" charset="0"/>
            </a:endParaRPr>
          </a:p>
        </p:txBody>
      </p:sp>
      <p:sp>
        <p:nvSpPr>
          <p:cNvPr id="45" name="矩形 44"/>
          <p:cNvSpPr/>
          <p:nvPr/>
        </p:nvSpPr>
        <p:spPr>
          <a:xfrm>
            <a:off x="6538557" y="2622654"/>
            <a:ext cx="1434691" cy="254227"/>
          </a:xfrm>
          <a:prstGeom prst="rect">
            <a:avLst/>
          </a:prstGeom>
          <a:solidFill>
            <a:srgbClr val="007AC7"/>
          </a:solidFill>
        </p:spPr>
        <p:txBody>
          <a:bodyPr wrap="square" rtlCol="0" anchor="ctr">
            <a:spAutoFit/>
          </a:bodyPr>
          <a:lstStyle/>
          <a:p>
            <a:pPr algn="ctr" fontAlgn="auto"/>
            <a:r>
              <a:rPr lang="en-US" altLang="zh-CN" sz="1200" dirty="0">
                <a:solidFill>
                  <a:schemeClr val="bg1"/>
                </a:solidFill>
                <a:latin typeface="Huawei Sans" panose="020C0503030203020204" pitchFamily="34" charset="0"/>
                <a:ea typeface="+mn-ea"/>
                <a:cs typeface="Huawei Sans" panose="020C0503030203020204" pitchFamily="34" charset="0"/>
              </a:rPr>
              <a:t>PTI</a:t>
            </a:r>
            <a:endParaRPr lang="zh-CN" altLang="en-US" sz="1200" dirty="0">
              <a:solidFill>
                <a:schemeClr val="bg1"/>
              </a:solidFill>
              <a:latin typeface="Huawei Sans" panose="020C0503030203020204" pitchFamily="34" charset="0"/>
              <a:ea typeface="+mn-ea"/>
              <a:cs typeface="Huawei Sans" panose="020C0503030203020204" pitchFamily="34" charset="0"/>
            </a:endParaRPr>
          </a:p>
        </p:txBody>
      </p:sp>
      <p:sp>
        <p:nvSpPr>
          <p:cNvPr id="46" name="矩形 45"/>
          <p:cNvSpPr/>
          <p:nvPr/>
        </p:nvSpPr>
        <p:spPr>
          <a:xfrm>
            <a:off x="6538124" y="2351673"/>
            <a:ext cx="1434691" cy="254227"/>
          </a:xfrm>
          <a:prstGeom prst="rect">
            <a:avLst/>
          </a:prstGeom>
          <a:solidFill>
            <a:srgbClr val="007AC7"/>
          </a:solidFill>
        </p:spPr>
        <p:txBody>
          <a:bodyPr wrap="square" rtlCol="0" anchor="ctr">
            <a:spAutoFit/>
          </a:bodyPr>
          <a:lstStyle/>
          <a:p>
            <a:pPr algn="ctr" fontAlgn="auto"/>
            <a:r>
              <a:rPr lang="en-US" altLang="zh-CN" sz="1200" dirty="0">
                <a:solidFill>
                  <a:schemeClr val="bg1"/>
                </a:solidFill>
                <a:latin typeface="Huawei Sans" panose="020C0503030203020204" pitchFamily="34" charset="0"/>
                <a:ea typeface="+mn-ea"/>
                <a:cs typeface="Huawei Sans" panose="020C0503030203020204" pitchFamily="34" charset="0"/>
              </a:rPr>
              <a:t>ID da porta</a:t>
            </a:r>
            <a:endParaRPr lang="zh-CN" altLang="en-US" sz="1200" dirty="0">
              <a:solidFill>
                <a:schemeClr val="bg1"/>
              </a:solidFill>
              <a:latin typeface="Huawei Sans" panose="020C0503030203020204" pitchFamily="34" charset="0"/>
              <a:ea typeface="+mn-ea"/>
              <a:cs typeface="Huawei Sans" panose="020C0503030203020204" pitchFamily="34" charset="0"/>
            </a:endParaRPr>
          </a:p>
        </p:txBody>
      </p:sp>
      <p:sp>
        <p:nvSpPr>
          <p:cNvPr id="47" name="矩形 46"/>
          <p:cNvSpPr/>
          <p:nvPr/>
        </p:nvSpPr>
        <p:spPr>
          <a:xfrm>
            <a:off x="6538124" y="2078188"/>
            <a:ext cx="1434691" cy="254227"/>
          </a:xfrm>
          <a:prstGeom prst="rect">
            <a:avLst/>
          </a:prstGeom>
          <a:solidFill>
            <a:srgbClr val="007AC7"/>
          </a:solidFill>
        </p:spPr>
        <p:txBody>
          <a:bodyPr wrap="square" rtlCol="0" anchor="ctr">
            <a:spAutoFit/>
          </a:bodyPr>
          <a:lstStyle/>
          <a:p>
            <a:pPr algn="ctr" fontAlgn="auto"/>
            <a:r>
              <a:rPr lang="en-US" altLang="zh-CN" sz="1200" dirty="0">
                <a:solidFill>
                  <a:schemeClr val="bg1"/>
                </a:solidFill>
                <a:latin typeface="Huawei Sans" panose="020C0503030203020204" pitchFamily="34" charset="0"/>
                <a:ea typeface="+mn-ea"/>
                <a:cs typeface="Huawei Sans" panose="020C0503030203020204" pitchFamily="34" charset="0"/>
              </a:rPr>
              <a:t>PLI</a:t>
            </a:r>
            <a:endParaRPr lang="zh-CN" altLang="en-US" sz="1200" dirty="0">
              <a:solidFill>
                <a:schemeClr val="bg1"/>
              </a:solidFill>
              <a:latin typeface="Huawei Sans" panose="020C0503030203020204" pitchFamily="34" charset="0"/>
              <a:ea typeface="+mn-ea"/>
              <a:cs typeface="Huawei Sans" panose="020C0503030203020204" pitchFamily="34" charset="0"/>
            </a:endParaRPr>
          </a:p>
        </p:txBody>
      </p:sp>
      <p:sp>
        <p:nvSpPr>
          <p:cNvPr id="57" name="Oval 4"/>
          <p:cNvSpPr>
            <a:spLocks noChangeAspect="1"/>
          </p:cNvSpPr>
          <p:nvPr/>
        </p:nvSpPr>
        <p:spPr>
          <a:xfrm>
            <a:off x="10502031" y="1297810"/>
            <a:ext cx="216587" cy="194550"/>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a:solidFill>
                  <a:prstClr val="black"/>
                </a:solidFill>
              </a:rPr>
              <a:t>3</a:t>
            </a:r>
            <a:endParaRPr lang="zh-CN" altLang="en-US" sz="1400" b="1" dirty="0">
              <a:solidFill>
                <a:prstClr val="black"/>
              </a:solidFill>
            </a:endParaRPr>
          </a:p>
        </p:txBody>
      </p:sp>
      <p:sp>
        <p:nvSpPr>
          <p:cNvPr id="58" name="Rectangle 339"/>
          <p:cNvSpPr>
            <a:spLocks noChangeArrowheads="1"/>
          </p:cNvSpPr>
          <p:nvPr/>
        </p:nvSpPr>
        <p:spPr bwMode="auto">
          <a:xfrm flipH="1">
            <a:off x="10105718" y="1552017"/>
            <a:ext cx="1060283" cy="221015"/>
          </a:xfrm>
          <a:prstGeom prst="rect">
            <a:avLst/>
          </a:prstGeom>
          <a:noFill/>
          <a:ln w="12700" algn="ctr">
            <a:noFill/>
            <a:miter lim="800000"/>
            <a:headEnd/>
            <a:tailEnd/>
          </a:ln>
        </p:spPr>
        <p:txBody>
          <a:bodyPr wrap="none" lIns="0" tIns="0" rIns="0" bIns="0" anchor="t"/>
          <a:lstStyle/>
          <a:p>
            <a:pPr algn="ctr" defTabSz="2647950" eaLnBrk="0" hangingPunct="0"/>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PON </a:t>
            </a:r>
            <a:r>
              <a:rPr lang="en-US" altLang="zh-CN" sz="1200" dirty="0" err="1"/>
              <a:t>restaurando</a:t>
            </a:r>
            <a:r>
              <a:rPr lang="en-US" altLang="zh-CN" sz="1200" dirty="0"/>
              <a:t> </a:t>
            </a:r>
          </a:p>
          <a:p>
            <a:pPr algn="ctr" defTabSz="2647950" eaLnBrk="0" hangingPunct="0"/>
            <a:r>
              <a:rPr lang="en-US" altLang="zh-CN" sz="1200" dirty="0" err="1"/>
              <a:t>quadro</a:t>
            </a:r>
            <a:r>
              <a:rPr lang="en-US" altLang="zh-CN" sz="1200" dirty="0"/>
              <a:t> Ethernet</a:t>
            </a:r>
            <a:endParaRPr kumimoji="0" lang="en-US" altLang="zh-CN"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9" name="圆角矩形 75"/>
          <p:cNvSpPr/>
          <p:nvPr/>
        </p:nvSpPr>
        <p:spPr>
          <a:xfrm>
            <a:off x="9507099" y="1244531"/>
            <a:ext cx="2228203" cy="4677922"/>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600" b="1"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61" name="下箭头 63"/>
          <p:cNvSpPr/>
          <p:nvPr/>
        </p:nvSpPr>
        <p:spPr>
          <a:xfrm rot="5400000" flipV="1">
            <a:off x="4624071" y="3152250"/>
            <a:ext cx="993521" cy="885322"/>
          </a:xfrm>
          <a:custGeom>
            <a:avLst/>
            <a:gdLst>
              <a:gd name="connsiteX0" fmla="*/ 0 w 1035535"/>
              <a:gd name="connsiteY0" fmla="*/ 468495 h 794114"/>
              <a:gd name="connsiteX1" fmla="*/ 258884 w 1035535"/>
              <a:gd name="connsiteY1" fmla="*/ 468495 h 794114"/>
              <a:gd name="connsiteX2" fmla="*/ 258884 w 1035535"/>
              <a:gd name="connsiteY2" fmla="*/ 0 h 794114"/>
              <a:gd name="connsiteX3" fmla="*/ 776651 w 1035535"/>
              <a:gd name="connsiteY3" fmla="*/ 0 h 794114"/>
              <a:gd name="connsiteX4" fmla="*/ 776651 w 1035535"/>
              <a:gd name="connsiteY4" fmla="*/ 468495 h 794114"/>
              <a:gd name="connsiteX5" fmla="*/ 1035535 w 1035535"/>
              <a:gd name="connsiteY5" fmla="*/ 468495 h 794114"/>
              <a:gd name="connsiteX6" fmla="*/ 517768 w 1035535"/>
              <a:gd name="connsiteY6" fmla="*/ 794114 h 794114"/>
              <a:gd name="connsiteX7" fmla="*/ 0 w 1035535"/>
              <a:gd name="connsiteY7" fmla="*/ 468495 h 794114"/>
              <a:gd name="connsiteX0" fmla="*/ 258884 w 1035535"/>
              <a:gd name="connsiteY0" fmla="*/ 0 h 794114"/>
              <a:gd name="connsiteX1" fmla="*/ 776651 w 1035535"/>
              <a:gd name="connsiteY1" fmla="*/ 0 h 794114"/>
              <a:gd name="connsiteX2" fmla="*/ 776651 w 1035535"/>
              <a:gd name="connsiteY2" fmla="*/ 468495 h 794114"/>
              <a:gd name="connsiteX3" fmla="*/ 1035535 w 1035535"/>
              <a:gd name="connsiteY3" fmla="*/ 468495 h 794114"/>
              <a:gd name="connsiteX4" fmla="*/ 517768 w 1035535"/>
              <a:gd name="connsiteY4" fmla="*/ 794114 h 794114"/>
              <a:gd name="connsiteX5" fmla="*/ 0 w 1035535"/>
              <a:gd name="connsiteY5" fmla="*/ 468495 h 794114"/>
              <a:gd name="connsiteX6" fmla="*/ 258884 w 1035535"/>
              <a:gd name="connsiteY6" fmla="*/ 468495 h 794114"/>
              <a:gd name="connsiteX7" fmla="*/ 350324 w 1035535"/>
              <a:gd name="connsiteY7" fmla="*/ 91440 h 794114"/>
              <a:gd name="connsiteX0" fmla="*/ 258884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6121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8222 w 1037636"/>
              <a:gd name="connsiteY0" fmla="*/ 0 h 794114"/>
              <a:gd name="connsiteX1" fmla="*/ 778752 w 1037636"/>
              <a:gd name="connsiteY1" fmla="*/ 468495 h 794114"/>
              <a:gd name="connsiteX2" fmla="*/ 1037636 w 1037636"/>
              <a:gd name="connsiteY2" fmla="*/ 468495 h 794114"/>
              <a:gd name="connsiteX3" fmla="*/ 519869 w 1037636"/>
              <a:gd name="connsiteY3" fmla="*/ 794114 h 794114"/>
              <a:gd name="connsiteX4" fmla="*/ 2101 w 1037636"/>
              <a:gd name="connsiteY4" fmla="*/ 468495 h 794114"/>
              <a:gd name="connsiteX5" fmla="*/ 260985 w 1037636"/>
              <a:gd name="connsiteY5" fmla="*/ 468495 h 794114"/>
              <a:gd name="connsiteX6" fmla="*/ 0 w 1037636"/>
              <a:gd name="connsiteY6" fmla="*/ 86678 h 794114"/>
              <a:gd name="connsiteX0" fmla="*/ 1027747 w 1047161"/>
              <a:gd name="connsiteY0" fmla="*/ 0 h 794114"/>
              <a:gd name="connsiteX1" fmla="*/ 788277 w 1047161"/>
              <a:gd name="connsiteY1" fmla="*/ 468495 h 794114"/>
              <a:gd name="connsiteX2" fmla="*/ 1047161 w 1047161"/>
              <a:gd name="connsiteY2" fmla="*/ 468495 h 794114"/>
              <a:gd name="connsiteX3" fmla="*/ 529394 w 1047161"/>
              <a:gd name="connsiteY3" fmla="*/ 794114 h 794114"/>
              <a:gd name="connsiteX4" fmla="*/ 11626 w 1047161"/>
              <a:gd name="connsiteY4" fmla="*/ 468495 h 794114"/>
              <a:gd name="connsiteX5" fmla="*/ 270510 w 1047161"/>
              <a:gd name="connsiteY5" fmla="*/ 468495 h 794114"/>
              <a:gd name="connsiteX6" fmla="*/ 0 w 1047161"/>
              <a:gd name="connsiteY6" fmla="*/ 10478 h 794114"/>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258884 w 1035535"/>
              <a:gd name="connsiteY5" fmla="*/ 481830 h 807449"/>
              <a:gd name="connsiteX6" fmla="*/ 12187 w 1035535"/>
              <a:gd name="connsiteY6" fmla="*/ 0 h 807449"/>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44696 w 1044696"/>
              <a:gd name="connsiteY0" fmla="*/ 0 h 832214"/>
              <a:gd name="connsiteX1" fmla="*/ 619488 w 1044696"/>
              <a:gd name="connsiteY1" fmla="*/ 506595 h 832214"/>
              <a:gd name="connsiteX2" fmla="*/ 1035535 w 1044696"/>
              <a:gd name="connsiteY2" fmla="*/ 506595 h 832214"/>
              <a:gd name="connsiteX3" fmla="*/ 517768 w 1044696"/>
              <a:gd name="connsiteY3" fmla="*/ 832214 h 832214"/>
              <a:gd name="connsiteX4" fmla="*/ 0 w 1044696"/>
              <a:gd name="connsiteY4" fmla="*/ 506595 h 832214"/>
              <a:gd name="connsiteX5" fmla="*/ 392234 w 1044696"/>
              <a:gd name="connsiteY5" fmla="*/ 511357 h 832214"/>
              <a:gd name="connsiteX6" fmla="*/ 12187 w 1044696"/>
              <a:gd name="connsiteY6" fmla="*/ 24765 h 832214"/>
              <a:gd name="connsiteX0" fmla="*/ 1032509 w 1032509"/>
              <a:gd name="connsiteY0" fmla="*/ 0 h 832214"/>
              <a:gd name="connsiteX1" fmla="*/ 607301 w 1032509"/>
              <a:gd name="connsiteY1" fmla="*/ 506595 h 832214"/>
              <a:gd name="connsiteX2" fmla="*/ 1023348 w 1032509"/>
              <a:gd name="connsiteY2" fmla="*/ 506595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832214"/>
              <a:gd name="connsiteX1" fmla="*/ 607301 w 1032509"/>
              <a:gd name="connsiteY1" fmla="*/ 506595 h 832214"/>
              <a:gd name="connsiteX2" fmla="*/ 804276 w 1032509"/>
              <a:gd name="connsiteY2" fmla="*/ 513741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722679"/>
              <a:gd name="connsiteX1" fmla="*/ 607301 w 1032509"/>
              <a:gd name="connsiteY1" fmla="*/ 506595 h 722679"/>
              <a:gd name="connsiteX2" fmla="*/ 804276 w 1032509"/>
              <a:gd name="connsiteY2" fmla="*/ 513741 h 722679"/>
              <a:gd name="connsiteX3" fmla="*/ 507965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804276 w 1032509"/>
              <a:gd name="connsiteY2" fmla="*/ 513741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792369 w 1032509"/>
              <a:gd name="connsiteY2" fmla="*/ 515732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0688"/>
              <a:gd name="connsiteX1" fmla="*/ 607301 w 1032509"/>
              <a:gd name="connsiteY1" fmla="*/ 506595 h 720688"/>
              <a:gd name="connsiteX2" fmla="*/ 792369 w 1032509"/>
              <a:gd name="connsiteY2" fmla="*/ 515732 h 720688"/>
              <a:gd name="connsiteX3" fmla="*/ 503202 w 1032509"/>
              <a:gd name="connsiteY3" fmla="*/ 720688 h 720688"/>
              <a:gd name="connsiteX4" fmla="*/ 237844 w 1032509"/>
              <a:gd name="connsiteY4" fmla="*/ 508976 h 720688"/>
              <a:gd name="connsiteX5" fmla="*/ 380047 w 1032509"/>
              <a:gd name="connsiteY5" fmla="*/ 511357 h 720688"/>
              <a:gd name="connsiteX6" fmla="*/ 0 w 1032509"/>
              <a:gd name="connsiteY6" fmla="*/ 24765 h 720688"/>
              <a:gd name="connsiteX0" fmla="*/ 1044414 w 1044414"/>
              <a:gd name="connsiteY0" fmla="*/ 0 h 720688"/>
              <a:gd name="connsiteX1" fmla="*/ 619206 w 1044414"/>
              <a:gd name="connsiteY1" fmla="*/ 506595 h 720688"/>
              <a:gd name="connsiteX2" fmla="*/ 804274 w 1044414"/>
              <a:gd name="connsiteY2" fmla="*/ 515732 h 720688"/>
              <a:gd name="connsiteX3" fmla="*/ 515107 w 1044414"/>
              <a:gd name="connsiteY3" fmla="*/ 720688 h 720688"/>
              <a:gd name="connsiteX4" fmla="*/ 249749 w 1044414"/>
              <a:gd name="connsiteY4" fmla="*/ 508976 h 720688"/>
              <a:gd name="connsiteX5" fmla="*/ 391952 w 1044414"/>
              <a:gd name="connsiteY5" fmla="*/ 511357 h 720688"/>
              <a:gd name="connsiteX6" fmla="*/ 0 w 1044414"/>
              <a:gd name="connsiteY6" fmla="*/ 4852 h 720688"/>
              <a:gd name="connsiteX0" fmla="*/ 1082514 w 1082514"/>
              <a:gd name="connsiteY0" fmla="*/ 0 h 722679"/>
              <a:gd name="connsiteX1" fmla="*/ 619206 w 1082514"/>
              <a:gd name="connsiteY1" fmla="*/ 508586 h 722679"/>
              <a:gd name="connsiteX2" fmla="*/ 804274 w 1082514"/>
              <a:gd name="connsiteY2" fmla="*/ 517723 h 722679"/>
              <a:gd name="connsiteX3" fmla="*/ 515107 w 1082514"/>
              <a:gd name="connsiteY3" fmla="*/ 722679 h 722679"/>
              <a:gd name="connsiteX4" fmla="*/ 249749 w 1082514"/>
              <a:gd name="connsiteY4" fmla="*/ 510967 h 722679"/>
              <a:gd name="connsiteX5" fmla="*/ 391952 w 1082514"/>
              <a:gd name="connsiteY5" fmla="*/ 513348 h 722679"/>
              <a:gd name="connsiteX6" fmla="*/ 0 w 1082514"/>
              <a:gd name="connsiteY6" fmla="*/ 6843 h 722679"/>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91952 w 1082514"/>
              <a:gd name="connsiteY5" fmla="*/ 513348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3080 w 1082514"/>
              <a:gd name="connsiteY4" fmla="*/ 526899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38256 w 1082514"/>
              <a:gd name="connsiteY1" fmla="*/ 534476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514" h="724672">
                <a:moveTo>
                  <a:pt x="1082514" y="0"/>
                </a:moveTo>
                <a:cubicBezTo>
                  <a:pt x="788378" y="227602"/>
                  <a:pt x="727605" y="349736"/>
                  <a:pt x="638256" y="534476"/>
                </a:cubicBezTo>
                <a:lnTo>
                  <a:pt x="768555" y="531664"/>
                </a:lnTo>
                <a:lnTo>
                  <a:pt x="534160" y="724672"/>
                </a:lnTo>
                <a:lnTo>
                  <a:pt x="297373" y="532873"/>
                </a:lnTo>
                <a:lnTo>
                  <a:pt x="434815" y="533263"/>
                </a:lnTo>
                <a:cubicBezTo>
                  <a:pt x="434815" y="377098"/>
                  <a:pt x="0" y="6843"/>
                  <a:pt x="0" y="6843"/>
                </a:cubicBezTo>
              </a:path>
            </a:pathLst>
          </a:custGeom>
          <a:gradFill flip="none" rotWithShape="1">
            <a:gsLst>
              <a:gs pos="15000">
                <a:srgbClr val="FFC000"/>
              </a:gs>
              <a:gs pos="100000">
                <a:schemeClr val="bg1">
                  <a:alpha val="0"/>
                </a:schemeClr>
              </a:gs>
            </a:gsLst>
            <a:lin ang="16200000" scaled="1"/>
            <a:tileRect/>
          </a:gradFill>
          <a:ln w="19050">
            <a:gradFill flip="none" rotWithShape="1">
              <a:gsLst>
                <a:gs pos="100000">
                  <a:schemeClr val="bg1">
                    <a:lumMod val="100000"/>
                    <a:alpha val="0"/>
                  </a:schemeClr>
                </a:gs>
                <a:gs pos="31000">
                  <a:srgbClr val="FF9933"/>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sz="1800">
              <a:solidFill>
                <a:prstClr val="white"/>
              </a:solidFill>
            </a:endParaRPr>
          </a:p>
        </p:txBody>
      </p:sp>
      <p:sp>
        <p:nvSpPr>
          <p:cNvPr id="62" name="下箭头 63"/>
          <p:cNvSpPr/>
          <p:nvPr/>
        </p:nvSpPr>
        <p:spPr>
          <a:xfrm rot="5400000" flipV="1">
            <a:off x="8740304" y="3152250"/>
            <a:ext cx="993521" cy="885322"/>
          </a:xfrm>
          <a:custGeom>
            <a:avLst/>
            <a:gdLst>
              <a:gd name="connsiteX0" fmla="*/ 0 w 1035535"/>
              <a:gd name="connsiteY0" fmla="*/ 468495 h 794114"/>
              <a:gd name="connsiteX1" fmla="*/ 258884 w 1035535"/>
              <a:gd name="connsiteY1" fmla="*/ 468495 h 794114"/>
              <a:gd name="connsiteX2" fmla="*/ 258884 w 1035535"/>
              <a:gd name="connsiteY2" fmla="*/ 0 h 794114"/>
              <a:gd name="connsiteX3" fmla="*/ 776651 w 1035535"/>
              <a:gd name="connsiteY3" fmla="*/ 0 h 794114"/>
              <a:gd name="connsiteX4" fmla="*/ 776651 w 1035535"/>
              <a:gd name="connsiteY4" fmla="*/ 468495 h 794114"/>
              <a:gd name="connsiteX5" fmla="*/ 1035535 w 1035535"/>
              <a:gd name="connsiteY5" fmla="*/ 468495 h 794114"/>
              <a:gd name="connsiteX6" fmla="*/ 517768 w 1035535"/>
              <a:gd name="connsiteY6" fmla="*/ 794114 h 794114"/>
              <a:gd name="connsiteX7" fmla="*/ 0 w 1035535"/>
              <a:gd name="connsiteY7" fmla="*/ 468495 h 794114"/>
              <a:gd name="connsiteX0" fmla="*/ 258884 w 1035535"/>
              <a:gd name="connsiteY0" fmla="*/ 0 h 794114"/>
              <a:gd name="connsiteX1" fmla="*/ 776651 w 1035535"/>
              <a:gd name="connsiteY1" fmla="*/ 0 h 794114"/>
              <a:gd name="connsiteX2" fmla="*/ 776651 w 1035535"/>
              <a:gd name="connsiteY2" fmla="*/ 468495 h 794114"/>
              <a:gd name="connsiteX3" fmla="*/ 1035535 w 1035535"/>
              <a:gd name="connsiteY3" fmla="*/ 468495 h 794114"/>
              <a:gd name="connsiteX4" fmla="*/ 517768 w 1035535"/>
              <a:gd name="connsiteY4" fmla="*/ 794114 h 794114"/>
              <a:gd name="connsiteX5" fmla="*/ 0 w 1035535"/>
              <a:gd name="connsiteY5" fmla="*/ 468495 h 794114"/>
              <a:gd name="connsiteX6" fmla="*/ 258884 w 1035535"/>
              <a:gd name="connsiteY6" fmla="*/ 468495 h 794114"/>
              <a:gd name="connsiteX7" fmla="*/ 350324 w 1035535"/>
              <a:gd name="connsiteY7" fmla="*/ 91440 h 794114"/>
              <a:gd name="connsiteX0" fmla="*/ 258884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6121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8222 w 1037636"/>
              <a:gd name="connsiteY0" fmla="*/ 0 h 794114"/>
              <a:gd name="connsiteX1" fmla="*/ 778752 w 1037636"/>
              <a:gd name="connsiteY1" fmla="*/ 468495 h 794114"/>
              <a:gd name="connsiteX2" fmla="*/ 1037636 w 1037636"/>
              <a:gd name="connsiteY2" fmla="*/ 468495 h 794114"/>
              <a:gd name="connsiteX3" fmla="*/ 519869 w 1037636"/>
              <a:gd name="connsiteY3" fmla="*/ 794114 h 794114"/>
              <a:gd name="connsiteX4" fmla="*/ 2101 w 1037636"/>
              <a:gd name="connsiteY4" fmla="*/ 468495 h 794114"/>
              <a:gd name="connsiteX5" fmla="*/ 260985 w 1037636"/>
              <a:gd name="connsiteY5" fmla="*/ 468495 h 794114"/>
              <a:gd name="connsiteX6" fmla="*/ 0 w 1037636"/>
              <a:gd name="connsiteY6" fmla="*/ 86678 h 794114"/>
              <a:gd name="connsiteX0" fmla="*/ 1027747 w 1047161"/>
              <a:gd name="connsiteY0" fmla="*/ 0 h 794114"/>
              <a:gd name="connsiteX1" fmla="*/ 788277 w 1047161"/>
              <a:gd name="connsiteY1" fmla="*/ 468495 h 794114"/>
              <a:gd name="connsiteX2" fmla="*/ 1047161 w 1047161"/>
              <a:gd name="connsiteY2" fmla="*/ 468495 h 794114"/>
              <a:gd name="connsiteX3" fmla="*/ 529394 w 1047161"/>
              <a:gd name="connsiteY3" fmla="*/ 794114 h 794114"/>
              <a:gd name="connsiteX4" fmla="*/ 11626 w 1047161"/>
              <a:gd name="connsiteY4" fmla="*/ 468495 h 794114"/>
              <a:gd name="connsiteX5" fmla="*/ 270510 w 1047161"/>
              <a:gd name="connsiteY5" fmla="*/ 468495 h 794114"/>
              <a:gd name="connsiteX6" fmla="*/ 0 w 1047161"/>
              <a:gd name="connsiteY6" fmla="*/ 10478 h 794114"/>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258884 w 1035535"/>
              <a:gd name="connsiteY5" fmla="*/ 481830 h 807449"/>
              <a:gd name="connsiteX6" fmla="*/ 12187 w 1035535"/>
              <a:gd name="connsiteY6" fmla="*/ 0 h 807449"/>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44696 w 1044696"/>
              <a:gd name="connsiteY0" fmla="*/ 0 h 832214"/>
              <a:gd name="connsiteX1" fmla="*/ 619488 w 1044696"/>
              <a:gd name="connsiteY1" fmla="*/ 506595 h 832214"/>
              <a:gd name="connsiteX2" fmla="*/ 1035535 w 1044696"/>
              <a:gd name="connsiteY2" fmla="*/ 506595 h 832214"/>
              <a:gd name="connsiteX3" fmla="*/ 517768 w 1044696"/>
              <a:gd name="connsiteY3" fmla="*/ 832214 h 832214"/>
              <a:gd name="connsiteX4" fmla="*/ 0 w 1044696"/>
              <a:gd name="connsiteY4" fmla="*/ 506595 h 832214"/>
              <a:gd name="connsiteX5" fmla="*/ 392234 w 1044696"/>
              <a:gd name="connsiteY5" fmla="*/ 511357 h 832214"/>
              <a:gd name="connsiteX6" fmla="*/ 12187 w 1044696"/>
              <a:gd name="connsiteY6" fmla="*/ 24765 h 832214"/>
              <a:gd name="connsiteX0" fmla="*/ 1032509 w 1032509"/>
              <a:gd name="connsiteY0" fmla="*/ 0 h 832214"/>
              <a:gd name="connsiteX1" fmla="*/ 607301 w 1032509"/>
              <a:gd name="connsiteY1" fmla="*/ 506595 h 832214"/>
              <a:gd name="connsiteX2" fmla="*/ 1023348 w 1032509"/>
              <a:gd name="connsiteY2" fmla="*/ 506595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832214"/>
              <a:gd name="connsiteX1" fmla="*/ 607301 w 1032509"/>
              <a:gd name="connsiteY1" fmla="*/ 506595 h 832214"/>
              <a:gd name="connsiteX2" fmla="*/ 804276 w 1032509"/>
              <a:gd name="connsiteY2" fmla="*/ 513741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722679"/>
              <a:gd name="connsiteX1" fmla="*/ 607301 w 1032509"/>
              <a:gd name="connsiteY1" fmla="*/ 506595 h 722679"/>
              <a:gd name="connsiteX2" fmla="*/ 804276 w 1032509"/>
              <a:gd name="connsiteY2" fmla="*/ 513741 h 722679"/>
              <a:gd name="connsiteX3" fmla="*/ 507965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804276 w 1032509"/>
              <a:gd name="connsiteY2" fmla="*/ 513741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792369 w 1032509"/>
              <a:gd name="connsiteY2" fmla="*/ 515732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0688"/>
              <a:gd name="connsiteX1" fmla="*/ 607301 w 1032509"/>
              <a:gd name="connsiteY1" fmla="*/ 506595 h 720688"/>
              <a:gd name="connsiteX2" fmla="*/ 792369 w 1032509"/>
              <a:gd name="connsiteY2" fmla="*/ 515732 h 720688"/>
              <a:gd name="connsiteX3" fmla="*/ 503202 w 1032509"/>
              <a:gd name="connsiteY3" fmla="*/ 720688 h 720688"/>
              <a:gd name="connsiteX4" fmla="*/ 237844 w 1032509"/>
              <a:gd name="connsiteY4" fmla="*/ 508976 h 720688"/>
              <a:gd name="connsiteX5" fmla="*/ 380047 w 1032509"/>
              <a:gd name="connsiteY5" fmla="*/ 511357 h 720688"/>
              <a:gd name="connsiteX6" fmla="*/ 0 w 1032509"/>
              <a:gd name="connsiteY6" fmla="*/ 24765 h 720688"/>
              <a:gd name="connsiteX0" fmla="*/ 1044414 w 1044414"/>
              <a:gd name="connsiteY0" fmla="*/ 0 h 720688"/>
              <a:gd name="connsiteX1" fmla="*/ 619206 w 1044414"/>
              <a:gd name="connsiteY1" fmla="*/ 506595 h 720688"/>
              <a:gd name="connsiteX2" fmla="*/ 804274 w 1044414"/>
              <a:gd name="connsiteY2" fmla="*/ 515732 h 720688"/>
              <a:gd name="connsiteX3" fmla="*/ 515107 w 1044414"/>
              <a:gd name="connsiteY3" fmla="*/ 720688 h 720688"/>
              <a:gd name="connsiteX4" fmla="*/ 249749 w 1044414"/>
              <a:gd name="connsiteY4" fmla="*/ 508976 h 720688"/>
              <a:gd name="connsiteX5" fmla="*/ 391952 w 1044414"/>
              <a:gd name="connsiteY5" fmla="*/ 511357 h 720688"/>
              <a:gd name="connsiteX6" fmla="*/ 0 w 1044414"/>
              <a:gd name="connsiteY6" fmla="*/ 4852 h 720688"/>
              <a:gd name="connsiteX0" fmla="*/ 1082514 w 1082514"/>
              <a:gd name="connsiteY0" fmla="*/ 0 h 722679"/>
              <a:gd name="connsiteX1" fmla="*/ 619206 w 1082514"/>
              <a:gd name="connsiteY1" fmla="*/ 508586 h 722679"/>
              <a:gd name="connsiteX2" fmla="*/ 804274 w 1082514"/>
              <a:gd name="connsiteY2" fmla="*/ 517723 h 722679"/>
              <a:gd name="connsiteX3" fmla="*/ 515107 w 1082514"/>
              <a:gd name="connsiteY3" fmla="*/ 722679 h 722679"/>
              <a:gd name="connsiteX4" fmla="*/ 249749 w 1082514"/>
              <a:gd name="connsiteY4" fmla="*/ 510967 h 722679"/>
              <a:gd name="connsiteX5" fmla="*/ 391952 w 1082514"/>
              <a:gd name="connsiteY5" fmla="*/ 513348 h 722679"/>
              <a:gd name="connsiteX6" fmla="*/ 0 w 1082514"/>
              <a:gd name="connsiteY6" fmla="*/ 6843 h 722679"/>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91952 w 1082514"/>
              <a:gd name="connsiteY5" fmla="*/ 513348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3080 w 1082514"/>
              <a:gd name="connsiteY4" fmla="*/ 526899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38256 w 1082514"/>
              <a:gd name="connsiteY1" fmla="*/ 534476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514" h="724672">
                <a:moveTo>
                  <a:pt x="1082514" y="0"/>
                </a:moveTo>
                <a:cubicBezTo>
                  <a:pt x="788378" y="227602"/>
                  <a:pt x="727605" y="349736"/>
                  <a:pt x="638256" y="534476"/>
                </a:cubicBezTo>
                <a:lnTo>
                  <a:pt x="768555" y="531664"/>
                </a:lnTo>
                <a:lnTo>
                  <a:pt x="534160" y="724672"/>
                </a:lnTo>
                <a:lnTo>
                  <a:pt x="297373" y="532873"/>
                </a:lnTo>
                <a:lnTo>
                  <a:pt x="434815" y="533263"/>
                </a:lnTo>
                <a:cubicBezTo>
                  <a:pt x="434815" y="377098"/>
                  <a:pt x="0" y="6843"/>
                  <a:pt x="0" y="6843"/>
                </a:cubicBezTo>
              </a:path>
            </a:pathLst>
          </a:custGeom>
          <a:gradFill flip="none" rotWithShape="1">
            <a:gsLst>
              <a:gs pos="15000">
                <a:srgbClr val="FFC000"/>
              </a:gs>
              <a:gs pos="100000">
                <a:schemeClr val="bg1">
                  <a:alpha val="0"/>
                </a:schemeClr>
              </a:gs>
            </a:gsLst>
            <a:lin ang="16200000" scaled="1"/>
            <a:tileRect/>
          </a:gradFill>
          <a:ln w="19050">
            <a:gradFill flip="none" rotWithShape="1">
              <a:gsLst>
                <a:gs pos="100000">
                  <a:schemeClr val="bg1">
                    <a:lumMod val="100000"/>
                    <a:alpha val="0"/>
                  </a:schemeClr>
                </a:gs>
                <a:gs pos="31000">
                  <a:srgbClr val="FF9933"/>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sz="1800">
              <a:solidFill>
                <a:prstClr val="white"/>
              </a:solidFill>
            </a:endParaRPr>
          </a:p>
        </p:txBody>
      </p:sp>
      <p:sp>
        <p:nvSpPr>
          <p:cNvPr id="63" name="Line 22"/>
          <p:cNvSpPr>
            <a:spLocks noChangeShapeType="1"/>
          </p:cNvSpPr>
          <p:nvPr/>
        </p:nvSpPr>
        <p:spPr bwMode="auto">
          <a:xfrm>
            <a:off x="8223790" y="2078188"/>
            <a:ext cx="2041" cy="1073171"/>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64" name="Text Box 23"/>
          <p:cNvSpPr txBox="1">
            <a:spLocks noChangeArrowheads="1"/>
          </p:cNvSpPr>
          <p:nvPr/>
        </p:nvSpPr>
        <p:spPr bwMode="auto">
          <a:xfrm>
            <a:off x="8137800" y="2362051"/>
            <a:ext cx="1024590" cy="646331"/>
          </a:xfrm>
          <a:prstGeom prst="rect">
            <a:avLst/>
          </a:prstGeom>
          <a:noFill/>
          <a:ln w="12700" algn="ctr">
            <a:noFill/>
            <a:miter lim="800000"/>
            <a:headEnd/>
            <a:tailEnd/>
          </a:ln>
        </p:spPr>
        <p:txBody>
          <a:bodyPr wrap="square">
            <a:spAutoFit/>
          </a:bodyPr>
          <a:lstStyle/>
          <a:p>
            <a:pPr algn="ctr" eaLnBrk="0" fontAlgn="base" hangingPunct="0">
              <a:spcBef>
                <a:spcPct val="50000"/>
              </a:spcBef>
            </a:pPr>
            <a:r>
              <a:rPr lang="en-US" altLang="zh-CN" sz="1200" b="0" i="0" dirty="0">
                <a:latin typeface="Huawei Sans" panose="020C0503030203020204" pitchFamily="34" charset="0"/>
                <a:cs typeface="Huawei Sans" panose="020C0503030203020204" pitchFamily="34" charset="0"/>
              </a:rPr>
              <a:t>Cabeçalho de</a:t>
            </a:r>
            <a:r>
              <a:rPr lang="en-US" altLang="zh-CN" sz="1200" dirty="0"/>
              <a:t> Quadro</a:t>
            </a:r>
            <a:r>
              <a:rPr lang="en-US" altLang="zh-CN" sz="1200" b="0" i="0" dirty="0">
                <a:latin typeface="Huawei Sans" panose="020C0503030203020204" pitchFamily="34" charset="0"/>
                <a:cs typeface="Huawei Sans" panose="020C0503030203020204" pitchFamily="34" charset="0"/>
              </a:rPr>
              <a:t> GEM 5 bytes</a:t>
            </a:r>
          </a:p>
        </p:txBody>
      </p:sp>
      <p:sp>
        <p:nvSpPr>
          <p:cNvPr id="65" name="Line 24"/>
          <p:cNvSpPr>
            <a:spLocks noChangeShapeType="1"/>
          </p:cNvSpPr>
          <p:nvPr/>
        </p:nvSpPr>
        <p:spPr bwMode="auto">
          <a:xfrm>
            <a:off x="7968113" y="2078188"/>
            <a:ext cx="424876" cy="0"/>
          </a:xfrm>
          <a:prstGeom prst="line">
            <a:avLst/>
          </a:prstGeom>
          <a:noFill/>
          <a:ln w="12700">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66" name="Line 25"/>
          <p:cNvSpPr>
            <a:spLocks noChangeShapeType="1"/>
          </p:cNvSpPr>
          <p:nvPr/>
        </p:nvSpPr>
        <p:spPr bwMode="auto">
          <a:xfrm>
            <a:off x="7968113" y="3134531"/>
            <a:ext cx="424876" cy="0"/>
          </a:xfrm>
          <a:prstGeom prst="line">
            <a:avLst/>
          </a:prstGeom>
          <a:noFill/>
          <a:ln w="12700">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67" name="矩形 66"/>
          <p:cNvSpPr/>
          <p:nvPr/>
        </p:nvSpPr>
        <p:spPr>
          <a:xfrm>
            <a:off x="6538557" y="3159576"/>
            <a:ext cx="1434691" cy="134031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z="1200" dirty="0">
                <a:solidFill>
                  <a:schemeClr val="tx1"/>
                </a:solidFill>
                <a:cs typeface="Huawei Sans" panose="020C0503030203020204" pitchFamily="34" charset="0"/>
              </a:rPr>
              <a:t>Carga de Quadro GEM</a:t>
            </a:r>
            <a:endParaRPr lang="zh-CN" altLang="en-US" sz="1200" dirty="0">
              <a:solidFill>
                <a:schemeClr val="tx1"/>
              </a:solidFill>
              <a:cs typeface="Huawei Sans" panose="020C0503030203020204" pitchFamily="34" charset="0"/>
            </a:endParaRPr>
          </a:p>
        </p:txBody>
      </p:sp>
      <p:sp>
        <p:nvSpPr>
          <p:cNvPr id="2" name="矩形 26">
            <a:extLst>
              <a:ext uri="{FF2B5EF4-FFF2-40B4-BE49-F238E27FC236}">
                <a16:creationId xmlns:a16="http://schemas.microsoft.com/office/drawing/2014/main" id="{5CC592DB-1F04-89F8-443D-67D804029976}"/>
              </a:ext>
            </a:extLst>
          </p:cNvPr>
          <p:cNvSpPr/>
          <p:nvPr/>
        </p:nvSpPr>
        <p:spPr>
          <a:xfrm>
            <a:off x="3135700" y="2126234"/>
            <a:ext cx="1434691" cy="254227"/>
          </a:xfrm>
          <a:prstGeom prst="rect">
            <a:avLst/>
          </a:prstGeom>
          <a:solidFill>
            <a:srgbClr val="CCECFF"/>
          </a:solidFill>
        </p:spPr>
        <p:txBody>
          <a:bodyPr wrap="square" rtlCol="0" anchor="ctr">
            <a:spAutoFit/>
          </a:bodyPr>
          <a:lstStyle/>
          <a:p>
            <a:pPr algn="ctr" fontAlgn="auto"/>
            <a:r>
              <a:rPr lang="en-US" altLang="zh-CN" sz="1200" dirty="0">
                <a:latin typeface="Huawei Sans" panose="020C0503030203020204" pitchFamily="34" charset="0"/>
                <a:ea typeface="+mn-ea"/>
                <a:cs typeface="Huawei Sans" panose="020C0503030203020204" pitchFamily="34" charset="0"/>
              </a:rPr>
              <a:t>Inter packed gap</a:t>
            </a:r>
            <a:endParaRPr lang="zh-CN" altLang="en-US" sz="1200" dirty="0">
              <a:latin typeface="Huawei Sans" panose="020C0503030203020204" pitchFamily="34" charset="0"/>
              <a:ea typeface="+mn-ea"/>
              <a:cs typeface="Huawei Sans" panose="020C0503030203020204" pitchFamily="34" charset="0"/>
            </a:endParaRPr>
          </a:p>
        </p:txBody>
      </p:sp>
      <p:sp>
        <p:nvSpPr>
          <p:cNvPr id="39" name="矩形 27">
            <a:extLst>
              <a:ext uri="{FF2B5EF4-FFF2-40B4-BE49-F238E27FC236}">
                <a16:creationId xmlns:a16="http://schemas.microsoft.com/office/drawing/2014/main" id="{5086CB59-4675-6F5A-41BC-36BCFAD3E865}"/>
              </a:ext>
            </a:extLst>
          </p:cNvPr>
          <p:cNvSpPr/>
          <p:nvPr/>
        </p:nvSpPr>
        <p:spPr>
          <a:xfrm>
            <a:off x="3135700" y="2395963"/>
            <a:ext cx="1434691" cy="254227"/>
          </a:xfrm>
          <a:prstGeom prst="rect">
            <a:avLst/>
          </a:prstGeom>
          <a:solidFill>
            <a:srgbClr val="CCECFF"/>
          </a:solidFill>
        </p:spPr>
        <p:txBody>
          <a:bodyPr wrap="square" rtlCol="0" anchor="ctr">
            <a:spAutoFit/>
          </a:bodyPr>
          <a:lstStyle/>
          <a:p>
            <a:pPr algn="ctr" fontAlgn="auto"/>
            <a:r>
              <a:rPr lang="en-US" altLang="zh-CN" sz="1200" dirty="0">
                <a:latin typeface="Huawei Sans" panose="020C0503030203020204" pitchFamily="34" charset="0"/>
                <a:ea typeface="+mn-ea"/>
                <a:cs typeface="Huawei Sans" panose="020C0503030203020204" pitchFamily="34" charset="0"/>
              </a:rPr>
              <a:t>Preamble</a:t>
            </a:r>
            <a:endParaRPr lang="zh-CN" altLang="en-US" sz="1200" dirty="0">
              <a:latin typeface="Huawei Sans" panose="020C0503030203020204" pitchFamily="34" charset="0"/>
              <a:ea typeface="+mn-ea"/>
              <a:cs typeface="Huawei Sans" panose="020C0503030203020204" pitchFamily="34" charset="0"/>
            </a:endParaRPr>
          </a:p>
        </p:txBody>
      </p:sp>
      <p:sp>
        <p:nvSpPr>
          <p:cNvPr id="43" name="矩形 28">
            <a:extLst>
              <a:ext uri="{FF2B5EF4-FFF2-40B4-BE49-F238E27FC236}">
                <a16:creationId xmlns:a16="http://schemas.microsoft.com/office/drawing/2014/main" id="{0596B696-8A22-E7DC-DC16-F218CBB8BC41}"/>
              </a:ext>
            </a:extLst>
          </p:cNvPr>
          <p:cNvSpPr/>
          <p:nvPr/>
        </p:nvSpPr>
        <p:spPr>
          <a:xfrm>
            <a:off x="3135700" y="2663203"/>
            <a:ext cx="1434691" cy="254227"/>
          </a:xfrm>
          <a:prstGeom prst="rect">
            <a:avLst/>
          </a:prstGeom>
          <a:solidFill>
            <a:srgbClr val="CCECFF"/>
          </a:solidFill>
        </p:spPr>
        <p:txBody>
          <a:bodyPr wrap="square" rtlCol="0" anchor="ctr">
            <a:spAutoFit/>
          </a:bodyPr>
          <a:lstStyle/>
          <a:p>
            <a:pPr algn="ctr" fontAlgn="auto"/>
            <a:r>
              <a:rPr lang="en-US" altLang="zh-CN" sz="1200" dirty="0">
                <a:latin typeface="Huawei Sans" panose="020C0503030203020204" pitchFamily="34" charset="0"/>
                <a:ea typeface="+mn-ea"/>
                <a:cs typeface="Huawei Sans" panose="020C0503030203020204" pitchFamily="34" charset="0"/>
              </a:rPr>
              <a:t>SFD</a:t>
            </a:r>
            <a:endParaRPr lang="zh-CN" altLang="en-US" sz="1200" dirty="0">
              <a:latin typeface="Huawei Sans" panose="020C0503030203020204" pitchFamily="34" charset="0"/>
              <a:ea typeface="+mn-ea"/>
              <a:cs typeface="Huawei Sans" panose="020C0503030203020204" pitchFamily="34" charset="0"/>
            </a:endParaRPr>
          </a:p>
        </p:txBody>
      </p:sp>
      <p:sp>
        <p:nvSpPr>
          <p:cNvPr id="60" name="矩形 29">
            <a:extLst>
              <a:ext uri="{FF2B5EF4-FFF2-40B4-BE49-F238E27FC236}">
                <a16:creationId xmlns:a16="http://schemas.microsoft.com/office/drawing/2014/main" id="{3B860441-EC37-9B8B-99E4-2D2E7E3B112B}"/>
              </a:ext>
            </a:extLst>
          </p:cNvPr>
          <p:cNvSpPr/>
          <p:nvPr/>
        </p:nvSpPr>
        <p:spPr>
          <a:xfrm>
            <a:off x="3135700" y="2936384"/>
            <a:ext cx="1434691" cy="254227"/>
          </a:xfrm>
          <a:prstGeom prst="rect">
            <a:avLst/>
          </a:prstGeom>
          <a:solidFill>
            <a:srgbClr val="99CCFF"/>
          </a:solidFill>
        </p:spPr>
        <p:txBody>
          <a:bodyPr wrap="square" rtlCol="0" anchor="ctr">
            <a:spAutoFit/>
          </a:bodyPr>
          <a:lstStyle/>
          <a:p>
            <a:pPr algn="ctr" fontAlgn="auto"/>
            <a:r>
              <a:rPr lang="en-US" altLang="zh-CN" sz="1200" dirty="0">
                <a:latin typeface="Huawei Sans" panose="020C0503030203020204" pitchFamily="34" charset="0"/>
                <a:ea typeface="+mn-ea"/>
                <a:cs typeface="Huawei Sans" panose="020C0503030203020204" pitchFamily="34" charset="0"/>
              </a:rPr>
              <a:t>DA</a:t>
            </a:r>
            <a:endParaRPr lang="zh-CN" altLang="en-US" sz="1200" dirty="0">
              <a:latin typeface="Huawei Sans" panose="020C0503030203020204" pitchFamily="34" charset="0"/>
              <a:ea typeface="+mn-ea"/>
              <a:cs typeface="Huawei Sans" panose="020C0503030203020204" pitchFamily="34" charset="0"/>
            </a:endParaRPr>
          </a:p>
        </p:txBody>
      </p:sp>
      <p:sp>
        <p:nvSpPr>
          <p:cNvPr id="68" name="矩形 30">
            <a:extLst>
              <a:ext uri="{FF2B5EF4-FFF2-40B4-BE49-F238E27FC236}">
                <a16:creationId xmlns:a16="http://schemas.microsoft.com/office/drawing/2014/main" id="{FF510FBD-F097-87F7-F5FD-93D9E7C91EBD}"/>
              </a:ext>
            </a:extLst>
          </p:cNvPr>
          <p:cNvSpPr/>
          <p:nvPr/>
        </p:nvSpPr>
        <p:spPr>
          <a:xfrm>
            <a:off x="3135320" y="3210863"/>
            <a:ext cx="1434691" cy="254227"/>
          </a:xfrm>
          <a:prstGeom prst="rect">
            <a:avLst/>
          </a:prstGeom>
          <a:solidFill>
            <a:srgbClr val="99CCFF"/>
          </a:solidFill>
        </p:spPr>
        <p:txBody>
          <a:bodyPr wrap="square" rtlCol="0" anchor="ctr">
            <a:spAutoFit/>
          </a:bodyPr>
          <a:lstStyle/>
          <a:p>
            <a:pPr algn="ctr" fontAlgn="auto"/>
            <a:r>
              <a:rPr lang="en-US" altLang="zh-CN" sz="1200" dirty="0">
                <a:latin typeface="Huawei Sans" panose="020C0503030203020204" pitchFamily="34" charset="0"/>
                <a:ea typeface="+mn-ea"/>
                <a:cs typeface="Huawei Sans" panose="020C0503030203020204" pitchFamily="34" charset="0"/>
              </a:rPr>
              <a:t>SA</a:t>
            </a:r>
            <a:endParaRPr lang="zh-CN" altLang="en-US" sz="1200" dirty="0">
              <a:latin typeface="Huawei Sans" panose="020C0503030203020204" pitchFamily="34" charset="0"/>
              <a:ea typeface="+mn-ea"/>
              <a:cs typeface="Huawei Sans" panose="020C0503030203020204" pitchFamily="34" charset="0"/>
            </a:endParaRPr>
          </a:p>
        </p:txBody>
      </p:sp>
      <p:sp>
        <p:nvSpPr>
          <p:cNvPr id="69" name="矩形 31">
            <a:extLst>
              <a:ext uri="{FF2B5EF4-FFF2-40B4-BE49-F238E27FC236}">
                <a16:creationId xmlns:a16="http://schemas.microsoft.com/office/drawing/2014/main" id="{9E52B5E8-A5EF-07E4-D018-662ECCAD640D}"/>
              </a:ext>
            </a:extLst>
          </p:cNvPr>
          <p:cNvSpPr/>
          <p:nvPr/>
        </p:nvSpPr>
        <p:spPr>
          <a:xfrm>
            <a:off x="3135320" y="3482574"/>
            <a:ext cx="1434691" cy="254227"/>
          </a:xfrm>
          <a:prstGeom prst="rect">
            <a:avLst/>
          </a:prstGeom>
          <a:solidFill>
            <a:srgbClr val="99CCFF"/>
          </a:solidFill>
        </p:spPr>
        <p:txBody>
          <a:bodyPr wrap="square" rtlCol="0" anchor="ctr">
            <a:spAutoFit/>
          </a:bodyPr>
          <a:lstStyle/>
          <a:p>
            <a:pPr algn="ctr" fontAlgn="auto"/>
            <a:r>
              <a:rPr lang="en-US" altLang="zh-CN" sz="1200" dirty="0">
                <a:latin typeface="Huawei Sans" panose="020C0503030203020204" pitchFamily="34" charset="0"/>
                <a:ea typeface="+mn-ea"/>
                <a:cs typeface="Huawei Sans" panose="020C0503030203020204" pitchFamily="34" charset="0"/>
              </a:rPr>
              <a:t>Length Type</a:t>
            </a:r>
            <a:endParaRPr lang="zh-CN" altLang="en-US" sz="1200" dirty="0">
              <a:latin typeface="Huawei Sans" panose="020C0503030203020204" pitchFamily="34" charset="0"/>
              <a:ea typeface="+mn-ea"/>
              <a:cs typeface="Huawei Sans" panose="020C0503030203020204" pitchFamily="34" charset="0"/>
            </a:endParaRPr>
          </a:p>
        </p:txBody>
      </p:sp>
      <p:sp>
        <p:nvSpPr>
          <p:cNvPr id="70" name="矩形 32">
            <a:extLst>
              <a:ext uri="{FF2B5EF4-FFF2-40B4-BE49-F238E27FC236}">
                <a16:creationId xmlns:a16="http://schemas.microsoft.com/office/drawing/2014/main" id="{9EB6FB76-FC6E-A2FD-CE33-C4282C26526C}"/>
              </a:ext>
            </a:extLst>
          </p:cNvPr>
          <p:cNvSpPr/>
          <p:nvPr/>
        </p:nvSpPr>
        <p:spPr>
          <a:xfrm>
            <a:off x="3135320" y="3751849"/>
            <a:ext cx="1434691" cy="254227"/>
          </a:xfrm>
          <a:prstGeom prst="rect">
            <a:avLst/>
          </a:prstGeom>
          <a:solidFill>
            <a:srgbClr val="99CCFF"/>
          </a:solidFill>
        </p:spPr>
        <p:txBody>
          <a:bodyPr wrap="square" rtlCol="0" anchor="ctr">
            <a:spAutoFit/>
          </a:bodyPr>
          <a:lstStyle/>
          <a:p>
            <a:pPr algn="ctr" fontAlgn="auto"/>
            <a:r>
              <a:rPr lang="en-US" altLang="zh-CN" sz="1200" dirty="0">
                <a:latin typeface="Huawei Sans" panose="020C0503030203020204" pitchFamily="34" charset="0"/>
                <a:ea typeface="+mn-ea"/>
                <a:cs typeface="Huawei Sans" panose="020C0503030203020204" pitchFamily="34" charset="0"/>
              </a:rPr>
              <a:t>Client Data</a:t>
            </a:r>
            <a:endParaRPr lang="zh-CN" altLang="en-US" sz="1200" dirty="0">
              <a:latin typeface="Huawei Sans" panose="020C0503030203020204" pitchFamily="34" charset="0"/>
              <a:ea typeface="+mn-ea"/>
              <a:cs typeface="Huawei Sans" panose="020C0503030203020204" pitchFamily="34" charset="0"/>
            </a:endParaRPr>
          </a:p>
        </p:txBody>
      </p:sp>
      <p:sp>
        <p:nvSpPr>
          <p:cNvPr id="71" name="矩形 33">
            <a:extLst>
              <a:ext uri="{FF2B5EF4-FFF2-40B4-BE49-F238E27FC236}">
                <a16:creationId xmlns:a16="http://schemas.microsoft.com/office/drawing/2014/main" id="{83AC4043-3691-3513-824E-1E89269B6BF6}"/>
              </a:ext>
            </a:extLst>
          </p:cNvPr>
          <p:cNvSpPr/>
          <p:nvPr/>
        </p:nvSpPr>
        <p:spPr>
          <a:xfrm>
            <a:off x="3135320" y="4022476"/>
            <a:ext cx="1434691" cy="254227"/>
          </a:xfrm>
          <a:prstGeom prst="rect">
            <a:avLst/>
          </a:prstGeom>
          <a:solidFill>
            <a:srgbClr val="99CCFF"/>
          </a:solidFill>
        </p:spPr>
        <p:txBody>
          <a:bodyPr wrap="square" rtlCol="0" anchor="ctr">
            <a:spAutoFit/>
          </a:bodyPr>
          <a:lstStyle/>
          <a:p>
            <a:pPr algn="ctr" fontAlgn="auto"/>
            <a:r>
              <a:rPr lang="en-US" altLang="zh-CN" sz="1200" dirty="0">
                <a:latin typeface="Huawei Sans" panose="020C0503030203020204" pitchFamily="34" charset="0"/>
                <a:ea typeface="+mn-ea"/>
                <a:cs typeface="Huawei Sans" panose="020C0503030203020204" pitchFamily="34" charset="0"/>
              </a:rPr>
              <a:t>FCS</a:t>
            </a:r>
            <a:endParaRPr lang="zh-CN" altLang="en-US" sz="1200" dirty="0">
              <a:latin typeface="Huawei Sans" panose="020C0503030203020204" pitchFamily="34" charset="0"/>
              <a:ea typeface="+mn-ea"/>
              <a:cs typeface="Huawei Sans" panose="020C0503030203020204" pitchFamily="34" charset="0"/>
            </a:endParaRPr>
          </a:p>
        </p:txBody>
      </p:sp>
      <p:sp>
        <p:nvSpPr>
          <p:cNvPr id="72" name="矩形 34">
            <a:extLst>
              <a:ext uri="{FF2B5EF4-FFF2-40B4-BE49-F238E27FC236}">
                <a16:creationId xmlns:a16="http://schemas.microsoft.com/office/drawing/2014/main" id="{BCDF966F-EE87-20EC-420C-CD73D5B374C3}"/>
              </a:ext>
            </a:extLst>
          </p:cNvPr>
          <p:cNvSpPr/>
          <p:nvPr/>
        </p:nvSpPr>
        <p:spPr>
          <a:xfrm>
            <a:off x="3130657" y="4293103"/>
            <a:ext cx="1434691" cy="254227"/>
          </a:xfrm>
          <a:prstGeom prst="rect">
            <a:avLst/>
          </a:prstGeom>
          <a:solidFill>
            <a:srgbClr val="CCECFF"/>
          </a:solidFill>
        </p:spPr>
        <p:txBody>
          <a:bodyPr wrap="square" rtlCol="0" anchor="ctr">
            <a:spAutoFit/>
          </a:bodyPr>
          <a:lstStyle/>
          <a:p>
            <a:pPr algn="ctr" fontAlgn="auto"/>
            <a:r>
              <a:rPr lang="en-US" altLang="zh-CN" sz="1200" dirty="0">
                <a:latin typeface="Huawei Sans" panose="020C0503030203020204" pitchFamily="34" charset="0"/>
                <a:ea typeface="+mn-ea"/>
                <a:cs typeface="Huawei Sans" panose="020C0503030203020204" pitchFamily="34" charset="0"/>
              </a:rPr>
              <a:t>EOF</a:t>
            </a:r>
            <a:endParaRPr lang="zh-CN" altLang="en-US" sz="1200" dirty="0">
              <a:latin typeface="Huawei Sans" panose="020C0503030203020204" pitchFamily="34" charset="0"/>
              <a:ea typeface="+mn-ea"/>
              <a:cs typeface="Huawei Sans" panose="020C0503030203020204" pitchFamily="34" charset="0"/>
            </a:endParaRPr>
          </a:p>
        </p:txBody>
      </p:sp>
      <p:sp>
        <p:nvSpPr>
          <p:cNvPr id="73" name="矩形 47">
            <a:extLst>
              <a:ext uri="{FF2B5EF4-FFF2-40B4-BE49-F238E27FC236}">
                <a16:creationId xmlns:a16="http://schemas.microsoft.com/office/drawing/2014/main" id="{F150B5A4-FC8E-D311-CCDF-BED1368D3C66}"/>
              </a:ext>
            </a:extLst>
          </p:cNvPr>
          <p:cNvSpPr/>
          <p:nvPr/>
        </p:nvSpPr>
        <p:spPr>
          <a:xfrm>
            <a:off x="9895136" y="2078188"/>
            <a:ext cx="1434691" cy="254227"/>
          </a:xfrm>
          <a:prstGeom prst="rect">
            <a:avLst/>
          </a:prstGeom>
          <a:solidFill>
            <a:srgbClr val="CCECFF"/>
          </a:solidFill>
        </p:spPr>
        <p:txBody>
          <a:bodyPr wrap="square" rtlCol="0" anchor="ctr">
            <a:spAutoFit/>
          </a:bodyPr>
          <a:lstStyle/>
          <a:p>
            <a:pPr algn="ctr" fontAlgn="auto"/>
            <a:r>
              <a:rPr lang="en-US" altLang="zh-CN" sz="1200" dirty="0">
                <a:latin typeface="Huawei Sans" panose="020C0503030203020204" pitchFamily="34" charset="0"/>
                <a:ea typeface="+mn-ea"/>
                <a:cs typeface="Huawei Sans" panose="020C0503030203020204" pitchFamily="34" charset="0"/>
              </a:rPr>
              <a:t>Inter packed gap</a:t>
            </a:r>
            <a:endParaRPr lang="zh-CN" altLang="en-US" sz="1200" dirty="0">
              <a:latin typeface="Huawei Sans" panose="020C0503030203020204" pitchFamily="34" charset="0"/>
              <a:ea typeface="+mn-ea"/>
              <a:cs typeface="Huawei Sans" panose="020C0503030203020204" pitchFamily="34" charset="0"/>
            </a:endParaRPr>
          </a:p>
        </p:txBody>
      </p:sp>
      <p:sp>
        <p:nvSpPr>
          <p:cNvPr id="74" name="矩形 48">
            <a:extLst>
              <a:ext uri="{FF2B5EF4-FFF2-40B4-BE49-F238E27FC236}">
                <a16:creationId xmlns:a16="http://schemas.microsoft.com/office/drawing/2014/main" id="{01C4431B-5CEF-962D-4979-EC2956A29598}"/>
              </a:ext>
            </a:extLst>
          </p:cNvPr>
          <p:cNvSpPr/>
          <p:nvPr/>
        </p:nvSpPr>
        <p:spPr>
          <a:xfrm>
            <a:off x="9895136" y="2347917"/>
            <a:ext cx="1434691" cy="254227"/>
          </a:xfrm>
          <a:prstGeom prst="rect">
            <a:avLst/>
          </a:prstGeom>
          <a:solidFill>
            <a:srgbClr val="CCECFF"/>
          </a:solidFill>
        </p:spPr>
        <p:txBody>
          <a:bodyPr wrap="square" rtlCol="0" anchor="ctr">
            <a:spAutoFit/>
          </a:bodyPr>
          <a:lstStyle/>
          <a:p>
            <a:pPr algn="ctr" fontAlgn="auto"/>
            <a:r>
              <a:rPr lang="en-US" altLang="zh-CN" sz="1200" dirty="0">
                <a:latin typeface="Huawei Sans" panose="020C0503030203020204" pitchFamily="34" charset="0"/>
                <a:ea typeface="+mn-ea"/>
                <a:cs typeface="Huawei Sans" panose="020C0503030203020204" pitchFamily="34" charset="0"/>
              </a:rPr>
              <a:t>Preamble</a:t>
            </a:r>
            <a:endParaRPr lang="zh-CN" altLang="en-US" sz="1200" dirty="0">
              <a:latin typeface="Huawei Sans" panose="020C0503030203020204" pitchFamily="34" charset="0"/>
              <a:ea typeface="+mn-ea"/>
              <a:cs typeface="Huawei Sans" panose="020C0503030203020204" pitchFamily="34" charset="0"/>
            </a:endParaRPr>
          </a:p>
        </p:txBody>
      </p:sp>
      <p:sp>
        <p:nvSpPr>
          <p:cNvPr id="75" name="矩形 49">
            <a:extLst>
              <a:ext uri="{FF2B5EF4-FFF2-40B4-BE49-F238E27FC236}">
                <a16:creationId xmlns:a16="http://schemas.microsoft.com/office/drawing/2014/main" id="{1D1AE45A-5B15-109C-DF00-769C3886D30F}"/>
              </a:ext>
            </a:extLst>
          </p:cNvPr>
          <p:cNvSpPr/>
          <p:nvPr/>
        </p:nvSpPr>
        <p:spPr>
          <a:xfrm>
            <a:off x="9895136" y="2615157"/>
            <a:ext cx="1434691" cy="254227"/>
          </a:xfrm>
          <a:prstGeom prst="rect">
            <a:avLst/>
          </a:prstGeom>
          <a:solidFill>
            <a:srgbClr val="CCECFF"/>
          </a:solidFill>
        </p:spPr>
        <p:txBody>
          <a:bodyPr wrap="square" rtlCol="0" anchor="ctr">
            <a:spAutoFit/>
          </a:bodyPr>
          <a:lstStyle/>
          <a:p>
            <a:pPr algn="ctr" fontAlgn="auto"/>
            <a:r>
              <a:rPr lang="en-US" altLang="zh-CN" sz="1200" dirty="0">
                <a:latin typeface="Huawei Sans" panose="020C0503030203020204" pitchFamily="34" charset="0"/>
                <a:ea typeface="+mn-ea"/>
                <a:cs typeface="Huawei Sans" panose="020C0503030203020204" pitchFamily="34" charset="0"/>
              </a:rPr>
              <a:t>SFD</a:t>
            </a:r>
            <a:endParaRPr lang="zh-CN" altLang="en-US" sz="1200" dirty="0">
              <a:latin typeface="Huawei Sans" panose="020C0503030203020204" pitchFamily="34" charset="0"/>
              <a:ea typeface="+mn-ea"/>
              <a:cs typeface="Huawei Sans" panose="020C0503030203020204" pitchFamily="34" charset="0"/>
            </a:endParaRPr>
          </a:p>
        </p:txBody>
      </p:sp>
      <p:sp>
        <p:nvSpPr>
          <p:cNvPr id="76" name="矩形 50">
            <a:extLst>
              <a:ext uri="{FF2B5EF4-FFF2-40B4-BE49-F238E27FC236}">
                <a16:creationId xmlns:a16="http://schemas.microsoft.com/office/drawing/2014/main" id="{13A3ECA2-D0D2-A295-3935-FCC40611902B}"/>
              </a:ext>
            </a:extLst>
          </p:cNvPr>
          <p:cNvSpPr/>
          <p:nvPr/>
        </p:nvSpPr>
        <p:spPr>
          <a:xfrm>
            <a:off x="9895136" y="2888338"/>
            <a:ext cx="1434691" cy="254227"/>
          </a:xfrm>
          <a:prstGeom prst="rect">
            <a:avLst/>
          </a:prstGeom>
          <a:solidFill>
            <a:srgbClr val="99CCFF"/>
          </a:solidFill>
        </p:spPr>
        <p:txBody>
          <a:bodyPr wrap="square" rtlCol="0" anchor="ctr">
            <a:spAutoFit/>
          </a:bodyPr>
          <a:lstStyle/>
          <a:p>
            <a:pPr algn="ctr" fontAlgn="auto"/>
            <a:r>
              <a:rPr lang="en-US" altLang="zh-CN" sz="1200" dirty="0">
                <a:latin typeface="Huawei Sans" panose="020C0503030203020204" pitchFamily="34" charset="0"/>
                <a:ea typeface="+mn-ea"/>
                <a:cs typeface="Huawei Sans" panose="020C0503030203020204" pitchFamily="34" charset="0"/>
              </a:rPr>
              <a:t>DA</a:t>
            </a:r>
            <a:endParaRPr lang="zh-CN" altLang="en-US" sz="1200" dirty="0">
              <a:latin typeface="Huawei Sans" panose="020C0503030203020204" pitchFamily="34" charset="0"/>
              <a:ea typeface="+mn-ea"/>
              <a:cs typeface="Huawei Sans" panose="020C0503030203020204" pitchFamily="34" charset="0"/>
            </a:endParaRPr>
          </a:p>
        </p:txBody>
      </p:sp>
      <p:sp>
        <p:nvSpPr>
          <p:cNvPr id="77" name="矩形 51">
            <a:extLst>
              <a:ext uri="{FF2B5EF4-FFF2-40B4-BE49-F238E27FC236}">
                <a16:creationId xmlns:a16="http://schemas.microsoft.com/office/drawing/2014/main" id="{D58F78FF-8E4F-12F1-459A-1A6A6D1BEAAC}"/>
              </a:ext>
            </a:extLst>
          </p:cNvPr>
          <p:cNvSpPr/>
          <p:nvPr/>
        </p:nvSpPr>
        <p:spPr>
          <a:xfrm>
            <a:off x="9894756" y="3162817"/>
            <a:ext cx="1434691" cy="254227"/>
          </a:xfrm>
          <a:prstGeom prst="rect">
            <a:avLst/>
          </a:prstGeom>
          <a:solidFill>
            <a:srgbClr val="99CCFF"/>
          </a:solidFill>
        </p:spPr>
        <p:txBody>
          <a:bodyPr wrap="square" rtlCol="0" anchor="ctr">
            <a:spAutoFit/>
          </a:bodyPr>
          <a:lstStyle/>
          <a:p>
            <a:pPr algn="ctr" fontAlgn="auto"/>
            <a:r>
              <a:rPr lang="en-US" altLang="zh-CN" sz="1200" dirty="0">
                <a:latin typeface="Huawei Sans" panose="020C0503030203020204" pitchFamily="34" charset="0"/>
                <a:ea typeface="+mn-ea"/>
                <a:cs typeface="Huawei Sans" panose="020C0503030203020204" pitchFamily="34" charset="0"/>
              </a:rPr>
              <a:t>SA</a:t>
            </a:r>
            <a:endParaRPr lang="zh-CN" altLang="en-US" sz="1200" dirty="0">
              <a:latin typeface="Huawei Sans" panose="020C0503030203020204" pitchFamily="34" charset="0"/>
              <a:ea typeface="+mn-ea"/>
              <a:cs typeface="Huawei Sans" panose="020C0503030203020204" pitchFamily="34" charset="0"/>
            </a:endParaRPr>
          </a:p>
        </p:txBody>
      </p:sp>
      <p:sp>
        <p:nvSpPr>
          <p:cNvPr id="78" name="矩形 52">
            <a:extLst>
              <a:ext uri="{FF2B5EF4-FFF2-40B4-BE49-F238E27FC236}">
                <a16:creationId xmlns:a16="http://schemas.microsoft.com/office/drawing/2014/main" id="{12ED0A4B-E382-BC31-9375-6C1B8D768B3A}"/>
              </a:ext>
            </a:extLst>
          </p:cNvPr>
          <p:cNvSpPr/>
          <p:nvPr/>
        </p:nvSpPr>
        <p:spPr>
          <a:xfrm>
            <a:off x="9894756" y="3434528"/>
            <a:ext cx="1434691" cy="254227"/>
          </a:xfrm>
          <a:prstGeom prst="rect">
            <a:avLst/>
          </a:prstGeom>
          <a:solidFill>
            <a:srgbClr val="99CCFF"/>
          </a:solidFill>
        </p:spPr>
        <p:txBody>
          <a:bodyPr wrap="square" rtlCol="0" anchor="ctr">
            <a:spAutoFit/>
          </a:bodyPr>
          <a:lstStyle/>
          <a:p>
            <a:pPr algn="ctr" fontAlgn="auto"/>
            <a:r>
              <a:rPr lang="en-US" altLang="zh-CN" sz="1200" dirty="0">
                <a:latin typeface="Huawei Sans" panose="020C0503030203020204" pitchFamily="34" charset="0"/>
                <a:ea typeface="+mn-ea"/>
                <a:cs typeface="Huawei Sans" panose="020C0503030203020204" pitchFamily="34" charset="0"/>
              </a:rPr>
              <a:t>Length Type</a:t>
            </a:r>
            <a:endParaRPr lang="zh-CN" altLang="en-US" sz="1200" dirty="0">
              <a:latin typeface="Huawei Sans" panose="020C0503030203020204" pitchFamily="34" charset="0"/>
              <a:ea typeface="+mn-ea"/>
              <a:cs typeface="Huawei Sans" panose="020C0503030203020204" pitchFamily="34" charset="0"/>
            </a:endParaRPr>
          </a:p>
        </p:txBody>
      </p:sp>
      <p:sp>
        <p:nvSpPr>
          <p:cNvPr id="79" name="矩形 53">
            <a:extLst>
              <a:ext uri="{FF2B5EF4-FFF2-40B4-BE49-F238E27FC236}">
                <a16:creationId xmlns:a16="http://schemas.microsoft.com/office/drawing/2014/main" id="{EC6833B8-79BE-7B56-309E-CC3E8CF56734}"/>
              </a:ext>
            </a:extLst>
          </p:cNvPr>
          <p:cNvSpPr/>
          <p:nvPr/>
        </p:nvSpPr>
        <p:spPr>
          <a:xfrm>
            <a:off x="9894756" y="3703803"/>
            <a:ext cx="1434691" cy="254227"/>
          </a:xfrm>
          <a:prstGeom prst="rect">
            <a:avLst/>
          </a:prstGeom>
          <a:solidFill>
            <a:srgbClr val="99CCFF"/>
          </a:solidFill>
        </p:spPr>
        <p:txBody>
          <a:bodyPr wrap="square" rtlCol="0" anchor="ctr">
            <a:spAutoFit/>
          </a:bodyPr>
          <a:lstStyle/>
          <a:p>
            <a:pPr algn="ctr" fontAlgn="auto"/>
            <a:r>
              <a:rPr lang="en-US" altLang="zh-CN" sz="1200" dirty="0">
                <a:latin typeface="Huawei Sans" panose="020C0503030203020204" pitchFamily="34" charset="0"/>
                <a:ea typeface="+mn-ea"/>
                <a:cs typeface="Huawei Sans" panose="020C0503030203020204" pitchFamily="34" charset="0"/>
              </a:rPr>
              <a:t>Client Data</a:t>
            </a:r>
            <a:endParaRPr lang="zh-CN" altLang="en-US" sz="1200" dirty="0">
              <a:latin typeface="Huawei Sans" panose="020C0503030203020204" pitchFamily="34" charset="0"/>
              <a:ea typeface="+mn-ea"/>
              <a:cs typeface="Huawei Sans" panose="020C0503030203020204" pitchFamily="34" charset="0"/>
            </a:endParaRPr>
          </a:p>
        </p:txBody>
      </p:sp>
      <p:sp>
        <p:nvSpPr>
          <p:cNvPr id="80" name="矩形 54">
            <a:extLst>
              <a:ext uri="{FF2B5EF4-FFF2-40B4-BE49-F238E27FC236}">
                <a16:creationId xmlns:a16="http://schemas.microsoft.com/office/drawing/2014/main" id="{D70BE344-2B00-ECFA-7B17-89E7A19924EB}"/>
              </a:ext>
            </a:extLst>
          </p:cNvPr>
          <p:cNvSpPr/>
          <p:nvPr/>
        </p:nvSpPr>
        <p:spPr>
          <a:xfrm>
            <a:off x="9894756" y="3974430"/>
            <a:ext cx="1434691" cy="254227"/>
          </a:xfrm>
          <a:prstGeom prst="rect">
            <a:avLst/>
          </a:prstGeom>
          <a:solidFill>
            <a:srgbClr val="99CCFF"/>
          </a:solidFill>
        </p:spPr>
        <p:txBody>
          <a:bodyPr wrap="square" rtlCol="0" anchor="ctr">
            <a:spAutoFit/>
          </a:bodyPr>
          <a:lstStyle/>
          <a:p>
            <a:pPr algn="ctr" fontAlgn="auto"/>
            <a:r>
              <a:rPr lang="en-US" altLang="zh-CN" sz="1200" dirty="0">
                <a:latin typeface="Huawei Sans" panose="020C0503030203020204" pitchFamily="34" charset="0"/>
                <a:ea typeface="+mn-ea"/>
                <a:cs typeface="Huawei Sans" panose="020C0503030203020204" pitchFamily="34" charset="0"/>
              </a:rPr>
              <a:t>FCS</a:t>
            </a:r>
            <a:endParaRPr lang="zh-CN" altLang="en-US" sz="1200" dirty="0">
              <a:latin typeface="Huawei Sans" panose="020C0503030203020204" pitchFamily="34" charset="0"/>
              <a:ea typeface="+mn-ea"/>
              <a:cs typeface="Huawei Sans" panose="020C0503030203020204" pitchFamily="34" charset="0"/>
            </a:endParaRPr>
          </a:p>
        </p:txBody>
      </p:sp>
      <p:sp>
        <p:nvSpPr>
          <p:cNvPr id="81" name="矩形 55">
            <a:extLst>
              <a:ext uri="{FF2B5EF4-FFF2-40B4-BE49-F238E27FC236}">
                <a16:creationId xmlns:a16="http://schemas.microsoft.com/office/drawing/2014/main" id="{D3BC7040-E1CF-22C9-713F-F63AE1274DBE}"/>
              </a:ext>
            </a:extLst>
          </p:cNvPr>
          <p:cNvSpPr/>
          <p:nvPr/>
        </p:nvSpPr>
        <p:spPr>
          <a:xfrm>
            <a:off x="9890093" y="4245057"/>
            <a:ext cx="1434691" cy="254227"/>
          </a:xfrm>
          <a:prstGeom prst="rect">
            <a:avLst/>
          </a:prstGeom>
          <a:solidFill>
            <a:srgbClr val="CCECFF"/>
          </a:solidFill>
        </p:spPr>
        <p:txBody>
          <a:bodyPr wrap="square" rtlCol="0" anchor="ctr">
            <a:spAutoFit/>
          </a:bodyPr>
          <a:lstStyle/>
          <a:p>
            <a:pPr algn="ctr" fontAlgn="auto"/>
            <a:r>
              <a:rPr lang="en-US" altLang="zh-CN" sz="1200" dirty="0">
                <a:latin typeface="Huawei Sans" panose="020C0503030203020204" pitchFamily="34" charset="0"/>
                <a:ea typeface="+mn-ea"/>
                <a:cs typeface="Huawei Sans" panose="020C0503030203020204" pitchFamily="34" charset="0"/>
              </a:rPr>
              <a:t>EOF</a:t>
            </a:r>
            <a:endParaRPr lang="zh-CN" altLang="en-US" sz="1200" dirty="0">
              <a:latin typeface="Huawei Sans" panose="020C0503030203020204" pitchFamily="34" charset="0"/>
              <a:ea typeface="+mn-ea"/>
              <a:cs typeface="Huawei Sans" panose="020C0503030203020204" pitchFamily="34" charset="0"/>
            </a:endParaRPr>
          </a:p>
        </p:txBody>
      </p:sp>
    </p:spTree>
    <p:extLst>
      <p:ext uri="{BB962C8B-B14F-4D97-AF65-F5344CB8AC3E}">
        <p14:creationId xmlns:p14="http://schemas.microsoft.com/office/powerpoint/2010/main" val="3730742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7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7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8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81"/>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62"/>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5"/>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4" grpId="0" animBg="1"/>
      <p:bldP spid="26" grpId="0" animBg="1"/>
      <p:bldP spid="36" grpId="0" animBg="1"/>
      <p:bldP spid="37" grpId="0"/>
      <p:bldP spid="38" grpId="0" animBg="1"/>
      <p:bldP spid="40" grpId="0" animBg="1"/>
      <p:bldP spid="41" grpId="0"/>
      <p:bldP spid="42" grpId="0" animBg="1"/>
      <p:bldP spid="44" grpId="0" animBg="1"/>
      <p:bldP spid="45" grpId="0" animBg="1"/>
      <p:bldP spid="46" grpId="0" animBg="1"/>
      <p:bldP spid="47" grpId="0" animBg="1"/>
      <p:bldP spid="57" grpId="0" animBg="1"/>
      <p:bldP spid="58" grpId="0"/>
      <p:bldP spid="59" grpId="0" animBg="1"/>
      <p:bldP spid="61" grpId="0" animBg="1"/>
      <p:bldP spid="62" grpId="0" animBg="1"/>
      <p:bldP spid="63" grpId="0" animBg="1"/>
      <p:bldP spid="64" grpId="0"/>
      <p:bldP spid="65" grpId="0" animBg="1"/>
      <p:bldP spid="66" grpId="0" animBg="1"/>
      <p:bldP spid="67" grpId="0" animBg="1"/>
      <p:bldP spid="2" grpId="0" animBg="1"/>
      <p:bldP spid="39" grpId="0" animBg="1"/>
      <p:bldP spid="43" grpId="0" animBg="1"/>
      <p:bldP spid="60"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圆角矩形 75"/>
          <p:cNvSpPr/>
          <p:nvPr/>
        </p:nvSpPr>
        <p:spPr>
          <a:xfrm>
            <a:off x="2708172" y="1370938"/>
            <a:ext cx="2994809" cy="4692832"/>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600" b="1"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2" name="圆角矩形 75"/>
          <p:cNvSpPr/>
          <p:nvPr/>
        </p:nvSpPr>
        <p:spPr>
          <a:xfrm>
            <a:off x="5821581" y="1370938"/>
            <a:ext cx="2274529" cy="4692832"/>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600" b="1"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4" name="圆角矩形 75"/>
          <p:cNvSpPr/>
          <p:nvPr/>
        </p:nvSpPr>
        <p:spPr>
          <a:xfrm>
            <a:off x="8204270" y="1361285"/>
            <a:ext cx="1683837" cy="4702486"/>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600" b="1"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3" name="标题 2"/>
          <p:cNvSpPr>
            <a:spLocks noGrp="1"/>
          </p:cNvSpPr>
          <p:nvPr>
            <p:ph type="title"/>
          </p:nvPr>
        </p:nvSpPr>
        <p:spPr>
          <a:xfrm>
            <a:off x="1594800" y="410400"/>
            <a:ext cx="10800000" cy="640800"/>
          </a:xfrm>
        </p:spPr>
        <p:txBody>
          <a:bodyPr/>
          <a:lstStyle/>
          <a:p>
            <a:r>
              <a:rPr lang="en-US" altLang="zh-CN" sz="3200" dirty="0"/>
              <a:t>Encapsulamento de dados do sistema PON </a:t>
            </a:r>
            <a:br>
              <a:rPr lang="en-US" altLang="zh-CN" sz="3200" dirty="0"/>
            </a:br>
            <a:r>
              <a:rPr lang="en-US" altLang="zh-CN" sz="3200" dirty="0"/>
              <a:t>(downstream)</a:t>
            </a:r>
            <a:endParaRPr lang="zh-CN" altLang="en-US" sz="3200" dirty="0"/>
          </a:p>
        </p:txBody>
      </p:sp>
      <p:cxnSp>
        <p:nvCxnSpPr>
          <p:cNvPr id="4" name="直接连接符 3"/>
          <p:cNvCxnSpPr/>
          <p:nvPr/>
        </p:nvCxnSpPr>
        <p:spPr bwMode="auto">
          <a:xfrm>
            <a:off x="1511187" y="1753943"/>
            <a:ext cx="0" cy="785651"/>
          </a:xfrm>
          <a:prstGeom prst="line">
            <a:avLst/>
          </a:prstGeom>
          <a:solidFill>
            <a:schemeClr val="accent1"/>
          </a:solidFill>
          <a:ln w="19050" cap="flat" cmpd="sng" algn="ctr">
            <a:solidFill>
              <a:srgbClr val="FFC000"/>
            </a:solidFill>
            <a:prstDash val="solid"/>
            <a:round/>
            <a:headEnd type="none" w="med" len="med"/>
            <a:tailEnd type="none" w="med" len="med"/>
          </a:ln>
          <a:effectLst/>
        </p:spPr>
      </p:cxnSp>
      <p:cxnSp>
        <p:nvCxnSpPr>
          <p:cNvPr id="5" name="直接连接符 4"/>
          <p:cNvCxnSpPr/>
          <p:nvPr/>
        </p:nvCxnSpPr>
        <p:spPr bwMode="auto">
          <a:xfrm>
            <a:off x="1511187" y="2605065"/>
            <a:ext cx="0" cy="785651"/>
          </a:xfrm>
          <a:prstGeom prst="line">
            <a:avLst/>
          </a:prstGeom>
          <a:solidFill>
            <a:schemeClr val="accent1"/>
          </a:solidFill>
          <a:ln w="19050" cap="flat" cmpd="sng" algn="ctr">
            <a:solidFill>
              <a:srgbClr val="FFC000"/>
            </a:solidFill>
            <a:prstDash val="solid"/>
            <a:round/>
            <a:headEnd type="none" w="med" len="med"/>
            <a:tailEnd type="none" w="med" len="med"/>
          </a:ln>
          <a:effectLst/>
        </p:spPr>
      </p:cxnSp>
      <p:pic>
        <p:nvPicPr>
          <p:cNvPr id="6" name="图片 5"/>
          <p:cNvPicPr>
            <a:picLocks noChangeAspect="1"/>
          </p:cNvPicPr>
          <p:nvPr/>
        </p:nvPicPr>
        <p:blipFill>
          <a:blip r:embed="rId3" cstate="print"/>
          <a:stretch>
            <a:fillRect/>
          </a:stretch>
        </p:blipFill>
        <p:spPr>
          <a:xfrm>
            <a:off x="1242341" y="1413829"/>
            <a:ext cx="537691" cy="404886"/>
          </a:xfrm>
          <a:prstGeom prst="rect">
            <a:avLst/>
          </a:prstGeom>
        </p:spPr>
      </p:pic>
      <p:pic>
        <p:nvPicPr>
          <p:cNvPr id="7" name="图片 6"/>
          <p:cNvPicPr>
            <a:picLocks noChangeAspect="1"/>
          </p:cNvPicPr>
          <p:nvPr/>
        </p:nvPicPr>
        <p:blipFill>
          <a:blip r:embed="rId4" cstate="print"/>
          <a:stretch>
            <a:fillRect/>
          </a:stretch>
        </p:blipFill>
        <p:spPr>
          <a:xfrm>
            <a:off x="1314033" y="2372384"/>
            <a:ext cx="394307" cy="530133"/>
          </a:xfrm>
          <a:prstGeom prst="rect">
            <a:avLst/>
          </a:prstGeom>
        </p:spPr>
      </p:pic>
      <p:pic>
        <p:nvPicPr>
          <p:cNvPr id="8" name="图片 7"/>
          <p:cNvPicPr>
            <a:picLocks noChangeAspect="1"/>
          </p:cNvPicPr>
          <p:nvPr/>
        </p:nvPicPr>
        <p:blipFill>
          <a:blip r:embed="rId5" cstate="print"/>
          <a:stretch>
            <a:fillRect/>
          </a:stretch>
        </p:blipFill>
        <p:spPr>
          <a:xfrm>
            <a:off x="942601" y="4954274"/>
            <a:ext cx="519767" cy="304784"/>
          </a:xfrm>
          <a:prstGeom prst="rect">
            <a:avLst/>
          </a:prstGeom>
        </p:spPr>
      </p:pic>
      <p:cxnSp>
        <p:nvCxnSpPr>
          <p:cNvPr id="13" name="直接箭头连接符 12"/>
          <p:cNvCxnSpPr/>
          <p:nvPr/>
        </p:nvCxnSpPr>
        <p:spPr>
          <a:xfrm>
            <a:off x="576877" y="2927813"/>
            <a:ext cx="0" cy="1116770"/>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4"/>
          <p:cNvSpPr>
            <a:spLocks noChangeAspect="1"/>
          </p:cNvSpPr>
          <p:nvPr/>
        </p:nvSpPr>
        <p:spPr>
          <a:xfrm>
            <a:off x="477298" y="4003591"/>
            <a:ext cx="211047" cy="192733"/>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a:solidFill>
                  <a:prstClr val="black"/>
                </a:solidFill>
              </a:rPr>
              <a:t>3</a:t>
            </a:r>
            <a:endParaRPr lang="zh-CN" altLang="en-US" sz="1400" b="1" dirty="0">
              <a:solidFill>
                <a:prstClr val="black"/>
              </a:solidFill>
            </a:endParaRPr>
          </a:p>
        </p:txBody>
      </p:sp>
      <p:sp>
        <p:nvSpPr>
          <p:cNvPr id="15" name="Text Box 262"/>
          <p:cNvSpPr txBox="1">
            <a:spLocks noChangeArrowheads="1"/>
          </p:cNvSpPr>
          <p:nvPr/>
        </p:nvSpPr>
        <p:spPr bwMode="auto">
          <a:xfrm>
            <a:off x="562977" y="5236924"/>
            <a:ext cx="1121650" cy="276985"/>
          </a:xfrm>
          <a:prstGeom prst="rect">
            <a:avLst/>
          </a:prstGeom>
          <a:noFill/>
          <a:ln w="9525" algn="ctr">
            <a:noFill/>
            <a:miter lim="800000"/>
            <a:headEnd/>
            <a:tailEnd/>
          </a:ln>
        </p:spPr>
        <p:txBody>
          <a:bodyPr wrap="square" lIns="91425" tIns="45713" rIns="91425" bIns="45713">
            <a:spAutoFit/>
          </a:bodyPr>
          <a:lstStyle/>
          <a:p>
            <a:pPr algn="ctr" eaLnBrk="0" hangingPunct="0">
              <a:lnSpc>
                <a:spcPct val="100000"/>
              </a:lnSpc>
              <a:spcBef>
                <a:spcPct val="20000"/>
              </a:spcBef>
              <a:buClrTx/>
              <a:buSzTx/>
              <a:buFontTx/>
              <a:buNone/>
            </a:pPr>
            <a:r>
              <a:rPr kumimoji="1" lang="en-US" altLang="zh-CN" sz="1200" dirty="0">
                <a:cs typeface="Huawei Sans" panose="020C0503030203020204" pitchFamily="34" charset="0"/>
              </a:rPr>
              <a:t>MAC1 PC1</a:t>
            </a:r>
            <a:endParaRPr kumimoji="1" lang="zh-CN" altLang="en-US" sz="1200" dirty="0">
              <a:cs typeface="Huawei Sans" panose="020C0503030203020204" pitchFamily="34" charset="0"/>
            </a:endParaRPr>
          </a:p>
        </p:txBody>
      </p:sp>
      <p:sp>
        <p:nvSpPr>
          <p:cNvPr id="16" name="Text Box 262"/>
          <p:cNvSpPr txBox="1">
            <a:spLocks noChangeArrowheads="1"/>
          </p:cNvSpPr>
          <p:nvPr/>
        </p:nvSpPr>
        <p:spPr bwMode="auto">
          <a:xfrm>
            <a:off x="1158685" y="4297948"/>
            <a:ext cx="689697" cy="276985"/>
          </a:xfrm>
          <a:prstGeom prst="rect">
            <a:avLst/>
          </a:prstGeom>
          <a:noFill/>
          <a:ln w="9525" algn="ctr">
            <a:noFill/>
            <a:miter lim="800000"/>
            <a:headEnd/>
            <a:tailEnd/>
          </a:ln>
        </p:spPr>
        <p:txBody>
          <a:bodyPr wrap="square" lIns="91425" tIns="45713" rIns="91425" bIns="45713">
            <a:spAutoFit/>
          </a:bodyPr>
          <a:lstStyle/>
          <a:p>
            <a:pPr eaLnBrk="0" hangingPunct="0">
              <a:lnSpc>
                <a:spcPct val="100000"/>
              </a:lnSpc>
              <a:spcBef>
                <a:spcPct val="20000"/>
              </a:spcBef>
              <a:buClrTx/>
              <a:buSzTx/>
              <a:buFontTx/>
              <a:buNone/>
            </a:pPr>
            <a:r>
              <a:rPr kumimoji="1" lang="en-US" altLang="zh-CN" sz="1200" dirty="0">
                <a:cs typeface="Huawei Sans" panose="020C0503030203020204" pitchFamily="34" charset="0"/>
              </a:rPr>
              <a:t>ONU1</a:t>
            </a:r>
            <a:endParaRPr kumimoji="1" lang="zh-CN" altLang="en-US" sz="1200" dirty="0">
              <a:cs typeface="Huawei Sans" panose="020C0503030203020204" pitchFamily="34" charset="0"/>
            </a:endParaRPr>
          </a:p>
        </p:txBody>
      </p:sp>
      <p:sp>
        <p:nvSpPr>
          <p:cNvPr id="17" name="Text Box 262"/>
          <p:cNvSpPr txBox="1">
            <a:spLocks noChangeArrowheads="1"/>
          </p:cNvSpPr>
          <p:nvPr/>
        </p:nvSpPr>
        <p:spPr bwMode="auto">
          <a:xfrm>
            <a:off x="1644217" y="3263995"/>
            <a:ext cx="1199771" cy="461651"/>
          </a:xfrm>
          <a:prstGeom prst="rect">
            <a:avLst/>
          </a:prstGeom>
          <a:noFill/>
          <a:ln w="9525" algn="ctr">
            <a:noFill/>
            <a:miter lim="800000"/>
            <a:headEnd/>
            <a:tailEnd/>
          </a:ln>
        </p:spPr>
        <p:txBody>
          <a:bodyPr wrap="square" lIns="91425" tIns="45713" rIns="91425" bIns="45713">
            <a:spAutoFit/>
          </a:bodyPr>
          <a:lstStyle/>
          <a:p>
            <a:pPr eaLnBrk="0" hangingPunct="0">
              <a:lnSpc>
                <a:spcPct val="100000"/>
              </a:lnSpc>
              <a:spcBef>
                <a:spcPct val="20000"/>
              </a:spcBef>
              <a:buClrTx/>
              <a:buSzTx/>
              <a:buFontTx/>
              <a:buNone/>
            </a:pPr>
            <a:r>
              <a:rPr lang="en-US" altLang="zh-CN" sz="1200" dirty="0"/>
              <a:t>Divisor óptico</a:t>
            </a:r>
            <a:endParaRPr kumimoji="1" lang="zh-CN" altLang="en-US" sz="1200" dirty="0">
              <a:cs typeface="Huawei Sans" panose="020C0503030203020204" pitchFamily="34" charset="0"/>
            </a:endParaRPr>
          </a:p>
        </p:txBody>
      </p:sp>
      <p:sp>
        <p:nvSpPr>
          <p:cNvPr id="18" name="Text Box 262"/>
          <p:cNvSpPr txBox="1">
            <a:spLocks noChangeArrowheads="1"/>
          </p:cNvSpPr>
          <p:nvPr/>
        </p:nvSpPr>
        <p:spPr bwMode="auto">
          <a:xfrm>
            <a:off x="1723491" y="2481814"/>
            <a:ext cx="1015669" cy="276985"/>
          </a:xfrm>
          <a:prstGeom prst="rect">
            <a:avLst/>
          </a:prstGeom>
          <a:noFill/>
          <a:ln w="9525" algn="ctr">
            <a:noFill/>
            <a:miter lim="800000"/>
            <a:headEnd/>
            <a:tailEnd/>
          </a:ln>
        </p:spPr>
        <p:txBody>
          <a:bodyPr wrap="square" lIns="91425" tIns="45713" rIns="91425" bIns="45713">
            <a:spAutoFit/>
          </a:bodyPr>
          <a:lstStyle/>
          <a:p>
            <a:pPr eaLnBrk="0" hangingPunct="0">
              <a:lnSpc>
                <a:spcPct val="100000"/>
              </a:lnSpc>
              <a:spcBef>
                <a:spcPct val="20000"/>
              </a:spcBef>
              <a:buClrTx/>
              <a:buSzTx/>
              <a:buFontTx/>
              <a:buNone/>
            </a:pPr>
            <a:r>
              <a:rPr kumimoji="1" lang="en-US" altLang="zh-CN" sz="1200" dirty="0">
                <a:cs typeface="Huawei Sans" panose="020C0503030203020204" pitchFamily="34" charset="0"/>
              </a:rPr>
              <a:t>OLT</a:t>
            </a:r>
            <a:endParaRPr kumimoji="1" lang="zh-CN" altLang="en-US" sz="1200" dirty="0">
              <a:cs typeface="Huawei Sans" panose="020C0503030203020204" pitchFamily="34" charset="0"/>
            </a:endParaRPr>
          </a:p>
        </p:txBody>
      </p:sp>
      <p:sp>
        <p:nvSpPr>
          <p:cNvPr id="19" name="Text Box 262"/>
          <p:cNvSpPr txBox="1">
            <a:spLocks noChangeArrowheads="1"/>
          </p:cNvSpPr>
          <p:nvPr/>
        </p:nvSpPr>
        <p:spPr bwMode="auto">
          <a:xfrm>
            <a:off x="1745216" y="1499679"/>
            <a:ext cx="1015669" cy="461651"/>
          </a:xfrm>
          <a:prstGeom prst="rect">
            <a:avLst/>
          </a:prstGeom>
          <a:noFill/>
          <a:ln w="9525" algn="ctr">
            <a:noFill/>
            <a:miter lim="800000"/>
            <a:headEnd/>
            <a:tailEnd/>
          </a:ln>
        </p:spPr>
        <p:txBody>
          <a:bodyPr wrap="square" lIns="91425" tIns="45713" rIns="91425" bIns="45713">
            <a:spAutoFit/>
          </a:bodyPr>
          <a:lstStyle/>
          <a:p>
            <a:pPr eaLnBrk="0" hangingPunct="0">
              <a:lnSpc>
                <a:spcPct val="100000"/>
              </a:lnSpc>
              <a:spcBef>
                <a:spcPct val="20000"/>
              </a:spcBef>
              <a:buClrTx/>
              <a:buSzTx/>
              <a:buFontTx/>
              <a:buNone/>
            </a:pPr>
            <a:r>
              <a:rPr lang="en-US" altLang="zh-CN" sz="1200" dirty="0"/>
              <a:t>Switch principal</a:t>
            </a:r>
            <a:endParaRPr kumimoji="1" lang="zh-CN" altLang="en-US" sz="1200" dirty="0">
              <a:cs typeface="Huawei Sans" panose="020C0503030203020204" pitchFamily="34" charset="0"/>
            </a:endParaRPr>
          </a:p>
        </p:txBody>
      </p:sp>
      <p:sp>
        <p:nvSpPr>
          <p:cNvPr id="20" name="Oval 4"/>
          <p:cNvSpPr>
            <a:spLocks noChangeAspect="1"/>
          </p:cNvSpPr>
          <p:nvPr/>
        </p:nvSpPr>
        <p:spPr>
          <a:xfrm>
            <a:off x="468317" y="2706517"/>
            <a:ext cx="211047" cy="192733"/>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a:solidFill>
                  <a:prstClr val="black"/>
                </a:solidFill>
              </a:rPr>
              <a:t>2</a:t>
            </a:r>
            <a:endParaRPr lang="zh-CN" altLang="en-US" sz="1400" b="1" dirty="0">
              <a:solidFill>
                <a:prstClr val="black"/>
              </a:solidFill>
            </a:endParaRPr>
          </a:p>
        </p:txBody>
      </p:sp>
      <p:cxnSp>
        <p:nvCxnSpPr>
          <p:cNvPr id="21" name="直接箭头连接符 20"/>
          <p:cNvCxnSpPr>
            <a:stCxn id="22" idx="4"/>
            <a:endCxn id="20" idx="0"/>
          </p:cNvCxnSpPr>
          <p:nvPr/>
        </p:nvCxnSpPr>
        <p:spPr>
          <a:xfrm flipH="1">
            <a:off x="573841" y="2479540"/>
            <a:ext cx="3036" cy="226977"/>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Oval 4"/>
          <p:cNvSpPr>
            <a:spLocks noChangeAspect="1"/>
          </p:cNvSpPr>
          <p:nvPr/>
        </p:nvSpPr>
        <p:spPr>
          <a:xfrm>
            <a:off x="471353" y="2286807"/>
            <a:ext cx="211047" cy="192733"/>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a:solidFill>
                  <a:prstClr val="black"/>
                </a:solidFill>
              </a:rPr>
              <a:t>1</a:t>
            </a:r>
            <a:endParaRPr lang="zh-CN" altLang="en-US" sz="1400" b="1" dirty="0">
              <a:solidFill>
                <a:prstClr val="black"/>
              </a:solidFill>
            </a:endParaRPr>
          </a:p>
        </p:txBody>
      </p:sp>
      <p:cxnSp>
        <p:nvCxnSpPr>
          <p:cNvPr id="23" name="直接连接符 22"/>
          <p:cNvCxnSpPr/>
          <p:nvPr/>
        </p:nvCxnSpPr>
        <p:spPr bwMode="auto">
          <a:xfrm>
            <a:off x="1222001" y="4252067"/>
            <a:ext cx="0" cy="70995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4" name="直接连接符 23"/>
          <p:cNvCxnSpPr/>
          <p:nvPr/>
        </p:nvCxnSpPr>
        <p:spPr bwMode="auto">
          <a:xfrm>
            <a:off x="1876443" y="4231893"/>
            <a:ext cx="13889" cy="730125"/>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25" name="图片 24"/>
          <p:cNvPicPr>
            <a:picLocks noChangeAspect="1"/>
          </p:cNvPicPr>
          <p:nvPr/>
        </p:nvPicPr>
        <p:blipFill>
          <a:blip r:embed="rId5" cstate="print"/>
          <a:stretch>
            <a:fillRect/>
          </a:stretch>
        </p:blipFill>
        <p:spPr>
          <a:xfrm>
            <a:off x="1632637" y="4954274"/>
            <a:ext cx="519767" cy="304784"/>
          </a:xfrm>
          <a:prstGeom prst="rect">
            <a:avLst/>
          </a:prstGeom>
        </p:spPr>
      </p:pic>
      <p:sp>
        <p:nvSpPr>
          <p:cNvPr id="26" name="Text Box 262"/>
          <p:cNvSpPr txBox="1">
            <a:spLocks noChangeArrowheads="1"/>
          </p:cNvSpPr>
          <p:nvPr/>
        </p:nvSpPr>
        <p:spPr bwMode="auto">
          <a:xfrm>
            <a:off x="1396002" y="5236924"/>
            <a:ext cx="1204010" cy="276985"/>
          </a:xfrm>
          <a:prstGeom prst="rect">
            <a:avLst/>
          </a:prstGeom>
          <a:noFill/>
          <a:ln w="9525" algn="ctr">
            <a:noFill/>
            <a:miter lim="800000"/>
            <a:headEnd/>
            <a:tailEnd/>
          </a:ln>
        </p:spPr>
        <p:txBody>
          <a:bodyPr wrap="square" lIns="91425" tIns="45713" rIns="91425" bIns="45713">
            <a:spAutoFit/>
          </a:bodyPr>
          <a:lstStyle/>
          <a:p>
            <a:pPr algn="ctr" eaLnBrk="0" hangingPunct="0">
              <a:lnSpc>
                <a:spcPct val="100000"/>
              </a:lnSpc>
              <a:spcBef>
                <a:spcPct val="20000"/>
              </a:spcBef>
              <a:buClrTx/>
              <a:buSzTx/>
              <a:buFontTx/>
              <a:buNone/>
            </a:pPr>
            <a:r>
              <a:rPr kumimoji="1" lang="en-US" altLang="zh-CN" sz="1200" dirty="0">
                <a:cs typeface="Huawei Sans" panose="020C0503030203020204" pitchFamily="34" charset="0"/>
              </a:rPr>
              <a:t>MAC2 PC2</a:t>
            </a:r>
            <a:endParaRPr kumimoji="1" lang="zh-CN" altLang="en-US" sz="1200" dirty="0">
              <a:cs typeface="Huawei Sans" panose="020C0503030203020204" pitchFamily="34" charset="0"/>
            </a:endParaRPr>
          </a:p>
        </p:txBody>
      </p:sp>
      <p:cxnSp>
        <p:nvCxnSpPr>
          <p:cNvPr id="27" name="直接连接符 26"/>
          <p:cNvCxnSpPr/>
          <p:nvPr/>
        </p:nvCxnSpPr>
        <p:spPr bwMode="auto">
          <a:xfrm flipH="1">
            <a:off x="1166638" y="3390716"/>
            <a:ext cx="343016" cy="851122"/>
          </a:xfrm>
          <a:prstGeom prst="line">
            <a:avLst/>
          </a:prstGeom>
          <a:solidFill>
            <a:schemeClr val="accent1"/>
          </a:solidFill>
          <a:ln w="19050" cap="flat" cmpd="sng" algn="ctr">
            <a:solidFill>
              <a:srgbClr val="FFC000"/>
            </a:solidFill>
            <a:prstDash val="solid"/>
            <a:round/>
            <a:headEnd type="none" w="med" len="med"/>
            <a:tailEnd type="none" w="med" len="med"/>
          </a:ln>
          <a:effectLst/>
        </p:spPr>
      </p:cxnSp>
      <p:cxnSp>
        <p:nvCxnSpPr>
          <p:cNvPr id="28" name="直接连接符 27"/>
          <p:cNvCxnSpPr/>
          <p:nvPr/>
        </p:nvCxnSpPr>
        <p:spPr bwMode="auto">
          <a:xfrm>
            <a:off x="1515978" y="3390716"/>
            <a:ext cx="376541" cy="851122"/>
          </a:xfrm>
          <a:prstGeom prst="line">
            <a:avLst/>
          </a:prstGeom>
          <a:solidFill>
            <a:schemeClr val="accent1"/>
          </a:solidFill>
          <a:ln w="19050" cap="flat" cmpd="sng" algn="ctr">
            <a:solidFill>
              <a:srgbClr val="FFC000"/>
            </a:solidFill>
            <a:prstDash val="solid"/>
            <a:round/>
            <a:headEnd type="none" w="med" len="med"/>
            <a:tailEnd type="none" w="med" len="med"/>
          </a:ln>
          <a:effectLst/>
        </p:spPr>
      </p:cxnSp>
      <p:pic>
        <p:nvPicPr>
          <p:cNvPr id="29" name="图片 28"/>
          <p:cNvPicPr>
            <a:picLocks noChangeAspect="1"/>
          </p:cNvPicPr>
          <p:nvPr/>
        </p:nvPicPr>
        <p:blipFill>
          <a:blip r:embed="rId6" cstate="print"/>
          <a:stretch>
            <a:fillRect/>
          </a:stretch>
        </p:blipFill>
        <p:spPr>
          <a:xfrm>
            <a:off x="973496" y="4044584"/>
            <a:ext cx="501844" cy="305531"/>
          </a:xfrm>
          <a:prstGeom prst="rect">
            <a:avLst/>
          </a:prstGeom>
        </p:spPr>
      </p:pic>
      <p:pic>
        <p:nvPicPr>
          <p:cNvPr id="30" name="图片 29"/>
          <p:cNvPicPr>
            <a:picLocks noChangeAspect="1"/>
          </p:cNvPicPr>
          <p:nvPr/>
        </p:nvPicPr>
        <p:blipFill>
          <a:blip r:embed="rId6" cstate="print"/>
          <a:stretch>
            <a:fillRect/>
          </a:stretch>
        </p:blipFill>
        <p:spPr>
          <a:xfrm>
            <a:off x="1593895" y="4044584"/>
            <a:ext cx="501844" cy="305531"/>
          </a:xfrm>
          <a:prstGeom prst="rect">
            <a:avLst/>
          </a:prstGeom>
        </p:spPr>
      </p:pic>
      <p:pic>
        <p:nvPicPr>
          <p:cNvPr id="31" name="图片 30"/>
          <p:cNvPicPr>
            <a:picLocks noChangeAspect="1"/>
          </p:cNvPicPr>
          <p:nvPr/>
        </p:nvPicPr>
        <p:blipFill>
          <a:blip r:embed="rId7" cstate="print"/>
          <a:stretch>
            <a:fillRect/>
          </a:stretch>
        </p:blipFill>
        <p:spPr>
          <a:xfrm rot="16200000">
            <a:off x="1352580" y="3226282"/>
            <a:ext cx="338452" cy="358461"/>
          </a:xfrm>
          <a:prstGeom prst="rect">
            <a:avLst/>
          </a:prstGeom>
        </p:spPr>
      </p:pic>
      <p:sp>
        <p:nvSpPr>
          <p:cNvPr id="32" name="Text Box 262"/>
          <p:cNvSpPr txBox="1">
            <a:spLocks noChangeArrowheads="1"/>
          </p:cNvSpPr>
          <p:nvPr/>
        </p:nvSpPr>
        <p:spPr bwMode="auto">
          <a:xfrm>
            <a:off x="1916595" y="4283878"/>
            <a:ext cx="689697" cy="276985"/>
          </a:xfrm>
          <a:prstGeom prst="rect">
            <a:avLst/>
          </a:prstGeom>
          <a:noFill/>
          <a:ln w="9525" algn="ctr">
            <a:noFill/>
            <a:miter lim="800000"/>
            <a:headEnd/>
            <a:tailEnd/>
          </a:ln>
        </p:spPr>
        <p:txBody>
          <a:bodyPr wrap="square" lIns="91425" tIns="45713" rIns="91425" bIns="45713">
            <a:spAutoFit/>
          </a:bodyPr>
          <a:lstStyle/>
          <a:p>
            <a:pPr eaLnBrk="0" hangingPunct="0">
              <a:lnSpc>
                <a:spcPct val="100000"/>
              </a:lnSpc>
              <a:spcBef>
                <a:spcPct val="20000"/>
              </a:spcBef>
              <a:buClrTx/>
              <a:buSzTx/>
              <a:buFontTx/>
              <a:buNone/>
            </a:pPr>
            <a:r>
              <a:rPr kumimoji="1" lang="en-US" altLang="zh-CN" sz="1200" dirty="0">
                <a:cs typeface="Huawei Sans" panose="020C0503030203020204" pitchFamily="34" charset="0"/>
              </a:rPr>
              <a:t>ONU2</a:t>
            </a:r>
            <a:endParaRPr kumimoji="1" lang="zh-CN" altLang="en-US" sz="1200" dirty="0">
              <a:cs typeface="Huawei Sans" panose="020C0503030203020204" pitchFamily="34" charset="0"/>
            </a:endParaRPr>
          </a:p>
        </p:txBody>
      </p:sp>
      <p:cxnSp>
        <p:nvCxnSpPr>
          <p:cNvPr id="33" name="直接连接符 32"/>
          <p:cNvCxnSpPr>
            <a:stCxn id="6" idx="1"/>
            <a:endCxn id="34" idx="3"/>
          </p:cNvCxnSpPr>
          <p:nvPr/>
        </p:nvCxnSpPr>
        <p:spPr bwMode="auto">
          <a:xfrm flipH="1" flipV="1">
            <a:off x="1008254" y="1616271"/>
            <a:ext cx="234087" cy="1"/>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34" name="图片 33"/>
          <p:cNvPicPr>
            <a:picLocks noChangeAspect="1"/>
          </p:cNvPicPr>
          <p:nvPr/>
        </p:nvPicPr>
        <p:blipFill>
          <a:blip r:embed="rId5" cstate="print"/>
          <a:stretch>
            <a:fillRect/>
          </a:stretch>
        </p:blipFill>
        <p:spPr>
          <a:xfrm>
            <a:off x="488487" y="1463879"/>
            <a:ext cx="519767" cy="304784"/>
          </a:xfrm>
          <a:prstGeom prst="rect">
            <a:avLst/>
          </a:prstGeom>
        </p:spPr>
      </p:pic>
      <p:sp>
        <p:nvSpPr>
          <p:cNvPr id="35" name="Text Box 262"/>
          <p:cNvSpPr txBox="1">
            <a:spLocks noChangeArrowheads="1"/>
          </p:cNvSpPr>
          <p:nvPr/>
        </p:nvSpPr>
        <p:spPr bwMode="auto">
          <a:xfrm>
            <a:off x="320287" y="1764951"/>
            <a:ext cx="950127" cy="276985"/>
          </a:xfrm>
          <a:prstGeom prst="rect">
            <a:avLst/>
          </a:prstGeom>
          <a:noFill/>
          <a:ln w="9525" algn="ctr">
            <a:noFill/>
            <a:miter lim="800000"/>
            <a:headEnd/>
            <a:tailEnd/>
          </a:ln>
        </p:spPr>
        <p:txBody>
          <a:bodyPr wrap="square" lIns="91425" tIns="45713" rIns="91425" bIns="45713">
            <a:spAutoFit/>
          </a:bodyPr>
          <a:lstStyle/>
          <a:p>
            <a:pPr algn="ctr" eaLnBrk="0" hangingPunct="0">
              <a:lnSpc>
                <a:spcPct val="100000"/>
              </a:lnSpc>
              <a:spcBef>
                <a:spcPct val="20000"/>
              </a:spcBef>
              <a:buClrTx/>
              <a:buSzTx/>
              <a:buFontTx/>
              <a:buNone/>
            </a:pPr>
            <a:r>
              <a:rPr kumimoji="1" lang="en-US" altLang="zh-CN" sz="1200" dirty="0">
                <a:cs typeface="Huawei Sans" panose="020C0503030203020204" pitchFamily="34" charset="0"/>
              </a:rPr>
              <a:t>MAC3 PC3</a:t>
            </a:r>
            <a:endParaRPr kumimoji="1" lang="zh-CN" altLang="en-US" sz="1200" dirty="0">
              <a:cs typeface="Huawei Sans" panose="020C0503030203020204" pitchFamily="34" charset="0"/>
            </a:endParaRPr>
          </a:p>
        </p:txBody>
      </p:sp>
      <p:sp>
        <p:nvSpPr>
          <p:cNvPr id="36" name="Oval 4"/>
          <p:cNvSpPr>
            <a:spLocks noChangeAspect="1"/>
          </p:cNvSpPr>
          <p:nvPr/>
        </p:nvSpPr>
        <p:spPr>
          <a:xfrm>
            <a:off x="477298" y="4230568"/>
            <a:ext cx="211047" cy="192733"/>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a:solidFill>
                  <a:prstClr val="black"/>
                </a:solidFill>
              </a:rPr>
              <a:t>4</a:t>
            </a:r>
            <a:endParaRPr lang="zh-CN" altLang="en-US" sz="1400" b="1" dirty="0">
              <a:solidFill>
                <a:prstClr val="black"/>
              </a:solidFill>
            </a:endParaRPr>
          </a:p>
        </p:txBody>
      </p:sp>
      <p:sp>
        <p:nvSpPr>
          <p:cNvPr id="46" name="Oval 4"/>
          <p:cNvSpPr>
            <a:spLocks noChangeAspect="1"/>
          </p:cNvSpPr>
          <p:nvPr/>
        </p:nvSpPr>
        <p:spPr>
          <a:xfrm>
            <a:off x="4288088" y="1424730"/>
            <a:ext cx="211047" cy="196424"/>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a:solidFill>
                  <a:prstClr val="black"/>
                </a:solidFill>
              </a:rPr>
              <a:t>1</a:t>
            </a:r>
            <a:endParaRPr lang="zh-CN" altLang="en-US" sz="1400" b="1" dirty="0">
              <a:solidFill>
                <a:prstClr val="black"/>
              </a:solidFill>
            </a:endParaRPr>
          </a:p>
        </p:txBody>
      </p:sp>
      <p:sp>
        <p:nvSpPr>
          <p:cNvPr id="47" name="Rectangle 339"/>
          <p:cNvSpPr>
            <a:spLocks noChangeArrowheads="1"/>
          </p:cNvSpPr>
          <p:nvPr/>
        </p:nvSpPr>
        <p:spPr bwMode="auto">
          <a:xfrm flipH="1">
            <a:off x="3877028" y="1633209"/>
            <a:ext cx="1033165" cy="223143"/>
          </a:xfrm>
          <a:prstGeom prst="rect">
            <a:avLst/>
          </a:prstGeom>
          <a:noFill/>
          <a:ln w="12700" algn="ctr">
            <a:noFill/>
            <a:miter lim="800000"/>
            <a:headEnd/>
            <a:tailEnd/>
          </a:ln>
        </p:spPr>
        <p:txBody>
          <a:bodyPr wrap="none" lIns="0" tIns="0" rIns="0" bIns="0" anchor="t"/>
          <a:lstStyle/>
          <a:p>
            <a:pPr algn="ctr" defTabSz="2647950" eaLnBrk="0" hangingPunct="0"/>
            <a:r>
              <a:rPr lang="en-US" altLang="zh-CN" sz="1200" dirty="0"/>
              <a:t>Quadros Ethernet</a:t>
            </a:r>
            <a:endParaRPr kumimoji="0" lang="en-US" altLang="zh-CN" sz="1200" dirty="0">
              <a:latin typeface="方正兰亭黑简体" panose="02000000000000000000" pitchFamily="2" charset="-122"/>
              <a:ea typeface="方正兰亭黑简体" panose="02000000000000000000" pitchFamily="2" charset="-122"/>
            </a:endParaRPr>
          </a:p>
        </p:txBody>
      </p:sp>
      <p:sp>
        <p:nvSpPr>
          <p:cNvPr id="50" name="Oval 4"/>
          <p:cNvSpPr>
            <a:spLocks noChangeAspect="1"/>
          </p:cNvSpPr>
          <p:nvPr/>
        </p:nvSpPr>
        <p:spPr>
          <a:xfrm>
            <a:off x="6856281" y="1413829"/>
            <a:ext cx="211047" cy="196424"/>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a:solidFill>
                  <a:prstClr val="black"/>
                </a:solidFill>
              </a:rPr>
              <a:t>2</a:t>
            </a:r>
            <a:endParaRPr lang="zh-CN" altLang="en-US" sz="1400" b="1" dirty="0">
              <a:solidFill>
                <a:prstClr val="black"/>
              </a:solidFill>
            </a:endParaRPr>
          </a:p>
        </p:txBody>
      </p:sp>
      <p:sp>
        <p:nvSpPr>
          <p:cNvPr id="51" name="Rectangle 339"/>
          <p:cNvSpPr>
            <a:spLocks noChangeArrowheads="1"/>
          </p:cNvSpPr>
          <p:nvPr/>
        </p:nvSpPr>
        <p:spPr bwMode="auto">
          <a:xfrm flipH="1">
            <a:off x="5980863" y="1500523"/>
            <a:ext cx="1919471" cy="663835"/>
          </a:xfrm>
          <a:prstGeom prst="rect">
            <a:avLst/>
          </a:prstGeom>
          <a:noFill/>
          <a:ln w="12700" algn="ctr">
            <a:noFill/>
            <a:miter lim="800000"/>
            <a:headEnd/>
            <a:tailEnd/>
          </a:ln>
        </p:spPr>
        <p:txBody>
          <a:bodyPr wrap="square" lIns="0" tIns="0" rIns="0" bIns="0" anchor="ctr"/>
          <a:lstStyle/>
          <a:p>
            <a:pPr algn="ctr" defTabSz="2647950" eaLnBrk="0" hangingPunct="0"/>
            <a:r>
              <a:rPr lang="en-US" altLang="zh-CN" sz="1100" dirty="0"/>
              <a:t>Encapsulamento de quadros Ethernet em quadros PON</a:t>
            </a:r>
            <a:endParaRPr kumimoji="0" lang="en-US" altLang="zh-CN" sz="11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0" name="Oval 4"/>
          <p:cNvSpPr>
            <a:spLocks noChangeAspect="1"/>
          </p:cNvSpPr>
          <p:nvPr/>
        </p:nvSpPr>
        <p:spPr>
          <a:xfrm>
            <a:off x="10763504" y="1424730"/>
            <a:ext cx="211047" cy="196424"/>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a:solidFill>
                  <a:prstClr val="black"/>
                </a:solidFill>
              </a:rPr>
              <a:t>4</a:t>
            </a:r>
            <a:endParaRPr lang="zh-CN" altLang="en-US" sz="1400" b="1" dirty="0">
              <a:solidFill>
                <a:prstClr val="black"/>
              </a:solidFill>
            </a:endParaRPr>
          </a:p>
        </p:txBody>
      </p:sp>
      <p:sp>
        <p:nvSpPr>
          <p:cNvPr id="71" name="Rectangle 339"/>
          <p:cNvSpPr>
            <a:spLocks noChangeArrowheads="1"/>
          </p:cNvSpPr>
          <p:nvPr/>
        </p:nvSpPr>
        <p:spPr bwMode="auto">
          <a:xfrm flipH="1">
            <a:off x="10006707" y="1691920"/>
            <a:ext cx="1647762" cy="284204"/>
          </a:xfrm>
          <a:prstGeom prst="rect">
            <a:avLst/>
          </a:prstGeom>
          <a:noFill/>
          <a:ln w="12700" algn="ctr">
            <a:noFill/>
            <a:miter lim="800000"/>
            <a:headEnd/>
            <a:tailEnd/>
          </a:ln>
        </p:spPr>
        <p:txBody>
          <a:bodyPr wrap="square" lIns="0" tIns="0" rIns="0" bIns="0" anchor="t"/>
          <a:lstStyle/>
          <a:p>
            <a:pPr algn="ctr" defTabSz="2647950" eaLnBrk="0" hangingPunct="0"/>
            <a:r>
              <a:rPr lang="en-US" altLang="zh-CN" sz="1200" dirty="0"/>
              <a:t>Restauração de quadros GEM para quadros Ethernet</a:t>
            </a:r>
            <a:endParaRPr kumimoji="0" lang="en-US" altLang="zh-CN"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2" name="圆角矩形 75"/>
          <p:cNvSpPr/>
          <p:nvPr/>
        </p:nvSpPr>
        <p:spPr>
          <a:xfrm>
            <a:off x="10006707" y="1370938"/>
            <a:ext cx="1737793" cy="4692833"/>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600" b="1"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4" name="下箭头 63"/>
          <p:cNvSpPr/>
          <p:nvPr/>
        </p:nvSpPr>
        <p:spPr>
          <a:xfrm rot="5400000" flipV="1">
            <a:off x="5276512" y="3295654"/>
            <a:ext cx="1003087" cy="862679"/>
          </a:xfrm>
          <a:custGeom>
            <a:avLst/>
            <a:gdLst>
              <a:gd name="connsiteX0" fmla="*/ 0 w 1035535"/>
              <a:gd name="connsiteY0" fmla="*/ 468495 h 794114"/>
              <a:gd name="connsiteX1" fmla="*/ 258884 w 1035535"/>
              <a:gd name="connsiteY1" fmla="*/ 468495 h 794114"/>
              <a:gd name="connsiteX2" fmla="*/ 258884 w 1035535"/>
              <a:gd name="connsiteY2" fmla="*/ 0 h 794114"/>
              <a:gd name="connsiteX3" fmla="*/ 776651 w 1035535"/>
              <a:gd name="connsiteY3" fmla="*/ 0 h 794114"/>
              <a:gd name="connsiteX4" fmla="*/ 776651 w 1035535"/>
              <a:gd name="connsiteY4" fmla="*/ 468495 h 794114"/>
              <a:gd name="connsiteX5" fmla="*/ 1035535 w 1035535"/>
              <a:gd name="connsiteY5" fmla="*/ 468495 h 794114"/>
              <a:gd name="connsiteX6" fmla="*/ 517768 w 1035535"/>
              <a:gd name="connsiteY6" fmla="*/ 794114 h 794114"/>
              <a:gd name="connsiteX7" fmla="*/ 0 w 1035535"/>
              <a:gd name="connsiteY7" fmla="*/ 468495 h 794114"/>
              <a:gd name="connsiteX0" fmla="*/ 258884 w 1035535"/>
              <a:gd name="connsiteY0" fmla="*/ 0 h 794114"/>
              <a:gd name="connsiteX1" fmla="*/ 776651 w 1035535"/>
              <a:gd name="connsiteY1" fmla="*/ 0 h 794114"/>
              <a:gd name="connsiteX2" fmla="*/ 776651 w 1035535"/>
              <a:gd name="connsiteY2" fmla="*/ 468495 h 794114"/>
              <a:gd name="connsiteX3" fmla="*/ 1035535 w 1035535"/>
              <a:gd name="connsiteY3" fmla="*/ 468495 h 794114"/>
              <a:gd name="connsiteX4" fmla="*/ 517768 w 1035535"/>
              <a:gd name="connsiteY4" fmla="*/ 794114 h 794114"/>
              <a:gd name="connsiteX5" fmla="*/ 0 w 1035535"/>
              <a:gd name="connsiteY5" fmla="*/ 468495 h 794114"/>
              <a:gd name="connsiteX6" fmla="*/ 258884 w 1035535"/>
              <a:gd name="connsiteY6" fmla="*/ 468495 h 794114"/>
              <a:gd name="connsiteX7" fmla="*/ 350324 w 1035535"/>
              <a:gd name="connsiteY7" fmla="*/ 91440 h 794114"/>
              <a:gd name="connsiteX0" fmla="*/ 258884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6121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8222 w 1037636"/>
              <a:gd name="connsiteY0" fmla="*/ 0 h 794114"/>
              <a:gd name="connsiteX1" fmla="*/ 778752 w 1037636"/>
              <a:gd name="connsiteY1" fmla="*/ 468495 h 794114"/>
              <a:gd name="connsiteX2" fmla="*/ 1037636 w 1037636"/>
              <a:gd name="connsiteY2" fmla="*/ 468495 h 794114"/>
              <a:gd name="connsiteX3" fmla="*/ 519869 w 1037636"/>
              <a:gd name="connsiteY3" fmla="*/ 794114 h 794114"/>
              <a:gd name="connsiteX4" fmla="*/ 2101 w 1037636"/>
              <a:gd name="connsiteY4" fmla="*/ 468495 h 794114"/>
              <a:gd name="connsiteX5" fmla="*/ 260985 w 1037636"/>
              <a:gd name="connsiteY5" fmla="*/ 468495 h 794114"/>
              <a:gd name="connsiteX6" fmla="*/ 0 w 1037636"/>
              <a:gd name="connsiteY6" fmla="*/ 86678 h 794114"/>
              <a:gd name="connsiteX0" fmla="*/ 1027747 w 1047161"/>
              <a:gd name="connsiteY0" fmla="*/ 0 h 794114"/>
              <a:gd name="connsiteX1" fmla="*/ 788277 w 1047161"/>
              <a:gd name="connsiteY1" fmla="*/ 468495 h 794114"/>
              <a:gd name="connsiteX2" fmla="*/ 1047161 w 1047161"/>
              <a:gd name="connsiteY2" fmla="*/ 468495 h 794114"/>
              <a:gd name="connsiteX3" fmla="*/ 529394 w 1047161"/>
              <a:gd name="connsiteY3" fmla="*/ 794114 h 794114"/>
              <a:gd name="connsiteX4" fmla="*/ 11626 w 1047161"/>
              <a:gd name="connsiteY4" fmla="*/ 468495 h 794114"/>
              <a:gd name="connsiteX5" fmla="*/ 270510 w 1047161"/>
              <a:gd name="connsiteY5" fmla="*/ 468495 h 794114"/>
              <a:gd name="connsiteX6" fmla="*/ 0 w 1047161"/>
              <a:gd name="connsiteY6" fmla="*/ 10478 h 794114"/>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258884 w 1035535"/>
              <a:gd name="connsiteY5" fmla="*/ 481830 h 807449"/>
              <a:gd name="connsiteX6" fmla="*/ 12187 w 1035535"/>
              <a:gd name="connsiteY6" fmla="*/ 0 h 807449"/>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44696 w 1044696"/>
              <a:gd name="connsiteY0" fmla="*/ 0 h 832214"/>
              <a:gd name="connsiteX1" fmla="*/ 619488 w 1044696"/>
              <a:gd name="connsiteY1" fmla="*/ 506595 h 832214"/>
              <a:gd name="connsiteX2" fmla="*/ 1035535 w 1044696"/>
              <a:gd name="connsiteY2" fmla="*/ 506595 h 832214"/>
              <a:gd name="connsiteX3" fmla="*/ 517768 w 1044696"/>
              <a:gd name="connsiteY3" fmla="*/ 832214 h 832214"/>
              <a:gd name="connsiteX4" fmla="*/ 0 w 1044696"/>
              <a:gd name="connsiteY4" fmla="*/ 506595 h 832214"/>
              <a:gd name="connsiteX5" fmla="*/ 392234 w 1044696"/>
              <a:gd name="connsiteY5" fmla="*/ 511357 h 832214"/>
              <a:gd name="connsiteX6" fmla="*/ 12187 w 1044696"/>
              <a:gd name="connsiteY6" fmla="*/ 24765 h 832214"/>
              <a:gd name="connsiteX0" fmla="*/ 1032509 w 1032509"/>
              <a:gd name="connsiteY0" fmla="*/ 0 h 832214"/>
              <a:gd name="connsiteX1" fmla="*/ 607301 w 1032509"/>
              <a:gd name="connsiteY1" fmla="*/ 506595 h 832214"/>
              <a:gd name="connsiteX2" fmla="*/ 1023348 w 1032509"/>
              <a:gd name="connsiteY2" fmla="*/ 506595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832214"/>
              <a:gd name="connsiteX1" fmla="*/ 607301 w 1032509"/>
              <a:gd name="connsiteY1" fmla="*/ 506595 h 832214"/>
              <a:gd name="connsiteX2" fmla="*/ 804276 w 1032509"/>
              <a:gd name="connsiteY2" fmla="*/ 513741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722679"/>
              <a:gd name="connsiteX1" fmla="*/ 607301 w 1032509"/>
              <a:gd name="connsiteY1" fmla="*/ 506595 h 722679"/>
              <a:gd name="connsiteX2" fmla="*/ 804276 w 1032509"/>
              <a:gd name="connsiteY2" fmla="*/ 513741 h 722679"/>
              <a:gd name="connsiteX3" fmla="*/ 507965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804276 w 1032509"/>
              <a:gd name="connsiteY2" fmla="*/ 513741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792369 w 1032509"/>
              <a:gd name="connsiteY2" fmla="*/ 515732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0688"/>
              <a:gd name="connsiteX1" fmla="*/ 607301 w 1032509"/>
              <a:gd name="connsiteY1" fmla="*/ 506595 h 720688"/>
              <a:gd name="connsiteX2" fmla="*/ 792369 w 1032509"/>
              <a:gd name="connsiteY2" fmla="*/ 515732 h 720688"/>
              <a:gd name="connsiteX3" fmla="*/ 503202 w 1032509"/>
              <a:gd name="connsiteY3" fmla="*/ 720688 h 720688"/>
              <a:gd name="connsiteX4" fmla="*/ 237844 w 1032509"/>
              <a:gd name="connsiteY4" fmla="*/ 508976 h 720688"/>
              <a:gd name="connsiteX5" fmla="*/ 380047 w 1032509"/>
              <a:gd name="connsiteY5" fmla="*/ 511357 h 720688"/>
              <a:gd name="connsiteX6" fmla="*/ 0 w 1032509"/>
              <a:gd name="connsiteY6" fmla="*/ 24765 h 720688"/>
              <a:gd name="connsiteX0" fmla="*/ 1044414 w 1044414"/>
              <a:gd name="connsiteY0" fmla="*/ 0 h 720688"/>
              <a:gd name="connsiteX1" fmla="*/ 619206 w 1044414"/>
              <a:gd name="connsiteY1" fmla="*/ 506595 h 720688"/>
              <a:gd name="connsiteX2" fmla="*/ 804274 w 1044414"/>
              <a:gd name="connsiteY2" fmla="*/ 515732 h 720688"/>
              <a:gd name="connsiteX3" fmla="*/ 515107 w 1044414"/>
              <a:gd name="connsiteY3" fmla="*/ 720688 h 720688"/>
              <a:gd name="connsiteX4" fmla="*/ 249749 w 1044414"/>
              <a:gd name="connsiteY4" fmla="*/ 508976 h 720688"/>
              <a:gd name="connsiteX5" fmla="*/ 391952 w 1044414"/>
              <a:gd name="connsiteY5" fmla="*/ 511357 h 720688"/>
              <a:gd name="connsiteX6" fmla="*/ 0 w 1044414"/>
              <a:gd name="connsiteY6" fmla="*/ 4852 h 720688"/>
              <a:gd name="connsiteX0" fmla="*/ 1082514 w 1082514"/>
              <a:gd name="connsiteY0" fmla="*/ 0 h 722679"/>
              <a:gd name="connsiteX1" fmla="*/ 619206 w 1082514"/>
              <a:gd name="connsiteY1" fmla="*/ 508586 h 722679"/>
              <a:gd name="connsiteX2" fmla="*/ 804274 w 1082514"/>
              <a:gd name="connsiteY2" fmla="*/ 517723 h 722679"/>
              <a:gd name="connsiteX3" fmla="*/ 515107 w 1082514"/>
              <a:gd name="connsiteY3" fmla="*/ 722679 h 722679"/>
              <a:gd name="connsiteX4" fmla="*/ 249749 w 1082514"/>
              <a:gd name="connsiteY4" fmla="*/ 510967 h 722679"/>
              <a:gd name="connsiteX5" fmla="*/ 391952 w 1082514"/>
              <a:gd name="connsiteY5" fmla="*/ 513348 h 722679"/>
              <a:gd name="connsiteX6" fmla="*/ 0 w 1082514"/>
              <a:gd name="connsiteY6" fmla="*/ 6843 h 722679"/>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91952 w 1082514"/>
              <a:gd name="connsiteY5" fmla="*/ 513348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3080 w 1082514"/>
              <a:gd name="connsiteY4" fmla="*/ 526899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38256 w 1082514"/>
              <a:gd name="connsiteY1" fmla="*/ 534476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514" h="724672">
                <a:moveTo>
                  <a:pt x="1082514" y="0"/>
                </a:moveTo>
                <a:cubicBezTo>
                  <a:pt x="788378" y="227602"/>
                  <a:pt x="727605" y="349736"/>
                  <a:pt x="638256" y="534476"/>
                </a:cubicBezTo>
                <a:lnTo>
                  <a:pt x="768555" y="531664"/>
                </a:lnTo>
                <a:lnTo>
                  <a:pt x="534160" y="724672"/>
                </a:lnTo>
                <a:lnTo>
                  <a:pt x="297373" y="532873"/>
                </a:lnTo>
                <a:lnTo>
                  <a:pt x="434815" y="533263"/>
                </a:lnTo>
                <a:cubicBezTo>
                  <a:pt x="434815" y="377098"/>
                  <a:pt x="0" y="6843"/>
                  <a:pt x="0" y="6843"/>
                </a:cubicBezTo>
              </a:path>
            </a:pathLst>
          </a:custGeom>
          <a:gradFill flip="none" rotWithShape="1">
            <a:gsLst>
              <a:gs pos="15000">
                <a:srgbClr val="FFC000"/>
              </a:gs>
              <a:gs pos="100000">
                <a:schemeClr val="bg1">
                  <a:alpha val="0"/>
                </a:schemeClr>
              </a:gs>
            </a:gsLst>
            <a:lin ang="16200000" scaled="1"/>
            <a:tileRect/>
          </a:gradFill>
          <a:ln w="19050">
            <a:gradFill flip="none" rotWithShape="1">
              <a:gsLst>
                <a:gs pos="100000">
                  <a:schemeClr val="bg1">
                    <a:lumMod val="100000"/>
                    <a:alpha val="0"/>
                  </a:schemeClr>
                </a:gs>
                <a:gs pos="31000">
                  <a:srgbClr val="FF9933"/>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sz="1800">
              <a:solidFill>
                <a:prstClr val="white"/>
              </a:solidFill>
            </a:endParaRPr>
          </a:p>
        </p:txBody>
      </p:sp>
      <p:sp>
        <p:nvSpPr>
          <p:cNvPr id="92" name="Oval 4"/>
          <p:cNvSpPr>
            <a:spLocks noChangeAspect="1"/>
          </p:cNvSpPr>
          <p:nvPr/>
        </p:nvSpPr>
        <p:spPr>
          <a:xfrm>
            <a:off x="8941725" y="1415077"/>
            <a:ext cx="211047" cy="196424"/>
          </a:xfrm>
          <a:prstGeom prst="ellipse">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fontAlgn="auto">
              <a:spcBef>
                <a:spcPts val="0"/>
              </a:spcBef>
              <a:spcAft>
                <a:spcPts val="0"/>
              </a:spcAft>
            </a:pPr>
            <a:r>
              <a:rPr lang="en-US" altLang="zh-CN" sz="1400" b="1" dirty="0">
                <a:solidFill>
                  <a:prstClr val="black"/>
                </a:solidFill>
              </a:rPr>
              <a:t>3</a:t>
            </a:r>
            <a:endParaRPr lang="zh-CN" altLang="en-US" sz="1400" b="1" dirty="0">
              <a:solidFill>
                <a:prstClr val="black"/>
              </a:solidFill>
            </a:endParaRPr>
          </a:p>
        </p:txBody>
      </p:sp>
      <p:sp>
        <p:nvSpPr>
          <p:cNvPr id="75" name="下箭头 63"/>
          <p:cNvSpPr/>
          <p:nvPr/>
        </p:nvSpPr>
        <p:spPr>
          <a:xfrm rot="5400000" flipV="1">
            <a:off x="7361416" y="3338660"/>
            <a:ext cx="1003087" cy="862679"/>
          </a:xfrm>
          <a:custGeom>
            <a:avLst/>
            <a:gdLst>
              <a:gd name="connsiteX0" fmla="*/ 0 w 1035535"/>
              <a:gd name="connsiteY0" fmla="*/ 468495 h 794114"/>
              <a:gd name="connsiteX1" fmla="*/ 258884 w 1035535"/>
              <a:gd name="connsiteY1" fmla="*/ 468495 h 794114"/>
              <a:gd name="connsiteX2" fmla="*/ 258884 w 1035535"/>
              <a:gd name="connsiteY2" fmla="*/ 0 h 794114"/>
              <a:gd name="connsiteX3" fmla="*/ 776651 w 1035535"/>
              <a:gd name="connsiteY3" fmla="*/ 0 h 794114"/>
              <a:gd name="connsiteX4" fmla="*/ 776651 w 1035535"/>
              <a:gd name="connsiteY4" fmla="*/ 468495 h 794114"/>
              <a:gd name="connsiteX5" fmla="*/ 1035535 w 1035535"/>
              <a:gd name="connsiteY5" fmla="*/ 468495 h 794114"/>
              <a:gd name="connsiteX6" fmla="*/ 517768 w 1035535"/>
              <a:gd name="connsiteY6" fmla="*/ 794114 h 794114"/>
              <a:gd name="connsiteX7" fmla="*/ 0 w 1035535"/>
              <a:gd name="connsiteY7" fmla="*/ 468495 h 794114"/>
              <a:gd name="connsiteX0" fmla="*/ 258884 w 1035535"/>
              <a:gd name="connsiteY0" fmla="*/ 0 h 794114"/>
              <a:gd name="connsiteX1" fmla="*/ 776651 w 1035535"/>
              <a:gd name="connsiteY1" fmla="*/ 0 h 794114"/>
              <a:gd name="connsiteX2" fmla="*/ 776651 w 1035535"/>
              <a:gd name="connsiteY2" fmla="*/ 468495 h 794114"/>
              <a:gd name="connsiteX3" fmla="*/ 1035535 w 1035535"/>
              <a:gd name="connsiteY3" fmla="*/ 468495 h 794114"/>
              <a:gd name="connsiteX4" fmla="*/ 517768 w 1035535"/>
              <a:gd name="connsiteY4" fmla="*/ 794114 h 794114"/>
              <a:gd name="connsiteX5" fmla="*/ 0 w 1035535"/>
              <a:gd name="connsiteY5" fmla="*/ 468495 h 794114"/>
              <a:gd name="connsiteX6" fmla="*/ 258884 w 1035535"/>
              <a:gd name="connsiteY6" fmla="*/ 468495 h 794114"/>
              <a:gd name="connsiteX7" fmla="*/ 350324 w 1035535"/>
              <a:gd name="connsiteY7" fmla="*/ 91440 h 794114"/>
              <a:gd name="connsiteX0" fmla="*/ 258884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6121 w 1035535"/>
              <a:gd name="connsiteY0" fmla="*/ 0 h 794114"/>
              <a:gd name="connsiteX1" fmla="*/ 776651 w 1035535"/>
              <a:gd name="connsiteY1" fmla="*/ 468495 h 794114"/>
              <a:gd name="connsiteX2" fmla="*/ 1035535 w 1035535"/>
              <a:gd name="connsiteY2" fmla="*/ 468495 h 794114"/>
              <a:gd name="connsiteX3" fmla="*/ 517768 w 1035535"/>
              <a:gd name="connsiteY3" fmla="*/ 794114 h 794114"/>
              <a:gd name="connsiteX4" fmla="*/ 0 w 1035535"/>
              <a:gd name="connsiteY4" fmla="*/ 468495 h 794114"/>
              <a:gd name="connsiteX5" fmla="*/ 258884 w 1035535"/>
              <a:gd name="connsiteY5" fmla="*/ 468495 h 794114"/>
              <a:gd name="connsiteX6" fmla="*/ 350324 w 1035535"/>
              <a:gd name="connsiteY6" fmla="*/ 91440 h 794114"/>
              <a:gd name="connsiteX0" fmla="*/ 1018222 w 1037636"/>
              <a:gd name="connsiteY0" fmla="*/ 0 h 794114"/>
              <a:gd name="connsiteX1" fmla="*/ 778752 w 1037636"/>
              <a:gd name="connsiteY1" fmla="*/ 468495 h 794114"/>
              <a:gd name="connsiteX2" fmla="*/ 1037636 w 1037636"/>
              <a:gd name="connsiteY2" fmla="*/ 468495 h 794114"/>
              <a:gd name="connsiteX3" fmla="*/ 519869 w 1037636"/>
              <a:gd name="connsiteY3" fmla="*/ 794114 h 794114"/>
              <a:gd name="connsiteX4" fmla="*/ 2101 w 1037636"/>
              <a:gd name="connsiteY4" fmla="*/ 468495 h 794114"/>
              <a:gd name="connsiteX5" fmla="*/ 260985 w 1037636"/>
              <a:gd name="connsiteY5" fmla="*/ 468495 h 794114"/>
              <a:gd name="connsiteX6" fmla="*/ 0 w 1037636"/>
              <a:gd name="connsiteY6" fmla="*/ 86678 h 794114"/>
              <a:gd name="connsiteX0" fmla="*/ 1027747 w 1047161"/>
              <a:gd name="connsiteY0" fmla="*/ 0 h 794114"/>
              <a:gd name="connsiteX1" fmla="*/ 788277 w 1047161"/>
              <a:gd name="connsiteY1" fmla="*/ 468495 h 794114"/>
              <a:gd name="connsiteX2" fmla="*/ 1047161 w 1047161"/>
              <a:gd name="connsiteY2" fmla="*/ 468495 h 794114"/>
              <a:gd name="connsiteX3" fmla="*/ 529394 w 1047161"/>
              <a:gd name="connsiteY3" fmla="*/ 794114 h 794114"/>
              <a:gd name="connsiteX4" fmla="*/ 11626 w 1047161"/>
              <a:gd name="connsiteY4" fmla="*/ 468495 h 794114"/>
              <a:gd name="connsiteX5" fmla="*/ 270510 w 1047161"/>
              <a:gd name="connsiteY5" fmla="*/ 468495 h 794114"/>
              <a:gd name="connsiteX6" fmla="*/ 0 w 1047161"/>
              <a:gd name="connsiteY6" fmla="*/ 10478 h 794114"/>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258884 w 1035535"/>
              <a:gd name="connsiteY5" fmla="*/ 481830 h 807449"/>
              <a:gd name="connsiteX6" fmla="*/ 12187 w 1035535"/>
              <a:gd name="connsiteY6" fmla="*/ 0 h 807449"/>
              <a:gd name="connsiteX0" fmla="*/ 1016121 w 1035535"/>
              <a:gd name="connsiteY0" fmla="*/ 13335 h 807449"/>
              <a:gd name="connsiteX1" fmla="*/ 776651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16121 w 1035535"/>
              <a:gd name="connsiteY0" fmla="*/ 13335 h 807449"/>
              <a:gd name="connsiteX1" fmla="*/ 619488 w 1035535"/>
              <a:gd name="connsiteY1" fmla="*/ 481830 h 807449"/>
              <a:gd name="connsiteX2" fmla="*/ 1035535 w 1035535"/>
              <a:gd name="connsiteY2" fmla="*/ 481830 h 807449"/>
              <a:gd name="connsiteX3" fmla="*/ 517768 w 1035535"/>
              <a:gd name="connsiteY3" fmla="*/ 807449 h 807449"/>
              <a:gd name="connsiteX4" fmla="*/ 0 w 1035535"/>
              <a:gd name="connsiteY4" fmla="*/ 481830 h 807449"/>
              <a:gd name="connsiteX5" fmla="*/ 392234 w 1035535"/>
              <a:gd name="connsiteY5" fmla="*/ 486592 h 807449"/>
              <a:gd name="connsiteX6" fmla="*/ 12187 w 1035535"/>
              <a:gd name="connsiteY6" fmla="*/ 0 h 807449"/>
              <a:gd name="connsiteX0" fmla="*/ 1044696 w 1044696"/>
              <a:gd name="connsiteY0" fmla="*/ 0 h 832214"/>
              <a:gd name="connsiteX1" fmla="*/ 619488 w 1044696"/>
              <a:gd name="connsiteY1" fmla="*/ 506595 h 832214"/>
              <a:gd name="connsiteX2" fmla="*/ 1035535 w 1044696"/>
              <a:gd name="connsiteY2" fmla="*/ 506595 h 832214"/>
              <a:gd name="connsiteX3" fmla="*/ 517768 w 1044696"/>
              <a:gd name="connsiteY3" fmla="*/ 832214 h 832214"/>
              <a:gd name="connsiteX4" fmla="*/ 0 w 1044696"/>
              <a:gd name="connsiteY4" fmla="*/ 506595 h 832214"/>
              <a:gd name="connsiteX5" fmla="*/ 392234 w 1044696"/>
              <a:gd name="connsiteY5" fmla="*/ 511357 h 832214"/>
              <a:gd name="connsiteX6" fmla="*/ 12187 w 1044696"/>
              <a:gd name="connsiteY6" fmla="*/ 24765 h 832214"/>
              <a:gd name="connsiteX0" fmla="*/ 1032509 w 1032509"/>
              <a:gd name="connsiteY0" fmla="*/ 0 h 832214"/>
              <a:gd name="connsiteX1" fmla="*/ 607301 w 1032509"/>
              <a:gd name="connsiteY1" fmla="*/ 506595 h 832214"/>
              <a:gd name="connsiteX2" fmla="*/ 1023348 w 1032509"/>
              <a:gd name="connsiteY2" fmla="*/ 506595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832214"/>
              <a:gd name="connsiteX1" fmla="*/ 607301 w 1032509"/>
              <a:gd name="connsiteY1" fmla="*/ 506595 h 832214"/>
              <a:gd name="connsiteX2" fmla="*/ 804276 w 1032509"/>
              <a:gd name="connsiteY2" fmla="*/ 513741 h 832214"/>
              <a:gd name="connsiteX3" fmla="*/ 505581 w 1032509"/>
              <a:gd name="connsiteY3" fmla="*/ 832214 h 832214"/>
              <a:gd name="connsiteX4" fmla="*/ 237844 w 1032509"/>
              <a:gd name="connsiteY4" fmla="*/ 508976 h 832214"/>
              <a:gd name="connsiteX5" fmla="*/ 380047 w 1032509"/>
              <a:gd name="connsiteY5" fmla="*/ 511357 h 832214"/>
              <a:gd name="connsiteX6" fmla="*/ 0 w 1032509"/>
              <a:gd name="connsiteY6" fmla="*/ 24765 h 832214"/>
              <a:gd name="connsiteX0" fmla="*/ 1032509 w 1032509"/>
              <a:gd name="connsiteY0" fmla="*/ 0 h 722679"/>
              <a:gd name="connsiteX1" fmla="*/ 607301 w 1032509"/>
              <a:gd name="connsiteY1" fmla="*/ 506595 h 722679"/>
              <a:gd name="connsiteX2" fmla="*/ 804276 w 1032509"/>
              <a:gd name="connsiteY2" fmla="*/ 513741 h 722679"/>
              <a:gd name="connsiteX3" fmla="*/ 507965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804276 w 1032509"/>
              <a:gd name="connsiteY2" fmla="*/ 513741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2679"/>
              <a:gd name="connsiteX1" fmla="*/ 607301 w 1032509"/>
              <a:gd name="connsiteY1" fmla="*/ 506595 h 722679"/>
              <a:gd name="connsiteX2" fmla="*/ 792369 w 1032509"/>
              <a:gd name="connsiteY2" fmla="*/ 515732 h 722679"/>
              <a:gd name="connsiteX3" fmla="*/ 498440 w 1032509"/>
              <a:gd name="connsiteY3" fmla="*/ 722679 h 722679"/>
              <a:gd name="connsiteX4" fmla="*/ 237844 w 1032509"/>
              <a:gd name="connsiteY4" fmla="*/ 508976 h 722679"/>
              <a:gd name="connsiteX5" fmla="*/ 380047 w 1032509"/>
              <a:gd name="connsiteY5" fmla="*/ 511357 h 722679"/>
              <a:gd name="connsiteX6" fmla="*/ 0 w 1032509"/>
              <a:gd name="connsiteY6" fmla="*/ 24765 h 722679"/>
              <a:gd name="connsiteX0" fmla="*/ 1032509 w 1032509"/>
              <a:gd name="connsiteY0" fmla="*/ 0 h 720688"/>
              <a:gd name="connsiteX1" fmla="*/ 607301 w 1032509"/>
              <a:gd name="connsiteY1" fmla="*/ 506595 h 720688"/>
              <a:gd name="connsiteX2" fmla="*/ 792369 w 1032509"/>
              <a:gd name="connsiteY2" fmla="*/ 515732 h 720688"/>
              <a:gd name="connsiteX3" fmla="*/ 503202 w 1032509"/>
              <a:gd name="connsiteY3" fmla="*/ 720688 h 720688"/>
              <a:gd name="connsiteX4" fmla="*/ 237844 w 1032509"/>
              <a:gd name="connsiteY4" fmla="*/ 508976 h 720688"/>
              <a:gd name="connsiteX5" fmla="*/ 380047 w 1032509"/>
              <a:gd name="connsiteY5" fmla="*/ 511357 h 720688"/>
              <a:gd name="connsiteX6" fmla="*/ 0 w 1032509"/>
              <a:gd name="connsiteY6" fmla="*/ 24765 h 720688"/>
              <a:gd name="connsiteX0" fmla="*/ 1044414 w 1044414"/>
              <a:gd name="connsiteY0" fmla="*/ 0 h 720688"/>
              <a:gd name="connsiteX1" fmla="*/ 619206 w 1044414"/>
              <a:gd name="connsiteY1" fmla="*/ 506595 h 720688"/>
              <a:gd name="connsiteX2" fmla="*/ 804274 w 1044414"/>
              <a:gd name="connsiteY2" fmla="*/ 515732 h 720688"/>
              <a:gd name="connsiteX3" fmla="*/ 515107 w 1044414"/>
              <a:gd name="connsiteY3" fmla="*/ 720688 h 720688"/>
              <a:gd name="connsiteX4" fmla="*/ 249749 w 1044414"/>
              <a:gd name="connsiteY4" fmla="*/ 508976 h 720688"/>
              <a:gd name="connsiteX5" fmla="*/ 391952 w 1044414"/>
              <a:gd name="connsiteY5" fmla="*/ 511357 h 720688"/>
              <a:gd name="connsiteX6" fmla="*/ 0 w 1044414"/>
              <a:gd name="connsiteY6" fmla="*/ 4852 h 720688"/>
              <a:gd name="connsiteX0" fmla="*/ 1082514 w 1082514"/>
              <a:gd name="connsiteY0" fmla="*/ 0 h 722679"/>
              <a:gd name="connsiteX1" fmla="*/ 619206 w 1082514"/>
              <a:gd name="connsiteY1" fmla="*/ 508586 h 722679"/>
              <a:gd name="connsiteX2" fmla="*/ 804274 w 1082514"/>
              <a:gd name="connsiteY2" fmla="*/ 517723 h 722679"/>
              <a:gd name="connsiteX3" fmla="*/ 515107 w 1082514"/>
              <a:gd name="connsiteY3" fmla="*/ 722679 h 722679"/>
              <a:gd name="connsiteX4" fmla="*/ 249749 w 1082514"/>
              <a:gd name="connsiteY4" fmla="*/ 510967 h 722679"/>
              <a:gd name="connsiteX5" fmla="*/ 391952 w 1082514"/>
              <a:gd name="connsiteY5" fmla="*/ 513348 h 722679"/>
              <a:gd name="connsiteX6" fmla="*/ 0 w 1082514"/>
              <a:gd name="connsiteY6" fmla="*/ 6843 h 722679"/>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91952 w 1082514"/>
              <a:gd name="connsiteY5" fmla="*/ 513348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49749 w 1082514"/>
              <a:gd name="connsiteY4" fmla="*/ 510967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3080 w 1082514"/>
              <a:gd name="connsiteY4" fmla="*/ 526899 h 724672"/>
              <a:gd name="connsiteX5" fmla="*/ 380046 w 1082514"/>
              <a:gd name="connsiteY5" fmla="*/ 533263 h 724672"/>
              <a:gd name="connsiteX6" fmla="*/ 0 w 1082514"/>
              <a:gd name="connsiteY6" fmla="*/ 6843 h 724672"/>
              <a:gd name="connsiteX0" fmla="*/ 1082514 w 1082514"/>
              <a:gd name="connsiteY0" fmla="*/ 0 h 724672"/>
              <a:gd name="connsiteX1" fmla="*/ 619206 w 1082514"/>
              <a:gd name="connsiteY1" fmla="*/ 508586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04274 w 1082514"/>
              <a:gd name="connsiteY2" fmla="*/ 517723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380046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37842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830468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90644 w 1082514"/>
              <a:gd name="connsiteY1" fmla="*/ 532484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 name="connsiteX0" fmla="*/ 1082514 w 1082514"/>
              <a:gd name="connsiteY0" fmla="*/ 0 h 724672"/>
              <a:gd name="connsiteX1" fmla="*/ 638256 w 1082514"/>
              <a:gd name="connsiteY1" fmla="*/ 534476 h 724672"/>
              <a:gd name="connsiteX2" fmla="*/ 768555 w 1082514"/>
              <a:gd name="connsiteY2" fmla="*/ 531664 h 724672"/>
              <a:gd name="connsiteX3" fmla="*/ 534160 w 1082514"/>
              <a:gd name="connsiteY3" fmla="*/ 724672 h 724672"/>
              <a:gd name="connsiteX4" fmla="*/ 297373 w 1082514"/>
              <a:gd name="connsiteY4" fmla="*/ 532873 h 724672"/>
              <a:gd name="connsiteX5" fmla="*/ 434815 w 1082514"/>
              <a:gd name="connsiteY5" fmla="*/ 533263 h 724672"/>
              <a:gd name="connsiteX6" fmla="*/ 0 w 1082514"/>
              <a:gd name="connsiteY6" fmla="*/ 6843 h 724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514" h="724672">
                <a:moveTo>
                  <a:pt x="1082514" y="0"/>
                </a:moveTo>
                <a:cubicBezTo>
                  <a:pt x="788378" y="227602"/>
                  <a:pt x="727605" y="349736"/>
                  <a:pt x="638256" y="534476"/>
                </a:cubicBezTo>
                <a:lnTo>
                  <a:pt x="768555" y="531664"/>
                </a:lnTo>
                <a:lnTo>
                  <a:pt x="534160" y="724672"/>
                </a:lnTo>
                <a:lnTo>
                  <a:pt x="297373" y="532873"/>
                </a:lnTo>
                <a:lnTo>
                  <a:pt x="434815" y="533263"/>
                </a:lnTo>
                <a:cubicBezTo>
                  <a:pt x="434815" y="377098"/>
                  <a:pt x="0" y="6843"/>
                  <a:pt x="0" y="6843"/>
                </a:cubicBezTo>
              </a:path>
            </a:pathLst>
          </a:custGeom>
          <a:gradFill flip="none" rotWithShape="1">
            <a:gsLst>
              <a:gs pos="15000">
                <a:srgbClr val="FFC000"/>
              </a:gs>
              <a:gs pos="100000">
                <a:schemeClr val="bg1">
                  <a:alpha val="0"/>
                </a:schemeClr>
              </a:gs>
            </a:gsLst>
            <a:lin ang="16200000" scaled="1"/>
            <a:tileRect/>
          </a:gradFill>
          <a:ln w="19050">
            <a:gradFill flip="none" rotWithShape="1">
              <a:gsLst>
                <a:gs pos="100000">
                  <a:schemeClr val="bg1">
                    <a:lumMod val="100000"/>
                    <a:alpha val="0"/>
                  </a:schemeClr>
                </a:gs>
                <a:gs pos="31000">
                  <a:srgbClr val="FF9933"/>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sz="1800">
              <a:solidFill>
                <a:prstClr val="white"/>
              </a:solidFill>
            </a:endParaRPr>
          </a:p>
        </p:txBody>
      </p:sp>
      <p:sp>
        <p:nvSpPr>
          <p:cNvPr id="93" name="Rectangle 339"/>
          <p:cNvSpPr>
            <a:spLocks noChangeArrowheads="1"/>
          </p:cNvSpPr>
          <p:nvPr/>
        </p:nvSpPr>
        <p:spPr bwMode="auto">
          <a:xfrm flipH="1">
            <a:off x="8421958" y="1642385"/>
            <a:ext cx="1250795" cy="412702"/>
          </a:xfrm>
          <a:prstGeom prst="rect">
            <a:avLst/>
          </a:prstGeom>
          <a:noFill/>
          <a:ln w="12700" algn="ctr">
            <a:noFill/>
            <a:miter lim="800000"/>
            <a:headEnd/>
            <a:tailEnd/>
          </a:ln>
        </p:spPr>
        <p:txBody>
          <a:bodyPr wrap="square" lIns="0" tIns="0" rIns="0" bIns="0" anchor="t"/>
          <a:lstStyle/>
          <a:p>
            <a:pPr algn="ctr" defTabSz="2647950" eaLnBrk="0" hangingPunct="0"/>
            <a:r>
              <a:rPr lang="en-US" altLang="zh-CN" sz="1200" dirty="0"/>
              <a:t>Filtrando portas GEM nas Nações Unidas</a:t>
            </a:r>
            <a:endParaRPr kumimoji="0" lang="en-US" altLang="zh-CN" sz="1200" dirty="0">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103" name="直接连接符 102"/>
          <p:cNvCxnSpPr/>
          <p:nvPr/>
        </p:nvCxnSpPr>
        <p:spPr bwMode="auto">
          <a:xfrm>
            <a:off x="770648" y="5760645"/>
            <a:ext cx="765189" cy="0"/>
          </a:xfrm>
          <a:prstGeom prst="line">
            <a:avLst/>
          </a:prstGeom>
          <a:solidFill>
            <a:schemeClr val="accent1"/>
          </a:solidFill>
          <a:ln w="19050" cap="flat" cmpd="sng" algn="ctr">
            <a:solidFill>
              <a:srgbClr val="FFC000"/>
            </a:solidFill>
            <a:prstDash val="solid"/>
            <a:round/>
            <a:headEnd type="none" w="med" len="med"/>
            <a:tailEnd type="none" w="med" len="med"/>
          </a:ln>
          <a:effectLst/>
        </p:spPr>
      </p:cxnSp>
      <p:cxnSp>
        <p:nvCxnSpPr>
          <p:cNvPr id="104" name="直接连接符 103"/>
          <p:cNvCxnSpPr/>
          <p:nvPr/>
        </p:nvCxnSpPr>
        <p:spPr bwMode="auto">
          <a:xfrm>
            <a:off x="770648" y="5982141"/>
            <a:ext cx="765189"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05" name="Rectangle 339"/>
          <p:cNvSpPr>
            <a:spLocks noChangeArrowheads="1"/>
          </p:cNvSpPr>
          <p:nvPr/>
        </p:nvSpPr>
        <p:spPr bwMode="auto">
          <a:xfrm flipH="1">
            <a:off x="1638047" y="5652020"/>
            <a:ext cx="1060283" cy="217250"/>
          </a:xfrm>
          <a:prstGeom prst="rect">
            <a:avLst/>
          </a:prstGeom>
          <a:noFill/>
          <a:ln w="12700" algn="ctr">
            <a:noFill/>
            <a:miter lim="800000"/>
            <a:headEnd/>
            <a:tailEnd/>
          </a:ln>
        </p:spPr>
        <p:txBody>
          <a:bodyPr wrap="none" lIns="0" tIns="0" rIns="0" bIns="0" anchor="ctr"/>
          <a:lstStyle/>
          <a:p>
            <a:pPr defTabSz="2647950" eaLnBrk="0" hangingPunct="0"/>
            <a:r>
              <a:rPr lang="en-US" altLang="zh-CN" sz="1200" dirty="0"/>
              <a:t>Fibra ótica</a:t>
            </a:r>
            <a:endParaRPr kumimoji="0" lang="en-US" altLang="zh-CN" sz="1200" dirty="0">
              <a:latin typeface="方正兰亭黑简体" panose="02000000000000000000" pitchFamily="2" charset="-122"/>
              <a:ea typeface="方正兰亭黑简体" panose="02000000000000000000" pitchFamily="2" charset="-122"/>
            </a:endParaRPr>
          </a:p>
        </p:txBody>
      </p:sp>
      <p:sp>
        <p:nvSpPr>
          <p:cNvPr id="106" name="Rectangle 339"/>
          <p:cNvSpPr>
            <a:spLocks noChangeArrowheads="1"/>
          </p:cNvSpPr>
          <p:nvPr/>
        </p:nvSpPr>
        <p:spPr bwMode="auto">
          <a:xfrm flipH="1">
            <a:off x="1638047" y="5856364"/>
            <a:ext cx="1060283" cy="217250"/>
          </a:xfrm>
          <a:prstGeom prst="rect">
            <a:avLst/>
          </a:prstGeom>
          <a:noFill/>
          <a:ln w="12700" algn="ctr">
            <a:noFill/>
            <a:miter lim="800000"/>
            <a:headEnd/>
            <a:tailEnd/>
          </a:ln>
        </p:spPr>
        <p:txBody>
          <a:bodyPr wrap="none" lIns="0" tIns="0" rIns="0" bIns="0" anchor="ctr"/>
          <a:lstStyle/>
          <a:p>
            <a:pPr defTabSz="2647950" eaLnBrk="0" hangingPunct="0"/>
            <a:r>
              <a:rPr lang="en-US" altLang="zh-CN" sz="1200" dirty="0"/>
              <a:t>Par trançado</a:t>
            </a:r>
            <a:endParaRPr kumimoji="0" lang="en-US" altLang="zh-CN" sz="1200" dirty="0">
              <a:latin typeface="方正兰亭黑简体" panose="02000000000000000000" pitchFamily="2" charset="-122"/>
              <a:ea typeface="方正兰亭黑简体" panose="02000000000000000000" pitchFamily="2" charset="-122"/>
            </a:endParaRPr>
          </a:p>
        </p:txBody>
      </p:sp>
      <p:sp>
        <p:nvSpPr>
          <p:cNvPr id="2" name="矩形 36">
            <a:extLst>
              <a:ext uri="{FF2B5EF4-FFF2-40B4-BE49-F238E27FC236}">
                <a16:creationId xmlns:a16="http://schemas.microsoft.com/office/drawing/2014/main" id="{86D5D613-FE81-34C3-9F9B-CE0F32255F3D}"/>
              </a:ext>
            </a:extLst>
          </p:cNvPr>
          <p:cNvSpPr/>
          <p:nvPr/>
        </p:nvSpPr>
        <p:spPr>
          <a:xfrm>
            <a:off x="2765799" y="2470846"/>
            <a:ext cx="1397997" cy="276999"/>
          </a:xfrm>
          <a:prstGeom prst="rect">
            <a:avLst/>
          </a:prstGeom>
          <a:solidFill>
            <a:srgbClr val="CCECFF"/>
          </a:solidFill>
        </p:spPr>
        <p:txBody>
          <a:bodyPr wrap="square" rtlCol="0" anchor="ctr">
            <a:spAutoFit/>
          </a:bodyPr>
          <a:lstStyle/>
          <a:p>
            <a:pPr algn="ctr" fontAlgn="auto"/>
            <a:r>
              <a:rPr lang="en-US" altLang="zh-CN" sz="1200" dirty="0" err="1">
                <a:latin typeface="Huawei Sans" panose="020C0503030203020204" pitchFamily="34" charset="0"/>
                <a:ea typeface="+mn-ea"/>
                <a:cs typeface="Huawei Sans" panose="020C0503030203020204" pitchFamily="34" charset="0"/>
              </a:rPr>
              <a:t>Intervalo</a:t>
            </a:r>
            <a:endParaRPr lang="zh-CN" altLang="en-US" sz="1200" dirty="0">
              <a:latin typeface="Huawei Sans" panose="020C0503030203020204" pitchFamily="34" charset="0"/>
              <a:ea typeface="+mn-ea"/>
              <a:cs typeface="Huawei Sans" panose="020C0503030203020204" pitchFamily="34" charset="0"/>
            </a:endParaRPr>
          </a:p>
        </p:txBody>
      </p:sp>
      <p:sp>
        <p:nvSpPr>
          <p:cNvPr id="9" name="矩形 37">
            <a:extLst>
              <a:ext uri="{FF2B5EF4-FFF2-40B4-BE49-F238E27FC236}">
                <a16:creationId xmlns:a16="http://schemas.microsoft.com/office/drawing/2014/main" id="{440152BE-25D8-25E8-DE7D-E70AE458157E}"/>
              </a:ext>
            </a:extLst>
          </p:cNvPr>
          <p:cNvSpPr/>
          <p:nvPr/>
        </p:nvSpPr>
        <p:spPr>
          <a:xfrm>
            <a:off x="2765799" y="2743171"/>
            <a:ext cx="1397997" cy="276999"/>
          </a:xfrm>
          <a:prstGeom prst="rect">
            <a:avLst/>
          </a:prstGeom>
          <a:solidFill>
            <a:srgbClr val="CCECFF"/>
          </a:solidFill>
        </p:spPr>
        <p:txBody>
          <a:bodyPr wrap="square" rtlCol="0" anchor="ctr">
            <a:spAutoFit/>
          </a:bodyPr>
          <a:lstStyle/>
          <a:p>
            <a:pPr algn="ctr" fontAlgn="auto"/>
            <a:r>
              <a:rPr lang="en-US" altLang="zh-CN" sz="1200" dirty="0" err="1">
                <a:latin typeface="Huawei Sans" panose="020C0503030203020204" pitchFamily="34" charset="0"/>
                <a:ea typeface="+mn-ea"/>
                <a:cs typeface="Huawei Sans" panose="020C0503030203020204" pitchFamily="34" charset="0"/>
              </a:rPr>
              <a:t>Preâmbulo</a:t>
            </a:r>
            <a:endParaRPr lang="zh-CN" altLang="en-US" sz="1200" dirty="0">
              <a:latin typeface="Huawei Sans" panose="020C0503030203020204" pitchFamily="34" charset="0"/>
              <a:ea typeface="+mn-ea"/>
              <a:cs typeface="Huawei Sans" panose="020C0503030203020204" pitchFamily="34" charset="0"/>
            </a:endParaRPr>
          </a:p>
        </p:txBody>
      </p:sp>
      <p:sp>
        <p:nvSpPr>
          <p:cNvPr id="10" name="矩形 38">
            <a:extLst>
              <a:ext uri="{FF2B5EF4-FFF2-40B4-BE49-F238E27FC236}">
                <a16:creationId xmlns:a16="http://schemas.microsoft.com/office/drawing/2014/main" id="{40F9C9F6-184D-0A90-54F3-9751C32C9DCE}"/>
              </a:ext>
            </a:extLst>
          </p:cNvPr>
          <p:cNvSpPr/>
          <p:nvPr/>
        </p:nvSpPr>
        <p:spPr>
          <a:xfrm>
            <a:off x="2765799" y="3023146"/>
            <a:ext cx="1397997" cy="256675"/>
          </a:xfrm>
          <a:prstGeom prst="rect">
            <a:avLst/>
          </a:prstGeom>
          <a:solidFill>
            <a:srgbClr val="CCECFF"/>
          </a:solidFill>
        </p:spPr>
        <p:txBody>
          <a:bodyPr wrap="square" rtlCol="0" anchor="ctr">
            <a:spAutoFit/>
          </a:bodyPr>
          <a:lstStyle/>
          <a:p>
            <a:pPr algn="ctr" fontAlgn="auto"/>
            <a:r>
              <a:rPr lang="en-US" altLang="zh-CN" sz="1200" dirty="0">
                <a:latin typeface="Huawei Sans" panose="020C0503030203020204" pitchFamily="34" charset="0"/>
                <a:ea typeface="+mn-ea"/>
                <a:cs typeface="Huawei Sans" panose="020C0503030203020204" pitchFamily="34" charset="0"/>
              </a:rPr>
              <a:t>SFD</a:t>
            </a:r>
            <a:endParaRPr lang="zh-CN" altLang="en-US" sz="1200" dirty="0">
              <a:latin typeface="Huawei Sans" panose="020C0503030203020204" pitchFamily="34" charset="0"/>
              <a:ea typeface="+mn-ea"/>
              <a:cs typeface="Huawei Sans" panose="020C0503030203020204" pitchFamily="34" charset="0"/>
            </a:endParaRPr>
          </a:p>
        </p:txBody>
      </p:sp>
      <p:sp>
        <p:nvSpPr>
          <p:cNvPr id="11" name="矩形 39">
            <a:extLst>
              <a:ext uri="{FF2B5EF4-FFF2-40B4-BE49-F238E27FC236}">
                <a16:creationId xmlns:a16="http://schemas.microsoft.com/office/drawing/2014/main" id="{3B71A378-C0DC-AC35-45E7-57E7785F2752}"/>
              </a:ext>
            </a:extLst>
          </p:cNvPr>
          <p:cNvSpPr/>
          <p:nvPr/>
        </p:nvSpPr>
        <p:spPr>
          <a:xfrm>
            <a:off x="2765799" y="3298958"/>
            <a:ext cx="1397997" cy="256675"/>
          </a:xfrm>
          <a:prstGeom prst="rect">
            <a:avLst/>
          </a:prstGeom>
          <a:solidFill>
            <a:srgbClr val="CCECFF"/>
          </a:solidFill>
        </p:spPr>
        <p:txBody>
          <a:bodyPr wrap="square" rtlCol="0" anchor="ctr">
            <a:spAutoFit/>
          </a:bodyPr>
          <a:lstStyle/>
          <a:p>
            <a:pPr algn="ctr" fontAlgn="auto"/>
            <a:r>
              <a:rPr lang="en-US" altLang="zh-CN" sz="1200" dirty="0">
                <a:latin typeface="Huawei Sans" panose="020C0503030203020204" pitchFamily="34" charset="0"/>
                <a:ea typeface="+mn-ea"/>
                <a:cs typeface="Huawei Sans" panose="020C0503030203020204" pitchFamily="34" charset="0"/>
              </a:rPr>
              <a:t>DA</a:t>
            </a:r>
            <a:r>
              <a:rPr lang="zh-CN" altLang="en-US" sz="1200" dirty="0">
                <a:latin typeface="Huawei Sans" panose="020C0503030203020204" pitchFamily="34" charset="0"/>
                <a:ea typeface="+mn-ea"/>
                <a:cs typeface="Huawei Sans" panose="020C0503030203020204" pitchFamily="34" charset="0"/>
              </a:rPr>
              <a:t>（</a:t>
            </a:r>
            <a:r>
              <a:rPr lang="en-US" altLang="zh-CN" sz="1200" dirty="0">
                <a:latin typeface="Huawei Sans" panose="020C0503030203020204" pitchFamily="34" charset="0"/>
                <a:ea typeface="+mn-ea"/>
                <a:cs typeface="Huawei Sans" panose="020C0503030203020204" pitchFamily="34" charset="0"/>
              </a:rPr>
              <a:t>MAC1</a:t>
            </a:r>
            <a:r>
              <a:rPr lang="zh-CN" altLang="en-US" sz="1200" dirty="0">
                <a:latin typeface="Huawei Sans" panose="020C0503030203020204" pitchFamily="34" charset="0"/>
                <a:ea typeface="+mn-ea"/>
                <a:cs typeface="Huawei Sans" panose="020C0503030203020204" pitchFamily="34" charset="0"/>
              </a:rPr>
              <a:t>）</a:t>
            </a:r>
          </a:p>
        </p:txBody>
      </p:sp>
      <p:sp>
        <p:nvSpPr>
          <p:cNvPr id="12" name="矩形 40">
            <a:extLst>
              <a:ext uri="{FF2B5EF4-FFF2-40B4-BE49-F238E27FC236}">
                <a16:creationId xmlns:a16="http://schemas.microsoft.com/office/drawing/2014/main" id="{300A3E52-4FB0-F588-9E1E-D92A4921CFE6}"/>
              </a:ext>
            </a:extLst>
          </p:cNvPr>
          <p:cNvSpPr/>
          <p:nvPr/>
        </p:nvSpPr>
        <p:spPr>
          <a:xfrm>
            <a:off x="2765429" y="3576080"/>
            <a:ext cx="1397997" cy="256675"/>
          </a:xfrm>
          <a:prstGeom prst="rect">
            <a:avLst/>
          </a:prstGeom>
          <a:solidFill>
            <a:srgbClr val="CCECFF"/>
          </a:solidFill>
        </p:spPr>
        <p:txBody>
          <a:bodyPr wrap="square" rtlCol="0" anchor="ctr">
            <a:spAutoFit/>
          </a:bodyPr>
          <a:lstStyle/>
          <a:p>
            <a:pPr algn="ctr" fontAlgn="auto"/>
            <a:r>
              <a:rPr lang="en-US" altLang="zh-CN" sz="1200" dirty="0">
                <a:latin typeface="Huawei Sans" panose="020C0503030203020204" pitchFamily="34" charset="0"/>
                <a:ea typeface="+mn-ea"/>
                <a:cs typeface="Huawei Sans" panose="020C0503030203020204" pitchFamily="34" charset="0"/>
              </a:rPr>
              <a:t>SA</a:t>
            </a:r>
            <a:r>
              <a:rPr lang="zh-CN" altLang="en-US" sz="1200" dirty="0">
                <a:latin typeface="Huawei Sans" panose="020C0503030203020204" pitchFamily="34" charset="0"/>
                <a:ea typeface="+mn-ea"/>
                <a:cs typeface="Huawei Sans" panose="020C0503030203020204" pitchFamily="34" charset="0"/>
              </a:rPr>
              <a:t>（</a:t>
            </a:r>
            <a:r>
              <a:rPr lang="en-US" altLang="zh-CN" sz="1200" dirty="0">
                <a:latin typeface="Huawei Sans" panose="020C0503030203020204" pitchFamily="34" charset="0"/>
                <a:ea typeface="+mn-ea"/>
                <a:cs typeface="Huawei Sans" panose="020C0503030203020204" pitchFamily="34" charset="0"/>
              </a:rPr>
              <a:t>MAC3</a:t>
            </a:r>
            <a:r>
              <a:rPr lang="zh-CN" altLang="en-US" sz="1200" dirty="0">
                <a:latin typeface="Huawei Sans" panose="020C0503030203020204" pitchFamily="34" charset="0"/>
                <a:ea typeface="+mn-ea"/>
                <a:cs typeface="Huawei Sans" panose="020C0503030203020204" pitchFamily="34" charset="0"/>
              </a:rPr>
              <a:t>）</a:t>
            </a:r>
          </a:p>
        </p:txBody>
      </p:sp>
      <p:sp>
        <p:nvSpPr>
          <p:cNvPr id="49" name="矩形 41">
            <a:extLst>
              <a:ext uri="{FF2B5EF4-FFF2-40B4-BE49-F238E27FC236}">
                <a16:creationId xmlns:a16="http://schemas.microsoft.com/office/drawing/2014/main" id="{2BACCB68-AC9F-B3E8-4B32-B13171D7EE10}"/>
              </a:ext>
            </a:extLst>
          </p:cNvPr>
          <p:cNvSpPr/>
          <p:nvPr/>
        </p:nvSpPr>
        <p:spPr>
          <a:xfrm>
            <a:off x="2765429" y="3848558"/>
            <a:ext cx="1397997" cy="255600"/>
          </a:xfrm>
          <a:prstGeom prst="rect">
            <a:avLst/>
          </a:prstGeom>
          <a:solidFill>
            <a:srgbClr val="CCECFF"/>
          </a:solidFill>
        </p:spPr>
        <p:txBody>
          <a:bodyPr wrap="square" rtlCol="0" anchor="ctr">
            <a:spAutoFit/>
          </a:bodyPr>
          <a:lstStyle/>
          <a:p>
            <a:pPr algn="ctr" fontAlgn="auto"/>
            <a:r>
              <a:rPr lang="en-US" altLang="zh-CN" sz="1200" dirty="0" err="1">
                <a:latin typeface="Huawei Sans" panose="020C0503030203020204" pitchFamily="34" charset="0"/>
                <a:ea typeface="+mn-ea"/>
                <a:cs typeface="Huawei Sans" panose="020C0503030203020204" pitchFamily="34" charset="0"/>
              </a:rPr>
              <a:t>Compr</a:t>
            </a:r>
            <a:r>
              <a:rPr lang="en-US" altLang="zh-CN" sz="1200" dirty="0">
                <a:latin typeface="Huawei Sans" panose="020C0503030203020204" pitchFamily="34" charset="0"/>
                <a:ea typeface="+mn-ea"/>
                <a:cs typeface="Huawei Sans" panose="020C0503030203020204" pitchFamily="34" charset="0"/>
              </a:rPr>
              <a:t>./Tipo</a:t>
            </a:r>
            <a:endParaRPr lang="zh-CN" altLang="en-US" sz="1200" dirty="0">
              <a:latin typeface="Huawei Sans" panose="020C0503030203020204" pitchFamily="34" charset="0"/>
              <a:ea typeface="+mn-ea"/>
              <a:cs typeface="Huawei Sans" panose="020C0503030203020204" pitchFamily="34" charset="0"/>
            </a:endParaRPr>
          </a:p>
        </p:txBody>
      </p:sp>
      <p:sp>
        <p:nvSpPr>
          <p:cNvPr id="53" name="矩形 42">
            <a:extLst>
              <a:ext uri="{FF2B5EF4-FFF2-40B4-BE49-F238E27FC236}">
                <a16:creationId xmlns:a16="http://schemas.microsoft.com/office/drawing/2014/main" id="{AC644606-5A68-8451-B4D5-48F33B66CCE3}"/>
              </a:ext>
            </a:extLst>
          </p:cNvPr>
          <p:cNvSpPr/>
          <p:nvPr/>
        </p:nvSpPr>
        <p:spPr>
          <a:xfrm>
            <a:off x="2765429" y="4122274"/>
            <a:ext cx="1397997" cy="256675"/>
          </a:xfrm>
          <a:prstGeom prst="rect">
            <a:avLst/>
          </a:prstGeom>
          <a:solidFill>
            <a:srgbClr val="CCECFF"/>
          </a:solidFill>
        </p:spPr>
        <p:txBody>
          <a:bodyPr wrap="square" rtlCol="0" anchor="ctr">
            <a:spAutoFit/>
          </a:bodyPr>
          <a:lstStyle/>
          <a:p>
            <a:pPr algn="ctr" fontAlgn="auto"/>
            <a:r>
              <a:rPr lang="en-US" altLang="zh-CN" sz="1200" dirty="0">
                <a:latin typeface="Huawei Sans" panose="020C0503030203020204" pitchFamily="34" charset="0"/>
                <a:ea typeface="+mn-ea"/>
                <a:cs typeface="Huawei Sans" panose="020C0503030203020204" pitchFamily="34" charset="0"/>
              </a:rPr>
              <a:t>Client Data</a:t>
            </a:r>
            <a:endParaRPr lang="zh-CN" altLang="en-US" sz="1200" dirty="0">
              <a:latin typeface="Huawei Sans" panose="020C0503030203020204" pitchFamily="34" charset="0"/>
              <a:ea typeface="+mn-ea"/>
              <a:cs typeface="Huawei Sans" panose="020C0503030203020204" pitchFamily="34" charset="0"/>
            </a:endParaRPr>
          </a:p>
        </p:txBody>
      </p:sp>
      <p:sp>
        <p:nvSpPr>
          <p:cNvPr id="73" name="矩形 43">
            <a:extLst>
              <a:ext uri="{FF2B5EF4-FFF2-40B4-BE49-F238E27FC236}">
                <a16:creationId xmlns:a16="http://schemas.microsoft.com/office/drawing/2014/main" id="{B08B7DB8-7933-5AF0-49EA-208AD9BBED0D}"/>
              </a:ext>
            </a:extLst>
          </p:cNvPr>
          <p:cNvSpPr/>
          <p:nvPr/>
        </p:nvSpPr>
        <p:spPr>
          <a:xfrm>
            <a:off x="2765429" y="4395507"/>
            <a:ext cx="1397997" cy="256675"/>
          </a:xfrm>
          <a:prstGeom prst="rect">
            <a:avLst/>
          </a:prstGeom>
          <a:solidFill>
            <a:srgbClr val="CCECFF"/>
          </a:solidFill>
        </p:spPr>
        <p:txBody>
          <a:bodyPr wrap="square" rtlCol="0" anchor="ctr">
            <a:spAutoFit/>
          </a:bodyPr>
          <a:lstStyle/>
          <a:p>
            <a:pPr algn="ctr" fontAlgn="auto"/>
            <a:r>
              <a:rPr lang="en-US" altLang="zh-CN" sz="1200" dirty="0">
                <a:latin typeface="Huawei Sans" panose="020C0503030203020204" pitchFamily="34" charset="0"/>
                <a:ea typeface="+mn-ea"/>
                <a:cs typeface="Huawei Sans" panose="020C0503030203020204" pitchFamily="34" charset="0"/>
              </a:rPr>
              <a:t>FCS</a:t>
            </a:r>
            <a:endParaRPr lang="zh-CN" altLang="en-US" sz="1200" dirty="0">
              <a:latin typeface="Huawei Sans" panose="020C0503030203020204" pitchFamily="34" charset="0"/>
              <a:ea typeface="+mn-ea"/>
              <a:cs typeface="Huawei Sans" panose="020C0503030203020204" pitchFamily="34" charset="0"/>
            </a:endParaRPr>
          </a:p>
        </p:txBody>
      </p:sp>
      <p:sp>
        <p:nvSpPr>
          <p:cNvPr id="102" name="矩形 44">
            <a:extLst>
              <a:ext uri="{FF2B5EF4-FFF2-40B4-BE49-F238E27FC236}">
                <a16:creationId xmlns:a16="http://schemas.microsoft.com/office/drawing/2014/main" id="{F094DCD9-B944-446B-E552-AA7782C8F74E}"/>
              </a:ext>
            </a:extLst>
          </p:cNvPr>
          <p:cNvSpPr/>
          <p:nvPr/>
        </p:nvSpPr>
        <p:spPr>
          <a:xfrm>
            <a:off x="2760885" y="4668740"/>
            <a:ext cx="1397997" cy="256675"/>
          </a:xfrm>
          <a:prstGeom prst="rect">
            <a:avLst/>
          </a:prstGeom>
          <a:solidFill>
            <a:srgbClr val="CCECFF"/>
          </a:solidFill>
        </p:spPr>
        <p:txBody>
          <a:bodyPr wrap="square" rtlCol="0" anchor="ctr">
            <a:spAutoFit/>
          </a:bodyPr>
          <a:lstStyle/>
          <a:p>
            <a:pPr algn="ctr" fontAlgn="auto"/>
            <a:r>
              <a:rPr lang="en-US" altLang="zh-CN" sz="1200" dirty="0">
                <a:latin typeface="Huawei Sans" panose="020C0503030203020204" pitchFamily="34" charset="0"/>
                <a:ea typeface="+mn-ea"/>
                <a:cs typeface="Huawei Sans" panose="020C0503030203020204" pitchFamily="34" charset="0"/>
              </a:rPr>
              <a:t>EOF</a:t>
            </a:r>
            <a:endParaRPr lang="zh-CN" altLang="en-US" sz="1200" dirty="0">
              <a:latin typeface="Huawei Sans" panose="020C0503030203020204" pitchFamily="34" charset="0"/>
              <a:ea typeface="+mn-ea"/>
              <a:cs typeface="Huawei Sans" panose="020C0503030203020204" pitchFamily="34" charset="0"/>
            </a:endParaRPr>
          </a:p>
        </p:txBody>
      </p:sp>
      <p:sp>
        <p:nvSpPr>
          <p:cNvPr id="107" name="矩形 75">
            <a:extLst>
              <a:ext uri="{FF2B5EF4-FFF2-40B4-BE49-F238E27FC236}">
                <a16:creationId xmlns:a16="http://schemas.microsoft.com/office/drawing/2014/main" id="{E20FB7BB-9A26-B9F7-C192-5C45301FE6FE}"/>
              </a:ext>
            </a:extLst>
          </p:cNvPr>
          <p:cNvSpPr/>
          <p:nvPr/>
        </p:nvSpPr>
        <p:spPr>
          <a:xfrm>
            <a:off x="4235488" y="2476311"/>
            <a:ext cx="1397997" cy="276999"/>
          </a:xfrm>
          <a:prstGeom prst="rect">
            <a:avLst/>
          </a:prstGeom>
          <a:solidFill>
            <a:schemeClr val="bg2">
              <a:lumMod val="90000"/>
            </a:schemeClr>
          </a:solidFill>
        </p:spPr>
        <p:txBody>
          <a:bodyPr wrap="square" rtlCol="0" anchor="ctr">
            <a:spAutoFit/>
          </a:bodyPr>
          <a:lstStyle/>
          <a:p>
            <a:pPr algn="ctr" fontAlgn="auto"/>
            <a:r>
              <a:rPr lang="en-US" altLang="zh-CN" sz="1200" dirty="0" err="1">
                <a:latin typeface="Huawei Sans" panose="020C0503030203020204" pitchFamily="34" charset="0"/>
                <a:ea typeface="+mn-ea"/>
                <a:cs typeface="Huawei Sans" panose="020C0503030203020204" pitchFamily="34" charset="0"/>
              </a:rPr>
              <a:t>Intervalo</a:t>
            </a:r>
            <a:endParaRPr lang="zh-CN" altLang="en-US" sz="1200" dirty="0">
              <a:latin typeface="Huawei Sans" panose="020C0503030203020204" pitchFamily="34" charset="0"/>
              <a:ea typeface="+mn-ea"/>
              <a:cs typeface="Huawei Sans" panose="020C0503030203020204" pitchFamily="34" charset="0"/>
            </a:endParaRPr>
          </a:p>
        </p:txBody>
      </p:sp>
      <p:sp>
        <p:nvSpPr>
          <p:cNvPr id="108" name="矩形 76">
            <a:extLst>
              <a:ext uri="{FF2B5EF4-FFF2-40B4-BE49-F238E27FC236}">
                <a16:creationId xmlns:a16="http://schemas.microsoft.com/office/drawing/2014/main" id="{15831B9E-BDE5-F51E-5821-9F14FB14F0FB}"/>
              </a:ext>
            </a:extLst>
          </p:cNvPr>
          <p:cNvSpPr/>
          <p:nvPr/>
        </p:nvSpPr>
        <p:spPr>
          <a:xfrm>
            <a:off x="4235488" y="2748637"/>
            <a:ext cx="1397997" cy="276999"/>
          </a:xfrm>
          <a:prstGeom prst="rect">
            <a:avLst/>
          </a:prstGeom>
          <a:solidFill>
            <a:schemeClr val="bg2">
              <a:lumMod val="90000"/>
            </a:schemeClr>
          </a:solidFill>
        </p:spPr>
        <p:txBody>
          <a:bodyPr wrap="square" rtlCol="0" anchor="ctr">
            <a:spAutoFit/>
          </a:bodyPr>
          <a:lstStyle/>
          <a:p>
            <a:pPr algn="ctr" fontAlgn="auto"/>
            <a:r>
              <a:rPr lang="en-US" altLang="zh-CN" sz="1200" dirty="0" err="1">
                <a:latin typeface="Huawei Sans" panose="020C0503030203020204" pitchFamily="34" charset="0"/>
                <a:cs typeface="Huawei Sans" panose="020C0503030203020204" pitchFamily="34" charset="0"/>
              </a:rPr>
              <a:t>Preâmbulo</a:t>
            </a:r>
            <a:endParaRPr lang="zh-CN" altLang="en-US" sz="1200" dirty="0">
              <a:latin typeface="Huawei Sans" panose="020C0503030203020204" pitchFamily="34" charset="0"/>
              <a:ea typeface="+mn-ea"/>
              <a:cs typeface="Huawei Sans" panose="020C0503030203020204" pitchFamily="34" charset="0"/>
            </a:endParaRPr>
          </a:p>
        </p:txBody>
      </p:sp>
      <p:sp>
        <p:nvSpPr>
          <p:cNvPr id="109" name="矩形 77">
            <a:extLst>
              <a:ext uri="{FF2B5EF4-FFF2-40B4-BE49-F238E27FC236}">
                <a16:creationId xmlns:a16="http://schemas.microsoft.com/office/drawing/2014/main" id="{4B57CA75-BD75-66AF-E126-2D3F25AAD2F8}"/>
              </a:ext>
            </a:extLst>
          </p:cNvPr>
          <p:cNvSpPr/>
          <p:nvPr/>
        </p:nvSpPr>
        <p:spPr>
          <a:xfrm>
            <a:off x="4235488" y="3028611"/>
            <a:ext cx="1397997" cy="256675"/>
          </a:xfrm>
          <a:prstGeom prst="rect">
            <a:avLst/>
          </a:prstGeom>
          <a:solidFill>
            <a:schemeClr val="bg2">
              <a:lumMod val="90000"/>
            </a:schemeClr>
          </a:solidFill>
        </p:spPr>
        <p:txBody>
          <a:bodyPr wrap="square" rtlCol="0" anchor="ctr">
            <a:spAutoFit/>
          </a:bodyPr>
          <a:lstStyle/>
          <a:p>
            <a:pPr algn="ctr" fontAlgn="auto"/>
            <a:r>
              <a:rPr lang="en-US" altLang="zh-CN" sz="1200" dirty="0">
                <a:latin typeface="Huawei Sans" panose="020C0503030203020204" pitchFamily="34" charset="0"/>
                <a:ea typeface="+mn-ea"/>
                <a:cs typeface="Huawei Sans" panose="020C0503030203020204" pitchFamily="34" charset="0"/>
              </a:rPr>
              <a:t>SFD</a:t>
            </a:r>
            <a:endParaRPr lang="zh-CN" altLang="en-US" sz="1200" dirty="0">
              <a:latin typeface="Huawei Sans" panose="020C0503030203020204" pitchFamily="34" charset="0"/>
              <a:ea typeface="+mn-ea"/>
              <a:cs typeface="Huawei Sans" panose="020C0503030203020204" pitchFamily="34" charset="0"/>
            </a:endParaRPr>
          </a:p>
        </p:txBody>
      </p:sp>
      <p:sp>
        <p:nvSpPr>
          <p:cNvPr id="110" name="矩形 78">
            <a:extLst>
              <a:ext uri="{FF2B5EF4-FFF2-40B4-BE49-F238E27FC236}">
                <a16:creationId xmlns:a16="http://schemas.microsoft.com/office/drawing/2014/main" id="{4B891488-2063-7E43-E9C2-1980F8DAB332}"/>
              </a:ext>
            </a:extLst>
          </p:cNvPr>
          <p:cNvSpPr/>
          <p:nvPr/>
        </p:nvSpPr>
        <p:spPr>
          <a:xfrm>
            <a:off x="4235488" y="3304423"/>
            <a:ext cx="1397997" cy="256675"/>
          </a:xfrm>
          <a:prstGeom prst="rect">
            <a:avLst/>
          </a:prstGeom>
          <a:solidFill>
            <a:schemeClr val="bg2">
              <a:lumMod val="90000"/>
            </a:schemeClr>
          </a:solidFill>
        </p:spPr>
        <p:txBody>
          <a:bodyPr wrap="square" rtlCol="0" anchor="ctr">
            <a:spAutoFit/>
          </a:bodyPr>
          <a:lstStyle/>
          <a:p>
            <a:pPr algn="ctr" fontAlgn="auto"/>
            <a:r>
              <a:rPr lang="en-US" altLang="zh-CN" sz="1200" dirty="0">
                <a:latin typeface="Huawei Sans" panose="020C0503030203020204" pitchFamily="34" charset="0"/>
                <a:ea typeface="+mn-ea"/>
                <a:cs typeface="Huawei Sans" panose="020C0503030203020204" pitchFamily="34" charset="0"/>
              </a:rPr>
              <a:t>DA</a:t>
            </a:r>
            <a:r>
              <a:rPr lang="zh-CN" altLang="en-US" sz="1200" dirty="0">
                <a:latin typeface="Huawei Sans" panose="020C0503030203020204" pitchFamily="34" charset="0"/>
                <a:cs typeface="Huawei Sans" panose="020C0503030203020204" pitchFamily="34" charset="0"/>
              </a:rPr>
              <a:t> （</a:t>
            </a:r>
            <a:r>
              <a:rPr lang="en-US" altLang="zh-CN" sz="1200" dirty="0">
                <a:latin typeface="Huawei Sans" panose="020C0503030203020204" pitchFamily="34" charset="0"/>
                <a:cs typeface="Huawei Sans" panose="020C0503030203020204" pitchFamily="34" charset="0"/>
              </a:rPr>
              <a:t>MAC2</a:t>
            </a:r>
            <a:r>
              <a:rPr lang="zh-CN" altLang="en-US" sz="1200" dirty="0">
                <a:latin typeface="Huawei Sans" panose="020C0503030203020204" pitchFamily="34" charset="0"/>
                <a:cs typeface="Huawei Sans" panose="020C0503030203020204" pitchFamily="34" charset="0"/>
              </a:rPr>
              <a:t>）</a:t>
            </a:r>
            <a:endParaRPr lang="zh-CN" altLang="en-US" sz="1200" dirty="0">
              <a:latin typeface="Huawei Sans" panose="020C0503030203020204" pitchFamily="34" charset="0"/>
              <a:ea typeface="+mn-ea"/>
              <a:cs typeface="Huawei Sans" panose="020C0503030203020204" pitchFamily="34" charset="0"/>
            </a:endParaRPr>
          </a:p>
        </p:txBody>
      </p:sp>
      <p:sp>
        <p:nvSpPr>
          <p:cNvPr id="111" name="矩形 79">
            <a:extLst>
              <a:ext uri="{FF2B5EF4-FFF2-40B4-BE49-F238E27FC236}">
                <a16:creationId xmlns:a16="http://schemas.microsoft.com/office/drawing/2014/main" id="{D4FC41F2-EB71-F665-3199-2A65400A5F49}"/>
              </a:ext>
            </a:extLst>
          </p:cNvPr>
          <p:cNvSpPr/>
          <p:nvPr/>
        </p:nvSpPr>
        <p:spPr>
          <a:xfrm>
            <a:off x="4235118" y="3581545"/>
            <a:ext cx="1397997" cy="256675"/>
          </a:xfrm>
          <a:prstGeom prst="rect">
            <a:avLst/>
          </a:prstGeom>
          <a:solidFill>
            <a:schemeClr val="bg2">
              <a:lumMod val="90000"/>
            </a:schemeClr>
          </a:solidFill>
        </p:spPr>
        <p:txBody>
          <a:bodyPr wrap="square" rtlCol="0" anchor="ctr">
            <a:spAutoFit/>
          </a:bodyPr>
          <a:lstStyle/>
          <a:p>
            <a:pPr algn="ctr" fontAlgn="auto"/>
            <a:r>
              <a:rPr lang="en-US" altLang="zh-CN" sz="1200" dirty="0">
                <a:latin typeface="Huawei Sans" panose="020C0503030203020204" pitchFamily="34" charset="0"/>
                <a:ea typeface="+mn-ea"/>
                <a:cs typeface="Huawei Sans" panose="020C0503030203020204" pitchFamily="34" charset="0"/>
              </a:rPr>
              <a:t>SA</a:t>
            </a:r>
            <a:r>
              <a:rPr lang="zh-CN" altLang="en-US" sz="1200" dirty="0">
                <a:latin typeface="Huawei Sans" panose="020C0503030203020204" pitchFamily="34" charset="0"/>
                <a:cs typeface="Huawei Sans" panose="020C0503030203020204" pitchFamily="34" charset="0"/>
              </a:rPr>
              <a:t> （</a:t>
            </a:r>
            <a:r>
              <a:rPr lang="en-US" altLang="zh-CN" sz="1200" dirty="0">
                <a:latin typeface="Huawei Sans" panose="020C0503030203020204" pitchFamily="34" charset="0"/>
                <a:cs typeface="Huawei Sans" panose="020C0503030203020204" pitchFamily="34" charset="0"/>
              </a:rPr>
              <a:t>MAC3</a:t>
            </a:r>
            <a:r>
              <a:rPr lang="zh-CN" altLang="en-US" sz="1200" dirty="0">
                <a:latin typeface="Huawei Sans" panose="020C0503030203020204" pitchFamily="34" charset="0"/>
                <a:cs typeface="Huawei Sans" panose="020C0503030203020204" pitchFamily="34" charset="0"/>
              </a:rPr>
              <a:t>）</a:t>
            </a:r>
            <a:endParaRPr lang="zh-CN" altLang="en-US" sz="1200" dirty="0">
              <a:latin typeface="Huawei Sans" panose="020C0503030203020204" pitchFamily="34" charset="0"/>
              <a:ea typeface="+mn-ea"/>
              <a:cs typeface="Huawei Sans" panose="020C0503030203020204" pitchFamily="34" charset="0"/>
            </a:endParaRPr>
          </a:p>
        </p:txBody>
      </p:sp>
      <p:sp>
        <p:nvSpPr>
          <p:cNvPr id="112" name="矩形 80">
            <a:extLst>
              <a:ext uri="{FF2B5EF4-FFF2-40B4-BE49-F238E27FC236}">
                <a16:creationId xmlns:a16="http://schemas.microsoft.com/office/drawing/2014/main" id="{CB67C2B1-2FFF-EECF-E314-40916B51600B}"/>
              </a:ext>
            </a:extLst>
          </p:cNvPr>
          <p:cNvSpPr/>
          <p:nvPr/>
        </p:nvSpPr>
        <p:spPr>
          <a:xfrm>
            <a:off x="4235118" y="3854023"/>
            <a:ext cx="1397997" cy="255600"/>
          </a:xfrm>
          <a:prstGeom prst="rect">
            <a:avLst/>
          </a:prstGeom>
          <a:solidFill>
            <a:schemeClr val="bg2">
              <a:lumMod val="90000"/>
            </a:schemeClr>
          </a:solidFill>
        </p:spPr>
        <p:txBody>
          <a:bodyPr wrap="square" rtlCol="0" anchor="ctr">
            <a:spAutoFit/>
          </a:bodyPr>
          <a:lstStyle/>
          <a:p>
            <a:pPr algn="ctr" fontAlgn="auto"/>
            <a:r>
              <a:rPr lang="en-US" altLang="zh-CN" sz="1200" dirty="0" err="1">
                <a:latin typeface="Huawei Sans" panose="020C0503030203020204" pitchFamily="34" charset="0"/>
                <a:cs typeface="Huawei Sans" panose="020C0503030203020204" pitchFamily="34" charset="0"/>
              </a:rPr>
              <a:t>Compr</a:t>
            </a:r>
            <a:r>
              <a:rPr lang="en-US" altLang="zh-CN" sz="1200" dirty="0">
                <a:latin typeface="Huawei Sans" panose="020C0503030203020204" pitchFamily="34" charset="0"/>
                <a:cs typeface="Huawei Sans" panose="020C0503030203020204" pitchFamily="34" charset="0"/>
              </a:rPr>
              <a:t>./Tipo</a:t>
            </a:r>
            <a:endParaRPr lang="zh-CN" altLang="en-US" sz="1200" dirty="0">
              <a:latin typeface="Huawei Sans" panose="020C0503030203020204" pitchFamily="34" charset="0"/>
              <a:ea typeface="+mn-ea"/>
              <a:cs typeface="Huawei Sans" panose="020C0503030203020204" pitchFamily="34" charset="0"/>
            </a:endParaRPr>
          </a:p>
        </p:txBody>
      </p:sp>
      <p:sp>
        <p:nvSpPr>
          <p:cNvPr id="113" name="矩形 81">
            <a:extLst>
              <a:ext uri="{FF2B5EF4-FFF2-40B4-BE49-F238E27FC236}">
                <a16:creationId xmlns:a16="http://schemas.microsoft.com/office/drawing/2014/main" id="{66D5DB31-738D-F0F2-F9E0-52ECBEB6BB8C}"/>
              </a:ext>
            </a:extLst>
          </p:cNvPr>
          <p:cNvSpPr/>
          <p:nvPr/>
        </p:nvSpPr>
        <p:spPr>
          <a:xfrm>
            <a:off x="4235118" y="4127740"/>
            <a:ext cx="1397997" cy="256675"/>
          </a:xfrm>
          <a:prstGeom prst="rect">
            <a:avLst/>
          </a:prstGeom>
          <a:solidFill>
            <a:schemeClr val="bg2">
              <a:lumMod val="90000"/>
            </a:schemeClr>
          </a:solidFill>
        </p:spPr>
        <p:txBody>
          <a:bodyPr wrap="square" rtlCol="0" anchor="ctr">
            <a:spAutoFit/>
          </a:bodyPr>
          <a:lstStyle/>
          <a:p>
            <a:pPr algn="ctr" fontAlgn="auto"/>
            <a:r>
              <a:rPr lang="en-US" altLang="zh-CN" sz="1200" dirty="0">
                <a:latin typeface="Huawei Sans" panose="020C0503030203020204" pitchFamily="34" charset="0"/>
                <a:ea typeface="+mn-ea"/>
                <a:cs typeface="Huawei Sans" panose="020C0503030203020204" pitchFamily="34" charset="0"/>
              </a:rPr>
              <a:t>Client Data</a:t>
            </a:r>
            <a:endParaRPr lang="zh-CN" altLang="en-US" sz="1200" dirty="0">
              <a:latin typeface="Huawei Sans" panose="020C0503030203020204" pitchFamily="34" charset="0"/>
              <a:ea typeface="+mn-ea"/>
              <a:cs typeface="Huawei Sans" panose="020C0503030203020204" pitchFamily="34" charset="0"/>
            </a:endParaRPr>
          </a:p>
        </p:txBody>
      </p:sp>
      <p:sp>
        <p:nvSpPr>
          <p:cNvPr id="114" name="矩形 82">
            <a:extLst>
              <a:ext uri="{FF2B5EF4-FFF2-40B4-BE49-F238E27FC236}">
                <a16:creationId xmlns:a16="http://schemas.microsoft.com/office/drawing/2014/main" id="{219DA62F-55E2-CD93-477D-8AC7FD17A437}"/>
              </a:ext>
            </a:extLst>
          </p:cNvPr>
          <p:cNvSpPr/>
          <p:nvPr/>
        </p:nvSpPr>
        <p:spPr>
          <a:xfrm>
            <a:off x="4235118" y="4400973"/>
            <a:ext cx="1397997" cy="256675"/>
          </a:xfrm>
          <a:prstGeom prst="rect">
            <a:avLst/>
          </a:prstGeom>
          <a:solidFill>
            <a:schemeClr val="bg2">
              <a:lumMod val="90000"/>
            </a:schemeClr>
          </a:solidFill>
        </p:spPr>
        <p:txBody>
          <a:bodyPr wrap="square" rtlCol="0" anchor="ctr">
            <a:spAutoFit/>
          </a:bodyPr>
          <a:lstStyle/>
          <a:p>
            <a:pPr algn="ctr" fontAlgn="auto"/>
            <a:r>
              <a:rPr lang="en-US" altLang="zh-CN" sz="1200" dirty="0">
                <a:latin typeface="Huawei Sans" panose="020C0503030203020204" pitchFamily="34" charset="0"/>
                <a:ea typeface="+mn-ea"/>
                <a:cs typeface="Huawei Sans" panose="020C0503030203020204" pitchFamily="34" charset="0"/>
              </a:rPr>
              <a:t>FCS</a:t>
            </a:r>
            <a:endParaRPr lang="zh-CN" altLang="en-US" sz="1200" dirty="0">
              <a:latin typeface="Huawei Sans" panose="020C0503030203020204" pitchFamily="34" charset="0"/>
              <a:ea typeface="+mn-ea"/>
              <a:cs typeface="Huawei Sans" panose="020C0503030203020204" pitchFamily="34" charset="0"/>
            </a:endParaRPr>
          </a:p>
        </p:txBody>
      </p:sp>
      <p:sp>
        <p:nvSpPr>
          <p:cNvPr id="115" name="矩形 83">
            <a:extLst>
              <a:ext uri="{FF2B5EF4-FFF2-40B4-BE49-F238E27FC236}">
                <a16:creationId xmlns:a16="http://schemas.microsoft.com/office/drawing/2014/main" id="{5A753597-B212-A8D0-50FC-9960E92FE312}"/>
              </a:ext>
            </a:extLst>
          </p:cNvPr>
          <p:cNvSpPr/>
          <p:nvPr/>
        </p:nvSpPr>
        <p:spPr>
          <a:xfrm>
            <a:off x="4230574" y="4674206"/>
            <a:ext cx="1397997" cy="256675"/>
          </a:xfrm>
          <a:prstGeom prst="rect">
            <a:avLst/>
          </a:prstGeom>
          <a:solidFill>
            <a:schemeClr val="bg2">
              <a:lumMod val="90000"/>
            </a:schemeClr>
          </a:solidFill>
        </p:spPr>
        <p:txBody>
          <a:bodyPr wrap="square" rtlCol="0" anchor="ctr">
            <a:spAutoFit/>
          </a:bodyPr>
          <a:lstStyle/>
          <a:p>
            <a:pPr algn="ctr" fontAlgn="auto"/>
            <a:r>
              <a:rPr lang="en-US" altLang="zh-CN" sz="1200" dirty="0">
                <a:latin typeface="Huawei Sans" panose="020C0503030203020204" pitchFamily="34" charset="0"/>
                <a:ea typeface="+mn-ea"/>
                <a:cs typeface="Huawei Sans" panose="020C0503030203020204" pitchFamily="34" charset="0"/>
              </a:rPr>
              <a:t>EOF</a:t>
            </a:r>
            <a:endParaRPr lang="zh-CN" altLang="en-US" sz="1200" dirty="0">
              <a:latin typeface="Huawei Sans" panose="020C0503030203020204" pitchFamily="34" charset="0"/>
              <a:ea typeface="+mn-ea"/>
              <a:cs typeface="Huawei Sans" panose="020C0503030203020204" pitchFamily="34" charset="0"/>
            </a:endParaRPr>
          </a:p>
        </p:txBody>
      </p:sp>
      <p:sp>
        <p:nvSpPr>
          <p:cNvPr id="116" name="Rectangle 339">
            <a:extLst>
              <a:ext uri="{FF2B5EF4-FFF2-40B4-BE49-F238E27FC236}">
                <a16:creationId xmlns:a16="http://schemas.microsoft.com/office/drawing/2014/main" id="{2C37C97B-70F0-BBEA-A63B-1856777C6F67}"/>
              </a:ext>
            </a:extLst>
          </p:cNvPr>
          <p:cNvSpPr>
            <a:spLocks noChangeArrowheads="1"/>
          </p:cNvSpPr>
          <p:nvPr/>
        </p:nvSpPr>
        <p:spPr bwMode="auto">
          <a:xfrm flipH="1">
            <a:off x="2989837" y="2208850"/>
            <a:ext cx="1033165" cy="223143"/>
          </a:xfrm>
          <a:prstGeom prst="rect">
            <a:avLst/>
          </a:prstGeom>
          <a:noFill/>
          <a:ln w="12700" algn="ctr">
            <a:noFill/>
            <a:miter lim="800000"/>
            <a:headEnd/>
            <a:tailEnd/>
          </a:ln>
        </p:spPr>
        <p:txBody>
          <a:bodyPr wrap="none" lIns="0" tIns="0" rIns="0" bIns="0" anchor="ctr"/>
          <a:lstStyle/>
          <a:p>
            <a:pPr algn="ctr" defTabSz="2647950" eaLnBrk="0" hangingPunct="0"/>
            <a:r>
              <a:rPr lang="en-US" altLang="zh-CN" sz="1200" dirty="0"/>
              <a:t>Quadro Ethernet</a:t>
            </a:r>
            <a:r>
              <a:rPr lang="en-US" altLang="zh-CN" sz="1200" dirty="0">
                <a:latin typeface="方正兰亭黑简体" panose="02000000000000000000" pitchFamily="2" charset="-122"/>
                <a:ea typeface="方正兰亭黑简体" panose="02000000000000000000" pitchFamily="2" charset="-122"/>
              </a:rPr>
              <a:t>1</a:t>
            </a:r>
            <a:endParaRPr kumimoji="0" lang="en-US" altLang="zh-CN" sz="1200" dirty="0">
              <a:latin typeface="方正兰亭黑简体" panose="02000000000000000000" pitchFamily="2" charset="-122"/>
              <a:ea typeface="方正兰亭黑简体" panose="02000000000000000000" pitchFamily="2" charset="-122"/>
            </a:endParaRPr>
          </a:p>
        </p:txBody>
      </p:sp>
      <p:sp>
        <p:nvSpPr>
          <p:cNvPr id="117" name="Rectangle 339">
            <a:extLst>
              <a:ext uri="{FF2B5EF4-FFF2-40B4-BE49-F238E27FC236}">
                <a16:creationId xmlns:a16="http://schemas.microsoft.com/office/drawing/2014/main" id="{D0CD7FE4-82E9-C933-451D-DABEBFD423DA}"/>
              </a:ext>
            </a:extLst>
          </p:cNvPr>
          <p:cNvSpPr>
            <a:spLocks noChangeArrowheads="1"/>
          </p:cNvSpPr>
          <p:nvPr/>
        </p:nvSpPr>
        <p:spPr bwMode="auto">
          <a:xfrm flipH="1">
            <a:off x="4405709" y="2208850"/>
            <a:ext cx="1033165" cy="223143"/>
          </a:xfrm>
          <a:prstGeom prst="rect">
            <a:avLst/>
          </a:prstGeom>
          <a:noFill/>
          <a:ln w="12700" algn="ctr">
            <a:noFill/>
            <a:miter lim="800000"/>
            <a:headEnd/>
            <a:tailEnd/>
          </a:ln>
        </p:spPr>
        <p:txBody>
          <a:bodyPr wrap="none" lIns="0" tIns="0" rIns="0" bIns="0" anchor="ctr"/>
          <a:lstStyle/>
          <a:p>
            <a:pPr algn="ctr" defTabSz="2647950" eaLnBrk="0" hangingPunct="0"/>
            <a:r>
              <a:rPr lang="en-US" altLang="zh-CN" sz="1200" dirty="0"/>
              <a:t>Quadro Ethernet</a:t>
            </a:r>
            <a:r>
              <a:rPr lang="en-US" altLang="zh-CN" sz="1200" dirty="0">
                <a:latin typeface="方正兰亭黑简体" panose="02000000000000000000" pitchFamily="2" charset="-122"/>
                <a:ea typeface="方正兰亭黑简体" panose="02000000000000000000" pitchFamily="2" charset="-122"/>
              </a:rPr>
              <a:t>2</a:t>
            </a:r>
            <a:endParaRPr kumimoji="0" lang="en-US" altLang="zh-CN" sz="1200" dirty="0">
              <a:latin typeface="方正兰亭黑简体" panose="02000000000000000000" pitchFamily="2" charset="-122"/>
              <a:ea typeface="方正兰亭黑简体" panose="02000000000000000000" pitchFamily="2" charset="-122"/>
            </a:endParaRPr>
          </a:p>
        </p:txBody>
      </p:sp>
      <p:sp>
        <p:nvSpPr>
          <p:cNvPr id="118" name="矩形 53">
            <a:extLst>
              <a:ext uri="{FF2B5EF4-FFF2-40B4-BE49-F238E27FC236}">
                <a16:creationId xmlns:a16="http://schemas.microsoft.com/office/drawing/2014/main" id="{98437E79-1927-1046-A731-A2A0D6B695D9}"/>
              </a:ext>
            </a:extLst>
          </p:cNvPr>
          <p:cNvSpPr/>
          <p:nvPr/>
        </p:nvSpPr>
        <p:spPr>
          <a:xfrm>
            <a:off x="6242869" y="2603359"/>
            <a:ext cx="1397997" cy="256675"/>
          </a:xfrm>
          <a:prstGeom prst="rect">
            <a:avLst/>
          </a:prstGeom>
          <a:solidFill>
            <a:srgbClr val="CCECFF"/>
          </a:solidFill>
        </p:spPr>
        <p:txBody>
          <a:bodyPr wrap="square" rtlCol="0" anchor="ctr">
            <a:spAutoFit/>
          </a:bodyPr>
          <a:lstStyle/>
          <a:p>
            <a:pPr algn="ctr" fontAlgn="auto"/>
            <a:r>
              <a:rPr lang="en-US" altLang="zh-CN" sz="1200" dirty="0">
                <a:latin typeface="Huawei Sans" panose="020C0503030203020204" pitchFamily="34" charset="0"/>
                <a:cs typeface="Huawei Sans" panose="020C0503030203020204" pitchFamily="34" charset="0"/>
              </a:rPr>
              <a:t>DA</a:t>
            </a:r>
            <a:r>
              <a:rPr lang="zh-CN" altLang="en-US" sz="1200" dirty="0">
                <a:latin typeface="Huawei Sans" panose="020C0503030203020204" pitchFamily="34" charset="0"/>
                <a:cs typeface="Huawei Sans" panose="020C0503030203020204" pitchFamily="34" charset="0"/>
              </a:rPr>
              <a:t>（</a:t>
            </a:r>
            <a:r>
              <a:rPr lang="en-US" altLang="zh-CN" sz="1200" dirty="0">
                <a:latin typeface="Huawei Sans" panose="020C0503030203020204" pitchFamily="34" charset="0"/>
                <a:cs typeface="Huawei Sans" panose="020C0503030203020204" pitchFamily="34" charset="0"/>
              </a:rPr>
              <a:t>MAC1</a:t>
            </a:r>
            <a:r>
              <a:rPr lang="zh-CN" altLang="en-US" sz="1200" dirty="0">
                <a:latin typeface="Huawei Sans" panose="020C0503030203020204" pitchFamily="34" charset="0"/>
                <a:cs typeface="Huawei Sans" panose="020C0503030203020204" pitchFamily="34" charset="0"/>
              </a:rPr>
              <a:t>）</a:t>
            </a:r>
          </a:p>
        </p:txBody>
      </p:sp>
      <p:sp>
        <p:nvSpPr>
          <p:cNvPr id="119" name="矩形 54">
            <a:extLst>
              <a:ext uri="{FF2B5EF4-FFF2-40B4-BE49-F238E27FC236}">
                <a16:creationId xmlns:a16="http://schemas.microsoft.com/office/drawing/2014/main" id="{CA794A15-E788-C70D-9343-FC9ED1857929}"/>
              </a:ext>
            </a:extLst>
          </p:cNvPr>
          <p:cNvSpPr/>
          <p:nvPr/>
        </p:nvSpPr>
        <p:spPr>
          <a:xfrm>
            <a:off x="6242498" y="2880481"/>
            <a:ext cx="1397997" cy="256675"/>
          </a:xfrm>
          <a:prstGeom prst="rect">
            <a:avLst/>
          </a:prstGeom>
          <a:solidFill>
            <a:srgbClr val="CCECFF"/>
          </a:solidFill>
        </p:spPr>
        <p:txBody>
          <a:bodyPr wrap="square" rtlCol="0" anchor="ctr">
            <a:spAutoFit/>
          </a:bodyPr>
          <a:lstStyle/>
          <a:p>
            <a:pPr algn="ctr" fontAlgn="auto"/>
            <a:r>
              <a:rPr lang="en-US" altLang="zh-CN" sz="1200" dirty="0">
                <a:latin typeface="Huawei Sans" panose="020C0503030203020204" pitchFamily="34" charset="0"/>
                <a:cs typeface="Huawei Sans" panose="020C0503030203020204" pitchFamily="34" charset="0"/>
              </a:rPr>
              <a:t>SA</a:t>
            </a:r>
            <a:r>
              <a:rPr lang="zh-CN" altLang="en-US" sz="1200" dirty="0">
                <a:latin typeface="Huawei Sans" panose="020C0503030203020204" pitchFamily="34" charset="0"/>
                <a:cs typeface="Huawei Sans" panose="020C0503030203020204" pitchFamily="34" charset="0"/>
              </a:rPr>
              <a:t>（</a:t>
            </a:r>
            <a:r>
              <a:rPr lang="en-US" altLang="zh-CN" sz="1200" dirty="0">
                <a:latin typeface="Huawei Sans" panose="020C0503030203020204" pitchFamily="34" charset="0"/>
                <a:cs typeface="Huawei Sans" panose="020C0503030203020204" pitchFamily="34" charset="0"/>
              </a:rPr>
              <a:t>MAC3</a:t>
            </a:r>
            <a:r>
              <a:rPr lang="zh-CN" altLang="en-US" sz="1200" dirty="0">
                <a:latin typeface="Huawei Sans" panose="020C0503030203020204" pitchFamily="34" charset="0"/>
                <a:cs typeface="Huawei Sans" panose="020C0503030203020204" pitchFamily="34" charset="0"/>
              </a:rPr>
              <a:t>）</a:t>
            </a:r>
          </a:p>
        </p:txBody>
      </p:sp>
      <p:sp>
        <p:nvSpPr>
          <p:cNvPr id="120" name="矩形 55">
            <a:extLst>
              <a:ext uri="{FF2B5EF4-FFF2-40B4-BE49-F238E27FC236}">
                <a16:creationId xmlns:a16="http://schemas.microsoft.com/office/drawing/2014/main" id="{A4BB90DA-DA05-5F5E-06AD-69B6AFBDFFA8}"/>
              </a:ext>
            </a:extLst>
          </p:cNvPr>
          <p:cNvSpPr/>
          <p:nvPr/>
        </p:nvSpPr>
        <p:spPr>
          <a:xfrm>
            <a:off x="6242498" y="3144647"/>
            <a:ext cx="1397997" cy="255600"/>
          </a:xfrm>
          <a:prstGeom prst="rect">
            <a:avLst/>
          </a:prstGeom>
          <a:solidFill>
            <a:srgbClr val="CCECFF"/>
          </a:solidFill>
        </p:spPr>
        <p:txBody>
          <a:bodyPr wrap="square" rtlCol="0" anchor="ctr">
            <a:spAutoFit/>
          </a:bodyPr>
          <a:lstStyle/>
          <a:p>
            <a:pPr algn="ctr" fontAlgn="auto"/>
            <a:r>
              <a:rPr lang="en-US" altLang="zh-CN" sz="1200" dirty="0" err="1">
                <a:latin typeface="Huawei Sans" panose="020C0503030203020204" pitchFamily="34" charset="0"/>
                <a:cs typeface="Huawei Sans" panose="020C0503030203020204" pitchFamily="34" charset="0"/>
              </a:rPr>
              <a:t>Compr</a:t>
            </a:r>
            <a:r>
              <a:rPr lang="en-US" altLang="zh-CN" sz="1200" dirty="0">
                <a:latin typeface="Huawei Sans" panose="020C0503030203020204" pitchFamily="34" charset="0"/>
                <a:cs typeface="Huawei Sans" panose="020C0503030203020204" pitchFamily="34" charset="0"/>
              </a:rPr>
              <a:t>./Tipo</a:t>
            </a:r>
            <a:endParaRPr lang="zh-CN" altLang="en-US" sz="1200" dirty="0">
              <a:latin typeface="Huawei Sans" panose="020C0503030203020204" pitchFamily="34" charset="0"/>
              <a:ea typeface="+mn-ea"/>
              <a:cs typeface="Huawei Sans" panose="020C0503030203020204" pitchFamily="34" charset="0"/>
            </a:endParaRPr>
          </a:p>
        </p:txBody>
      </p:sp>
      <p:sp>
        <p:nvSpPr>
          <p:cNvPr id="121" name="矩形 56">
            <a:extLst>
              <a:ext uri="{FF2B5EF4-FFF2-40B4-BE49-F238E27FC236}">
                <a16:creationId xmlns:a16="http://schemas.microsoft.com/office/drawing/2014/main" id="{05B1D873-C65B-BAEF-E781-DED9A469F02E}"/>
              </a:ext>
            </a:extLst>
          </p:cNvPr>
          <p:cNvSpPr/>
          <p:nvPr/>
        </p:nvSpPr>
        <p:spPr>
          <a:xfrm>
            <a:off x="6242498" y="3426676"/>
            <a:ext cx="1397997" cy="256675"/>
          </a:xfrm>
          <a:prstGeom prst="rect">
            <a:avLst/>
          </a:prstGeom>
          <a:solidFill>
            <a:srgbClr val="CCECFF"/>
          </a:solidFill>
        </p:spPr>
        <p:txBody>
          <a:bodyPr wrap="square" rtlCol="0" anchor="ctr">
            <a:spAutoFit/>
          </a:bodyPr>
          <a:lstStyle/>
          <a:p>
            <a:pPr algn="ctr" fontAlgn="auto"/>
            <a:r>
              <a:rPr lang="en-US" altLang="zh-CN" sz="1200" dirty="0">
                <a:latin typeface="Huawei Sans" panose="020C0503030203020204" pitchFamily="34" charset="0"/>
                <a:ea typeface="+mn-ea"/>
                <a:cs typeface="Huawei Sans" panose="020C0503030203020204" pitchFamily="34" charset="0"/>
              </a:rPr>
              <a:t>Client Data</a:t>
            </a:r>
            <a:endParaRPr lang="zh-CN" altLang="en-US" sz="1200" dirty="0">
              <a:latin typeface="Huawei Sans" panose="020C0503030203020204" pitchFamily="34" charset="0"/>
              <a:ea typeface="+mn-ea"/>
              <a:cs typeface="Huawei Sans" panose="020C0503030203020204" pitchFamily="34" charset="0"/>
            </a:endParaRPr>
          </a:p>
        </p:txBody>
      </p:sp>
      <p:sp>
        <p:nvSpPr>
          <p:cNvPr id="122" name="矩形 57">
            <a:extLst>
              <a:ext uri="{FF2B5EF4-FFF2-40B4-BE49-F238E27FC236}">
                <a16:creationId xmlns:a16="http://schemas.microsoft.com/office/drawing/2014/main" id="{494C0CC2-4123-3D31-4A93-C3F6DE1575D2}"/>
              </a:ext>
            </a:extLst>
          </p:cNvPr>
          <p:cNvSpPr/>
          <p:nvPr/>
        </p:nvSpPr>
        <p:spPr>
          <a:xfrm>
            <a:off x="6242498" y="3699908"/>
            <a:ext cx="1397997" cy="256675"/>
          </a:xfrm>
          <a:prstGeom prst="rect">
            <a:avLst/>
          </a:prstGeom>
          <a:solidFill>
            <a:srgbClr val="CCECFF"/>
          </a:solidFill>
        </p:spPr>
        <p:txBody>
          <a:bodyPr wrap="square" rtlCol="0" anchor="ctr">
            <a:spAutoFit/>
          </a:bodyPr>
          <a:lstStyle/>
          <a:p>
            <a:pPr algn="ctr" fontAlgn="auto"/>
            <a:r>
              <a:rPr lang="en-US" altLang="zh-CN" sz="1200" dirty="0">
                <a:latin typeface="Huawei Sans" panose="020C0503030203020204" pitchFamily="34" charset="0"/>
                <a:ea typeface="+mn-ea"/>
                <a:cs typeface="Huawei Sans" panose="020C0503030203020204" pitchFamily="34" charset="0"/>
              </a:rPr>
              <a:t>FCS</a:t>
            </a:r>
            <a:endParaRPr lang="zh-CN" altLang="en-US" sz="1200" dirty="0">
              <a:latin typeface="Huawei Sans" panose="020C0503030203020204" pitchFamily="34" charset="0"/>
              <a:ea typeface="+mn-ea"/>
              <a:cs typeface="Huawei Sans" panose="020C0503030203020204" pitchFamily="34" charset="0"/>
            </a:endParaRPr>
          </a:p>
        </p:txBody>
      </p:sp>
      <p:sp>
        <p:nvSpPr>
          <p:cNvPr id="123" name="矩形 58">
            <a:extLst>
              <a:ext uri="{FF2B5EF4-FFF2-40B4-BE49-F238E27FC236}">
                <a16:creationId xmlns:a16="http://schemas.microsoft.com/office/drawing/2014/main" id="{AE70D546-6223-6DFD-4447-C89F35A1FFE0}"/>
              </a:ext>
            </a:extLst>
          </p:cNvPr>
          <p:cNvSpPr/>
          <p:nvPr/>
        </p:nvSpPr>
        <p:spPr>
          <a:xfrm>
            <a:off x="6242498" y="2315800"/>
            <a:ext cx="1397997" cy="256675"/>
          </a:xfrm>
          <a:prstGeom prst="rect">
            <a:avLst/>
          </a:prstGeom>
          <a:solidFill>
            <a:srgbClr val="007AC7"/>
          </a:solidFill>
        </p:spPr>
        <p:txBody>
          <a:bodyPr wrap="square" rtlCol="0" anchor="ctr">
            <a:spAutoFit/>
          </a:bodyPr>
          <a:lstStyle/>
          <a:p>
            <a:pPr algn="ctr" fontAlgn="auto"/>
            <a:r>
              <a:rPr lang="en-US" altLang="zh-CN" sz="1200" dirty="0">
                <a:solidFill>
                  <a:schemeClr val="bg1"/>
                </a:solidFill>
                <a:latin typeface="Huawei Sans" panose="020C0503030203020204" pitchFamily="34" charset="0"/>
                <a:ea typeface="+mn-ea"/>
                <a:cs typeface="Huawei Sans" panose="020C0503030203020204" pitchFamily="34" charset="0"/>
              </a:rPr>
              <a:t>GEM Header1</a:t>
            </a:r>
            <a:endParaRPr lang="zh-CN" altLang="en-US" sz="1200" dirty="0">
              <a:solidFill>
                <a:schemeClr val="bg1"/>
              </a:solidFill>
              <a:latin typeface="Huawei Sans" panose="020C0503030203020204" pitchFamily="34" charset="0"/>
              <a:ea typeface="+mn-ea"/>
              <a:cs typeface="Huawei Sans" panose="020C0503030203020204" pitchFamily="34" charset="0"/>
            </a:endParaRPr>
          </a:p>
        </p:txBody>
      </p:sp>
      <p:sp>
        <p:nvSpPr>
          <p:cNvPr id="124" name="矩形 59">
            <a:extLst>
              <a:ext uri="{FF2B5EF4-FFF2-40B4-BE49-F238E27FC236}">
                <a16:creationId xmlns:a16="http://schemas.microsoft.com/office/drawing/2014/main" id="{D5387FD9-F97E-C1C6-C348-520D7DBEF4E9}"/>
              </a:ext>
            </a:extLst>
          </p:cNvPr>
          <p:cNvSpPr/>
          <p:nvPr/>
        </p:nvSpPr>
        <p:spPr>
          <a:xfrm>
            <a:off x="6242498" y="2045911"/>
            <a:ext cx="1397997" cy="256675"/>
          </a:xfrm>
          <a:prstGeom prst="rect">
            <a:avLst/>
          </a:prstGeom>
          <a:solidFill>
            <a:srgbClr val="007AC7"/>
          </a:solidFill>
        </p:spPr>
        <p:txBody>
          <a:bodyPr wrap="square" rtlCol="0" anchor="ctr">
            <a:spAutoFit/>
          </a:bodyPr>
          <a:lstStyle/>
          <a:p>
            <a:pPr algn="ctr" fontAlgn="auto"/>
            <a:r>
              <a:rPr lang="en-US" altLang="zh-CN" sz="1200" dirty="0" err="1">
                <a:solidFill>
                  <a:schemeClr val="bg1"/>
                </a:solidFill>
                <a:latin typeface="Huawei Sans" panose="020C0503030203020204" pitchFamily="34" charset="0"/>
                <a:ea typeface="+mn-ea"/>
                <a:cs typeface="Huawei Sans" panose="020C0503030203020204" pitchFamily="34" charset="0"/>
              </a:rPr>
              <a:t>PCBd</a:t>
            </a:r>
            <a:endParaRPr lang="zh-CN" altLang="en-US" sz="1200" dirty="0">
              <a:solidFill>
                <a:schemeClr val="bg1"/>
              </a:solidFill>
              <a:latin typeface="Huawei Sans" panose="020C0503030203020204" pitchFamily="34" charset="0"/>
              <a:ea typeface="+mn-ea"/>
              <a:cs typeface="Huawei Sans" panose="020C0503030203020204" pitchFamily="34" charset="0"/>
            </a:endParaRPr>
          </a:p>
        </p:txBody>
      </p:sp>
      <p:sp>
        <p:nvSpPr>
          <p:cNvPr id="125" name="矩形 85">
            <a:extLst>
              <a:ext uri="{FF2B5EF4-FFF2-40B4-BE49-F238E27FC236}">
                <a16:creationId xmlns:a16="http://schemas.microsoft.com/office/drawing/2014/main" id="{9F086468-E9E0-DD83-4B34-DD679F85408E}"/>
              </a:ext>
            </a:extLst>
          </p:cNvPr>
          <p:cNvSpPr/>
          <p:nvPr/>
        </p:nvSpPr>
        <p:spPr>
          <a:xfrm>
            <a:off x="6236724" y="4244882"/>
            <a:ext cx="1397997" cy="256675"/>
          </a:xfrm>
          <a:prstGeom prst="rect">
            <a:avLst/>
          </a:prstGeom>
          <a:solidFill>
            <a:schemeClr val="bg2">
              <a:lumMod val="90000"/>
            </a:schemeClr>
          </a:solidFill>
        </p:spPr>
        <p:txBody>
          <a:bodyPr wrap="square" rtlCol="0" anchor="ctr">
            <a:spAutoFit/>
          </a:bodyPr>
          <a:lstStyle/>
          <a:p>
            <a:pPr algn="ctr" fontAlgn="auto"/>
            <a:r>
              <a:rPr lang="en-US" altLang="zh-CN" sz="1200" dirty="0">
                <a:latin typeface="Huawei Sans" panose="020C0503030203020204" pitchFamily="34" charset="0"/>
                <a:ea typeface="+mn-ea"/>
                <a:cs typeface="Huawei Sans" panose="020C0503030203020204" pitchFamily="34" charset="0"/>
              </a:rPr>
              <a:t>DA</a:t>
            </a:r>
            <a:r>
              <a:rPr lang="zh-CN" altLang="en-US" sz="1200" dirty="0">
                <a:latin typeface="Huawei Sans" panose="020C0503030203020204" pitchFamily="34" charset="0"/>
                <a:cs typeface="Huawei Sans" panose="020C0503030203020204" pitchFamily="34" charset="0"/>
              </a:rPr>
              <a:t> （</a:t>
            </a:r>
            <a:r>
              <a:rPr lang="en-US" altLang="zh-CN" sz="1200" dirty="0">
                <a:latin typeface="Huawei Sans" panose="020C0503030203020204" pitchFamily="34" charset="0"/>
                <a:cs typeface="Huawei Sans" panose="020C0503030203020204" pitchFamily="34" charset="0"/>
              </a:rPr>
              <a:t>MAC2</a:t>
            </a:r>
            <a:r>
              <a:rPr lang="zh-CN" altLang="en-US" sz="1200" dirty="0">
                <a:latin typeface="Huawei Sans" panose="020C0503030203020204" pitchFamily="34" charset="0"/>
                <a:cs typeface="Huawei Sans" panose="020C0503030203020204" pitchFamily="34" charset="0"/>
              </a:rPr>
              <a:t>）</a:t>
            </a:r>
            <a:endParaRPr lang="zh-CN" altLang="en-US" sz="1200" dirty="0">
              <a:latin typeface="Huawei Sans" panose="020C0503030203020204" pitchFamily="34" charset="0"/>
              <a:ea typeface="+mn-ea"/>
              <a:cs typeface="Huawei Sans" panose="020C0503030203020204" pitchFamily="34" charset="0"/>
            </a:endParaRPr>
          </a:p>
        </p:txBody>
      </p:sp>
      <p:sp>
        <p:nvSpPr>
          <p:cNvPr id="126" name="矩形 86">
            <a:extLst>
              <a:ext uri="{FF2B5EF4-FFF2-40B4-BE49-F238E27FC236}">
                <a16:creationId xmlns:a16="http://schemas.microsoft.com/office/drawing/2014/main" id="{8F2ADD83-3EFA-728D-D119-7DF0A7BF57B2}"/>
              </a:ext>
            </a:extLst>
          </p:cNvPr>
          <p:cNvSpPr/>
          <p:nvPr/>
        </p:nvSpPr>
        <p:spPr>
          <a:xfrm>
            <a:off x="6236354" y="4522004"/>
            <a:ext cx="1397997" cy="256675"/>
          </a:xfrm>
          <a:prstGeom prst="rect">
            <a:avLst/>
          </a:prstGeom>
          <a:solidFill>
            <a:schemeClr val="bg2">
              <a:lumMod val="90000"/>
            </a:schemeClr>
          </a:solidFill>
        </p:spPr>
        <p:txBody>
          <a:bodyPr wrap="square" rtlCol="0" anchor="ctr">
            <a:spAutoFit/>
          </a:bodyPr>
          <a:lstStyle/>
          <a:p>
            <a:pPr algn="ctr" fontAlgn="auto"/>
            <a:r>
              <a:rPr lang="en-US" altLang="zh-CN" sz="1200" dirty="0">
                <a:latin typeface="Huawei Sans" panose="020C0503030203020204" pitchFamily="34" charset="0"/>
                <a:ea typeface="+mn-ea"/>
                <a:cs typeface="Huawei Sans" panose="020C0503030203020204" pitchFamily="34" charset="0"/>
              </a:rPr>
              <a:t>SA</a:t>
            </a:r>
            <a:r>
              <a:rPr lang="zh-CN" altLang="en-US" sz="1200" dirty="0">
                <a:latin typeface="Huawei Sans" panose="020C0503030203020204" pitchFamily="34" charset="0"/>
                <a:cs typeface="Huawei Sans" panose="020C0503030203020204" pitchFamily="34" charset="0"/>
              </a:rPr>
              <a:t> （</a:t>
            </a:r>
            <a:r>
              <a:rPr lang="en-US" altLang="zh-CN" sz="1200" dirty="0">
                <a:latin typeface="Huawei Sans" panose="020C0503030203020204" pitchFamily="34" charset="0"/>
                <a:cs typeface="Huawei Sans" panose="020C0503030203020204" pitchFamily="34" charset="0"/>
              </a:rPr>
              <a:t>MAC3</a:t>
            </a:r>
            <a:r>
              <a:rPr lang="zh-CN" altLang="en-US" sz="1200" dirty="0">
                <a:latin typeface="Huawei Sans" panose="020C0503030203020204" pitchFamily="34" charset="0"/>
                <a:cs typeface="Huawei Sans" panose="020C0503030203020204" pitchFamily="34" charset="0"/>
              </a:rPr>
              <a:t>）</a:t>
            </a:r>
            <a:endParaRPr lang="zh-CN" altLang="en-US" sz="1200" dirty="0">
              <a:latin typeface="Huawei Sans" panose="020C0503030203020204" pitchFamily="34" charset="0"/>
              <a:ea typeface="+mn-ea"/>
              <a:cs typeface="Huawei Sans" panose="020C0503030203020204" pitchFamily="34" charset="0"/>
            </a:endParaRPr>
          </a:p>
        </p:txBody>
      </p:sp>
      <p:sp>
        <p:nvSpPr>
          <p:cNvPr id="127" name="矩形 87">
            <a:extLst>
              <a:ext uri="{FF2B5EF4-FFF2-40B4-BE49-F238E27FC236}">
                <a16:creationId xmlns:a16="http://schemas.microsoft.com/office/drawing/2014/main" id="{3C71C1B3-BD47-5574-8514-40AA25F6B659}"/>
              </a:ext>
            </a:extLst>
          </p:cNvPr>
          <p:cNvSpPr/>
          <p:nvPr/>
        </p:nvSpPr>
        <p:spPr>
          <a:xfrm>
            <a:off x="6236354" y="4794481"/>
            <a:ext cx="1397997" cy="255600"/>
          </a:xfrm>
          <a:prstGeom prst="rect">
            <a:avLst/>
          </a:prstGeom>
          <a:solidFill>
            <a:schemeClr val="bg2">
              <a:lumMod val="90000"/>
            </a:schemeClr>
          </a:solidFill>
        </p:spPr>
        <p:txBody>
          <a:bodyPr wrap="square" rtlCol="0" anchor="ctr">
            <a:spAutoFit/>
          </a:bodyPr>
          <a:lstStyle/>
          <a:p>
            <a:pPr algn="ctr" fontAlgn="auto"/>
            <a:r>
              <a:rPr lang="en-US" altLang="zh-CN" sz="1200" dirty="0" err="1">
                <a:latin typeface="Huawei Sans" panose="020C0503030203020204" pitchFamily="34" charset="0"/>
                <a:cs typeface="Huawei Sans" panose="020C0503030203020204" pitchFamily="34" charset="0"/>
              </a:rPr>
              <a:t>Compr</a:t>
            </a:r>
            <a:r>
              <a:rPr lang="en-US" altLang="zh-CN" sz="1200" dirty="0">
                <a:latin typeface="Huawei Sans" panose="020C0503030203020204" pitchFamily="34" charset="0"/>
                <a:cs typeface="Huawei Sans" panose="020C0503030203020204" pitchFamily="34" charset="0"/>
              </a:rPr>
              <a:t>./Tipo</a:t>
            </a:r>
            <a:endParaRPr lang="zh-CN" altLang="en-US" sz="1200" dirty="0">
              <a:latin typeface="Huawei Sans" panose="020C0503030203020204" pitchFamily="34" charset="0"/>
              <a:ea typeface="+mn-ea"/>
              <a:cs typeface="Huawei Sans" panose="020C0503030203020204" pitchFamily="34" charset="0"/>
            </a:endParaRPr>
          </a:p>
        </p:txBody>
      </p:sp>
      <p:sp>
        <p:nvSpPr>
          <p:cNvPr id="128" name="矩形 88">
            <a:extLst>
              <a:ext uri="{FF2B5EF4-FFF2-40B4-BE49-F238E27FC236}">
                <a16:creationId xmlns:a16="http://schemas.microsoft.com/office/drawing/2014/main" id="{64B4D8EB-716D-E133-9982-9B240568577E}"/>
              </a:ext>
            </a:extLst>
          </p:cNvPr>
          <p:cNvSpPr/>
          <p:nvPr/>
        </p:nvSpPr>
        <p:spPr>
          <a:xfrm>
            <a:off x="6236354" y="5068198"/>
            <a:ext cx="1397997" cy="256675"/>
          </a:xfrm>
          <a:prstGeom prst="rect">
            <a:avLst/>
          </a:prstGeom>
          <a:solidFill>
            <a:schemeClr val="bg2">
              <a:lumMod val="90000"/>
            </a:schemeClr>
          </a:solidFill>
        </p:spPr>
        <p:txBody>
          <a:bodyPr wrap="square" rtlCol="0" anchor="ctr">
            <a:spAutoFit/>
          </a:bodyPr>
          <a:lstStyle/>
          <a:p>
            <a:pPr algn="ctr" fontAlgn="auto"/>
            <a:r>
              <a:rPr lang="en-US" altLang="zh-CN" sz="1200" dirty="0">
                <a:latin typeface="Huawei Sans" panose="020C0503030203020204" pitchFamily="34" charset="0"/>
                <a:ea typeface="+mn-ea"/>
                <a:cs typeface="Huawei Sans" panose="020C0503030203020204" pitchFamily="34" charset="0"/>
              </a:rPr>
              <a:t>Client Data</a:t>
            </a:r>
            <a:endParaRPr lang="zh-CN" altLang="en-US" sz="1200" dirty="0">
              <a:latin typeface="Huawei Sans" panose="020C0503030203020204" pitchFamily="34" charset="0"/>
              <a:ea typeface="+mn-ea"/>
              <a:cs typeface="Huawei Sans" panose="020C0503030203020204" pitchFamily="34" charset="0"/>
            </a:endParaRPr>
          </a:p>
        </p:txBody>
      </p:sp>
      <p:sp>
        <p:nvSpPr>
          <p:cNvPr id="129" name="矩形 89">
            <a:extLst>
              <a:ext uri="{FF2B5EF4-FFF2-40B4-BE49-F238E27FC236}">
                <a16:creationId xmlns:a16="http://schemas.microsoft.com/office/drawing/2014/main" id="{536BE333-3395-40D0-E991-10B26905792F}"/>
              </a:ext>
            </a:extLst>
          </p:cNvPr>
          <p:cNvSpPr/>
          <p:nvPr/>
        </p:nvSpPr>
        <p:spPr>
          <a:xfrm>
            <a:off x="6236354" y="5341431"/>
            <a:ext cx="1397997" cy="256675"/>
          </a:xfrm>
          <a:prstGeom prst="rect">
            <a:avLst/>
          </a:prstGeom>
          <a:solidFill>
            <a:schemeClr val="bg2">
              <a:lumMod val="90000"/>
            </a:schemeClr>
          </a:solidFill>
        </p:spPr>
        <p:txBody>
          <a:bodyPr wrap="square" rtlCol="0" anchor="ctr">
            <a:spAutoFit/>
          </a:bodyPr>
          <a:lstStyle/>
          <a:p>
            <a:pPr algn="ctr" fontAlgn="auto"/>
            <a:r>
              <a:rPr lang="en-US" altLang="zh-CN" sz="1200" dirty="0">
                <a:latin typeface="Huawei Sans" panose="020C0503030203020204" pitchFamily="34" charset="0"/>
                <a:ea typeface="+mn-ea"/>
                <a:cs typeface="Huawei Sans" panose="020C0503030203020204" pitchFamily="34" charset="0"/>
              </a:rPr>
              <a:t>FCS</a:t>
            </a:r>
            <a:endParaRPr lang="zh-CN" altLang="en-US" sz="1200" dirty="0">
              <a:latin typeface="Huawei Sans" panose="020C0503030203020204" pitchFamily="34" charset="0"/>
              <a:ea typeface="+mn-ea"/>
              <a:cs typeface="Huawei Sans" panose="020C0503030203020204" pitchFamily="34" charset="0"/>
            </a:endParaRPr>
          </a:p>
        </p:txBody>
      </p:sp>
      <p:sp>
        <p:nvSpPr>
          <p:cNvPr id="130" name="矩形 100">
            <a:extLst>
              <a:ext uri="{FF2B5EF4-FFF2-40B4-BE49-F238E27FC236}">
                <a16:creationId xmlns:a16="http://schemas.microsoft.com/office/drawing/2014/main" id="{ADA59314-D74E-20A9-ECD5-0660A12D4B5E}"/>
              </a:ext>
            </a:extLst>
          </p:cNvPr>
          <p:cNvSpPr/>
          <p:nvPr/>
        </p:nvSpPr>
        <p:spPr>
          <a:xfrm>
            <a:off x="6241601" y="3971079"/>
            <a:ext cx="1397997" cy="256675"/>
          </a:xfrm>
          <a:prstGeom prst="rect">
            <a:avLst/>
          </a:prstGeom>
          <a:solidFill>
            <a:srgbClr val="007AC7"/>
          </a:solidFill>
        </p:spPr>
        <p:txBody>
          <a:bodyPr wrap="square" rtlCol="0" anchor="ctr">
            <a:spAutoFit/>
          </a:bodyPr>
          <a:lstStyle/>
          <a:p>
            <a:pPr algn="ctr" fontAlgn="auto"/>
            <a:r>
              <a:rPr lang="en-US" altLang="zh-CN" sz="1200" dirty="0">
                <a:solidFill>
                  <a:schemeClr val="bg1"/>
                </a:solidFill>
                <a:latin typeface="Huawei Sans" panose="020C0503030203020204" pitchFamily="34" charset="0"/>
                <a:ea typeface="+mn-ea"/>
                <a:cs typeface="Huawei Sans" panose="020C0503030203020204" pitchFamily="34" charset="0"/>
              </a:rPr>
              <a:t>GEM Header2</a:t>
            </a:r>
            <a:endParaRPr lang="zh-CN" altLang="en-US" sz="1200" dirty="0">
              <a:solidFill>
                <a:schemeClr val="bg1"/>
              </a:solidFill>
              <a:latin typeface="Huawei Sans" panose="020C0503030203020204" pitchFamily="34" charset="0"/>
              <a:ea typeface="+mn-ea"/>
              <a:cs typeface="Huawei Sans" panose="020C0503030203020204" pitchFamily="34" charset="0"/>
            </a:endParaRPr>
          </a:p>
        </p:txBody>
      </p:sp>
      <p:sp>
        <p:nvSpPr>
          <p:cNvPr id="131" name="矩形 60">
            <a:extLst>
              <a:ext uri="{FF2B5EF4-FFF2-40B4-BE49-F238E27FC236}">
                <a16:creationId xmlns:a16="http://schemas.microsoft.com/office/drawing/2014/main" id="{6CA72840-2BB0-C802-D7B3-708FFCCF34F6}"/>
              </a:ext>
            </a:extLst>
          </p:cNvPr>
          <p:cNvSpPr/>
          <p:nvPr/>
        </p:nvSpPr>
        <p:spPr>
          <a:xfrm>
            <a:off x="10221783" y="2476311"/>
            <a:ext cx="1397997" cy="255600"/>
          </a:xfrm>
          <a:prstGeom prst="rect">
            <a:avLst/>
          </a:prstGeom>
          <a:solidFill>
            <a:srgbClr val="CCECFF"/>
          </a:solidFill>
        </p:spPr>
        <p:txBody>
          <a:bodyPr wrap="square" rtlCol="0" anchor="ctr">
            <a:spAutoFit/>
          </a:bodyPr>
          <a:lstStyle/>
          <a:p>
            <a:pPr algn="ctr" fontAlgn="auto"/>
            <a:r>
              <a:rPr lang="en-US" altLang="zh-CN" sz="1200" dirty="0" err="1">
                <a:latin typeface="Huawei Sans" panose="020C0503030203020204" pitchFamily="34" charset="0"/>
                <a:ea typeface="+mn-ea"/>
                <a:cs typeface="Huawei Sans" panose="020C0503030203020204" pitchFamily="34" charset="0"/>
              </a:rPr>
              <a:t>Intervalo</a:t>
            </a:r>
            <a:endParaRPr lang="zh-CN" altLang="en-US" sz="1200" dirty="0">
              <a:latin typeface="Huawei Sans" panose="020C0503030203020204" pitchFamily="34" charset="0"/>
              <a:ea typeface="+mn-ea"/>
              <a:cs typeface="Huawei Sans" panose="020C0503030203020204" pitchFamily="34" charset="0"/>
            </a:endParaRPr>
          </a:p>
        </p:txBody>
      </p:sp>
      <p:sp>
        <p:nvSpPr>
          <p:cNvPr id="132" name="矩形 61">
            <a:extLst>
              <a:ext uri="{FF2B5EF4-FFF2-40B4-BE49-F238E27FC236}">
                <a16:creationId xmlns:a16="http://schemas.microsoft.com/office/drawing/2014/main" id="{E99C38FB-B876-F369-BC2C-4B98BFC851F5}"/>
              </a:ext>
            </a:extLst>
          </p:cNvPr>
          <p:cNvSpPr/>
          <p:nvPr/>
        </p:nvSpPr>
        <p:spPr>
          <a:xfrm>
            <a:off x="10221783" y="2748637"/>
            <a:ext cx="1397997" cy="255600"/>
          </a:xfrm>
          <a:prstGeom prst="rect">
            <a:avLst/>
          </a:prstGeom>
          <a:solidFill>
            <a:srgbClr val="CCECFF"/>
          </a:solidFill>
        </p:spPr>
        <p:txBody>
          <a:bodyPr wrap="square" rtlCol="0" anchor="ctr">
            <a:spAutoFit/>
          </a:bodyPr>
          <a:lstStyle/>
          <a:p>
            <a:pPr algn="ctr" fontAlgn="auto"/>
            <a:r>
              <a:rPr lang="en-US" altLang="zh-CN" sz="1200" dirty="0" err="1">
                <a:latin typeface="Huawei Sans" panose="020C0503030203020204" pitchFamily="34" charset="0"/>
                <a:cs typeface="Huawei Sans" panose="020C0503030203020204" pitchFamily="34" charset="0"/>
              </a:rPr>
              <a:t>Preâmbulo</a:t>
            </a:r>
            <a:endParaRPr lang="zh-CN" altLang="en-US" sz="1200" dirty="0">
              <a:latin typeface="Huawei Sans" panose="020C0503030203020204" pitchFamily="34" charset="0"/>
              <a:ea typeface="+mn-ea"/>
              <a:cs typeface="Huawei Sans" panose="020C0503030203020204" pitchFamily="34" charset="0"/>
            </a:endParaRPr>
          </a:p>
        </p:txBody>
      </p:sp>
      <p:sp>
        <p:nvSpPr>
          <p:cNvPr id="133" name="矩形 62">
            <a:extLst>
              <a:ext uri="{FF2B5EF4-FFF2-40B4-BE49-F238E27FC236}">
                <a16:creationId xmlns:a16="http://schemas.microsoft.com/office/drawing/2014/main" id="{83C34ACD-D796-F52E-2628-65F9448150AC}"/>
              </a:ext>
            </a:extLst>
          </p:cNvPr>
          <p:cNvSpPr/>
          <p:nvPr/>
        </p:nvSpPr>
        <p:spPr>
          <a:xfrm>
            <a:off x="10221783" y="3028611"/>
            <a:ext cx="1397997" cy="256675"/>
          </a:xfrm>
          <a:prstGeom prst="rect">
            <a:avLst/>
          </a:prstGeom>
          <a:solidFill>
            <a:srgbClr val="CCECFF"/>
          </a:solidFill>
        </p:spPr>
        <p:txBody>
          <a:bodyPr wrap="square" rtlCol="0" anchor="ctr">
            <a:spAutoFit/>
          </a:bodyPr>
          <a:lstStyle/>
          <a:p>
            <a:pPr algn="ctr" fontAlgn="auto"/>
            <a:r>
              <a:rPr lang="en-US" altLang="zh-CN" sz="1200" dirty="0">
                <a:latin typeface="Huawei Sans" panose="020C0503030203020204" pitchFamily="34" charset="0"/>
                <a:ea typeface="+mn-ea"/>
                <a:cs typeface="Huawei Sans" panose="020C0503030203020204" pitchFamily="34" charset="0"/>
              </a:rPr>
              <a:t>SFD</a:t>
            </a:r>
            <a:endParaRPr lang="zh-CN" altLang="en-US" sz="1200" dirty="0">
              <a:latin typeface="Huawei Sans" panose="020C0503030203020204" pitchFamily="34" charset="0"/>
              <a:ea typeface="+mn-ea"/>
              <a:cs typeface="Huawei Sans" panose="020C0503030203020204" pitchFamily="34" charset="0"/>
            </a:endParaRPr>
          </a:p>
        </p:txBody>
      </p:sp>
      <p:sp>
        <p:nvSpPr>
          <p:cNvPr id="134" name="矩形 63">
            <a:extLst>
              <a:ext uri="{FF2B5EF4-FFF2-40B4-BE49-F238E27FC236}">
                <a16:creationId xmlns:a16="http://schemas.microsoft.com/office/drawing/2014/main" id="{660E89DD-779E-0B91-1B6B-6A40D3AC1EDF}"/>
              </a:ext>
            </a:extLst>
          </p:cNvPr>
          <p:cNvSpPr/>
          <p:nvPr/>
        </p:nvSpPr>
        <p:spPr>
          <a:xfrm>
            <a:off x="10221783" y="3304423"/>
            <a:ext cx="1397997" cy="256675"/>
          </a:xfrm>
          <a:prstGeom prst="rect">
            <a:avLst/>
          </a:prstGeom>
          <a:solidFill>
            <a:srgbClr val="CCECFF"/>
          </a:solidFill>
        </p:spPr>
        <p:txBody>
          <a:bodyPr wrap="square" rtlCol="0" anchor="ctr">
            <a:spAutoFit/>
          </a:bodyPr>
          <a:lstStyle/>
          <a:p>
            <a:pPr algn="ctr" fontAlgn="auto"/>
            <a:r>
              <a:rPr lang="en-US" altLang="zh-CN" sz="1200" dirty="0">
                <a:latin typeface="Huawei Sans" panose="020C0503030203020204" pitchFamily="34" charset="0"/>
                <a:cs typeface="Huawei Sans" panose="020C0503030203020204" pitchFamily="34" charset="0"/>
              </a:rPr>
              <a:t>DA</a:t>
            </a:r>
            <a:r>
              <a:rPr lang="zh-CN" altLang="en-US" sz="1200" dirty="0">
                <a:latin typeface="Huawei Sans" panose="020C0503030203020204" pitchFamily="34" charset="0"/>
                <a:cs typeface="Huawei Sans" panose="020C0503030203020204" pitchFamily="34" charset="0"/>
              </a:rPr>
              <a:t>（</a:t>
            </a:r>
            <a:r>
              <a:rPr lang="en-US" altLang="zh-CN" sz="1200" dirty="0">
                <a:latin typeface="Huawei Sans" panose="020C0503030203020204" pitchFamily="34" charset="0"/>
                <a:cs typeface="Huawei Sans" panose="020C0503030203020204" pitchFamily="34" charset="0"/>
              </a:rPr>
              <a:t>MAC1</a:t>
            </a:r>
            <a:r>
              <a:rPr lang="zh-CN" altLang="en-US" sz="1200" dirty="0">
                <a:latin typeface="Huawei Sans" panose="020C0503030203020204" pitchFamily="34" charset="0"/>
                <a:cs typeface="Huawei Sans" panose="020C0503030203020204" pitchFamily="34" charset="0"/>
              </a:rPr>
              <a:t>）</a:t>
            </a:r>
          </a:p>
        </p:txBody>
      </p:sp>
      <p:sp>
        <p:nvSpPr>
          <p:cNvPr id="135" name="矩形 64">
            <a:extLst>
              <a:ext uri="{FF2B5EF4-FFF2-40B4-BE49-F238E27FC236}">
                <a16:creationId xmlns:a16="http://schemas.microsoft.com/office/drawing/2014/main" id="{33FC2863-8D63-3AEF-C535-46F587D06BEA}"/>
              </a:ext>
            </a:extLst>
          </p:cNvPr>
          <p:cNvSpPr/>
          <p:nvPr/>
        </p:nvSpPr>
        <p:spPr>
          <a:xfrm>
            <a:off x="10221413" y="3581545"/>
            <a:ext cx="1397997" cy="256675"/>
          </a:xfrm>
          <a:prstGeom prst="rect">
            <a:avLst/>
          </a:prstGeom>
          <a:solidFill>
            <a:srgbClr val="CCECFF"/>
          </a:solidFill>
        </p:spPr>
        <p:txBody>
          <a:bodyPr wrap="square" rtlCol="0" anchor="ctr">
            <a:spAutoFit/>
          </a:bodyPr>
          <a:lstStyle/>
          <a:p>
            <a:pPr algn="ctr" fontAlgn="auto"/>
            <a:r>
              <a:rPr lang="en-US" altLang="zh-CN" sz="1200" dirty="0">
                <a:latin typeface="Huawei Sans" panose="020C0503030203020204" pitchFamily="34" charset="0"/>
                <a:cs typeface="Huawei Sans" panose="020C0503030203020204" pitchFamily="34" charset="0"/>
              </a:rPr>
              <a:t>SA</a:t>
            </a:r>
            <a:r>
              <a:rPr lang="zh-CN" altLang="en-US" sz="1200" dirty="0">
                <a:latin typeface="Huawei Sans" panose="020C0503030203020204" pitchFamily="34" charset="0"/>
                <a:cs typeface="Huawei Sans" panose="020C0503030203020204" pitchFamily="34" charset="0"/>
              </a:rPr>
              <a:t>（</a:t>
            </a:r>
            <a:r>
              <a:rPr lang="en-US" altLang="zh-CN" sz="1200" dirty="0">
                <a:latin typeface="Huawei Sans" panose="020C0503030203020204" pitchFamily="34" charset="0"/>
                <a:cs typeface="Huawei Sans" panose="020C0503030203020204" pitchFamily="34" charset="0"/>
              </a:rPr>
              <a:t>MAC3</a:t>
            </a:r>
            <a:r>
              <a:rPr lang="zh-CN" altLang="en-US" sz="1200" dirty="0">
                <a:latin typeface="Huawei Sans" panose="020C0503030203020204" pitchFamily="34" charset="0"/>
                <a:cs typeface="Huawei Sans" panose="020C0503030203020204" pitchFamily="34" charset="0"/>
              </a:rPr>
              <a:t>）</a:t>
            </a:r>
          </a:p>
        </p:txBody>
      </p:sp>
      <p:sp>
        <p:nvSpPr>
          <p:cNvPr id="136" name="矩形 65">
            <a:extLst>
              <a:ext uri="{FF2B5EF4-FFF2-40B4-BE49-F238E27FC236}">
                <a16:creationId xmlns:a16="http://schemas.microsoft.com/office/drawing/2014/main" id="{E7659BB6-B33A-E33F-247C-433ACE8725C0}"/>
              </a:ext>
            </a:extLst>
          </p:cNvPr>
          <p:cNvSpPr/>
          <p:nvPr/>
        </p:nvSpPr>
        <p:spPr>
          <a:xfrm>
            <a:off x="10221413" y="3854023"/>
            <a:ext cx="1397997" cy="255600"/>
          </a:xfrm>
          <a:prstGeom prst="rect">
            <a:avLst/>
          </a:prstGeom>
          <a:solidFill>
            <a:srgbClr val="CCECFF"/>
          </a:solidFill>
        </p:spPr>
        <p:txBody>
          <a:bodyPr wrap="square" rtlCol="0" anchor="ctr">
            <a:spAutoFit/>
          </a:bodyPr>
          <a:lstStyle/>
          <a:p>
            <a:pPr algn="ctr" fontAlgn="auto"/>
            <a:r>
              <a:rPr lang="en-US" altLang="zh-CN" sz="1200" dirty="0" err="1">
                <a:latin typeface="Huawei Sans" panose="020C0503030203020204" pitchFamily="34" charset="0"/>
                <a:cs typeface="Huawei Sans" panose="020C0503030203020204" pitchFamily="34" charset="0"/>
              </a:rPr>
              <a:t>Compr</a:t>
            </a:r>
            <a:r>
              <a:rPr lang="en-US" altLang="zh-CN" sz="1200" dirty="0">
                <a:latin typeface="Huawei Sans" panose="020C0503030203020204" pitchFamily="34" charset="0"/>
                <a:cs typeface="Huawei Sans" panose="020C0503030203020204" pitchFamily="34" charset="0"/>
              </a:rPr>
              <a:t>./Tipo</a:t>
            </a:r>
            <a:endParaRPr lang="zh-CN" altLang="en-US" sz="1200" dirty="0">
              <a:latin typeface="Huawei Sans" panose="020C0503030203020204" pitchFamily="34" charset="0"/>
              <a:ea typeface="+mn-ea"/>
              <a:cs typeface="Huawei Sans" panose="020C0503030203020204" pitchFamily="34" charset="0"/>
            </a:endParaRPr>
          </a:p>
        </p:txBody>
      </p:sp>
      <p:sp>
        <p:nvSpPr>
          <p:cNvPr id="137" name="矩形 66">
            <a:extLst>
              <a:ext uri="{FF2B5EF4-FFF2-40B4-BE49-F238E27FC236}">
                <a16:creationId xmlns:a16="http://schemas.microsoft.com/office/drawing/2014/main" id="{8D9F1CE7-7E20-42DE-C05F-49E87C51C063}"/>
              </a:ext>
            </a:extLst>
          </p:cNvPr>
          <p:cNvSpPr/>
          <p:nvPr/>
        </p:nvSpPr>
        <p:spPr>
          <a:xfrm>
            <a:off x="10221413" y="4127740"/>
            <a:ext cx="1397997" cy="256675"/>
          </a:xfrm>
          <a:prstGeom prst="rect">
            <a:avLst/>
          </a:prstGeom>
          <a:solidFill>
            <a:srgbClr val="CCECFF"/>
          </a:solidFill>
        </p:spPr>
        <p:txBody>
          <a:bodyPr wrap="square" rtlCol="0" anchor="ctr">
            <a:spAutoFit/>
          </a:bodyPr>
          <a:lstStyle/>
          <a:p>
            <a:pPr algn="ctr" fontAlgn="auto"/>
            <a:r>
              <a:rPr lang="en-US" altLang="zh-CN" sz="1200" dirty="0">
                <a:latin typeface="Huawei Sans" panose="020C0503030203020204" pitchFamily="34" charset="0"/>
                <a:ea typeface="+mn-ea"/>
                <a:cs typeface="Huawei Sans" panose="020C0503030203020204" pitchFamily="34" charset="0"/>
              </a:rPr>
              <a:t>Client Data</a:t>
            </a:r>
            <a:endParaRPr lang="zh-CN" altLang="en-US" sz="1200" dirty="0">
              <a:latin typeface="Huawei Sans" panose="020C0503030203020204" pitchFamily="34" charset="0"/>
              <a:ea typeface="+mn-ea"/>
              <a:cs typeface="Huawei Sans" panose="020C0503030203020204" pitchFamily="34" charset="0"/>
            </a:endParaRPr>
          </a:p>
        </p:txBody>
      </p:sp>
      <p:sp>
        <p:nvSpPr>
          <p:cNvPr id="138" name="矩形 67">
            <a:extLst>
              <a:ext uri="{FF2B5EF4-FFF2-40B4-BE49-F238E27FC236}">
                <a16:creationId xmlns:a16="http://schemas.microsoft.com/office/drawing/2014/main" id="{959C8131-C3F2-1C0C-A1CA-FB4263818300}"/>
              </a:ext>
            </a:extLst>
          </p:cNvPr>
          <p:cNvSpPr/>
          <p:nvPr/>
        </p:nvSpPr>
        <p:spPr>
          <a:xfrm>
            <a:off x="10221413" y="4400973"/>
            <a:ext cx="1397997" cy="256675"/>
          </a:xfrm>
          <a:prstGeom prst="rect">
            <a:avLst/>
          </a:prstGeom>
          <a:solidFill>
            <a:srgbClr val="CCECFF"/>
          </a:solidFill>
        </p:spPr>
        <p:txBody>
          <a:bodyPr wrap="square" rtlCol="0" anchor="ctr">
            <a:spAutoFit/>
          </a:bodyPr>
          <a:lstStyle/>
          <a:p>
            <a:pPr algn="ctr" fontAlgn="auto"/>
            <a:r>
              <a:rPr lang="en-US" altLang="zh-CN" sz="1200" dirty="0">
                <a:latin typeface="Huawei Sans" panose="020C0503030203020204" pitchFamily="34" charset="0"/>
                <a:ea typeface="+mn-ea"/>
                <a:cs typeface="Huawei Sans" panose="020C0503030203020204" pitchFamily="34" charset="0"/>
              </a:rPr>
              <a:t>FCS</a:t>
            </a:r>
            <a:endParaRPr lang="zh-CN" altLang="en-US" sz="1200" dirty="0">
              <a:latin typeface="Huawei Sans" panose="020C0503030203020204" pitchFamily="34" charset="0"/>
              <a:ea typeface="+mn-ea"/>
              <a:cs typeface="Huawei Sans" panose="020C0503030203020204" pitchFamily="34" charset="0"/>
            </a:endParaRPr>
          </a:p>
        </p:txBody>
      </p:sp>
      <p:sp>
        <p:nvSpPr>
          <p:cNvPr id="139" name="矩形 68">
            <a:extLst>
              <a:ext uri="{FF2B5EF4-FFF2-40B4-BE49-F238E27FC236}">
                <a16:creationId xmlns:a16="http://schemas.microsoft.com/office/drawing/2014/main" id="{84A5F1B4-C6AE-B6D4-107A-C392438DA6AD}"/>
              </a:ext>
            </a:extLst>
          </p:cNvPr>
          <p:cNvSpPr/>
          <p:nvPr/>
        </p:nvSpPr>
        <p:spPr>
          <a:xfrm>
            <a:off x="10216869" y="4674206"/>
            <a:ext cx="1397997" cy="256675"/>
          </a:xfrm>
          <a:prstGeom prst="rect">
            <a:avLst/>
          </a:prstGeom>
          <a:solidFill>
            <a:srgbClr val="CCECFF"/>
          </a:solidFill>
        </p:spPr>
        <p:txBody>
          <a:bodyPr wrap="square" rtlCol="0" anchor="ctr">
            <a:spAutoFit/>
          </a:bodyPr>
          <a:lstStyle/>
          <a:p>
            <a:pPr algn="ctr" fontAlgn="auto"/>
            <a:r>
              <a:rPr lang="en-US" altLang="zh-CN" sz="1200" dirty="0">
                <a:latin typeface="Huawei Sans" panose="020C0503030203020204" pitchFamily="34" charset="0"/>
                <a:ea typeface="+mn-ea"/>
                <a:cs typeface="Huawei Sans" panose="020C0503030203020204" pitchFamily="34" charset="0"/>
              </a:rPr>
              <a:t>EOF</a:t>
            </a:r>
            <a:endParaRPr lang="zh-CN" altLang="en-US" sz="1200" dirty="0">
              <a:latin typeface="Huawei Sans" panose="020C0503030203020204" pitchFamily="34" charset="0"/>
              <a:ea typeface="+mn-ea"/>
              <a:cs typeface="Huawei Sans" panose="020C0503030203020204" pitchFamily="34" charset="0"/>
            </a:endParaRPr>
          </a:p>
        </p:txBody>
      </p:sp>
      <p:sp>
        <p:nvSpPr>
          <p:cNvPr id="140" name="矩形 94">
            <a:extLst>
              <a:ext uri="{FF2B5EF4-FFF2-40B4-BE49-F238E27FC236}">
                <a16:creationId xmlns:a16="http://schemas.microsoft.com/office/drawing/2014/main" id="{FC0B636D-EFA4-D7BD-4E4E-24BB14CBC9FF}"/>
              </a:ext>
            </a:extLst>
          </p:cNvPr>
          <p:cNvSpPr/>
          <p:nvPr/>
        </p:nvSpPr>
        <p:spPr>
          <a:xfrm>
            <a:off x="8353970" y="3310758"/>
            <a:ext cx="1397997" cy="256675"/>
          </a:xfrm>
          <a:prstGeom prst="rect">
            <a:avLst/>
          </a:prstGeom>
          <a:solidFill>
            <a:srgbClr val="CCECFF"/>
          </a:solidFill>
        </p:spPr>
        <p:txBody>
          <a:bodyPr wrap="square" rtlCol="0" anchor="ctr">
            <a:spAutoFit/>
          </a:bodyPr>
          <a:lstStyle/>
          <a:p>
            <a:pPr algn="ctr" fontAlgn="auto"/>
            <a:r>
              <a:rPr lang="en-US" altLang="zh-CN" sz="1200" dirty="0">
                <a:latin typeface="Huawei Sans" panose="020C0503030203020204" pitchFamily="34" charset="0"/>
                <a:cs typeface="Huawei Sans" panose="020C0503030203020204" pitchFamily="34" charset="0"/>
              </a:rPr>
              <a:t>DA</a:t>
            </a:r>
            <a:r>
              <a:rPr lang="zh-CN" altLang="en-US" sz="1200" dirty="0">
                <a:latin typeface="Huawei Sans" panose="020C0503030203020204" pitchFamily="34" charset="0"/>
                <a:cs typeface="Huawei Sans" panose="020C0503030203020204" pitchFamily="34" charset="0"/>
              </a:rPr>
              <a:t>（</a:t>
            </a:r>
            <a:r>
              <a:rPr lang="en-US" altLang="zh-CN" sz="1200" dirty="0">
                <a:latin typeface="Huawei Sans" panose="020C0503030203020204" pitchFamily="34" charset="0"/>
                <a:cs typeface="Huawei Sans" panose="020C0503030203020204" pitchFamily="34" charset="0"/>
              </a:rPr>
              <a:t>MAC1</a:t>
            </a:r>
            <a:r>
              <a:rPr lang="zh-CN" altLang="en-US" sz="1200" dirty="0">
                <a:latin typeface="Huawei Sans" panose="020C0503030203020204" pitchFamily="34" charset="0"/>
                <a:cs typeface="Huawei Sans" panose="020C0503030203020204" pitchFamily="34" charset="0"/>
              </a:rPr>
              <a:t>）</a:t>
            </a:r>
          </a:p>
        </p:txBody>
      </p:sp>
      <p:sp>
        <p:nvSpPr>
          <p:cNvPr id="141" name="矩形 95">
            <a:extLst>
              <a:ext uri="{FF2B5EF4-FFF2-40B4-BE49-F238E27FC236}">
                <a16:creationId xmlns:a16="http://schemas.microsoft.com/office/drawing/2014/main" id="{55CE6A86-0CBA-ADF4-9965-46BB1FFB0342}"/>
              </a:ext>
            </a:extLst>
          </p:cNvPr>
          <p:cNvSpPr/>
          <p:nvPr/>
        </p:nvSpPr>
        <p:spPr>
          <a:xfrm>
            <a:off x="8353600" y="3587880"/>
            <a:ext cx="1397997" cy="256675"/>
          </a:xfrm>
          <a:prstGeom prst="rect">
            <a:avLst/>
          </a:prstGeom>
          <a:solidFill>
            <a:srgbClr val="CCECFF"/>
          </a:solidFill>
        </p:spPr>
        <p:txBody>
          <a:bodyPr wrap="square" rtlCol="0" anchor="ctr">
            <a:spAutoFit/>
          </a:bodyPr>
          <a:lstStyle/>
          <a:p>
            <a:pPr algn="ctr" fontAlgn="auto"/>
            <a:r>
              <a:rPr lang="en-US" altLang="zh-CN" sz="1200" dirty="0">
                <a:latin typeface="Huawei Sans" panose="020C0503030203020204" pitchFamily="34" charset="0"/>
                <a:cs typeface="Huawei Sans" panose="020C0503030203020204" pitchFamily="34" charset="0"/>
              </a:rPr>
              <a:t>SA</a:t>
            </a:r>
            <a:r>
              <a:rPr lang="zh-CN" altLang="en-US" sz="1200" dirty="0">
                <a:latin typeface="Huawei Sans" panose="020C0503030203020204" pitchFamily="34" charset="0"/>
                <a:cs typeface="Huawei Sans" panose="020C0503030203020204" pitchFamily="34" charset="0"/>
              </a:rPr>
              <a:t>（</a:t>
            </a:r>
            <a:r>
              <a:rPr lang="en-US" altLang="zh-CN" sz="1200" dirty="0">
                <a:latin typeface="Huawei Sans" panose="020C0503030203020204" pitchFamily="34" charset="0"/>
                <a:cs typeface="Huawei Sans" panose="020C0503030203020204" pitchFamily="34" charset="0"/>
              </a:rPr>
              <a:t>MAC3</a:t>
            </a:r>
            <a:r>
              <a:rPr lang="zh-CN" altLang="en-US" sz="1200" dirty="0">
                <a:latin typeface="Huawei Sans" panose="020C0503030203020204" pitchFamily="34" charset="0"/>
                <a:cs typeface="Huawei Sans" panose="020C0503030203020204" pitchFamily="34" charset="0"/>
              </a:rPr>
              <a:t>）</a:t>
            </a:r>
          </a:p>
        </p:txBody>
      </p:sp>
      <p:sp>
        <p:nvSpPr>
          <p:cNvPr id="142" name="矩形 96">
            <a:extLst>
              <a:ext uri="{FF2B5EF4-FFF2-40B4-BE49-F238E27FC236}">
                <a16:creationId xmlns:a16="http://schemas.microsoft.com/office/drawing/2014/main" id="{238E8267-0E73-FCB4-58D8-0F86B9A8247B}"/>
              </a:ext>
            </a:extLst>
          </p:cNvPr>
          <p:cNvSpPr/>
          <p:nvPr/>
        </p:nvSpPr>
        <p:spPr>
          <a:xfrm>
            <a:off x="8353600" y="3852045"/>
            <a:ext cx="1397997" cy="255600"/>
          </a:xfrm>
          <a:prstGeom prst="rect">
            <a:avLst/>
          </a:prstGeom>
          <a:solidFill>
            <a:srgbClr val="CCECFF"/>
          </a:solidFill>
        </p:spPr>
        <p:txBody>
          <a:bodyPr wrap="square" rtlCol="0" anchor="ctr">
            <a:spAutoFit/>
          </a:bodyPr>
          <a:lstStyle/>
          <a:p>
            <a:pPr algn="ctr" fontAlgn="auto"/>
            <a:r>
              <a:rPr lang="en-US" altLang="zh-CN" sz="1200" dirty="0" err="1">
                <a:latin typeface="Huawei Sans" panose="020C0503030203020204" pitchFamily="34" charset="0"/>
                <a:cs typeface="Huawei Sans" panose="020C0503030203020204" pitchFamily="34" charset="0"/>
              </a:rPr>
              <a:t>Compr</a:t>
            </a:r>
            <a:r>
              <a:rPr lang="en-US" altLang="zh-CN" sz="1200" dirty="0">
                <a:latin typeface="Huawei Sans" panose="020C0503030203020204" pitchFamily="34" charset="0"/>
                <a:cs typeface="Huawei Sans" panose="020C0503030203020204" pitchFamily="34" charset="0"/>
              </a:rPr>
              <a:t>./Tipo</a:t>
            </a:r>
            <a:endParaRPr lang="zh-CN" altLang="en-US" sz="1200" dirty="0">
              <a:latin typeface="Huawei Sans" panose="020C0503030203020204" pitchFamily="34" charset="0"/>
              <a:ea typeface="+mn-ea"/>
              <a:cs typeface="Huawei Sans" panose="020C0503030203020204" pitchFamily="34" charset="0"/>
            </a:endParaRPr>
          </a:p>
        </p:txBody>
      </p:sp>
      <p:sp>
        <p:nvSpPr>
          <p:cNvPr id="143" name="矩形 97">
            <a:extLst>
              <a:ext uri="{FF2B5EF4-FFF2-40B4-BE49-F238E27FC236}">
                <a16:creationId xmlns:a16="http://schemas.microsoft.com/office/drawing/2014/main" id="{FADA47CF-EEA4-376C-22AA-626915E9701E}"/>
              </a:ext>
            </a:extLst>
          </p:cNvPr>
          <p:cNvSpPr/>
          <p:nvPr/>
        </p:nvSpPr>
        <p:spPr>
          <a:xfrm>
            <a:off x="8353600" y="4134074"/>
            <a:ext cx="1397997" cy="256675"/>
          </a:xfrm>
          <a:prstGeom prst="rect">
            <a:avLst/>
          </a:prstGeom>
          <a:solidFill>
            <a:srgbClr val="CCECFF"/>
          </a:solidFill>
        </p:spPr>
        <p:txBody>
          <a:bodyPr wrap="square" rtlCol="0" anchor="ctr">
            <a:spAutoFit/>
          </a:bodyPr>
          <a:lstStyle/>
          <a:p>
            <a:pPr algn="ctr" fontAlgn="auto"/>
            <a:r>
              <a:rPr lang="en-US" altLang="zh-CN" sz="1200" dirty="0">
                <a:latin typeface="Huawei Sans" panose="020C0503030203020204" pitchFamily="34" charset="0"/>
                <a:ea typeface="+mn-ea"/>
                <a:cs typeface="Huawei Sans" panose="020C0503030203020204" pitchFamily="34" charset="0"/>
              </a:rPr>
              <a:t>Client Data</a:t>
            </a:r>
            <a:endParaRPr lang="zh-CN" altLang="en-US" sz="1200" dirty="0">
              <a:latin typeface="Huawei Sans" panose="020C0503030203020204" pitchFamily="34" charset="0"/>
              <a:ea typeface="+mn-ea"/>
              <a:cs typeface="Huawei Sans" panose="020C0503030203020204" pitchFamily="34" charset="0"/>
            </a:endParaRPr>
          </a:p>
        </p:txBody>
      </p:sp>
      <p:sp>
        <p:nvSpPr>
          <p:cNvPr id="144" name="矩形 98">
            <a:extLst>
              <a:ext uri="{FF2B5EF4-FFF2-40B4-BE49-F238E27FC236}">
                <a16:creationId xmlns:a16="http://schemas.microsoft.com/office/drawing/2014/main" id="{900987C0-3197-5F86-00A8-6E3C0B4F9E52}"/>
              </a:ext>
            </a:extLst>
          </p:cNvPr>
          <p:cNvSpPr/>
          <p:nvPr/>
        </p:nvSpPr>
        <p:spPr>
          <a:xfrm>
            <a:off x="8353600" y="4407307"/>
            <a:ext cx="1397997" cy="256675"/>
          </a:xfrm>
          <a:prstGeom prst="rect">
            <a:avLst/>
          </a:prstGeom>
          <a:solidFill>
            <a:srgbClr val="CCECFF"/>
          </a:solidFill>
        </p:spPr>
        <p:txBody>
          <a:bodyPr wrap="square" rtlCol="0" anchor="ctr">
            <a:spAutoFit/>
          </a:bodyPr>
          <a:lstStyle/>
          <a:p>
            <a:pPr algn="ctr" fontAlgn="auto"/>
            <a:r>
              <a:rPr lang="en-US" altLang="zh-CN" sz="1200" dirty="0">
                <a:latin typeface="Huawei Sans" panose="020C0503030203020204" pitchFamily="34" charset="0"/>
                <a:ea typeface="+mn-ea"/>
                <a:cs typeface="Huawei Sans" panose="020C0503030203020204" pitchFamily="34" charset="0"/>
              </a:rPr>
              <a:t>FCS</a:t>
            </a:r>
            <a:endParaRPr lang="zh-CN" altLang="en-US" sz="1200" dirty="0">
              <a:latin typeface="Huawei Sans" panose="020C0503030203020204" pitchFamily="34" charset="0"/>
              <a:ea typeface="+mn-ea"/>
              <a:cs typeface="Huawei Sans" panose="020C0503030203020204" pitchFamily="34" charset="0"/>
            </a:endParaRPr>
          </a:p>
        </p:txBody>
      </p:sp>
      <p:sp>
        <p:nvSpPr>
          <p:cNvPr id="145" name="矩形 99">
            <a:extLst>
              <a:ext uri="{FF2B5EF4-FFF2-40B4-BE49-F238E27FC236}">
                <a16:creationId xmlns:a16="http://schemas.microsoft.com/office/drawing/2014/main" id="{B0C755DA-FBC6-3E05-3668-1E6DB8F2797C}"/>
              </a:ext>
            </a:extLst>
          </p:cNvPr>
          <p:cNvSpPr/>
          <p:nvPr/>
        </p:nvSpPr>
        <p:spPr>
          <a:xfrm>
            <a:off x="8353600" y="3023199"/>
            <a:ext cx="1397997" cy="256675"/>
          </a:xfrm>
          <a:prstGeom prst="rect">
            <a:avLst/>
          </a:prstGeom>
          <a:solidFill>
            <a:srgbClr val="007AC7"/>
          </a:solidFill>
        </p:spPr>
        <p:txBody>
          <a:bodyPr wrap="square" rtlCol="0" anchor="ctr">
            <a:spAutoFit/>
          </a:bodyPr>
          <a:lstStyle/>
          <a:p>
            <a:pPr algn="ctr" fontAlgn="auto"/>
            <a:r>
              <a:rPr lang="en-US" altLang="zh-CN" sz="1200" dirty="0">
                <a:solidFill>
                  <a:schemeClr val="bg1"/>
                </a:solidFill>
                <a:latin typeface="Huawei Sans" panose="020C0503030203020204" pitchFamily="34" charset="0"/>
                <a:ea typeface="+mn-ea"/>
                <a:cs typeface="Huawei Sans" panose="020C0503030203020204" pitchFamily="34" charset="0"/>
              </a:rPr>
              <a:t>GEM Header1</a:t>
            </a:r>
            <a:endParaRPr lang="zh-CN" altLang="en-US" sz="1200" dirty="0">
              <a:solidFill>
                <a:schemeClr val="bg1"/>
              </a:solidFill>
              <a:latin typeface="Huawei Sans" panose="020C0503030203020204" pitchFamily="34" charset="0"/>
              <a:ea typeface="+mn-ea"/>
              <a:cs typeface="Huawei Sans" panose="020C0503030203020204" pitchFamily="34" charset="0"/>
            </a:endParaRPr>
          </a:p>
        </p:txBody>
      </p:sp>
    </p:spTree>
    <p:extLst>
      <p:ext uri="{BB962C8B-B14F-4D97-AF65-F5344CB8AC3E}">
        <p14:creationId xmlns:p14="http://schemas.microsoft.com/office/powerpoint/2010/main" val="1464126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1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1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2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2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2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2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2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2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2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2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2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2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3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4"/>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1"/>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20"/>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94"/>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92"/>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93"/>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40"/>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41"/>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42"/>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43"/>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44"/>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45"/>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75"/>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3"/>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4"/>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70"/>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71"/>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72"/>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131"/>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132"/>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133"/>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134"/>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135"/>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136"/>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137"/>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138"/>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139"/>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2" grpId="0" animBg="1"/>
      <p:bldP spid="94" grpId="0" animBg="1"/>
      <p:bldP spid="14" grpId="0" animBg="1"/>
      <p:bldP spid="20" grpId="0" animBg="1"/>
      <p:bldP spid="22" grpId="0" animBg="1"/>
      <p:bldP spid="36" grpId="0" animBg="1"/>
      <p:bldP spid="46" grpId="0" animBg="1"/>
      <p:bldP spid="47" grpId="0"/>
      <p:bldP spid="50" grpId="0" animBg="1"/>
      <p:bldP spid="51" grpId="0"/>
      <p:bldP spid="70" grpId="0" animBg="1"/>
      <p:bldP spid="71" grpId="0"/>
      <p:bldP spid="72" grpId="0" animBg="1"/>
      <p:bldP spid="74" grpId="0" animBg="1"/>
      <p:bldP spid="92" grpId="0" animBg="1"/>
      <p:bldP spid="75" grpId="0" animBg="1"/>
      <p:bldP spid="93" grpId="0"/>
      <p:bldP spid="2" grpId="0" animBg="1"/>
      <p:bldP spid="9" grpId="0" animBg="1"/>
      <p:bldP spid="10" grpId="0" animBg="1"/>
      <p:bldP spid="11" grpId="0" animBg="1"/>
      <p:bldP spid="12" grpId="0" animBg="1"/>
      <p:bldP spid="49" grpId="0" animBg="1"/>
      <p:bldP spid="53" grpId="0" animBg="1"/>
      <p:bldP spid="73" grpId="0" animBg="1"/>
      <p:bldP spid="102"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p:bldP spid="117" grpId="0"/>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33" grpId="0" animBg="1"/>
      <p:bldP spid="134" grpId="0" animBg="1"/>
      <p:bldP spid="135" grpId="0" animBg="1"/>
      <p:bldP spid="136" grpId="0" animBg="1"/>
      <p:bldP spid="137" grpId="0" animBg="1"/>
      <p:bldP spid="138" grpId="0" animBg="1"/>
      <p:bldP spid="139" grpId="0" animBg="1"/>
      <p:bldP spid="140" grpId="0" animBg="1"/>
      <p:bldP spid="141" grpId="0" animBg="1"/>
      <p:bldP spid="142" grpId="0" animBg="1"/>
      <p:bldP spid="143" grpId="0" animBg="1"/>
      <p:bldP spid="144" grpId="0" animBg="1"/>
      <p:bldP spid="14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451878" y="1242452"/>
            <a:ext cx="11306175" cy="5147462"/>
          </a:xfrm>
        </p:spPr>
        <p:txBody>
          <a:bodyPr/>
          <a:lstStyle/>
          <a:p>
            <a:pPr marL="0" indent="0">
              <a:buNone/>
            </a:pPr>
            <a:r>
              <a:rPr lang="en-US" altLang="zh-CN" sz="1800" dirty="0"/>
              <a:t>(Single Choice) Qual das seguintes afirmações sobre as vantagens da solução POL em um campus é verdadeira? </a:t>
            </a:r>
            <a:r>
              <a:rPr lang="zh-CN" altLang="en-US" sz="1800" dirty="0">
                <a:latin typeface="方正兰亭黑简体" panose="02000000000000000000" pitchFamily="2" charset="-122"/>
              </a:rPr>
              <a:t>( )</a:t>
            </a:r>
            <a:endParaRPr lang="en-US" altLang="zh-CN" sz="1800" dirty="0">
              <a:latin typeface="方正兰亭黑简体" panose="02000000000000000000" pitchFamily="2" charset="-122"/>
            </a:endParaRPr>
          </a:p>
          <a:p>
            <a:pPr>
              <a:buFont typeface="+mj-lt"/>
              <a:buAutoNum type="alphaUcPeriod"/>
            </a:pPr>
            <a:r>
              <a:rPr lang="en-US" altLang="zh-CN" sz="1800" dirty="0"/>
              <a:t>Vários serviços podem acessar a mesma rede, o que atende ao requisito de simplificação da rede. </a:t>
            </a:r>
            <a:r>
              <a:rPr lang="zh-CN" altLang="en-US" sz="1800" dirty="0">
                <a:latin typeface="方正兰亭黑简体" panose="02000000000000000000" pitchFamily="2" charset="-122"/>
              </a:rPr>
              <a:t> </a:t>
            </a:r>
          </a:p>
          <a:p>
            <a:pPr>
              <a:buFont typeface="+mj-lt"/>
              <a:buAutoNum type="alphaUcPeriod"/>
            </a:pPr>
            <a:r>
              <a:rPr lang="en-US" altLang="zh-CN" sz="1800" dirty="0"/>
              <a:t>Baixo TCO. O custo de construção da rede é menor, o sistema é estável e os gastos com manutenção são reduzidos. </a:t>
            </a:r>
            <a:endParaRPr lang="zh-CN" altLang="en-US" sz="1800" dirty="0">
              <a:latin typeface="方正兰亭黑简体" panose="02000000000000000000" pitchFamily="2" charset="-122"/>
            </a:endParaRPr>
          </a:p>
          <a:p>
            <a:pPr>
              <a:buFont typeface="+mj-lt"/>
              <a:buAutoNum type="alphaUcPeriod"/>
            </a:pPr>
            <a:r>
              <a:rPr lang="en-US" altLang="zh-CN" sz="1800" dirty="0"/>
              <a:t>Grande largura de banda e boa escalabilidade. Com base na infraestrutura de fibra atual, a rede pode ser atualizada para redes 10G e 40G. </a:t>
            </a:r>
          </a:p>
          <a:p>
            <a:pPr>
              <a:buFont typeface="+mj-lt"/>
              <a:buAutoNum type="alphaUcPeriod"/>
            </a:pPr>
            <a:r>
              <a:rPr lang="en-US" altLang="zh-CN" sz="1800" dirty="0"/>
              <a:t>A rede cobre uma grande área e a transmissão por fibra ótica não é limitada pela distância. Portanto, a rede pode cobrir uma área com pontos de informação densos ou esparsos.</a:t>
            </a:r>
            <a:endParaRPr lang="zh-CN" altLang="en-US" sz="1800" dirty="0"/>
          </a:p>
        </p:txBody>
      </p:sp>
    </p:spTree>
    <p:extLst>
      <p:ext uri="{BB962C8B-B14F-4D97-AF65-F5344CB8AC3E}">
        <p14:creationId xmlns:p14="http://schemas.microsoft.com/office/powerpoint/2010/main" val="5300914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451878" y="1242452"/>
            <a:ext cx="11306175" cy="5147462"/>
          </a:xfrm>
        </p:spPr>
        <p:txBody>
          <a:bodyPr/>
          <a:lstStyle/>
          <a:p>
            <a:pPr marL="0" indent="0">
              <a:buNone/>
            </a:pPr>
            <a:r>
              <a:rPr lang="en-US" altLang="zh-CN" sz="1800" dirty="0"/>
              <a:t>(Single Choice) Which of the following statements about the advantages of the POL solution in a campus are true? </a:t>
            </a:r>
            <a:r>
              <a:rPr lang="zh-CN" altLang="en-US" sz="1800" dirty="0">
                <a:latin typeface="方正兰亭黑简体" panose="02000000000000000000" pitchFamily="2" charset="-122"/>
              </a:rPr>
              <a:t>（  ）</a:t>
            </a:r>
            <a:endParaRPr lang="en-US" altLang="zh-CN" sz="1800" dirty="0">
              <a:latin typeface="方正兰亭黑简体" panose="02000000000000000000" pitchFamily="2" charset="-122"/>
            </a:endParaRPr>
          </a:p>
          <a:p>
            <a:pPr>
              <a:buFont typeface="+mj-lt"/>
              <a:buAutoNum type="alphaUcPeriod"/>
            </a:pPr>
            <a:r>
              <a:rPr lang="en-US" altLang="zh-CN" sz="1800" dirty="0"/>
              <a:t>Multiple services can access the same network, which meets the network simplification requirement. </a:t>
            </a:r>
            <a:r>
              <a:rPr lang="zh-CN" altLang="en-US" sz="1800" dirty="0">
                <a:latin typeface="方正兰亭黑简体" panose="02000000000000000000" pitchFamily="2" charset="-122"/>
              </a:rPr>
              <a:t> </a:t>
            </a:r>
          </a:p>
          <a:p>
            <a:pPr>
              <a:buFont typeface="+mj-lt"/>
              <a:buAutoNum type="alphaUcPeriod"/>
            </a:pPr>
            <a:r>
              <a:rPr lang="en-US" altLang="zh-CN" sz="1800" dirty="0"/>
              <a:t>Low TCO. The network construction cost is lower, the system is stable, and the maintenance expenditure is reduced. </a:t>
            </a:r>
            <a:endParaRPr lang="zh-CN" altLang="en-US" sz="1800" dirty="0">
              <a:latin typeface="方正兰亭黑简体" panose="02000000000000000000" pitchFamily="2" charset="-122"/>
            </a:endParaRPr>
          </a:p>
          <a:p>
            <a:pPr>
              <a:buFont typeface="+mj-lt"/>
              <a:buAutoNum type="alphaUcPeriod"/>
            </a:pPr>
            <a:r>
              <a:rPr lang="en-US" altLang="zh-CN" sz="1800" dirty="0"/>
              <a:t>Large bandwidth and good scalability. Based on the current fiber infrastructure, the network can be upgraded to 10G and 40G networks. </a:t>
            </a:r>
          </a:p>
          <a:p>
            <a:pPr>
              <a:buFont typeface="+mj-lt"/>
              <a:buAutoNum type="alphaUcPeriod"/>
            </a:pPr>
            <a:r>
              <a:rPr lang="en-US" altLang="zh-CN" sz="1800" dirty="0"/>
              <a:t>The network covers a large area, and optical fiber transmission is not limited by the distance. Therefore, the network can cover an area with dense or sparse information points.</a:t>
            </a:r>
            <a:endParaRPr lang="zh-CN" altLang="en-US" sz="1800" dirty="0"/>
          </a:p>
        </p:txBody>
      </p:sp>
    </p:spTree>
    <p:extLst>
      <p:ext uri="{BB962C8B-B14F-4D97-AF65-F5344CB8AC3E}">
        <p14:creationId xmlns:p14="http://schemas.microsoft.com/office/powerpoint/2010/main" val="6794387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lang="en-US" altLang="zh-CN" sz="2000" dirty="0"/>
              <a:t>Após anos de desenvolvimento, a tecnologia de acesso de banda larga com fio evoluiu da tecnologia xDSL baseada em cobre para a tecnologia de acesso óptico.</a:t>
            </a:r>
          </a:p>
          <a:p>
            <a:r>
              <a:rPr lang="en-US" altLang="zh-CN" sz="2000" dirty="0"/>
              <a:t>A tecnologia PON é a principal tecnologia de acesso óptico. Ele não é aplicado apenas à rede de acesso de telecomunicações, mas também gradualmente à rede de campus. É uma tecnologia inovadora que é ambientalmente amigável, econômica e eficiente. </a:t>
            </a:r>
          </a:p>
          <a:p>
            <a:r>
              <a:rPr lang="en-US" altLang="zh-CN" sz="2000" dirty="0"/>
              <a:t>O sistema PON pode encapsular quadros de dados Ethernet, dados de voz e dados T1/E1. Ele recebe e envia quadros de dados Ethernet ao se interconectar com dispositivos de comunicação de dados e executa encapsulamento e </a:t>
            </a:r>
            <a:r>
              <a:rPr lang="en-US" altLang="zh-CN" sz="2000" dirty="0" err="1"/>
              <a:t>desencapsulamento</a:t>
            </a:r>
            <a:r>
              <a:rPr lang="en-US" altLang="zh-CN" sz="2000" dirty="0"/>
              <a:t> relacionados a PON no sistema.</a:t>
            </a:r>
            <a:endParaRPr lang="zh-CN" altLang="en-US" sz="2000" dirty="0"/>
          </a:p>
        </p:txBody>
      </p:sp>
    </p:spTree>
    <p:extLst>
      <p:ext uri="{BB962C8B-B14F-4D97-AF65-F5344CB8AC3E}">
        <p14:creationId xmlns:p14="http://schemas.microsoft.com/office/powerpoint/2010/main" val="20557163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7619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type="body" sz="quarter" idx="10"/>
          </p:nvPr>
        </p:nvSpPr>
        <p:spPr/>
        <p:txBody>
          <a:bodyPr/>
          <a:lstStyle/>
          <a:p>
            <a:r>
              <a:rPr lang="en-US" altLang="zh-CN" dirty="0"/>
              <a:t>Ao concluir este curso, você estará apto a:</a:t>
            </a:r>
          </a:p>
          <a:p>
            <a:pPr lvl="1"/>
            <a:r>
              <a:rPr lang="en-US" altLang="zh-CN" dirty="0" err="1"/>
              <a:t>Descrever</a:t>
            </a:r>
            <a:r>
              <a:rPr lang="en-US" altLang="zh-CN" dirty="0"/>
              <a:t> a posição da rede de acesso de comunicação por cabo na rede de telecomunicações.</a:t>
            </a:r>
          </a:p>
          <a:p>
            <a:pPr lvl="1"/>
            <a:r>
              <a:rPr lang="en-US" altLang="zh-CN" dirty="0" err="1"/>
              <a:t>Descrever</a:t>
            </a:r>
            <a:r>
              <a:rPr lang="en-US" altLang="zh-CN" dirty="0"/>
              <a:t> o histórico de evolução e as características técnicas das tecnologias de acesso de comunicação por cabo.</a:t>
            </a:r>
          </a:p>
          <a:p>
            <a:pPr lvl="1"/>
            <a:r>
              <a:rPr lang="en-US" altLang="zh-CN" dirty="0"/>
              <a:t>Descrever as características e vantagens da tecnologia PON.</a:t>
            </a:r>
          </a:p>
          <a:p>
            <a:pPr lvl="1"/>
            <a:r>
              <a:rPr lang="en-US" altLang="zh-CN" dirty="0" err="1"/>
              <a:t>Dominar</a:t>
            </a:r>
            <a:r>
              <a:rPr lang="en-US" altLang="zh-CN" dirty="0"/>
              <a:t> a aplicação típica de tecnologias de comunicação por cabo baseadas em PON em redes de campus.</a:t>
            </a:r>
          </a:p>
          <a:p>
            <a:pPr lvl="1"/>
            <a:r>
              <a:rPr lang="en-US" altLang="zh-CN" dirty="0" err="1"/>
              <a:t>Dominar</a:t>
            </a:r>
            <a:r>
              <a:rPr lang="en-US" altLang="zh-CN" dirty="0"/>
              <a:t> o encapsulamento e o </a:t>
            </a:r>
            <a:r>
              <a:rPr lang="en-US" altLang="zh-CN" dirty="0" err="1"/>
              <a:t>desencapsulamento</a:t>
            </a:r>
            <a:r>
              <a:rPr lang="en-US" altLang="zh-CN" dirty="0"/>
              <a:t> de dados Ethernet na rede PON.</a:t>
            </a:r>
          </a:p>
          <a:p>
            <a:pPr lvl="1"/>
            <a:endParaRPr lang="zh-CN" altLang="en-US" dirty="0"/>
          </a:p>
        </p:txBody>
      </p:sp>
    </p:spTree>
    <p:extLst>
      <p:ext uri="{BB962C8B-B14F-4D97-AF65-F5344CB8AC3E}">
        <p14:creationId xmlns:p14="http://schemas.microsoft.com/office/powerpoint/2010/main" val="3545425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en-US" altLang="zh-CN" b="1" dirty="0"/>
              <a:t>Visão geral e evolução da rede de acesso</a:t>
            </a:r>
          </a:p>
          <a:p>
            <a:r>
              <a:rPr lang="pt-BR" altLang="zh-CN" dirty="0">
                <a:solidFill>
                  <a:schemeClr val="bg1">
                    <a:lumMod val="50000"/>
                  </a:schemeClr>
                </a:solidFill>
              </a:rPr>
              <a:t>Recursos da tecnologia PON e aplicações típicas</a:t>
            </a:r>
            <a:endParaRPr lang="en-US" altLang="zh-CN" dirty="0">
              <a:solidFill>
                <a:schemeClr val="bg1">
                  <a:lumMod val="50000"/>
                </a:schemeClr>
              </a:solidFill>
            </a:endParaRPr>
          </a:p>
          <a:p>
            <a:r>
              <a:rPr lang="en-US" altLang="zh-CN" dirty="0">
                <a:solidFill>
                  <a:schemeClr val="bg1">
                    <a:lumMod val="50000"/>
                  </a:schemeClr>
                </a:solidFill>
              </a:rPr>
              <a:t>Processo de encapsulamento de dados para rede PON</a:t>
            </a:r>
            <a:endParaRPr lang="zh-CN" altLang="en-US" dirty="0">
              <a:solidFill>
                <a:schemeClr val="bg1">
                  <a:lumMod val="50000"/>
                </a:schemeClr>
              </a:solidFill>
            </a:endParaRPr>
          </a:p>
        </p:txBody>
      </p:sp>
    </p:spTree>
    <p:extLst>
      <p:ext uri="{BB962C8B-B14F-4D97-AF65-F5344CB8AC3E}">
        <p14:creationId xmlns:p14="http://schemas.microsoft.com/office/powerpoint/2010/main" val="1825668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en-US" altLang="zh-CN" sz="2000" dirty="0"/>
          </a:p>
          <a:p>
            <a:endParaRPr lang="en-US" altLang="zh-CN" sz="2000" dirty="0"/>
          </a:p>
          <a:p>
            <a:endParaRPr lang="en-US" altLang="zh-CN" sz="2000" dirty="0"/>
          </a:p>
          <a:p>
            <a:endParaRPr lang="en-US" altLang="zh-CN" sz="2000" dirty="0"/>
          </a:p>
          <a:p>
            <a:endParaRPr lang="en-US" altLang="zh-CN" sz="2000" dirty="0"/>
          </a:p>
          <a:p>
            <a:r>
              <a:rPr lang="en-US" altLang="zh-CN" sz="2000" dirty="0"/>
              <a:t>Uma rede de </a:t>
            </a:r>
            <a:r>
              <a:rPr lang="en-US" altLang="zh-CN" sz="2000" dirty="0" err="1"/>
              <a:t>acesso</a:t>
            </a:r>
            <a:r>
              <a:rPr lang="en-US" altLang="zh-CN" sz="2000" dirty="0"/>
              <a:t> (AN – Access Network) é um sistema de implementação que consiste numa série de entidades de transmissão (tais como recursos de linha e recursos de transmissão) entre uma interface de nó de serviço (SNI) e uma interface de rede de </a:t>
            </a:r>
            <a:r>
              <a:rPr lang="en-US" altLang="zh-CN" sz="2000" dirty="0" err="1"/>
              <a:t>usuário</a:t>
            </a:r>
            <a:r>
              <a:rPr lang="en-US" altLang="zh-CN" sz="2000" dirty="0"/>
              <a:t> (UNI), e fornece as capacidades necessárias ao portador para a prestação de serviços de telecomunicações. (definido pela ITU-T)</a:t>
            </a:r>
          </a:p>
          <a:p>
            <a:endParaRPr lang="zh-CN" altLang="en-US" sz="2000" dirty="0"/>
          </a:p>
        </p:txBody>
      </p:sp>
      <p:sp>
        <p:nvSpPr>
          <p:cNvPr id="4" name="标题 3"/>
          <p:cNvSpPr>
            <a:spLocks noGrp="1"/>
          </p:cNvSpPr>
          <p:nvPr>
            <p:ph type="title"/>
          </p:nvPr>
        </p:nvSpPr>
        <p:spPr/>
        <p:txBody>
          <a:bodyPr/>
          <a:lstStyle/>
          <a:p>
            <a:r>
              <a:rPr lang="en-US" altLang="zh-CN" dirty="0"/>
              <a:t>Conceitos Básicos de Rede de Acesso em Rede de Telecomunicações</a:t>
            </a:r>
            <a:endParaRPr lang="zh-CN" altLang="en-US" dirty="0"/>
          </a:p>
        </p:txBody>
      </p:sp>
      <p:grpSp>
        <p:nvGrpSpPr>
          <p:cNvPr id="6" name="组合 5"/>
          <p:cNvGrpSpPr/>
          <p:nvPr/>
        </p:nvGrpSpPr>
        <p:grpSpPr>
          <a:xfrm>
            <a:off x="912285" y="1440237"/>
            <a:ext cx="10982458" cy="2615261"/>
            <a:chOff x="623392" y="1662062"/>
            <a:chExt cx="11400064" cy="2615261"/>
          </a:xfrm>
        </p:grpSpPr>
        <p:sp>
          <p:nvSpPr>
            <p:cNvPr id="7" name="Rectangle 397"/>
            <p:cNvSpPr>
              <a:spLocks noChangeArrowheads="1"/>
            </p:cNvSpPr>
            <p:nvPr/>
          </p:nvSpPr>
          <p:spPr bwMode="auto">
            <a:xfrm flipH="1">
              <a:off x="9190275" y="1662062"/>
              <a:ext cx="1732069" cy="2051589"/>
            </a:xfrm>
            <a:prstGeom prst="rect">
              <a:avLst/>
            </a:prstGeom>
            <a:pattFill prst="pct5">
              <a:fgClr>
                <a:srgbClr val="A8ACA3"/>
              </a:fgClr>
              <a:bgClr>
                <a:srgbClr val="FFFFFF"/>
              </a:bgClr>
            </a:pattFill>
            <a:ln w="0">
              <a:solidFill>
                <a:schemeClr val="bg2"/>
              </a:solidFill>
              <a:miter lim="800000"/>
              <a:headEnd/>
              <a:tailEnd/>
            </a:ln>
          </p:spPr>
          <p:txBody>
            <a:bodyPr/>
            <a:lstStyle/>
            <a:p>
              <a:endParaRPr lang="zh-CN" altLang="en-US">
                <a:latin typeface="+mn-lt"/>
                <a:ea typeface="+mn-ea"/>
              </a:endParaRPr>
            </a:p>
          </p:txBody>
        </p:sp>
        <p:sp>
          <p:nvSpPr>
            <p:cNvPr id="8" name="Rectangle 396"/>
            <p:cNvSpPr>
              <a:spLocks noChangeArrowheads="1"/>
            </p:cNvSpPr>
            <p:nvPr/>
          </p:nvSpPr>
          <p:spPr bwMode="auto">
            <a:xfrm flipH="1">
              <a:off x="5125249" y="1666754"/>
              <a:ext cx="1816004" cy="2051589"/>
            </a:xfrm>
            <a:prstGeom prst="rect">
              <a:avLst/>
            </a:prstGeom>
            <a:pattFill prst="pct5">
              <a:fgClr>
                <a:srgbClr val="A8ACA3"/>
              </a:fgClr>
              <a:bgClr>
                <a:srgbClr val="FFFFFF"/>
              </a:bgClr>
            </a:pattFill>
            <a:ln w="0">
              <a:solidFill>
                <a:schemeClr val="bg2"/>
              </a:solidFill>
              <a:miter lim="800000"/>
              <a:headEnd/>
              <a:tailEnd/>
            </a:ln>
          </p:spPr>
          <p:txBody>
            <a:bodyPr/>
            <a:lstStyle/>
            <a:p>
              <a:endParaRPr lang="zh-CN" altLang="en-US">
                <a:latin typeface="+mn-lt"/>
                <a:ea typeface="+mn-ea"/>
              </a:endParaRPr>
            </a:p>
          </p:txBody>
        </p:sp>
        <p:sp>
          <p:nvSpPr>
            <p:cNvPr id="9" name="Line 161"/>
            <p:cNvSpPr>
              <a:spLocks noChangeShapeType="1"/>
            </p:cNvSpPr>
            <p:nvPr/>
          </p:nvSpPr>
          <p:spPr bwMode="auto">
            <a:xfrm flipH="1">
              <a:off x="2091138" y="4070665"/>
              <a:ext cx="7141930" cy="6255"/>
            </a:xfrm>
            <a:prstGeom prst="line">
              <a:avLst/>
            </a:prstGeom>
            <a:noFill/>
            <a:ln w="19050">
              <a:solidFill>
                <a:srgbClr val="C00000"/>
              </a:solidFill>
              <a:round/>
              <a:headEnd type="triangle" w="med" len="lg"/>
              <a:tailEnd type="triangle" w="med" len="lg"/>
            </a:ln>
          </p:spPr>
          <p:txBody>
            <a:bodyPr/>
            <a:lstStyle/>
            <a:p>
              <a:endParaRPr lang="zh-CN" altLang="en-US">
                <a:latin typeface="+mn-lt"/>
                <a:ea typeface="+mn-ea"/>
              </a:endParaRPr>
            </a:p>
          </p:txBody>
        </p:sp>
        <p:sp>
          <p:nvSpPr>
            <p:cNvPr id="10" name="Text Box 162"/>
            <p:cNvSpPr txBox="1">
              <a:spLocks noChangeArrowheads="1"/>
            </p:cNvSpPr>
            <p:nvPr/>
          </p:nvSpPr>
          <p:spPr bwMode="auto">
            <a:xfrm>
              <a:off x="4800656" y="3779232"/>
              <a:ext cx="1623338" cy="307680"/>
            </a:xfrm>
            <a:prstGeom prst="rect">
              <a:avLst/>
            </a:prstGeom>
            <a:noFill/>
            <a:ln w="9525">
              <a:noFill/>
              <a:miter lim="800000"/>
              <a:headEnd/>
              <a:tailEnd/>
            </a:ln>
          </p:spPr>
          <p:txBody>
            <a:bodyPr wrap="square" lIns="91349" tIns="45672" rIns="91349" bIns="45672">
              <a:spAutoFit/>
            </a:bodyPr>
            <a:lstStyle/>
            <a:p>
              <a:pPr algn="ctr">
                <a:spcBef>
                  <a:spcPct val="50000"/>
                </a:spcBef>
              </a:pPr>
              <a:r>
                <a:rPr lang="en-US" altLang="zh-CN" sz="1400" b="1" dirty="0">
                  <a:solidFill>
                    <a:srgbClr val="C00000"/>
                  </a:solidFill>
                  <a:ea typeface="方正兰亭黑简体" panose="02000000000000000000" pitchFamily="2" charset="-122"/>
                </a:rPr>
                <a:t>Rede de </a:t>
              </a:r>
              <a:r>
                <a:rPr lang="en-US" altLang="zh-CN" sz="1400" b="1" dirty="0" err="1">
                  <a:solidFill>
                    <a:srgbClr val="C00000"/>
                  </a:solidFill>
                  <a:ea typeface="方正兰亭黑简体" panose="02000000000000000000" pitchFamily="2" charset="-122"/>
                </a:rPr>
                <a:t>Acesso</a:t>
              </a:r>
              <a:endParaRPr lang="zh-CN" altLang="en-US" sz="1400" b="1" dirty="0">
                <a:solidFill>
                  <a:srgbClr val="C00000"/>
                </a:solidFill>
                <a:ea typeface="方正兰亭黑简体" panose="02000000000000000000" pitchFamily="2" charset="-122"/>
              </a:endParaRPr>
            </a:p>
          </p:txBody>
        </p:sp>
        <p:sp>
          <p:nvSpPr>
            <p:cNvPr id="11" name="Arc 167"/>
            <p:cNvSpPr>
              <a:spLocks/>
            </p:cNvSpPr>
            <p:nvPr/>
          </p:nvSpPr>
          <p:spPr bwMode="auto">
            <a:xfrm>
              <a:off x="2118925" y="2523667"/>
              <a:ext cx="1142634" cy="120405"/>
            </a:xfrm>
            <a:custGeom>
              <a:avLst/>
              <a:gdLst>
                <a:gd name="T0" fmla="*/ 21171516 w 42710"/>
                <a:gd name="T1" fmla="*/ 0 h 21600"/>
                <a:gd name="T2" fmla="*/ 0 w 42710"/>
                <a:gd name="T3" fmla="*/ 146549 h 21600"/>
                <a:gd name="T4" fmla="*/ 10464317 w 42710"/>
                <a:gd name="T5" fmla="*/ 0 h 21600"/>
                <a:gd name="T6" fmla="*/ 0 60000 65536"/>
                <a:gd name="T7" fmla="*/ 0 60000 65536"/>
                <a:gd name="T8" fmla="*/ 0 60000 65536"/>
                <a:gd name="T9" fmla="*/ 0 w 42710"/>
                <a:gd name="T10" fmla="*/ 0 h 21600"/>
                <a:gd name="T11" fmla="*/ 42710 w 42710"/>
                <a:gd name="T12" fmla="*/ 21600 h 21600"/>
              </a:gdLst>
              <a:ahLst/>
              <a:cxnLst>
                <a:cxn ang="T6">
                  <a:pos x="T0" y="T1"/>
                </a:cxn>
                <a:cxn ang="T7">
                  <a:pos x="T2" y="T3"/>
                </a:cxn>
                <a:cxn ang="T8">
                  <a:pos x="T4" y="T5"/>
                </a:cxn>
              </a:cxnLst>
              <a:rect l="T9" t="T10" r="T11" b="T12"/>
              <a:pathLst>
                <a:path w="42710" h="21600" fill="none" extrusionOk="0">
                  <a:moveTo>
                    <a:pt x="42710" y="0"/>
                  </a:moveTo>
                  <a:cubicBezTo>
                    <a:pt x="42710" y="11929"/>
                    <a:pt x="33039" y="21600"/>
                    <a:pt x="21110" y="21600"/>
                  </a:cubicBezTo>
                  <a:cubicBezTo>
                    <a:pt x="10944" y="21600"/>
                    <a:pt x="2153" y="14511"/>
                    <a:pt x="0" y="4575"/>
                  </a:cubicBezTo>
                </a:path>
                <a:path w="42710" h="21600" stroke="0" extrusionOk="0">
                  <a:moveTo>
                    <a:pt x="42710" y="0"/>
                  </a:moveTo>
                  <a:cubicBezTo>
                    <a:pt x="42710" y="11929"/>
                    <a:pt x="33039" y="21600"/>
                    <a:pt x="21110" y="21600"/>
                  </a:cubicBezTo>
                  <a:cubicBezTo>
                    <a:pt x="10944" y="21600"/>
                    <a:pt x="2153" y="14511"/>
                    <a:pt x="0" y="4575"/>
                  </a:cubicBezTo>
                  <a:lnTo>
                    <a:pt x="21110" y="0"/>
                  </a:lnTo>
                  <a:close/>
                </a:path>
              </a:pathLst>
            </a:custGeom>
            <a:noFill/>
            <a:ln w="12700" cap="rnd">
              <a:solidFill>
                <a:srgbClr val="676767"/>
              </a:solidFill>
              <a:round/>
              <a:headEnd/>
              <a:tailEnd/>
            </a:ln>
          </p:spPr>
          <p:txBody>
            <a:bodyPr wrap="none" anchor="ctr"/>
            <a:lstStyle/>
            <a:p>
              <a:endParaRPr lang="zh-CN" altLang="en-US">
                <a:latin typeface="+mn-lt"/>
                <a:ea typeface="+mn-ea"/>
              </a:endParaRPr>
            </a:p>
          </p:txBody>
        </p:sp>
        <p:sp>
          <p:nvSpPr>
            <p:cNvPr id="12" name="Arc 168"/>
            <p:cNvSpPr>
              <a:spLocks/>
            </p:cNvSpPr>
            <p:nvPr/>
          </p:nvSpPr>
          <p:spPr bwMode="auto">
            <a:xfrm>
              <a:off x="2071236" y="2523667"/>
              <a:ext cx="909908" cy="120405"/>
            </a:xfrm>
            <a:custGeom>
              <a:avLst/>
              <a:gdLst>
                <a:gd name="T0" fmla="*/ 13542935 w 42340"/>
                <a:gd name="T1" fmla="*/ 0 h 21600"/>
                <a:gd name="T2" fmla="*/ 0 w 42340"/>
                <a:gd name="T3" fmla="*/ 193276 h 21600"/>
                <a:gd name="T4" fmla="*/ 6633925 w 42340"/>
                <a:gd name="T5" fmla="*/ 0 h 21600"/>
                <a:gd name="T6" fmla="*/ 0 60000 65536"/>
                <a:gd name="T7" fmla="*/ 0 60000 65536"/>
                <a:gd name="T8" fmla="*/ 0 60000 65536"/>
                <a:gd name="T9" fmla="*/ 0 w 42340"/>
                <a:gd name="T10" fmla="*/ 0 h 21600"/>
                <a:gd name="T11" fmla="*/ 42340 w 42340"/>
                <a:gd name="T12" fmla="*/ 21600 h 21600"/>
              </a:gdLst>
              <a:ahLst/>
              <a:cxnLst>
                <a:cxn ang="T6">
                  <a:pos x="T0" y="T1"/>
                </a:cxn>
                <a:cxn ang="T7">
                  <a:pos x="T2" y="T3"/>
                </a:cxn>
                <a:cxn ang="T8">
                  <a:pos x="T4" y="T5"/>
                </a:cxn>
              </a:cxnLst>
              <a:rect l="T9" t="T10" r="T11" b="T12"/>
              <a:pathLst>
                <a:path w="42340" h="21600" fill="none" extrusionOk="0">
                  <a:moveTo>
                    <a:pt x="42340" y="0"/>
                  </a:moveTo>
                  <a:cubicBezTo>
                    <a:pt x="42340" y="11929"/>
                    <a:pt x="32669" y="21600"/>
                    <a:pt x="20740" y="21600"/>
                  </a:cubicBezTo>
                  <a:cubicBezTo>
                    <a:pt x="11134" y="21600"/>
                    <a:pt x="2683" y="15257"/>
                    <a:pt x="0" y="6034"/>
                  </a:cubicBezTo>
                </a:path>
                <a:path w="42340" h="21600" stroke="0" extrusionOk="0">
                  <a:moveTo>
                    <a:pt x="42340" y="0"/>
                  </a:moveTo>
                  <a:cubicBezTo>
                    <a:pt x="42340" y="11929"/>
                    <a:pt x="32669" y="21600"/>
                    <a:pt x="20740" y="21600"/>
                  </a:cubicBezTo>
                  <a:cubicBezTo>
                    <a:pt x="11134" y="21600"/>
                    <a:pt x="2683" y="15257"/>
                    <a:pt x="0" y="6034"/>
                  </a:cubicBezTo>
                  <a:lnTo>
                    <a:pt x="20740" y="0"/>
                  </a:lnTo>
                  <a:close/>
                </a:path>
              </a:pathLst>
            </a:custGeom>
            <a:noFill/>
            <a:ln w="12700" cap="rnd">
              <a:solidFill>
                <a:srgbClr val="676767"/>
              </a:solidFill>
              <a:round/>
              <a:headEnd/>
              <a:tailEnd/>
            </a:ln>
          </p:spPr>
          <p:txBody>
            <a:bodyPr wrap="none" anchor="ctr"/>
            <a:lstStyle/>
            <a:p>
              <a:endParaRPr lang="zh-CN" altLang="en-US">
                <a:latin typeface="+mn-lt"/>
                <a:ea typeface="+mn-ea"/>
              </a:endParaRPr>
            </a:p>
          </p:txBody>
        </p:sp>
        <p:pic>
          <p:nvPicPr>
            <p:cNvPr id="13" name="Picture 179"/>
            <p:cNvPicPr>
              <a:picLocks noChangeAspect="1" noChangeArrowheads="1"/>
            </p:cNvPicPr>
            <p:nvPr/>
          </p:nvPicPr>
          <p:blipFill>
            <a:blip r:embed="rId3" cstate="print"/>
            <a:srcRect/>
            <a:stretch>
              <a:fillRect/>
            </a:stretch>
          </p:blipFill>
          <p:spPr bwMode="auto">
            <a:xfrm>
              <a:off x="5371327" y="2440571"/>
              <a:ext cx="530304" cy="845967"/>
            </a:xfrm>
            <a:prstGeom prst="rect">
              <a:avLst/>
            </a:prstGeom>
            <a:noFill/>
            <a:ln w="9525" algn="ctr">
              <a:noFill/>
              <a:miter lim="800000"/>
              <a:headEnd/>
              <a:tailEnd/>
            </a:ln>
          </p:spPr>
        </p:pic>
        <p:sp>
          <p:nvSpPr>
            <p:cNvPr id="14" name="Line 182"/>
            <p:cNvSpPr>
              <a:spLocks noChangeShapeType="1"/>
            </p:cNvSpPr>
            <p:nvPr/>
          </p:nvSpPr>
          <p:spPr bwMode="auto">
            <a:xfrm flipH="1">
              <a:off x="1926261" y="3293014"/>
              <a:ext cx="7523443" cy="12510"/>
            </a:xfrm>
            <a:prstGeom prst="line">
              <a:avLst/>
            </a:prstGeom>
            <a:noFill/>
            <a:ln w="9525">
              <a:solidFill>
                <a:schemeClr val="tx1"/>
              </a:solidFill>
              <a:round/>
              <a:headEnd/>
              <a:tailEnd/>
            </a:ln>
          </p:spPr>
          <p:txBody>
            <a:bodyPr/>
            <a:lstStyle/>
            <a:p>
              <a:endParaRPr lang="zh-CN" altLang="en-US">
                <a:latin typeface="+mn-lt"/>
                <a:ea typeface="+mn-ea"/>
              </a:endParaRPr>
            </a:p>
          </p:txBody>
        </p:sp>
        <p:sp>
          <p:nvSpPr>
            <p:cNvPr id="15" name="Rectangle 183"/>
            <p:cNvSpPr>
              <a:spLocks noChangeArrowheads="1"/>
            </p:cNvSpPr>
            <p:nvPr/>
          </p:nvSpPr>
          <p:spPr bwMode="auto">
            <a:xfrm flipH="1">
              <a:off x="1926261" y="3325851"/>
              <a:ext cx="7201064" cy="86005"/>
            </a:xfrm>
            <a:prstGeom prst="rect">
              <a:avLst/>
            </a:prstGeom>
            <a:pattFill prst="dashVert">
              <a:fgClr>
                <a:srgbClr val="969696"/>
              </a:fgClr>
              <a:bgClr>
                <a:schemeClr val="bg1"/>
              </a:bgClr>
            </a:pattFill>
            <a:ln w="9525" algn="ctr">
              <a:noFill/>
              <a:miter lim="800000"/>
              <a:headEnd/>
              <a:tailEnd/>
            </a:ln>
          </p:spPr>
          <p:txBody>
            <a:bodyPr wrap="none" anchor="ctr"/>
            <a:lstStyle/>
            <a:p>
              <a:endParaRPr lang="zh-CN" altLang="en-US">
                <a:latin typeface="+mn-lt"/>
                <a:ea typeface="+mn-ea"/>
              </a:endParaRPr>
            </a:p>
          </p:txBody>
        </p:sp>
        <p:sp>
          <p:nvSpPr>
            <p:cNvPr id="16" name="Rectangle 290"/>
            <p:cNvSpPr>
              <a:spLocks noChangeArrowheads="1"/>
            </p:cNvSpPr>
            <p:nvPr/>
          </p:nvSpPr>
          <p:spPr bwMode="auto">
            <a:xfrm flipH="1">
              <a:off x="10529592" y="2632792"/>
              <a:ext cx="1493864" cy="521873"/>
            </a:xfrm>
            <a:prstGeom prst="rect">
              <a:avLst/>
            </a:prstGeom>
            <a:noFill/>
            <a:ln w="12700" algn="ctr">
              <a:noFill/>
              <a:miter lim="800000"/>
              <a:headEnd/>
              <a:tailEnd/>
            </a:ln>
          </p:spPr>
          <p:txBody>
            <a:bodyPr wrap="square" lIns="0" tIns="0" rIns="0" bIns="0"/>
            <a:lstStyle/>
            <a:p>
              <a:pPr algn="ctr" defTabSz="2647950" eaLnBrk="0" hangingPunct="0"/>
              <a:r>
                <a:rPr lang="en-US" altLang="zh-CN" sz="1200" dirty="0"/>
                <a:t>Switch SPC/dispositivo de agregação de banda larga</a:t>
              </a:r>
              <a:endParaRPr lang="zh-CN" altLang="en-US" sz="1200" dirty="0">
                <a:latin typeface="方正兰亭黑简体" panose="02000000000000000000" pitchFamily="2" charset="-122"/>
                <a:ea typeface="方正兰亭黑简体" panose="02000000000000000000" pitchFamily="2" charset="-122"/>
              </a:endParaRPr>
            </a:p>
          </p:txBody>
        </p:sp>
        <p:sp>
          <p:nvSpPr>
            <p:cNvPr id="17" name="Rectangle 292"/>
            <p:cNvSpPr>
              <a:spLocks noChangeArrowheads="1"/>
            </p:cNvSpPr>
            <p:nvPr/>
          </p:nvSpPr>
          <p:spPr bwMode="auto">
            <a:xfrm flipH="1">
              <a:off x="5197738" y="2081589"/>
              <a:ext cx="906999" cy="234567"/>
            </a:xfrm>
            <a:prstGeom prst="rect">
              <a:avLst/>
            </a:prstGeom>
            <a:noFill/>
            <a:ln w="12700" algn="ctr">
              <a:noFill/>
              <a:miter lim="800000"/>
              <a:headEnd/>
              <a:tailEnd/>
            </a:ln>
          </p:spPr>
          <p:txBody>
            <a:bodyPr wrap="square" lIns="0" tIns="0" rIns="0" bIns="0"/>
            <a:lstStyle/>
            <a:p>
              <a:pPr algn="ctr" defTabSz="2647950" eaLnBrk="0" hangingPunct="0"/>
              <a:r>
                <a:rPr lang="en-US" altLang="zh-CN" sz="1200" dirty="0"/>
                <a:t>Quadro de distribuição</a:t>
              </a:r>
              <a:endParaRPr kumimoji="0" lang="zh-CN" altLang="en-US" sz="1200" dirty="0">
                <a:latin typeface="方正兰亭黑简体" panose="02000000000000000000" pitchFamily="2" charset="-122"/>
                <a:ea typeface="方正兰亭黑简体" panose="02000000000000000000" pitchFamily="2" charset="-122"/>
              </a:endParaRPr>
            </a:p>
          </p:txBody>
        </p:sp>
        <p:sp>
          <p:nvSpPr>
            <p:cNvPr id="18" name="Rectangle 310"/>
            <p:cNvSpPr>
              <a:spLocks noChangeArrowheads="1"/>
            </p:cNvSpPr>
            <p:nvPr/>
          </p:nvSpPr>
          <p:spPr bwMode="auto">
            <a:xfrm>
              <a:off x="3084154" y="2512721"/>
              <a:ext cx="40059" cy="795930"/>
            </a:xfrm>
            <a:prstGeom prst="rect">
              <a:avLst/>
            </a:prstGeom>
            <a:noFill/>
            <a:ln w="12700">
              <a:solidFill>
                <a:schemeClr val="bg1">
                  <a:lumMod val="50000"/>
                </a:schemeClr>
              </a:solidFill>
              <a:miter lim="800000"/>
              <a:headEnd/>
              <a:tailEnd/>
            </a:ln>
          </p:spPr>
          <p:txBody>
            <a:bodyPr wrap="none" anchor="ctr"/>
            <a:lstStyle/>
            <a:p>
              <a:endParaRPr lang="zh-CN" altLang="en-US">
                <a:latin typeface="+mn-lt"/>
                <a:ea typeface="+mn-ea"/>
              </a:endParaRPr>
            </a:p>
          </p:txBody>
        </p:sp>
        <p:sp>
          <p:nvSpPr>
            <p:cNvPr id="19" name="Line 311"/>
            <p:cNvSpPr>
              <a:spLocks noChangeShapeType="1"/>
            </p:cNvSpPr>
            <p:nvPr/>
          </p:nvSpPr>
          <p:spPr bwMode="auto">
            <a:xfrm>
              <a:off x="2977330" y="2579961"/>
              <a:ext cx="112546" cy="59421"/>
            </a:xfrm>
            <a:prstGeom prst="line">
              <a:avLst/>
            </a:prstGeom>
            <a:noFill/>
            <a:ln w="12700">
              <a:solidFill>
                <a:schemeClr val="bg1">
                  <a:lumMod val="50000"/>
                </a:schemeClr>
              </a:solidFill>
              <a:round/>
              <a:headEnd/>
              <a:tailEnd/>
            </a:ln>
          </p:spPr>
          <p:txBody>
            <a:bodyPr wrap="none" anchor="ctr"/>
            <a:lstStyle/>
            <a:p>
              <a:endParaRPr lang="zh-CN" altLang="en-US">
                <a:latin typeface="+mn-lt"/>
                <a:ea typeface="+mn-ea"/>
              </a:endParaRPr>
            </a:p>
          </p:txBody>
        </p:sp>
        <p:sp>
          <p:nvSpPr>
            <p:cNvPr id="20" name="Line 312"/>
            <p:cNvSpPr>
              <a:spLocks noChangeShapeType="1"/>
            </p:cNvSpPr>
            <p:nvPr/>
          </p:nvSpPr>
          <p:spPr bwMode="auto">
            <a:xfrm flipV="1">
              <a:off x="3128028" y="2569015"/>
              <a:ext cx="112546" cy="81313"/>
            </a:xfrm>
            <a:prstGeom prst="line">
              <a:avLst/>
            </a:prstGeom>
            <a:noFill/>
            <a:ln w="12700">
              <a:solidFill>
                <a:schemeClr val="bg1">
                  <a:lumMod val="50000"/>
                </a:schemeClr>
              </a:solidFill>
              <a:round/>
              <a:headEnd/>
              <a:tailEnd/>
            </a:ln>
          </p:spPr>
          <p:txBody>
            <a:bodyPr wrap="none" anchor="ctr"/>
            <a:lstStyle/>
            <a:p>
              <a:endParaRPr lang="zh-CN" altLang="en-US">
                <a:latin typeface="+mn-lt"/>
                <a:ea typeface="+mn-ea"/>
              </a:endParaRPr>
            </a:p>
          </p:txBody>
        </p:sp>
        <p:grpSp>
          <p:nvGrpSpPr>
            <p:cNvPr id="21" name="Group 313"/>
            <p:cNvGrpSpPr>
              <a:grpSpLocks/>
            </p:cNvGrpSpPr>
            <p:nvPr/>
          </p:nvGrpSpPr>
          <p:grpSpPr bwMode="auto">
            <a:xfrm>
              <a:off x="3253927" y="2534613"/>
              <a:ext cx="32429" cy="25019"/>
              <a:chOff x="4015" y="1646"/>
              <a:chExt cx="20" cy="19"/>
            </a:xfrm>
            <a:noFill/>
          </p:grpSpPr>
          <p:sp>
            <p:nvSpPr>
              <p:cNvPr id="73" name="Freeform 314"/>
              <p:cNvSpPr>
                <a:spLocks/>
              </p:cNvSpPr>
              <p:nvPr/>
            </p:nvSpPr>
            <p:spPr bwMode="auto">
              <a:xfrm>
                <a:off x="4017" y="1648"/>
                <a:ext cx="18" cy="17"/>
              </a:xfrm>
              <a:custGeom>
                <a:avLst/>
                <a:gdLst>
                  <a:gd name="T0" fmla="*/ 4 w 18"/>
                  <a:gd name="T1" fmla="*/ 0 h 17"/>
                  <a:gd name="T2" fmla="*/ 0 w 18"/>
                  <a:gd name="T3" fmla="*/ 16 h 17"/>
                  <a:gd name="T4" fmla="*/ 17 w 18"/>
                  <a:gd name="T5" fmla="*/ 16 h 17"/>
                  <a:gd name="T6" fmla="*/ 12 w 18"/>
                  <a:gd name="T7" fmla="*/ 0 h 17"/>
                  <a:gd name="T8" fmla="*/ 4 w 18"/>
                  <a:gd name="T9" fmla="*/ 0 h 17"/>
                  <a:gd name="T10" fmla="*/ 0 60000 65536"/>
                  <a:gd name="T11" fmla="*/ 0 60000 65536"/>
                  <a:gd name="T12" fmla="*/ 0 60000 65536"/>
                  <a:gd name="T13" fmla="*/ 0 60000 65536"/>
                  <a:gd name="T14" fmla="*/ 0 60000 65536"/>
                  <a:gd name="T15" fmla="*/ 0 w 18"/>
                  <a:gd name="T16" fmla="*/ 0 h 17"/>
                  <a:gd name="T17" fmla="*/ 18 w 18"/>
                  <a:gd name="T18" fmla="*/ 17 h 17"/>
                </a:gdLst>
                <a:ahLst/>
                <a:cxnLst>
                  <a:cxn ang="T10">
                    <a:pos x="T0" y="T1"/>
                  </a:cxn>
                  <a:cxn ang="T11">
                    <a:pos x="T2" y="T3"/>
                  </a:cxn>
                  <a:cxn ang="T12">
                    <a:pos x="T4" y="T5"/>
                  </a:cxn>
                  <a:cxn ang="T13">
                    <a:pos x="T6" y="T7"/>
                  </a:cxn>
                  <a:cxn ang="T14">
                    <a:pos x="T8" y="T9"/>
                  </a:cxn>
                </a:cxnLst>
                <a:rect l="T15" t="T16" r="T17" b="T18"/>
                <a:pathLst>
                  <a:path w="18" h="17">
                    <a:moveTo>
                      <a:pt x="4" y="0"/>
                    </a:moveTo>
                    <a:lnTo>
                      <a:pt x="0" y="16"/>
                    </a:lnTo>
                    <a:lnTo>
                      <a:pt x="17" y="16"/>
                    </a:lnTo>
                    <a:lnTo>
                      <a:pt x="12" y="0"/>
                    </a:lnTo>
                    <a:lnTo>
                      <a:pt x="4" y="0"/>
                    </a:lnTo>
                  </a:path>
                </a:pathLst>
              </a:custGeom>
              <a:grpFill/>
              <a:ln w="12700" cap="rnd" cmpd="sng">
                <a:solidFill>
                  <a:schemeClr val="bg1">
                    <a:lumMod val="50000"/>
                  </a:schemeClr>
                </a:solidFill>
                <a:prstDash val="solid"/>
                <a:round/>
                <a:headEnd type="none" w="med" len="med"/>
                <a:tailEnd type="none" w="med" len="med"/>
              </a:ln>
            </p:spPr>
            <p:txBody>
              <a:bodyPr/>
              <a:lstStyle/>
              <a:p>
                <a:endParaRPr lang="zh-CN" altLang="en-US">
                  <a:latin typeface="+mn-lt"/>
                  <a:ea typeface="+mn-ea"/>
                </a:endParaRPr>
              </a:p>
            </p:txBody>
          </p:sp>
          <p:sp>
            <p:nvSpPr>
              <p:cNvPr id="74" name="Freeform 315"/>
              <p:cNvSpPr>
                <a:spLocks/>
              </p:cNvSpPr>
              <p:nvPr/>
            </p:nvSpPr>
            <p:spPr bwMode="auto">
              <a:xfrm>
                <a:off x="4015" y="1646"/>
                <a:ext cx="15" cy="15"/>
              </a:xfrm>
              <a:custGeom>
                <a:avLst/>
                <a:gdLst>
                  <a:gd name="T0" fmla="*/ 4 w 15"/>
                  <a:gd name="T1" fmla="*/ 0 h 15"/>
                  <a:gd name="T2" fmla="*/ 0 w 15"/>
                  <a:gd name="T3" fmla="*/ 14 h 15"/>
                  <a:gd name="T4" fmla="*/ 14 w 15"/>
                  <a:gd name="T5" fmla="*/ 14 h 15"/>
                  <a:gd name="T6" fmla="*/ 11 w 15"/>
                  <a:gd name="T7" fmla="*/ 0 h 15"/>
                  <a:gd name="T8" fmla="*/ 4 w 15"/>
                  <a:gd name="T9" fmla="*/ 0 h 15"/>
                  <a:gd name="T10" fmla="*/ 6 w 15"/>
                  <a:gd name="T11" fmla="*/ 3 h 15"/>
                  <a:gd name="T12" fmla="*/ 7 w 15"/>
                  <a:gd name="T13" fmla="*/ 3 h 15"/>
                  <a:gd name="T14" fmla="*/ 9 w 15"/>
                  <a:gd name="T15" fmla="*/ 10 h 15"/>
                  <a:gd name="T16" fmla="*/ 4 w 15"/>
                  <a:gd name="T17" fmla="*/ 10 h 15"/>
                  <a:gd name="T18" fmla="*/ 6 w 15"/>
                  <a:gd name="T19" fmla="*/ 3 h 15"/>
                  <a:gd name="T20" fmla="*/ 4 w 15"/>
                  <a:gd name="T21" fmla="*/ 0 h 1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
                  <a:gd name="T34" fmla="*/ 0 h 15"/>
                  <a:gd name="T35" fmla="*/ 15 w 15"/>
                  <a:gd name="T36" fmla="*/ 15 h 1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 h="15">
                    <a:moveTo>
                      <a:pt x="4" y="0"/>
                    </a:moveTo>
                    <a:lnTo>
                      <a:pt x="0" y="14"/>
                    </a:lnTo>
                    <a:lnTo>
                      <a:pt x="14" y="14"/>
                    </a:lnTo>
                    <a:lnTo>
                      <a:pt x="11" y="0"/>
                    </a:lnTo>
                    <a:lnTo>
                      <a:pt x="4" y="0"/>
                    </a:lnTo>
                    <a:lnTo>
                      <a:pt x="6" y="3"/>
                    </a:lnTo>
                    <a:lnTo>
                      <a:pt x="7" y="3"/>
                    </a:lnTo>
                    <a:lnTo>
                      <a:pt x="9" y="10"/>
                    </a:lnTo>
                    <a:lnTo>
                      <a:pt x="4" y="10"/>
                    </a:lnTo>
                    <a:lnTo>
                      <a:pt x="6" y="3"/>
                    </a:lnTo>
                    <a:lnTo>
                      <a:pt x="4" y="0"/>
                    </a:lnTo>
                  </a:path>
                </a:pathLst>
              </a:custGeom>
              <a:grpFill/>
              <a:ln w="12700" cap="rnd">
                <a:solidFill>
                  <a:schemeClr val="bg1">
                    <a:lumMod val="50000"/>
                  </a:schemeClr>
                </a:solidFill>
                <a:round/>
                <a:headEnd/>
                <a:tailEnd/>
              </a:ln>
            </p:spPr>
            <p:txBody>
              <a:bodyPr/>
              <a:lstStyle/>
              <a:p>
                <a:endParaRPr lang="zh-CN" altLang="en-US">
                  <a:latin typeface="+mn-lt"/>
                  <a:ea typeface="+mn-ea"/>
                </a:endParaRPr>
              </a:p>
            </p:txBody>
          </p:sp>
        </p:grpSp>
        <p:grpSp>
          <p:nvGrpSpPr>
            <p:cNvPr id="22" name="Group 316"/>
            <p:cNvGrpSpPr>
              <a:grpSpLocks/>
            </p:cNvGrpSpPr>
            <p:nvPr/>
          </p:nvGrpSpPr>
          <p:grpSpPr bwMode="auto">
            <a:xfrm>
              <a:off x="3183347" y="2534613"/>
              <a:ext cx="34336" cy="25019"/>
              <a:chOff x="3973" y="1646"/>
              <a:chExt cx="21" cy="19"/>
            </a:xfrm>
            <a:noFill/>
          </p:grpSpPr>
          <p:sp>
            <p:nvSpPr>
              <p:cNvPr id="71" name="Freeform 317"/>
              <p:cNvSpPr>
                <a:spLocks/>
              </p:cNvSpPr>
              <p:nvPr/>
            </p:nvSpPr>
            <p:spPr bwMode="auto">
              <a:xfrm>
                <a:off x="3976" y="1648"/>
                <a:ext cx="18" cy="17"/>
              </a:xfrm>
              <a:custGeom>
                <a:avLst/>
                <a:gdLst>
                  <a:gd name="T0" fmla="*/ 4 w 18"/>
                  <a:gd name="T1" fmla="*/ 0 h 17"/>
                  <a:gd name="T2" fmla="*/ 0 w 18"/>
                  <a:gd name="T3" fmla="*/ 16 h 17"/>
                  <a:gd name="T4" fmla="*/ 17 w 18"/>
                  <a:gd name="T5" fmla="*/ 16 h 17"/>
                  <a:gd name="T6" fmla="*/ 12 w 18"/>
                  <a:gd name="T7" fmla="*/ 0 h 17"/>
                  <a:gd name="T8" fmla="*/ 4 w 18"/>
                  <a:gd name="T9" fmla="*/ 0 h 17"/>
                  <a:gd name="T10" fmla="*/ 0 60000 65536"/>
                  <a:gd name="T11" fmla="*/ 0 60000 65536"/>
                  <a:gd name="T12" fmla="*/ 0 60000 65536"/>
                  <a:gd name="T13" fmla="*/ 0 60000 65536"/>
                  <a:gd name="T14" fmla="*/ 0 60000 65536"/>
                  <a:gd name="T15" fmla="*/ 0 w 18"/>
                  <a:gd name="T16" fmla="*/ 0 h 17"/>
                  <a:gd name="T17" fmla="*/ 18 w 18"/>
                  <a:gd name="T18" fmla="*/ 17 h 17"/>
                </a:gdLst>
                <a:ahLst/>
                <a:cxnLst>
                  <a:cxn ang="T10">
                    <a:pos x="T0" y="T1"/>
                  </a:cxn>
                  <a:cxn ang="T11">
                    <a:pos x="T2" y="T3"/>
                  </a:cxn>
                  <a:cxn ang="T12">
                    <a:pos x="T4" y="T5"/>
                  </a:cxn>
                  <a:cxn ang="T13">
                    <a:pos x="T6" y="T7"/>
                  </a:cxn>
                  <a:cxn ang="T14">
                    <a:pos x="T8" y="T9"/>
                  </a:cxn>
                </a:cxnLst>
                <a:rect l="T15" t="T16" r="T17" b="T18"/>
                <a:pathLst>
                  <a:path w="18" h="17">
                    <a:moveTo>
                      <a:pt x="4" y="0"/>
                    </a:moveTo>
                    <a:lnTo>
                      <a:pt x="0" y="16"/>
                    </a:lnTo>
                    <a:lnTo>
                      <a:pt x="17" y="16"/>
                    </a:lnTo>
                    <a:lnTo>
                      <a:pt x="12" y="0"/>
                    </a:lnTo>
                    <a:lnTo>
                      <a:pt x="4" y="0"/>
                    </a:lnTo>
                  </a:path>
                </a:pathLst>
              </a:custGeom>
              <a:grpFill/>
              <a:ln w="12700" cap="rnd" cmpd="sng">
                <a:solidFill>
                  <a:schemeClr val="bg1">
                    <a:lumMod val="50000"/>
                  </a:schemeClr>
                </a:solidFill>
                <a:prstDash val="solid"/>
                <a:round/>
                <a:headEnd type="none" w="med" len="med"/>
                <a:tailEnd type="none" w="med" len="med"/>
              </a:ln>
            </p:spPr>
            <p:txBody>
              <a:bodyPr/>
              <a:lstStyle/>
              <a:p>
                <a:endParaRPr lang="zh-CN" altLang="en-US">
                  <a:latin typeface="+mn-lt"/>
                  <a:ea typeface="+mn-ea"/>
                </a:endParaRPr>
              </a:p>
            </p:txBody>
          </p:sp>
          <p:sp>
            <p:nvSpPr>
              <p:cNvPr id="72" name="Freeform 318"/>
              <p:cNvSpPr>
                <a:spLocks/>
              </p:cNvSpPr>
              <p:nvPr/>
            </p:nvSpPr>
            <p:spPr bwMode="auto">
              <a:xfrm>
                <a:off x="3973" y="1646"/>
                <a:ext cx="16" cy="15"/>
              </a:xfrm>
              <a:custGeom>
                <a:avLst/>
                <a:gdLst>
                  <a:gd name="T0" fmla="*/ 4 w 16"/>
                  <a:gd name="T1" fmla="*/ 0 h 15"/>
                  <a:gd name="T2" fmla="*/ 0 w 16"/>
                  <a:gd name="T3" fmla="*/ 14 h 15"/>
                  <a:gd name="T4" fmla="*/ 15 w 16"/>
                  <a:gd name="T5" fmla="*/ 14 h 15"/>
                  <a:gd name="T6" fmla="*/ 11 w 16"/>
                  <a:gd name="T7" fmla="*/ 0 h 15"/>
                  <a:gd name="T8" fmla="*/ 4 w 16"/>
                  <a:gd name="T9" fmla="*/ 0 h 15"/>
                  <a:gd name="T10" fmla="*/ 7 w 16"/>
                  <a:gd name="T11" fmla="*/ 3 h 15"/>
                  <a:gd name="T12" fmla="*/ 8 w 16"/>
                  <a:gd name="T13" fmla="*/ 3 h 15"/>
                  <a:gd name="T14" fmla="*/ 10 w 16"/>
                  <a:gd name="T15" fmla="*/ 10 h 15"/>
                  <a:gd name="T16" fmla="*/ 5 w 16"/>
                  <a:gd name="T17" fmla="*/ 10 h 15"/>
                  <a:gd name="T18" fmla="*/ 7 w 16"/>
                  <a:gd name="T19" fmla="*/ 3 h 15"/>
                  <a:gd name="T20" fmla="*/ 4 w 16"/>
                  <a:gd name="T21" fmla="*/ 0 h 1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
                  <a:gd name="T34" fmla="*/ 0 h 15"/>
                  <a:gd name="T35" fmla="*/ 16 w 16"/>
                  <a:gd name="T36" fmla="*/ 15 h 1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 h="15">
                    <a:moveTo>
                      <a:pt x="4" y="0"/>
                    </a:moveTo>
                    <a:lnTo>
                      <a:pt x="0" y="14"/>
                    </a:lnTo>
                    <a:lnTo>
                      <a:pt x="15" y="14"/>
                    </a:lnTo>
                    <a:lnTo>
                      <a:pt x="11" y="0"/>
                    </a:lnTo>
                    <a:lnTo>
                      <a:pt x="4" y="0"/>
                    </a:lnTo>
                    <a:lnTo>
                      <a:pt x="7" y="3"/>
                    </a:lnTo>
                    <a:lnTo>
                      <a:pt x="8" y="3"/>
                    </a:lnTo>
                    <a:lnTo>
                      <a:pt x="10" y="10"/>
                    </a:lnTo>
                    <a:lnTo>
                      <a:pt x="5" y="10"/>
                    </a:lnTo>
                    <a:lnTo>
                      <a:pt x="7" y="3"/>
                    </a:lnTo>
                    <a:lnTo>
                      <a:pt x="4" y="0"/>
                    </a:lnTo>
                  </a:path>
                </a:pathLst>
              </a:custGeom>
              <a:grpFill/>
              <a:ln w="12700" cap="rnd">
                <a:solidFill>
                  <a:schemeClr val="bg1">
                    <a:lumMod val="50000"/>
                  </a:schemeClr>
                </a:solidFill>
                <a:round/>
                <a:headEnd/>
                <a:tailEnd/>
              </a:ln>
            </p:spPr>
            <p:txBody>
              <a:bodyPr/>
              <a:lstStyle/>
              <a:p>
                <a:endParaRPr lang="zh-CN" altLang="en-US">
                  <a:latin typeface="+mn-lt"/>
                  <a:ea typeface="+mn-ea"/>
                </a:endParaRPr>
              </a:p>
            </p:txBody>
          </p:sp>
        </p:grpSp>
        <p:grpSp>
          <p:nvGrpSpPr>
            <p:cNvPr id="23" name="Group 319"/>
            <p:cNvGrpSpPr>
              <a:grpSpLocks/>
            </p:cNvGrpSpPr>
            <p:nvPr/>
          </p:nvGrpSpPr>
          <p:grpSpPr bwMode="auto">
            <a:xfrm>
              <a:off x="2986868" y="2536177"/>
              <a:ext cx="28613" cy="23456"/>
              <a:chOff x="3853" y="1648"/>
              <a:chExt cx="18" cy="17"/>
            </a:xfrm>
            <a:noFill/>
          </p:grpSpPr>
          <p:sp>
            <p:nvSpPr>
              <p:cNvPr id="69" name="Freeform 320"/>
              <p:cNvSpPr>
                <a:spLocks/>
              </p:cNvSpPr>
              <p:nvPr/>
            </p:nvSpPr>
            <p:spPr bwMode="auto">
              <a:xfrm>
                <a:off x="3855" y="1649"/>
                <a:ext cx="16" cy="16"/>
              </a:xfrm>
              <a:custGeom>
                <a:avLst/>
                <a:gdLst>
                  <a:gd name="T0" fmla="*/ 4 w 16"/>
                  <a:gd name="T1" fmla="*/ 0 h 16"/>
                  <a:gd name="T2" fmla="*/ 0 w 16"/>
                  <a:gd name="T3" fmla="*/ 15 h 16"/>
                  <a:gd name="T4" fmla="*/ 15 w 16"/>
                  <a:gd name="T5" fmla="*/ 15 h 16"/>
                  <a:gd name="T6" fmla="*/ 12 w 16"/>
                  <a:gd name="T7" fmla="*/ 0 h 16"/>
                  <a:gd name="T8" fmla="*/ 4 w 16"/>
                  <a:gd name="T9" fmla="*/ 0 h 16"/>
                  <a:gd name="T10" fmla="*/ 0 60000 65536"/>
                  <a:gd name="T11" fmla="*/ 0 60000 65536"/>
                  <a:gd name="T12" fmla="*/ 0 60000 65536"/>
                  <a:gd name="T13" fmla="*/ 0 60000 65536"/>
                  <a:gd name="T14" fmla="*/ 0 60000 65536"/>
                  <a:gd name="T15" fmla="*/ 0 w 16"/>
                  <a:gd name="T16" fmla="*/ 0 h 16"/>
                  <a:gd name="T17" fmla="*/ 16 w 16"/>
                  <a:gd name="T18" fmla="*/ 16 h 16"/>
                </a:gdLst>
                <a:ahLst/>
                <a:cxnLst>
                  <a:cxn ang="T10">
                    <a:pos x="T0" y="T1"/>
                  </a:cxn>
                  <a:cxn ang="T11">
                    <a:pos x="T2" y="T3"/>
                  </a:cxn>
                  <a:cxn ang="T12">
                    <a:pos x="T4" y="T5"/>
                  </a:cxn>
                  <a:cxn ang="T13">
                    <a:pos x="T6" y="T7"/>
                  </a:cxn>
                  <a:cxn ang="T14">
                    <a:pos x="T8" y="T9"/>
                  </a:cxn>
                </a:cxnLst>
                <a:rect l="T15" t="T16" r="T17" b="T18"/>
                <a:pathLst>
                  <a:path w="16" h="16">
                    <a:moveTo>
                      <a:pt x="4" y="0"/>
                    </a:moveTo>
                    <a:lnTo>
                      <a:pt x="0" y="15"/>
                    </a:lnTo>
                    <a:lnTo>
                      <a:pt x="15" y="15"/>
                    </a:lnTo>
                    <a:lnTo>
                      <a:pt x="12" y="0"/>
                    </a:lnTo>
                    <a:lnTo>
                      <a:pt x="4" y="0"/>
                    </a:lnTo>
                  </a:path>
                </a:pathLst>
              </a:custGeom>
              <a:grpFill/>
              <a:ln w="12700" cap="rnd" cmpd="sng">
                <a:solidFill>
                  <a:schemeClr val="bg1">
                    <a:lumMod val="50000"/>
                  </a:schemeClr>
                </a:solidFill>
                <a:prstDash val="solid"/>
                <a:round/>
                <a:headEnd type="none" w="med" len="med"/>
                <a:tailEnd type="none" w="med" len="med"/>
              </a:ln>
            </p:spPr>
            <p:txBody>
              <a:bodyPr/>
              <a:lstStyle/>
              <a:p>
                <a:endParaRPr lang="zh-CN" altLang="en-US">
                  <a:latin typeface="+mn-lt"/>
                  <a:ea typeface="+mn-ea"/>
                </a:endParaRPr>
              </a:p>
            </p:txBody>
          </p:sp>
          <p:sp>
            <p:nvSpPr>
              <p:cNvPr id="70" name="Freeform 321"/>
              <p:cNvSpPr>
                <a:spLocks/>
              </p:cNvSpPr>
              <p:nvPr/>
            </p:nvSpPr>
            <p:spPr bwMode="auto">
              <a:xfrm>
                <a:off x="3853" y="1648"/>
                <a:ext cx="15" cy="15"/>
              </a:xfrm>
              <a:custGeom>
                <a:avLst/>
                <a:gdLst>
                  <a:gd name="T0" fmla="*/ 3 w 15"/>
                  <a:gd name="T1" fmla="*/ 0 h 15"/>
                  <a:gd name="T2" fmla="*/ 0 w 15"/>
                  <a:gd name="T3" fmla="*/ 14 h 15"/>
                  <a:gd name="T4" fmla="*/ 14 w 15"/>
                  <a:gd name="T5" fmla="*/ 14 h 15"/>
                  <a:gd name="T6" fmla="*/ 10 w 15"/>
                  <a:gd name="T7" fmla="*/ 0 h 15"/>
                  <a:gd name="T8" fmla="*/ 3 w 15"/>
                  <a:gd name="T9" fmla="*/ 0 h 15"/>
                  <a:gd name="T10" fmla="*/ 6 w 15"/>
                  <a:gd name="T11" fmla="*/ 4 h 15"/>
                  <a:gd name="T12" fmla="*/ 7 w 15"/>
                  <a:gd name="T13" fmla="*/ 4 h 15"/>
                  <a:gd name="T14" fmla="*/ 9 w 15"/>
                  <a:gd name="T15" fmla="*/ 9 h 15"/>
                  <a:gd name="T16" fmla="*/ 4 w 15"/>
                  <a:gd name="T17" fmla="*/ 9 h 15"/>
                  <a:gd name="T18" fmla="*/ 6 w 15"/>
                  <a:gd name="T19" fmla="*/ 4 h 15"/>
                  <a:gd name="T20" fmla="*/ 3 w 15"/>
                  <a:gd name="T21" fmla="*/ 0 h 1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
                  <a:gd name="T34" fmla="*/ 0 h 15"/>
                  <a:gd name="T35" fmla="*/ 15 w 15"/>
                  <a:gd name="T36" fmla="*/ 15 h 1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 h="15">
                    <a:moveTo>
                      <a:pt x="3" y="0"/>
                    </a:moveTo>
                    <a:lnTo>
                      <a:pt x="0" y="14"/>
                    </a:lnTo>
                    <a:lnTo>
                      <a:pt x="14" y="14"/>
                    </a:lnTo>
                    <a:lnTo>
                      <a:pt x="10" y="0"/>
                    </a:lnTo>
                    <a:lnTo>
                      <a:pt x="3" y="0"/>
                    </a:lnTo>
                    <a:lnTo>
                      <a:pt x="6" y="4"/>
                    </a:lnTo>
                    <a:lnTo>
                      <a:pt x="7" y="4"/>
                    </a:lnTo>
                    <a:lnTo>
                      <a:pt x="9" y="9"/>
                    </a:lnTo>
                    <a:lnTo>
                      <a:pt x="4" y="9"/>
                    </a:lnTo>
                    <a:lnTo>
                      <a:pt x="6" y="4"/>
                    </a:lnTo>
                    <a:lnTo>
                      <a:pt x="3" y="0"/>
                    </a:lnTo>
                  </a:path>
                </a:pathLst>
              </a:custGeom>
              <a:grpFill/>
              <a:ln w="12700" cap="rnd">
                <a:solidFill>
                  <a:schemeClr val="bg1">
                    <a:lumMod val="50000"/>
                  </a:schemeClr>
                </a:solidFill>
                <a:round/>
                <a:headEnd/>
                <a:tailEnd/>
              </a:ln>
            </p:spPr>
            <p:txBody>
              <a:bodyPr/>
              <a:lstStyle/>
              <a:p>
                <a:endParaRPr lang="zh-CN" altLang="en-US">
                  <a:latin typeface="+mn-lt"/>
                  <a:ea typeface="+mn-ea"/>
                </a:endParaRPr>
              </a:p>
            </p:txBody>
          </p:sp>
        </p:grpSp>
        <p:grpSp>
          <p:nvGrpSpPr>
            <p:cNvPr id="24" name="Group 322"/>
            <p:cNvGrpSpPr>
              <a:grpSpLocks/>
            </p:cNvGrpSpPr>
            <p:nvPr/>
          </p:nvGrpSpPr>
          <p:grpSpPr bwMode="auto">
            <a:xfrm>
              <a:off x="2922011" y="2536177"/>
              <a:ext cx="32429" cy="23456"/>
              <a:chOff x="3814" y="1648"/>
              <a:chExt cx="20" cy="17"/>
            </a:xfrm>
            <a:noFill/>
          </p:grpSpPr>
          <p:sp>
            <p:nvSpPr>
              <p:cNvPr id="67" name="Freeform 323"/>
              <p:cNvSpPr>
                <a:spLocks/>
              </p:cNvSpPr>
              <p:nvPr/>
            </p:nvSpPr>
            <p:spPr bwMode="auto">
              <a:xfrm>
                <a:off x="3818" y="1649"/>
                <a:ext cx="16" cy="16"/>
              </a:xfrm>
              <a:custGeom>
                <a:avLst/>
                <a:gdLst>
                  <a:gd name="T0" fmla="*/ 4 w 16"/>
                  <a:gd name="T1" fmla="*/ 0 h 16"/>
                  <a:gd name="T2" fmla="*/ 0 w 16"/>
                  <a:gd name="T3" fmla="*/ 15 h 16"/>
                  <a:gd name="T4" fmla="*/ 15 w 16"/>
                  <a:gd name="T5" fmla="*/ 15 h 16"/>
                  <a:gd name="T6" fmla="*/ 11 w 16"/>
                  <a:gd name="T7" fmla="*/ 0 h 16"/>
                  <a:gd name="T8" fmla="*/ 4 w 16"/>
                  <a:gd name="T9" fmla="*/ 0 h 16"/>
                  <a:gd name="T10" fmla="*/ 0 60000 65536"/>
                  <a:gd name="T11" fmla="*/ 0 60000 65536"/>
                  <a:gd name="T12" fmla="*/ 0 60000 65536"/>
                  <a:gd name="T13" fmla="*/ 0 60000 65536"/>
                  <a:gd name="T14" fmla="*/ 0 60000 65536"/>
                  <a:gd name="T15" fmla="*/ 0 w 16"/>
                  <a:gd name="T16" fmla="*/ 0 h 16"/>
                  <a:gd name="T17" fmla="*/ 16 w 16"/>
                  <a:gd name="T18" fmla="*/ 16 h 16"/>
                </a:gdLst>
                <a:ahLst/>
                <a:cxnLst>
                  <a:cxn ang="T10">
                    <a:pos x="T0" y="T1"/>
                  </a:cxn>
                  <a:cxn ang="T11">
                    <a:pos x="T2" y="T3"/>
                  </a:cxn>
                  <a:cxn ang="T12">
                    <a:pos x="T4" y="T5"/>
                  </a:cxn>
                  <a:cxn ang="T13">
                    <a:pos x="T6" y="T7"/>
                  </a:cxn>
                  <a:cxn ang="T14">
                    <a:pos x="T8" y="T9"/>
                  </a:cxn>
                </a:cxnLst>
                <a:rect l="T15" t="T16" r="T17" b="T18"/>
                <a:pathLst>
                  <a:path w="16" h="16">
                    <a:moveTo>
                      <a:pt x="4" y="0"/>
                    </a:moveTo>
                    <a:lnTo>
                      <a:pt x="0" y="15"/>
                    </a:lnTo>
                    <a:lnTo>
                      <a:pt x="15" y="15"/>
                    </a:lnTo>
                    <a:lnTo>
                      <a:pt x="11" y="0"/>
                    </a:lnTo>
                    <a:lnTo>
                      <a:pt x="4" y="0"/>
                    </a:lnTo>
                  </a:path>
                </a:pathLst>
              </a:custGeom>
              <a:grpFill/>
              <a:ln w="12700" cap="rnd" cmpd="sng">
                <a:solidFill>
                  <a:schemeClr val="bg1">
                    <a:lumMod val="50000"/>
                  </a:schemeClr>
                </a:solidFill>
                <a:prstDash val="solid"/>
                <a:round/>
                <a:headEnd type="none" w="med" len="med"/>
                <a:tailEnd type="none" w="med" len="med"/>
              </a:ln>
            </p:spPr>
            <p:txBody>
              <a:bodyPr/>
              <a:lstStyle/>
              <a:p>
                <a:endParaRPr lang="zh-CN" altLang="en-US">
                  <a:latin typeface="+mn-lt"/>
                  <a:ea typeface="+mn-ea"/>
                </a:endParaRPr>
              </a:p>
            </p:txBody>
          </p:sp>
          <p:sp>
            <p:nvSpPr>
              <p:cNvPr id="68" name="Freeform 324"/>
              <p:cNvSpPr>
                <a:spLocks/>
              </p:cNvSpPr>
              <p:nvPr/>
            </p:nvSpPr>
            <p:spPr bwMode="auto">
              <a:xfrm>
                <a:off x="3814" y="1648"/>
                <a:ext cx="15" cy="15"/>
              </a:xfrm>
              <a:custGeom>
                <a:avLst/>
                <a:gdLst>
                  <a:gd name="T0" fmla="*/ 4 w 15"/>
                  <a:gd name="T1" fmla="*/ 0 h 15"/>
                  <a:gd name="T2" fmla="*/ 0 w 15"/>
                  <a:gd name="T3" fmla="*/ 14 h 15"/>
                  <a:gd name="T4" fmla="*/ 14 w 15"/>
                  <a:gd name="T5" fmla="*/ 14 h 15"/>
                  <a:gd name="T6" fmla="*/ 11 w 15"/>
                  <a:gd name="T7" fmla="*/ 0 h 15"/>
                  <a:gd name="T8" fmla="*/ 4 w 15"/>
                  <a:gd name="T9" fmla="*/ 0 h 15"/>
                  <a:gd name="T10" fmla="*/ 6 w 15"/>
                  <a:gd name="T11" fmla="*/ 4 h 15"/>
                  <a:gd name="T12" fmla="*/ 8 w 15"/>
                  <a:gd name="T13" fmla="*/ 4 h 15"/>
                  <a:gd name="T14" fmla="*/ 10 w 15"/>
                  <a:gd name="T15" fmla="*/ 9 h 15"/>
                  <a:gd name="T16" fmla="*/ 4 w 15"/>
                  <a:gd name="T17" fmla="*/ 9 h 15"/>
                  <a:gd name="T18" fmla="*/ 6 w 15"/>
                  <a:gd name="T19" fmla="*/ 4 h 15"/>
                  <a:gd name="T20" fmla="*/ 4 w 15"/>
                  <a:gd name="T21" fmla="*/ 0 h 1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
                  <a:gd name="T34" fmla="*/ 0 h 15"/>
                  <a:gd name="T35" fmla="*/ 15 w 15"/>
                  <a:gd name="T36" fmla="*/ 15 h 1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 h="15">
                    <a:moveTo>
                      <a:pt x="4" y="0"/>
                    </a:moveTo>
                    <a:lnTo>
                      <a:pt x="0" y="14"/>
                    </a:lnTo>
                    <a:lnTo>
                      <a:pt x="14" y="14"/>
                    </a:lnTo>
                    <a:lnTo>
                      <a:pt x="11" y="0"/>
                    </a:lnTo>
                    <a:lnTo>
                      <a:pt x="4" y="0"/>
                    </a:lnTo>
                    <a:lnTo>
                      <a:pt x="6" y="4"/>
                    </a:lnTo>
                    <a:lnTo>
                      <a:pt x="8" y="4"/>
                    </a:lnTo>
                    <a:lnTo>
                      <a:pt x="10" y="9"/>
                    </a:lnTo>
                    <a:lnTo>
                      <a:pt x="4" y="9"/>
                    </a:lnTo>
                    <a:lnTo>
                      <a:pt x="6" y="4"/>
                    </a:lnTo>
                    <a:lnTo>
                      <a:pt x="4" y="0"/>
                    </a:lnTo>
                  </a:path>
                </a:pathLst>
              </a:custGeom>
              <a:grpFill/>
              <a:ln w="12700" cap="rnd">
                <a:solidFill>
                  <a:schemeClr val="bg1">
                    <a:lumMod val="50000"/>
                  </a:schemeClr>
                </a:solidFill>
                <a:round/>
                <a:headEnd/>
                <a:tailEnd/>
              </a:ln>
            </p:spPr>
            <p:txBody>
              <a:bodyPr/>
              <a:lstStyle/>
              <a:p>
                <a:endParaRPr lang="zh-CN" altLang="en-US">
                  <a:latin typeface="+mn-lt"/>
                  <a:ea typeface="+mn-ea"/>
                </a:endParaRPr>
              </a:p>
            </p:txBody>
          </p:sp>
        </p:grpSp>
        <p:sp>
          <p:nvSpPr>
            <p:cNvPr id="25" name="Rectangle 325"/>
            <p:cNvSpPr>
              <a:spLocks noChangeArrowheads="1"/>
            </p:cNvSpPr>
            <p:nvPr/>
          </p:nvSpPr>
          <p:spPr bwMode="auto">
            <a:xfrm>
              <a:off x="2902935" y="2562760"/>
              <a:ext cx="404404" cy="9382"/>
            </a:xfrm>
            <a:prstGeom prst="rect">
              <a:avLst/>
            </a:prstGeom>
            <a:noFill/>
            <a:ln w="12700">
              <a:solidFill>
                <a:schemeClr val="bg1">
                  <a:lumMod val="50000"/>
                </a:schemeClr>
              </a:solidFill>
              <a:miter lim="800000"/>
              <a:headEnd/>
              <a:tailEnd/>
            </a:ln>
          </p:spPr>
          <p:txBody>
            <a:bodyPr wrap="none" anchor="ctr"/>
            <a:lstStyle/>
            <a:p>
              <a:endParaRPr lang="zh-CN" altLang="en-US">
                <a:latin typeface="+mn-lt"/>
                <a:ea typeface="+mn-ea"/>
              </a:endParaRPr>
            </a:p>
          </p:txBody>
        </p:sp>
        <p:sp>
          <p:nvSpPr>
            <p:cNvPr id="26" name="Rectangle 326"/>
            <p:cNvSpPr>
              <a:spLocks noChangeArrowheads="1"/>
            </p:cNvSpPr>
            <p:nvPr/>
          </p:nvSpPr>
          <p:spPr bwMode="auto">
            <a:xfrm>
              <a:off x="3080339" y="2587779"/>
              <a:ext cx="47689" cy="18765"/>
            </a:xfrm>
            <a:prstGeom prst="rect">
              <a:avLst/>
            </a:prstGeom>
            <a:noFill/>
            <a:ln w="12700">
              <a:solidFill>
                <a:schemeClr val="bg1">
                  <a:lumMod val="50000"/>
                </a:schemeClr>
              </a:solidFill>
              <a:miter lim="800000"/>
              <a:headEnd/>
              <a:tailEnd/>
            </a:ln>
          </p:spPr>
          <p:txBody>
            <a:bodyPr wrap="none" anchor="ctr"/>
            <a:lstStyle/>
            <a:p>
              <a:endParaRPr lang="zh-CN" altLang="en-US">
                <a:latin typeface="+mn-lt"/>
                <a:ea typeface="+mn-ea"/>
              </a:endParaRPr>
            </a:p>
          </p:txBody>
        </p:sp>
        <p:sp>
          <p:nvSpPr>
            <p:cNvPr id="27" name="Line 327"/>
            <p:cNvSpPr>
              <a:spLocks noChangeShapeType="1"/>
            </p:cNvSpPr>
            <p:nvPr/>
          </p:nvSpPr>
          <p:spPr bwMode="auto">
            <a:xfrm>
              <a:off x="3086061" y="2562760"/>
              <a:ext cx="38151" cy="0"/>
            </a:xfrm>
            <a:prstGeom prst="line">
              <a:avLst/>
            </a:prstGeom>
            <a:noFill/>
            <a:ln w="12700">
              <a:solidFill>
                <a:schemeClr val="bg1">
                  <a:lumMod val="50000"/>
                </a:schemeClr>
              </a:solidFill>
              <a:round/>
              <a:headEnd/>
              <a:tailEnd/>
            </a:ln>
          </p:spPr>
          <p:txBody>
            <a:bodyPr wrap="none" anchor="ctr"/>
            <a:lstStyle/>
            <a:p>
              <a:endParaRPr lang="zh-CN" altLang="en-US">
                <a:latin typeface="+mn-lt"/>
                <a:ea typeface="+mn-ea"/>
              </a:endParaRPr>
            </a:p>
          </p:txBody>
        </p:sp>
        <p:sp>
          <p:nvSpPr>
            <p:cNvPr id="28" name="Line 328"/>
            <p:cNvSpPr>
              <a:spLocks noChangeShapeType="1"/>
            </p:cNvSpPr>
            <p:nvPr/>
          </p:nvSpPr>
          <p:spPr bwMode="auto">
            <a:xfrm>
              <a:off x="3150919" y="2628436"/>
              <a:ext cx="0" cy="9382"/>
            </a:xfrm>
            <a:prstGeom prst="line">
              <a:avLst/>
            </a:prstGeom>
            <a:noFill/>
            <a:ln w="12700">
              <a:solidFill>
                <a:schemeClr val="bg1">
                  <a:lumMod val="50000"/>
                </a:schemeClr>
              </a:solidFill>
              <a:round/>
              <a:headEnd/>
              <a:tailEnd/>
            </a:ln>
          </p:spPr>
          <p:txBody>
            <a:bodyPr wrap="none" anchor="ctr"/>
            <a:lstStyle/>
            <a:p>
              <a:endParaRPr lang="zh-CN" altLang="en-US">
                <a:latin typeface="+mn-lt"/>
                <a:ea typeface="+mn-ea"/>
              </a:endParaRPr>
            </a:p>
          </p:txBody>
        </p:sp>
        <p:sp>
          <p:nvSpPr>
            <p:cNvPr id="29" name="Rectangle 339"/>
            <p:cNvSpPr>
              <a:spLocks noChangeArrowheads="1"/>
            </p:cNvSpPr>
            <p:nvPr/>
          </p:nvSpPr>
          <p:spPr bwMode="auto">
            <a:xfrm flipH="1">
              <a:off x="6749721" y="2709265"/>
              <a:ext cx="1426822" cy="311821"/>
            </a:xfrm>
            <a:prstGeom prst="rect">
              <a:avLst/>
            </a:prstGeom>
            <a:noFill/>
            <a:ln w="12700" algn="ctr">
              <a:noFill/>
              <a:miter lim="800000"/>
              <a:headEnd/>
              <a:tailEnd/>
            </a:ln>
          </p:spPr>
          <p:txBody>
            <a:bodyPr wrap="square" lIns="0" tIns="0" rIns="0" bIns="0" anchor="ctr"/>
            <a:lstStyle/>
            <a:p>
              <a:pPr algn="ctr" defTabSz="2647950" eaLnBrk="0" hangingPunct="0"/>
              <a:r>
                <a:rPr lang="en-US" altLang="zh-CN" sz="1200" dirty="0" err="1"/>
                <a:t>Dispositivo</a:t>
              </a:r>
              <a:r>
                <a:rPr lang="en-US" altLang="zh-CN" sz="1200" dirty="0"/>
                <a:t> de rede de </a:t>
              </a:r>
              <a:r>
                <a:rPr lang="en-US" altLang="zh-CN" sz="1200" dirty="0" err="1"/>
                <a:t>acesso</a:t>
              </a:r>
              <a:endParaRPr kumimoji="0" lang="en-US" altLang="zh-CN" sz="1200" dirty="0">
                <a:latin typeface="方正兰亭黑简体" panose="02000000000000000000" pitchFamily="2" charset="-122"/>
                <a:ea typeface="方正兰亭黑简体" panose="02000000000000000000" pitchFamily="2" charset="-122"/>
              </a:endParaRPr>
            </a:p>
          </p:txBody>
        </p:sp>
        <p:sp>
          <p:nvSpPr>
            <p:cNvPr id="30" name="Line 357"/>
            <p:cNvSpPr>
              <a:spLocks noChangeShapeType="1"/>
            </p:cNvSpPr>
            <p:nvPr/>
          </p:nvSpPr>
          <p:spPr bwMode="auto">
            <a:xfrm flipH="1">
              <a:off x="1518654" y="3576045"/>
              <a:ext cx="1877046" cy="0"/>
            </a:xfrm>
            <a:prstGeom prst="line">
              <a:avLst/>
            </a:prstGeom>
            <a:noFill/>
            <a:ln w="19050">
              <a:solidFill>
                <a:schemeClr val="tx1"/>
              </a:solidFill>
              <a:round/>
              <a:headEnd/>
              <a:tailEnd/>
            </a:ln>
          </p:spPr>
          <p:txBody>
            <a:bodyPr/>
            <a:lstStyle/>
            <a:p>
              <a:endParaRPr lang="zh-CN" altLang="en-US">
                <a:latin typeface="+mn-lt"/>
                <a:ea typeface="+mn-ea"/>
              </a:endParaRPr>
            </a:p>
          </p:txBody>
        </p:sp>
        <p:sp>
          <p:nvSpPr>
            <p:cNvPr id="31" name="Line 358"/>
            <p:cNvSpPr>
              <a:spLocks noChangeShapeType="1"/>
            </p:cNvSpPr>
            <p:nvPr/>
          </p:nvSpPr>
          <p:spPr bwMode="auto">
            <a:xfrm flipH="1" flipV="1">
              <a:off x="5187432" y="2938051"/>
              <a:ext cx="0" cy="637995"/>
            </a:xfrm>
            <a:prstGeom prst="line">
              <a:avLst/>
            </a:prstGeom>
            <a:noFill/>
            <a:ln w="19050">
              <a:solidFill>
                <a:schemeClr val="tx1"/>
              </a:solidFill>
              <a:round/>
              <a:headEnd/>
              <a:tailEnd/>
            </a:ln>
          </p:spPr>
          <p:txBody>
            <a:bodyPr/>
            <a:lstStyle/>
            <a:p>
              <a:endParaRPr lang="zh-CN" altLang="en-US">
                <a:latin typeface="+mn-lt"/>
                <a:ea typeface="+mn-ea"/>
              </a:endParaRPr>
            </a:p>
          </p:txBody>
        </p:sp>
        <p:sp>
          <p:nvSpPr>
            <p:cNvPr id="32" name="Line 359"/>
            <p:cNvSpPr>
              <a:spLocks noChangeShapeType="1"/>
            </p:cNvSpPr>
            <p:nvPr/>
          </p:nvSpPr>
          <p:spPr bwMode="auto">
            <a:xfrm flipH="1" flipV="1">
              <a:off x="3652609" y="3346180"/>
              <a:ext cx="0" cy="229865"/>
            </a:xfrm>
            <a:prstGeom prst="line">
              <a:avLst/>
            </a:prstGeom>
            <a:noFill/>
            <a:ln w="19050">
              <a:solidFill>
                <a:schemeClr val="tx1"/>
              </a:solidFill>
              <a:round/>
              <a:headEnd/>
              <a:tailEnd/>
            </a:ln>
          </p:spPr>
          <p:txBody>
            <a:bodyPr/>
            <a:lstStyle/>
            <a:p>
              <a:endParaRPr lang="zh-CN" altLang="en-US">
                <a:latin typeface="+mn-lt"/>
                <a:ea typeface="+mn-ea"/>
              </a:endParaRPr>
            </a:p>
          </p:txBody>
        </p:sp>
        <p:sp>
          <p:nvSpPr>
            <p:cNvPr id="33" name="Line 360"/>
            <p:cNvSpPr>
              <a:spLocks noChangeShapeType="1"/>
            </p:cNvSpPr>
            <p:nvPr/>
          </p:nvSpPr>
          <p:spPr bwMode="auto">
            <a:xfrm flipH="1">
              <a:off x="3652609" y="3571843"/>
              <a:ext cx="1545129" cy="0"/>
            </a:xfrm>
            <a:prstGeom prst="line">
              <a:avLst/>
            </a:prstGeom>
            <a:noFill/>
            <a:ln w="19050">
              <a:solidFill>
                <a:schemeClr val="tx1"/>
              </a:solidFill>
              <a:round/>
              <a:headEnd/>
              <a:tailEnd/>
            </a:ln>
          </p:spPr>
          <p:txBody>
            <a:bodyPr/>
            <a:lstStyle/>
            <a:p>
              <a:endParaRPr lang="zh-CN" altLang="en-US">
                <a:latin typeface="+mn-lt"/>
                <a:ea typeface="+mn-ea"/>
              </a:endParaRPr>
            </a:p>
          </p:txBody>
        </p:sp>
        <p:sp>
          <p:nvSpPr>
            <p:cNvPr id="34" name="Line 362"/>
            <p:cNvSpPr>
              <a:spLocks noChangeShapeType="1"/>
            </p:cNvSpPr>
            <p:nvPr/>
          </p:nvSpPr>
          <p:spPr bwMode="auto">
            <a:xfrm flipH="1" flipV="1">
              <a:off x="3384302" y="3341923"/>
              <a:ext cx="0" cy="229865"/>
            </a:xfrm>
            <a:prstGeom prst="line">
              <a:avLst/>
            </a:prstGeom>
            <a:noFill/>
            <a:ln w="19050">
              <a:solidFill>
                <a:schemeClr val="tx1"/>
              </a:solidFill>
              <a:round/>
              <a:headEnd/>
              <a:tailEnd/>
            </a:ln>
          </p:spPr>
          <p:txBody>
            <a:bodyPr/>
            <a:lstStyle/>
            <a:p>
              <a:endParaRPr lang="zh-CN" altLang="en-US">
                <a:latin typeface="+mn-lt"/>
                <a:ea typeface="+mn-ea"/>
              </a:endParaRPr>
            </a:p>
          </p:txBody>
        </p:sp>
        <p:sp>
          <p:nvSpPr>
            <p:cNvPr id="35" name="Line 363"/>
            <p:cNvSpPr>
              <a:spLocks noChangeShapeType="1"/>
            </p:cNvSpPr>
            <p:nvPr/>
          </p:nvSpPr>
          <p:spPr bwMode="auto">
            <a:xfrm flipH="1">
              <a:off x="5178952" y="2945991"/>
              <a:ext cx="217092" cy="0"/>
            </a:xfrm>
            <a:prstGeom prst="line">
              <a:avLst/>
            </a:prstGeom>
            <a:noFill/>
            <a:ln w="19050">
              <a:solidFill>
                <a:schemeClr val="tx1"/>
              </a:solidFill>
              <a:round/>
              <a:headEnd/>
              <a:tailEnd/>
            </a:ln>
          </p:spPr>
          <p:txBody>
            <a:bodyPr/>
            <a:lstStyle/>
            <a:p>
              <a:endParaRPr lang="zh-CN" altLang="en-US">
                <a:latin typeface="+mn-lt"/>
                <a:ea typeface="+mn-ea"/>
              </a:endParaRPr>
            </a:p>
          </p:txBody>
        </p:sp>
        <p:sp>
          <p:nvSpPr>
            <p:cNvPr id="36" name="Rectangle 365"/>
            <p:cNvSpPr>
              <a:spLocks noChangeArrowheads="1"/>
            </p:cNvSpPr>
            <p:nvPr/>
          </p:nvSpPr>
          <p:spPr bwMode="auto">
            <a:xfrm flipH="1">
              <a:off x="8200247" y="3310214"/>
              <a:ext cx="572271" cy="109460"/>
            </a:xfrm>
            <a:prstGeom prst="rect">
              <a:avLst/>
            </a:prstGeom>
            <a:solidFill>
              <a:schemeClr val="bg1"/>
            </a:solidFill>
            <a:ln w="9525" algn="ctr">
              <a:solidFill>
                <a:schemeClr val="tx1"/>
              </a:solidFill>
              <a:miter lim="800000"/>
              <a:headEnd/>
              <a:tailEnd/>
            </a:ln>
          </p:spPr>
          <p:txBody>
            <a:bodyPr wrap="none" anchor="ctr"/>
            <a:lstStyle/>
            <a:p>
              <a:endParaRPr lang="zh-CN" altLang="en-US">
                <a:latin typeface="+mn-lt"/>
                <a:ea typeface="+mn-ea"/>
              </a:endParaRPr>
            </a:p>
          </p:txBody>
        </p:sp>
        <p:sp>
          <p:nvSpPr>
            <p:cNvPr id="37" name="Line 366"/>
            <p:cNvSpPr>
              <a:spLocks noChangeShapeType="1"/>
            </p:cNvSpPr>
            <p:nvPr/>
          </p:nvSpPr>
          <p:spPr bwMode="auto">
            <a:xfrm flipH="1">
              <a:off x="8200247" y="3335020"/>
              <a:ext cx="572271" cy="0"/>
            </a:xfrm>
            <a:prstGeom prst="line">
              <a:avLst/>
            </a:prstGeom>
            <a:noFill/>
            <a:ln w="9525">
              <a:solidFill>
                <a:schemeClr val="tx1"/>
              </a:solidFill>
              <a:round/>
              <a:headEnd/>
              <a:tailEnd/>
            </a:ln>
          </p:spPr>
          <p:txBody>
            <a:bodyPr/>
            <a:lstStyle/>
            <a:p>
              <a:endParaRPr lang="zh-CN" altLang="en-US">
                <a:latin typeface="+mn-lt"/>
                <a:ea typeface="+mn-ea"/>
              </a:endParaRPr>
            </a:p>
          </p:txBody>
        </p:sp>
        <p:sp>
          <p:nvSpPr>
            <p:cNvPr id="38" name="Line 367"/>
            <p:cNvSpPr>
              <a:spLocks noChangeShapeType="1"/>
            </p:cNvSpPr>
            <p:nvPr/>
          </p:nvSpPr>
          <p:spPr bwMode="auto">
            <a:xfrm flipH="1">
              <a:off x="8562602" y="3335020"/>
              <a:ext cx="0" cy="57486"/>
            </a:xfrm>
            <a:prstGeom prst="line">
              <a:avLst/>
            </a:prstGeom>
            <a:noFill/>
            <a:ln w="9525">
              <a:solidFill>
                <a:schemeClr val="tx1"/>
              </a:solidFill>
              <a:round/>
              <a:headEnd/>
              <a:tailEnd/>
            </a:ln>
          </p:spPr>
          <p:txBody>
            <a:bodyPr/>
            <a:lstStyle/>
            <a:p>
              <a:endParaRPr lang="zh-CN" altLang="en-US">
                <a:latin typeface="+mn-lt"/>
                <a:ea typeface="+mn-ea"/>
              </a:endParaRPr>
            </a:p>
          </p:txBody>
        </p:sp>
        <p:sp>
          <p:nvSpPr>
            <p:cNvPr id="39" name="Line 368"/>
            <p:cNvSpPr>
              <a:spLocks noChangeShapeType="1"/>
            </p:cNvSpPr>
            <p:nvPr/>
          </p:nvSpPr>
          <p:spPr bwMode="auto">
            <a:xfrm>
              <a:off x="8200247" y="3392506"/>
              <a:ext cx="572271" cy="0"/>
            </a:xfrm>
            <a:prstGeom prst="line">
              <a:avLst/>
            </a:prstGeom>
            <a:noFill/>
            <a:ln w="9525">
              <a:solidFill>
                <a:schemeClr val="tx1"/>
              </a:solidFill>
              <a:round/>
              <a:headEnd/>
              <a:tailEnd/>
            </a:ln>
          </p:spPr>
          <p:txBody>
            <a:bodyPr/>
            <a:lstStyle/>
            <a:p>
              <a:endParaRPr lang="zh-CN" altLang="en-US">
                <a:latin typeface="+mn-lt"/>
                <a:ea typeface="+mn-ea"/>
              </a:endParaRPr>
            </a:p>
          </p:txBody>
        </p:sp>
        <p:sp>
          <p:nvSpPr>
            <p:cNvPr id="40" name="Line 369"/>
            <p:cNvSpPr>
              <a:spLocks noChangeShapeType="1"/>
            </p:cNvSpPr>
            <p:nvPr/>
          </p:nvSpPr>
          <p:spPr bwMode="auto">
            <a:xfrm flipH="1">
              <a:off x="8407664" y="3335020"/>
              <a:ext cx="0" cy="57486"/>
            </a:xfrm>
            <a:prstGeom prst="line">
              <a:avLst/>
            </a:prstGeom>
            <a:noFill/>
            <a:ln w="9525">
              <a:solidFill>
                <a:schemeClr val="tx1"/>
              </a:solidFill>
              <a:round/>
              <a:headEnd/>
              <a:tailEnd/>
            </a:ln>
          </p:spPr>
          <p:txBody>
            <a:bodyPr/>
            <a:lstStyle/>
            <a:p>
              <a:endParaRPr lang="zh-CN" altLang="en-US">
                <a:latin typeface="+mn-lt"/>
                <a:ea typeface="+mn-ea"/>
              </a:endParaRPr>
            </a:p>
          </p:txBody>
        </p:sp>
        <p:sp>
          <p:nvSpPr>
            <p:cNvPr id="41" name="Rectangle 371"/>
            <p:cNvSpPr>
              <a:spLocks noChangeArrowheads="1"/>
            </p:cNvSpPr>
            <p:nvPr/>
          </p:nvSpPr>
          <p:spPr bwMode="auto">
            <a:xfrm flipH="1">
              <a:off x="7301785" y="3308651"/>
              <a:ext cx="572271" cy="109460"/>
            </a:xfrm>
            <a:prstGeom prst="rect">
              <a:avLst/>
            </a:prstGeom>
            <a:solidFill>
              <a:schemeClr val="bg1"/>
            </a:solidFill>
            <a:ln w="9525" algn="ctr">
              <a:solidFill>
                <a:schemeClr val="tx1"/>
              </a:solidFill>
              <a:miter lim="800000"/>
              <a:headEnd/>
              <a:tailEnd/>
            </a:ln>
          </p:spPr>
          <p:txBody>
            <a:bodyPr wrap="none" anchor="ctr"/>
            <a:lstStyle/>
            <a:p>
              <a:endParaRPr lang="zh-CN" altLang="en-US">
                <a:latin typeface="+mn-lt"/>
                <a:ea typeface="+mn-ea"/>
              </a:endParaRPr>
            </a:p>
          </p:txBody>
        </p:sp>
        <p:sp>
          <p:nvSpPr>
            <p:cNvPr id="42" name="Line 372"/>
            <p:cNvSpPr>
              <a:spLocks noChangeShapeType="1"/>
            </p:cNvSpPr>
            <p:nvPr/>
          </p:nvSpPr>
          <p:spPr bwMode="auto">
            <a:xfrm flipH="1">
              <a:off x="7301785" y="3333457"/>
              <a:ext cx="572271" cy="0"/>
            </a:xfrm>
            <a:prstGeom prst="line">
              <a:avLst/>
            </a:prstGeom>
            <a:noFill/>
            <a:ln w="9525">
              <a:solidFill>
                <a:schemeClr val="tx1"/>
              </a:solidFill>
              <a:round/>
              <a:headEnd/>
              <a:tailEnd/>
            </a:ln>
          </p:spPr>
          <p:txBody>
            <a:bodyPr/>
            <a:lstStyle/>
            <a:p>
              <a:endParaRPr lang="zh-CN" altLang="en-US">
                <a:latin typeface="+mn-lt"/>
                <a:ea typeface="+mn-ea"/>
              </a:endParaRPr>
            </a:p>
          </p:txBody>
        </p:sp>
        <p:sp>
          <p:nvSpPr>
            <p:cNvPr id="43" name="Line 373"/>
            <p:cNvSpPr>
              <a:spLocks noChangeShapeType="1"/>
            </p:cNvSpPr>
            <p:nvPr/>
          </p:nvSpPr>
          <p:spPr bwMode="auto">
            <a:xfrm flipH="1">
              <a:off x="7664140" y="3333457"/>
              <a:ext cx="0" cy="57486"/>
            </a:xfrm>
            <a:prstGeom prst="line">
              <a:avLst/>
            </a:prstGeom>
            <a:noFill/>
            <a:ln w="9525">
              <a:solidFill>
                <a:schemeClr val="tx1"/>
              </a:solidFill>
              <a:round/>
              <a:headEnd/>
              <a:tailEnd/>
            </a:ln>
          </p:spPr>
          <p:txBody>
            <a:bodyPr/>
            <a:lstStyle/>
            <a:p>
              <a:endParaRPr lang="zh-CN" altLang="en-US">
                <a:latin typeface="+mn-lt"/>
                <a:ea typeface="+mn-ea"/>
              </a:endParaRPr>
            </a:p>
          </p:txBody>
        </p:sp>
        <p:sp>
          <p:nvSpPr>
            <p:cNvPr id="44" name="Line 374"/>
            <p:cNvSpPr>
              <a:spLocks noChangeShapeType="1"/>
            </p:cNvSpPr>
            <p:nvPr/>
          </p:nvSpPr>
          <p:spPr bwMode="auto">
            <a:xfrm>
              <a:off x="7301785" y="3390943"/>
              <a:ext cx="572271" cy="0"/>
            </a:xfrm>
            <a:prstGeom prst="line">
              <a:avLst/>
            </a:prstGeom>
            <a:noFill/>
            <a:ln w="9525">
              <a:solidFill>
                <a:schemeClr val="tx1"/>
              </a:solidFill>
              <a:round/>
              <a:headEnd/>
              <a:tailEnd/>
            </a:ln>
          </p:spPr>
          <p:txBody>
            <a:bodyPr/>
            <a:lstStyle/>
            <a:p>
              <a:endParaRPr lang="zh-CN" altLang="en-US">
                <a:latin typeface="+mn-lt"/>
                <a:ea typeface="+mn-ea"/>
              </a:endParaRPr>
            </a:p>
          </p:txBody>
        </p:sp>
        <p:sp>
          <p:nvSpPr>
            <p:cNvPr id="45" name="Line 375"/>
            <p:cNvSpPr>
              <a:spLocks noChangeShapeType="1"/>
            </p:cNvSpPr>
            <p:nvPr/>
          </p:nvSpPr>
          <p:spPr bwMode="auto">
            <a:xfrm flipH="1">
              <a:off x="7509202" y="3333457"/>
              <a:ext cx="0" cy="57486"/>
            </a:xfrm>
            <a:prstGeom prst="line">
              <a:avLst/>
            </a:prstGeom>
            <a:noFill/>
            <a:ln w="9525">
              <a:solidFill>
                <a:schemeClr val="tx1"/>
              </a:solidFill>
              <a:round/>
              <a:headEnd/>
              <a:tailEnd/>
            </a:ln>
          </p:spPr>
          <p:txBody>
            <a:bodyPr/>
            <a:lstStyle/>
            <a:p>
              <a:endParaRPr lang="zh-CN" altLang="en-US">
                <a:latin typeface="+mn-lt"/>
                <a:ea typeface="+mn-ea"/>
              </a:endParaRPr>
            </a:p>
          </p:txBody>
        </p:sp>
        <p:sp>
          <p:nvSpPr>
            <p:cNvPr id="46" name="Rectangle 377"/>
            <p:cNvSpPr>
              <a:spLocks noChangeArrowheads="1"/>
            </p:cNvSpPr>
            <p:nvPr/>
          </p:nvSpPr>
          <p:spPr bwMode="auto">
            <a:xfrm flipH="1">
              <a:off x="8408173" y="3486914"/>
              <a:ext cx="194572" cy="53166"/>
            </a:xfrm>
            <a:prstGeom prst="rect">
              <a:avLst/>
            </a:prstGeom>
            <a:solidFill>
              <a:schemeClr val="tx1"/>
            </a:solidFill>
            <a:ln w="9525" algn="ctr">
              <a:solidFill>
                <a:schemeClr val="tx1"/>
              </a:solidFill>
              <a:miter lim="800000"/>
              <a:headEnd/>
              <a:tailEnd/>
            </a:ln>
          </p:spPr>
          <p:txBody>
            <a:bodyPr wrap="none" anchor="ctr"/>
            <a:lstStyle/>
            <a:p>
              <a:endParaRPr lang="zh-CN" altLang="en-US">
                <a:latin typeface="+mn-lt"/>
                <a:ea typeface="+mn-ea"/>
              </a:endParaRPr>
            </a:p>
          </p:txBody>
        </p:sp>
        <p:sp>
          <p:nvSpPr>
            <p:cNvPr id="47" name="Rectangle 378"/>
            <p:cNvSpPr>
              <a:spLocks noChangeArrowheads="1"/>
            </p:cNvSpPr>
            <p:nvPr/>
          </p:nvSpPr>
          <p:spPr bwMode="auto">
            <a:xfrm flipH="1">
              <a:off x="7494448" y="3486914"/>
              <a:ext cx="194572" cy="53166"/>
            </a:xfrm>
            <a:prstGeom prst="rect">
              <a:avLst/>
            </a:prstGeom>
            <a:solidFill>
              <a:schemeClr val="tx1"/>
            </a:solidFill>
            <a:ln w="9525" algn="ctr">
              <a:solidFill>
                <a:schemeClr val="tx1"/>
              </a:solidFill>
              <a:miter lim="800000"/>
              <a:headEnd/>
              <a:tailEnd/>
            </a:ln>
          </p:spPr>
          <p:txBody>
            <a:bodyPr wrap="none" anchor="ctr"/>
            <a:lstStyle/>
            <a:p>
              <a:endParaRPr lang="zh-CN" altLang="en-US">
                <a:latin typeface="+mn-lt"/>
                <a:ea typeface="+mn-ea"/>
              </a:endParaRPr>
            </a:p>
          </p:txBody>
        </p:sp>
        <p:sp>
          <p:nvSpPr>
            <p:cNvPr id="48" name="Freeform 404"/>
            <p:cNvSpPr>
              <a:spLocks/>
            </p:cNvSpPr>
            <p:nvPr/>
          </p:nvSpPr>
          <p:spPr bwMode="auto">
            <a:xfrm flipH="1">
              <a:off x="623392" y="2024844"/>
              <a:ext cx="1625247" cy="1249405"/>
            </a:xfrm>
            <a:custGeom>
              <a:avLst/>
              <a:gdLst>
                <a:gd name="T0" fmla="*/ 124372 w 6351"/>
                <a:gd name="T1" fmla="*/ 1268413 h 4138"/>
                <a:gd name="T2" fmla="*/ 1235206 w 6351"/>
                <a:gd name="T3" fmla="*/ 1268413 h 4138"/>
                <a:gd name="T4" fmla="*/ 1235206 w 6351"/>
                <a:gd name="T5" fmla="*/ 523856 h 4138"/>
                <a:gd name="T6" fmla="*/ 1352550 w 6351"/>
                <a:gd name="T7" fmla="*/ 523856 h 4138"/>
                <a:gd name="T8" fmla="*/ 1056953 w 6351"/>
                <a:gd name="T9" fmla="*/ 326452 h 4138"/>
                <a:gd name="T10" fmla="*/ 1056953 w 6351"/>
                <a:gd name="T11" fmla="*/ 2452 h 4138"/>
                <a:gd name="T12" fmla="*/ 907450 w 6351"/>
                <a:gd name="T13" fmla="*/ 0 h 4138"/>
                <a:gd name="T14" fmla="*/ 907450 w 6351"/>
                <a:gd name="T15" fmla="*/ 210278 h 4138"/>
                <a:gd name="T16" fmla="*/ 651038 w 6351"/>
                <a:gd name="T17" fmla="*/ 11648 h 4138"/>
                <a:gd name="T18" fmla="*/ 0 w 6351"/>
                <a:gd name="T19" fmla="*/ 523856 h 4138"/>
                <a:gd name="T20" fmla="*/ 124372 w 6351"/>
                <a:gd name="T21" fmla="*/ 523856 h 4138"/>
                <a:gd name="T22" fmla="*/ 124372 w 6351"/>
                <a:gd name="T23" fmla="*/ 1268413 h 413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351"/>
                <a:gd name="T37" fmla="*/ 0 h 4138"/>
                <a:gd name="T38" fmla="*/ 6351 w 6351"/>
                <a:gd name="T39" fmla="*/ 4138 h 413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351" h="4138">
                  <a:moveTo>
                    <a:pt x="584" y="4138"/>
                  </a:moveTo>
                  <a:lnTo>
                    <a:pt x="5800" y="4138"/>
                  </a:lnTo>
                  <a:lnTo>
                    <a:pt x="5800" y="1709"/>
                  </a:lnTo>
                  <a:lnTo>
                    <a:pt x="6351" y="1709"/>
                  </a:lnTo>
                  <a:lnTo>
                    <a:pt x="4963" y="1065"/>
                  </a:lnTo>
                  <a:lnTo>
                    <a:pt x="4963" y="8"/>
                  </a:lnTo>
                  <a:lnTo>
                    <a:pt x="4261" y="0"/>
                  </a:lnTo>
                  <a:lnTo>
                    <a:pt x="4261" y="686"/>
                  </a:lnTo>
                  <a:lnTo>
                    <a:pt x="3057" y="38"/>
                  </a:lnTo>
                  <a:lnTo>
                    <a:pt x="0" y="1709"/>
                  </a:lnTo>
                  <a:lnTo>
                    <a:pt x="584" y="1709"/>
                  </a:lnTo>
                  <a:lnTo>
                    <a:pt x="584" y="4138"/>
                  </a:lnTo>
                  <a:close/>
                </a:path>
              </a:pathLst>
            </a:custGeom>
            <a:solidFill>
              <a:schemeClr val="bg1"/>
            </a:solidFill>
            <a:ln w="25400" cmpd="sng">
              <a:solidFill>
                <a:schemeClr val="bg2"/>
              </a:solidFill>
              <a:prstDash val="solid"/>
              <a:round/>
              <a:headEnd/>
              <a:tailEnd/>
            </a:ln>
          </p:spPr>
          <p:txBody>
            <a:bodyPr/>
            <a:lstStyle/>
            <a:p>
              <a:endParaRPr lang="zh-CN" altLang="en-US">
                <a:latin typeface="+mn-lt"/>
                <a:ea typeface="+mn-ea"/>
              </a:endParaRPr>
            </a:p>
          </p:txBody>
        </p:sp>
        <p:sp>
          <p:nvSpPr>
            <p:cNvPr id="49" name="Rectangle 405"/>
            <p:cNvSpPr>
              <a:spLocks noChangeArrowheads="1"/>
            </p:cNvSpPr>
            <p:nvPr/>
          </p:nvSpPr>
          <p:spPr bwMode="auto">
            <a:xfrm flipH="1">
              <a:off x="756922" y="3272685"/>
              <a:ext cx="1346743" cy="300233"/>
            </a:xfrm>
            <a:prstGeom prst="rect">
              <a:avLst/>
            </a:prstGeom>
            <a:pattFill prst="pct20">
              <a:fgClr>
                <a:srgbClr val="C0C0C0"/>
              </a:fgClr>
              <a:bgClr>
                <a:schemeClr val="bg1"/>
              </a:bgClr>
            </a:pattFill>
            <a:ln w="25400" algn="ctr">
              <a:solidFill>
                <a:schemeClr val="bg2"/>
              </a:solidFill>
              <a:miter lim="800000"/>
              <a:headEnd/>
              <a:tailEnd/>
            </a:ln>
          </p:spPr>
          <p:txBody>
            <a:bodyPr/>
            <a:lstStyle/>
            <a:p>
              <a:endParaRPr lang="zh-CN" altLang="en-US">
                <a:latin typeface="+mn-lt"/>
                <a:ea typeface="+mn-ea"/>
              </a:endParaRPr>
            </a:p>
          </p:txBody>
        </p:sp>
        <p:sp>
          <p:nvSpPr>
            <p:cNvPr id="50" name="Line 406"/>
            <p:cNvSpPr>
              <a:spLocks noChangeShapeType="1"/>
            </p:cNvSpPr>
            <p:nvPr/>
          </p:nvSpPr>
          <p:spPr bwMode="auto">
            <a:xfrm flipH="1">
              <a:off x="2076958" y="3593247"/>
              <a:ext cx="0" cy="195464"/>
            </a:xfrm>
            <a:prstGeom prst="line">
              <a:avLst/>
            </a:prstGeom>
            <a:noFill/>
            <a:ln w="6350">
              <a:solidFill>
                <a:schemeClr val="tx1"/>
              </a:solidFill>
              <a:round/>
              <a:headEnd/>
              <a:tailEnd/>
            </a:ln>
          </p:spPr>
          <p:txBody>
            <a:bodyPr/>
            <a:lstStyle/>
            <a:p>
              <a:endParaRPr lang="zh-CN" altLang="en-US">
                <a:latin typeface="+mn-lt"/>
                <a:ea typeface="+mn-ea"/>
              </a:endParaRPr>
            </a:p>
          </p:txBody>
        </p:sp>
        <p:sp>
          <p:nvSpPr>
            <p:cNvPr id="51" name="Line 407"/>
            <p:cNvSpPr>
              <a:spLocks noChangeShapeType="1"/>
            </p:cNvSpPr>
            <p:nvPr/>
          </p:nvSpPr>
          <p:spPr bwMode="auto">
            <a:xfrm flipH="1">
              <a:off x="756922" y="2859865"/>
              <a:ext cx="1339112" cy="0"/>
            </a:xfrm>
            <a:prstGeom prst="line">
              <a:avLst/>
            </a:prstGeom>
            <a:noFill/>
            <a:ln w="6350">
              <a:solidFill>
                <a:schemeClr val="bg2"/>
              </a:solidFill>
              <a:round/>
              <a:headEnd/>
              <a:tailEnd/>
            </a:ln>
          </p:spPr>
          <p:txBody>
            <a:bodyPr/>
            <a:lstStyle/>
            <a:p>
              <a:endParaRPr lang="zh-CN" altLang="en-US">
                <a:latin typeface="+mn-lt"/>
                <a:ea typeface="+mn-ea"/>
              </a:endParaRPr>
            </a:p>
          </p:txBody>
        </p:sp>
        <p:sp>
          <p:nvSpPr>
            <p:cNvPr id="52" name="Line 408"/>
            <p:cNvSpPr>
              <a:spLocks noChangeShapeType="1"/>
            </p:cNvSpPr>
            <p:nvPr/>
          </p:nvSpPr>
          <p:spPr bwMode="auto">
            <a:xfrm flipH="1">
              <a:off x="1470352" y="2048300"/>
              <a:ext cx="0" cy="810003"/>
            </a:xfrm>
            <a:prstGeom prst="line">
              <a:avLst/>
            </a:prstGeom>
            <a:noFill/>
            <a:ln w="6350">
              <a:solidFill>
                <a:schemeClr val="bg2"/>
              </a:solidFill>
              <a:round/>
              <a:headEnd/>
              <a:tailEnd/>
            </a:ln>
          </p:spPr>
          <p:txBody>
            <a:bodyPr/>
            <a:lstStyle/>
            <a:p>
              <a:endParaRPr lang="zh-CN" altLang="en-US">
                <a:latin typeface="+mn-lt"/>
                <a:ea typeface="+mn-ea"/>
              </a:endParaRPr>
            </a:p>
          </p:txBody>
        </p:sp>
        <p:sp>
          <p:nvSpPr>
            <p:cNvPr id="53" name="Freeform 113"/>
            <p:cNvSpPr>
              <a:spLocks noEditPoints="1"/>
            </p:cNvSpPr>
            <p:nvPr/>
          </p:nvSpPr>
          <p:spPr bwMode="auto">
            <a:xfrm>
              <a:off x="3258974" y="2656033"/>
              <a:ext cx="485997" cy="637805"/>
            </a:xfrm>
            <a:custGeom>
              <a:avLst/>
              <a:gdLst>
                <a:gd name="T0" fmla="*/ 2147483646 w 1277"/>
                <a:gd name="T1" fmla="*/ 2147483646 h 1648"/>
                <a:gd name="T2" fmla="*/ 2147483646 w 1277"/>
                <a:gd name="T3" fmla="*/ 2147483646 h 1648"/>
                <a:gd name="T4" fmla="*/ 2147483646 w 1277"/>
                <a:gd name="T5" fmla="*/ 2147483646 h 1648"/>
                <a:gd name="T6" fmla="*/ 2147483646 w 1277"/>
                <a:gd name="T7" fmla="*/ 2147483646 h 1648"/>
                <a:gd name="T8" fmla="*/ 2147483646 w 1277"/>
                <a:gd name="T9" fmla="*/ 2147483646 h 1648"/>
                <a:gd name="T10" fmla="*/ 2147483646 w 1277"/>
                <a:gd name="T11" fmla="*/ 2147483646 h 1648"/>
                <a:gd name="T12" fmla="*/ 2147483646 w 1277"/>
                <a:gd name="T13" fmla="*/ 2147483646 h 1648"/>
                <a:gd name="T14" fmla="*/ 2147483646 w 1277"/>
                <a:gd name="T15" fmla="*/ 2147483646 h 1648"/>
                <a:gd name="T16" fmla="*/ 2147483646 w 1277"/>
                <a:gd name="T17" fmla="*/ 2147483646 h 1648"/>
                <a:gd name="T18" fmla="*/ 2147483646 w 1277"/>
                <a:gd name="T19" fmla="*/ 2147483646 h 1648"/>
                <a:gd name="T20" fmla="*/ 2147483646 w 1277"/>
                <a:gd name="T21" fmla="*/ 2147483646 h 1648"/>
                <a:gd name="T22" fmla="*/ 2147483646 w 1277"/>
                <a:gd name="T23" fmla="*/ 2147483646 h 1648"/>
                <a:gd name="T24" fmla="*/ 2147483646 w 1277"/>
                <a:gd name="T25" fmla="*/ 2147483646 h 1648"/>
                <a:gd name="T26" fmla="*/ 2147483646 w 1277"/>
                <a:gd name="T27" fmla="*/ 2147483646 h 1648"/>
                <a:gd name="T28" fmla="*/ 2147483646 w 1277"/>
                <a:gd name="T29" fmla="*/ 2147483646 h 1648"/>
                <a:gd name="T30" fmla="*/ 2147483646 w 1277"/>
                <a:gd name="T31" fmla="*/ 2147483646 h 1648"/>
                <a:gd name="T32" fmla="*/ 2147483646 w 1277"/>
                <a:gd name="T33" fmla="*/ 2147483646 h 1648"/>
                <a:gd name="T34" fmla="*/ 2147483646 w 1277"/>
                <a:gd name="T35" fmla="*/ 2147483646 h 1648"/>
                <a:gd name="T36" fmla="*/ 2147483646 w 1277"/>
                <a:gd name="T37" fmla="*/ 2147483646 h 1648"/>
                <a:gd name="T38" fmla="*/ 2147483646 w 1277"/>
                <a:gd name="T39" fmla="*/ 2147483646 h 1648"/>
                <a:gd name="T40" fmla="*/ 2147483646 w 1277"/>
                <a:gd name="T41" fmla="*/ 2147483646 h 1648"/>
                <a:gd name="T42" fmla="*/ 2147483646 w 1277"/>
                <a:gd name="T43" fmla="*/ 2147483646 h 1648"/>
                <a:gd name="T44" fmla="*/ 2147483646 w 1277"/>
                <a:gd name="T45" fmla="*/ 2147483646 h 1648"/>
                <a:gd name="T46" fmla="*/ 2147483646 w 1277"/>
                <a:gd name="T47" fmla="*/ 2147483646 h 1648"/>
                <a:gd name="T48" fmla="*/ 2147483646 w 1277"/>
                <a:gd name="T49" fmla="*/ 2147483646 h 1648"/>
                <a:gd name="T50" fmla="*/ 2147483646 w 1277"/>
                <a:gd name="T51" fmla="*/ 2147483646 h 1648"/>
                <a:gd name="T52" fmla="*/ 2147483646 w 1277"/>
                <a:gd name="T53" fmla="*/ 2147483646 h 1648"/>
                <a:gd name="T54" fmla="*/ 2147483646 w 1277"/>
                <a:gd name="T55" fmla="*/ 2147483646 h 1648"/>
                <a:gd name="T56" fmla="*/ 2147483646 w 1277"/>
                <a:gd name="T57" fmla="*/ 2147483646 h 1648"/>
                <a:gd name="T58" fmla="*/ 2147483646 w 1277"/>
                <a:gd name="T59" fmla="*/ 2147483646 h 1648"/>
                <a:gd name="T60" fmla="*/ 2147483646 w 1277"/>
                <a:gd name="T61" fmla="*/ 2147483646 h 1648"/>
                <a:gd name="T62" fmla="*/ 2147483646 w 1277"/>
                <a:gd name="T63" fmla="*/ 2147483646 h 1648"/>
                <a:gd name="T64" fmla="*/ 2147483646 w 1277"/>
                <a:gd name="T65" fmla="*/ 0 h 1648"/>
                <a:gd name="T66" fmla="*/ 2147483646 w 1277"/>
                <a:gd name="T67" fmla="*/ 0 h 1648"/>
                <a:gd name="T68" fmla="*/ 2147483646 w 1277"/>
                <a:gd name="T69" fmla="*/ 0 h 1648"/>
                <a:gd name="T70" fmla="*/ 0 w 1277"/>
                <a:gd name="T71" fmla="*/ 2147483646 h 1648"/>
                <a:gd name="T72" fmla="*/ 0 w 1277"/>
                <a:gd name="T73" fmla="*/ 2147483646 h 1648"/>
                <a:gd name="T74" fmla="*/ 2147483646 w 1277"/>
                <a:gd name="T75" fmla="*/ 2147483646 h 1648"/>
                <a:gd name="T76" fmla="*/ 2147483646 w 1277"/>
                <a:gd name="T77" fmla="*/ 2147483646 h 1648"/>
                <a:gd name="T78" fmla="*/ 2147483646 w 1277"/>
                <a:gd name="T79" fmla="*/ 2147483646 h 1648"/>
                <a:gd name="T80" fmla="*/ 2147483646 w 1277"/>
                <a:gd name="T81" fmla="*/ 2147483646 h 1648"/>
                <a:gd name="T82" fmla="*/ 2147483646 w 1277"/>
                <a:gd name="T83" fmla="*/ 2147483646 h 1648"/>
                <a:gd name="T84" fmla="*/ 2147483646 w 1277"/>
                <a:gd name="T85" fmla="*/ 2147483646 h 1648"/>
                <a:gd name="T86" fmla="*/ 2147483646 w 1277"/>
                <a:gd name="T87" fmla="*/ 2147483646 h 1648"/>
                <a:gd name="T88" fmla="*/ 2147483646 w 1277"/>
                <a:gd name="T89" fmla="*/ 2147483646 h 1648"/>
                <a:gd name="T90" fmla="*/ 2147483646 w 1277"/>
                <a:gd name="T91" fmla="*/ 2147483646 h 1648"/>
                <a:gd name="T92" fmla="*/ 2147483646 w 1277"/>
                <a:gd name="T93" fmla="*/ 2147483646 h 1648"/>
                <a:gd name="T94" fmla="*/ 2147483646 w 1277"/>
                <a:gd name="T95" fmla="*/ 2147483646 h 1648"/>
                <a:gd name="T96" fmla="*/ 2147483646 w 1277"/>
                <a:gd name="T97" fmla="*/ 2147483646 h 1648"/>
                <a:gd name="T98" fmla="*/ 2147483646 w 1277"/>
                <a:gd name="T99" fmla="*/ 2147483646 h 1648"/>
                <a:gd name="T100" fmla="*/ 2147483646 w 1277"/>
                <a:gd name="T101" fmla="*/ 2147483646 h 1648"/>
                <a:gd name="T102" fmla="*/ 2147483646 w 1277"/>
                <a:gd name="T103" fmla="*/ 2147483646 h 1648"/>
                <a:gd name="T104" fmla="*/ 2147483646 w 1277"/>
                <a:gd name="T105" fmla="*/ 2147483646 h 1648"/>
                <a:gd name="T106" fmla="*/ 2147483646 w 1277"/>
                <a:gd name="T107" fmla="*/ 2147483646 h 1648"/>
                <a:gd name="T108" fmla="*/ 2147483646 w 1277"/>
                <a:gd name="T109" fmla="*/ 2147483646 h 1648"/>
                <a:gd name="T110" fmla="*/ 2147483646 w 1277"/>
                <a:gd name="T111" fmla="*/ 2147483646 h 1648"/>
                <a:gd name="T112" fmla="*/ 2147483646 w 1277"/>
                <a:gd name="T113" fmla="*/ 2147483646 h 1648"/>
                <a:gd name="T114" fmla="*/ 2147483646 w 1277"/>
                <a:gd name="T115" fmla="*/ 0 h 164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277" h="1648">
                  <a:moveTo>
                    <a:pt x="67" y="1215"/>
                  </a:moveTo>
                  <a:lnTo>
                    <a:pt x="67" y="1215"/>
                  </a:lnTo>
                  <a:lnTo>
                    <a:pt x="1210" y="1215"/>
                  </a:lnTo>
                  <a:lnTo>
                    <a:pt x="1210" y="1271"/>
                  </a:lnTo>
                  <a:lnTo>
                    <a:pt x="67" y="1271"/>
                  </a:lnTo>
                  <a:lnTo>
                    <a:pt x="67" y="1215"/>
                  </a:lnTo>
                  <a:close/>
                  <a:moveTo>
                    <a:pt x="89" y="67"/>
                  </a:moveTo>
                  <a:lnTo>
                    <a:pt x="89" y="67"/>
                  </a:lnTo>
                  <a:lnTo>
                    <a:pt x="1188" y="67"/>
                  </a:lnTo>
                  <a:cubicBezTo>
                    <a:pt x="1200" y="67"/>
                    <a:pt x="1210" y="77"/>
                    <a:pt x="1210" y="89"/>
                  </a:cubicBezTo>
                  <a:lnTo>
                    <a:pt x="1210" y="203"/>
                  </a:lnTo>
                  <a:lnTo>
                    <a:pt x="67" y="203"/>
                  </a:lnTo>
                  <a:lnTo>
                    <a:pt x="67" y="89"/>
                  </a:lnTo>
                  <a:cubicBezTo>
                    <a:pt x="67" y="77"/>
                    <a:pt x="77" y="67"/>
                    <a:pt x="89" y="67"/>
                  </a:cubicBezTo>
                  <a:close/>
                  <a:moveTo>
                    <a:pt x="672" y="390"/>
                  </a:moveTo>
                  <a:lnTo>
                    <a:pt x="672" y="390"/>
                  </a:lnTo>
                  <a:lnTo>
                    <a:pt x="1210" y="390"/>
                  </a:lnTo>
                  <a:lnTo>
                    <a:pt x="1210" y="1148"/>
                  </a:lnTo>
                  <a:lnTo>
                    <a:pt x="672" y="1148"/>
                  </a:lnTo>
                  <a:lnTo>
                    <a:pt x="672" y="390"/>
                  </a:lnTo>
                  <a:close/>
                  <a:moveTo>
                    <a:pt x="67" y="269"/>
                  </a:moveTo>
                  <a:lnTo>
                    <a:pt x="67" y="269"/>
                  </a:lnTo>
                  <a:lnTo>
                    <a:pt x="1210" y="269"/>
                  </a:lnTo>
                  <a:lnTo>
                    <a:pt x="1210" y="324"/>
                  </a:lnTo>
                  <a:lnTo>
                    <a:pt x="67" y="324"/>
                  </a:lnTo>
                  <a:lnTo>
                    <a:pt x="67" y="269"/>
                  </a:lnTo>
                  <a:close/>
                  <a:moveTo>
                    <a:pt x="67" y="390"/>
                  </a:moveTo>
                  <a:lnTo>
                    <a:pt x="67" y="390"/>
                  </a:lnTo>
                  <a:lnTo>
                    <a:pt x="605" y="390"/>
                  </a:lnTo>
                  <a:lnTo>
                    <a:pt x="605" y="1148"/>
                  </a:lnTo>
                  <a:lnTo>
                    <a:pt x="67" y="1148"/>
                  </a:lnTo>
                  <a:lnTo>
                    <a:pt x="67" y="390"/>
                  </a:lnTo>
                  <a:close/>
                  <a:moveTo>
                    <a:pt x="1188" y="0"/>
                  </a:moveTo>
                  <a:lnTo>
                    <a:pt x="1188" y="0"/>
                  </a:lnTo>
                  <a:lnTo>
                    <a:pt x="89" y="0"/>
                  </a:lnTo>
                  <a:cubicBezTo>
                    <a:pt x="40" y="0"/>
                    <a:pt x="0" y="40"/>
                    <a:pt x="0" y="89"/>
                  </a:cubicBezTo>
                  <a:lnTo>
                    <a:pt x="0" y="1533"/>
                  </a:lnTo>
                  <a:cubicBezTo>
                    <a:pt x="0" y="1581"/>
                    <a:pt x="40" y="1621"/>
                    <a:pt x="89" y="1621"/>
                  </a:cubicBezTo>
                  <a:lnTo>
                    <a:pt x="726" y="1621"/>
                  </a:lnTo>
                  <a:cubicBezTo>
                    <a:pt x="738" y="1637"/>
                    <a:pt x="758" y="1648"/>
                    <a:pt x="780" y="1648"/>
                  </a:cubicBezTo>
                  <a:cubicBezTo>
                    <a:pt x="818" y="1648"/>
                    <a:pt x="849" y="1617"/>
                    <a:pt x="849" y="1578"/>
                  </a:cubicBezTo>
                  <a:cubicBezTo>
                    <a:pt x="849" y="1540"/>
                    <a:pt x="818" y="1509"/>
                    <a:pt x="780" y="1509"/>
                  </a:cubicBezTo>
                  <a:cubicBezTo>
                    <a:pt x="750" y="1509"/>
                    <a:pt x="725" y="1528"/>
                    <a:pt x="715" y="1555"/>
                  </a:cubicBezTo>
                  <a:lnTo>
                    <a:pt x="89" y="1555"/>
                  </a:lnTo>
                  <a:cubicBezTo>
                    <a:pt x="77" y="1555"/>
                    <a:pt x="67" y="1545"/>
                    <a:pt x="67" y="1533"/>
                  </a:cubicBezTo>
                  <a:lnTo>
                    <a:pt x="67" y="1338"/>
                  </a:lnTo>
                  <a:lnTo>
                    <a:pt x="1210" y="1338"/>
                  </a:lnTo>
                  <a:lnTo>
                    <a:pt x="1210" y="1533"/>
                  </a:lnTo>
                  <a:cubicBezTo>
                    <a:pt x="1210" y="1545"/>
                    <a:pt x="1200" y="1555"/>
                    <a:pt x="1188" y="1555"/>
                  </a:cubicBezTo>
                  <a:lnTo>
                    <a:pt x="1058" y="1555"/>
                  </a:lnTo>
                  <a:cubicBezTo>
                    <a:pt x="1048" y="1528"/>
                    <a:pt x="1023" y="1509"/>
                    <a:pt x="993" y="1509"/>
                  </a:cubicBezTo>
                  <a:cubicBezTo>
                    <a:pt x="954" y="1509"/>
                    <a:pt x="923" y="1540"/>
                    <a:pt x="923" y="1578"/>
                  </a:cubicBezTo>
                  <a:cubicBezTo>
                    <a:pt x="923" y="1617"/>
                    <a:pt x="954" y="1648"/>
                    <a:pt x="993" y="1648"/>
                  </a:cubicBezTo>
                  <a:cubicBezTo>
                    <a:pt x="1015" y="1648"/>
                    <a:pt x="1034" y="1637"/>
                    <a:pt x="1047" y="1621"/>
                  </a:cubicBezTo>
                  <a:lnTo>
                    <a:pt x="1188" y="1621"/>
                  </a:lnTo>
                  <a:cubicBezTo>
                    <a:pt x="1237" y="1621"/>
                    <a:pt x="1277" y="1581"/>
                    <a:pt x="1277" y="1533"/>
                  </a:cubicBezTo>
                  <a:lnTo>
                    <a:pt x="1277" y="89"/>
                  </a:lnTo>
                  <a:cubicBezTo>
                    <a:pt x="1277" y="40"/>
                    <a:pt x="1237" y="0"/>
                    <a:pt x="1188" y="0"/>
                  </a:cubicBezTo>
                  <a:close/>
                </a:path>
              </a:pathLst>
            </a:custGeom>
            <a:solidFill>
              <a:srgbClr val="474747"/>
            </a:solidFill>
            <a:ln w="0">
              <a:solidFill>
                <a:schemeClr val="bg1">
                  <a:lumMod val="95000"/>
                </a:schemeClr>
              </a:solidFill>
              <a:prstDash val="solid"/>
              <a:round/>
              <a:headEnd/>
              <a:tailEnd/>
            </a:ln>
          </p:spPr>
          <p:txBody>
            <a:bodyPr/>
            <a:lstStyle/>
            <a:p>
              <a:endParaRPr lang="zh-CN" altLang="en-US">
                <a:latin typeface="+mn-lt"/>
                <a:ea typeface="+mn-ea"/>
              </a:endParaRPr>
            </a:p>
          </p:txBody>
        </p:sp>
        <p:sp>
          <p:nvSpPr>
            <p:cNvPr id="54" name="Freeform 114"/>
            <p:cNvSpPr>
              <a:spLocks/>
            </p:cNvSpPr>
            <p:nvPr/>
          </p:nvSpPr>
          <p:spPr bwMode="auto">
            <a:xfrm>
              <a:off x="3433369" y="2701684"/>
              <a:ext cx="135925" cy="14348"/>
            </a:xfrm>
            <a:custGeom>
              <a:avLst/>
              <a:gdLst>
                <a:gd name="T0" fmla="*/ 2147483646 w 358"/>
                <a:gd name="T1" fmla="*/ 2147483646 h 38"/>
                <a:gd name="T2" fmla="*/ 2147483646 w 358"/>
                <a:gd name="T3" fmla="*/ 2147483646 h 38"/>
                <a:gd name="T4" fmla="*/ 2147483646 w 358"/>
                <a:gd name="T5" fmla="*/ 2147483646 h 38"/>
                <a:gd name="T6" fmla="*/ 2147483646 w 358"/>
                <a:gd name="T7" fmla="*/ 0 h 38"/>
                <a:gd name="T8" fmla="*/ 2147483646 w 358"/>
                <a:gd name="T9" fmla="*/ 0 h 38"/>
                <a:gd name="T10" fmla="*/ 2147483646 w 358"/>
                <a:gd name="T11" fmla="*/ 0 h 38"/>
                <a:gd name="T12" fmla="*/ 0 w 358"/>
                <a:gd name="T13" fmla="*/ 0 h 38"/>
                <a:gd name="T14" fmla="*/ 0 w 358"/>
                <a:gd name="T15" fmla="*/ 2147483646 h 38"/>
                <a:gd name="T16" fmla="*/ 2147483646 w 358"/>
                <a:gd name="T17" fmla="*/ 2147483646 h 38"/>
                <a:gd name="T18" fmla="*/ 2147483646 w 358"/>
                <a:gd name="T19" fmla="*/ 2147483646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58" h="38">
                  <a:moveTo>
                    <a:pt x="305" y="38"/>
                  </a:moveTo>
                  <a:lnTo>
                    <a:pt x="305" y="38"/>
                  </a:lnTo>
                  <a:lnTo>
                    <a:pt x="358" y="38"/>
                  </a:lnTo>
                  <a:lnTo>
                    <a:pt x="358" y="0"/>
                  </a:lnTo>
                  <a:lnTo>
                    <a:pt x="305" y="0"/>
                  </a:lnTo>
                  <a:lnTo>
                    <a:pt x="53" y="0"/>
                  </a:lnTo>
                  <a:lnTo>
                    <a:pt x="0" y="0"/>
                  </a:lnTo>
                  <a:lnTo>
                    <a:pt x="0" y="38"/>
                  </a:lnTo>
                  <a:lnTo>
                    <a:pt x="53" y="38"/>
                  </a:lnTo>
                  <a:lnTo>
                    <a:pt x="305" y="38"/>
                  </a:lnTo>
                  <a:close/>
                </a:path>
              </a:pathLst>
            </a:custGeom>
            <a:solidFill>
              <a:srgbClr val="474747"/>
            </a:solidFill>
            <a:ln w="0">
              <a:solidFill>
                <a:schemeClr val="bg1">
                  <a:lumMod val="95000"/>
                </a:schemeClr>
              </a:solidFill>
              <a:prstDash val="solid"/>
              <a:round/>
              <a:headEnd/>
              <a:tailEnd/>
            </a:ln>
          </p:spPr>
          <p:txBody>
            <a:bodyPr/>
            <a:lstStyle/>
            <a:p>
              <a:endParaRPr lang="zh-CN" altLang="en-US">
                <a:latin typeface="+mn-lt"/>
                <a:ea typeface="+mn-ea"/>
              </a:endParaRPr>
            </a:p>
          </p:txBody>
        </p:sp>
        <p:sp>
          <p:nvSpPr>
            <p:cNvPr id="55" name="Freeform 115"/>
            <p:cNvSpPr>
              <a:spLocks/>
            </p:cNvSpPr>
            <p:nvPr/>
          </p:nvSpPr>
          <p:spPr bwMode="auto">
            <a:xfrm>
              <a:off x="3442344" y="2898634"/>
              <a:ext cx="20517" cy="49564"/>
            </a:xfrm>
            <a:custGeom>
              <a:avLst/>
              <a:gdLst>
                <a:gd name="T0" fmla="*/ 2147483646 w 54"/>
                <a:gd name="T1" fmla="*/ 0 h 128"/>
                <a:gd name="T2" fmla="*/ 2147483646 w 54"/>
                <a:gd name="T3" fmla="*/ 0 h 128"/>
                <a:gd name="T4" fmla="*/ 0 w 54"/>
                <a:gd name="T5" fmla="*/ 2147483646 h 128"/>
                <a:gd name="T6" fmla="*/ 0 w 54"/>
                <a:gd name="T7" fmla="*/ 2147483646 h 128"/>
                <a:gd name="T8" fmla="*/ 2147483646 w 54"/>
                <a:gd name="T9" fmla="*/ 2147483646 h 128"/>
                <a:gd name="T10" fmla="*/ 2147483646 w 54"/>
                <a:gd name="T11" fmla="*/ 2147483646 h 128"/>
                <a:gd name="T12" fmla="*/ 2147483646 w 54"/>
                <a:gd name="T13" fmla="*/ 2147483646 h 128"/>
                <a:gd name="T14" fmla="*/ 2147483646 w 54"/>
                <a:gd name="T15" fmla="*/ 0 h 12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4" h="128">
                  <a:moveTo>
                    <a:pt x="27" y="0"/>
                  </a:moveTo>
                  <a:lnTo>
                    <a:pt x="27" y="0"/>
                  </a:lnTo>
                  <a:cubicBezTo>
                    <a:pt x="12" y="0"/>
                    <a:pt x="0" y="12"/>
                    <a:pt x="0" y="27"/>
                  </a:cubicBezTo>
                  <a:lnTo>
                    <a:pt x="0" y="101"/>
                  </a:lnTo>
                  <a:cubicBezTo>
                    <a:pt x="0" y="116"/>
                    <a:pt x="12" y="128"/>
                    <a:pt x="27" y="128"/>
                  </a:cubicBezTo>
                  <a:cubicBezTo>
                    <a:pt x="42" y="128"/>
                    <a:pt x="54" y="116"/>
                    <a:pt x="54" y="101"/>
                  </a:cubicBezTo>
                  <a:lnTo>
                    <a:pt x="54" y="27"/>
                  </a:lnTo>
                  <a:cubicBezTo>
                    <a:pt x="54" y="12"/>
                    <a:pt x="42" y="0"/>
                    <a:pt x="27" y="0"/>
                  </a:cubicBezTo>
                  <a:close/>
                </a:path>
              </a:pathLst>
            </a:custGeom>
            <a:solidFill>
              <a:srgbClr val="474747"/>
            </a:solidFill>
            <a:ln w="0">
              <a:solidFill>
                <a:schemeClr val="bg1">
                  <a:lumMod val="95000"/>
                </a:schemeClr>
              </a:solidFill>
              <a:prstDash val="solid"/>
              <a:round/>
              <a:headEnd/>
              <a:tailEnd/>
            </a:ln>
          </p:spPr>
          <p:txBody>
            <a:bodyPr/>
            <a:lstStyle/>
            <a:p>
              <a:endParaRPr lang="zh-CN" altLang="en-US">
                <a:latin typeface="+mn-lt"/>
                <a:ea typeface="+mn-ea"/>
              </a:endParaRPr>
            </a:p>
          </p:txBody>
        </p:sp>
        <p:sp>
          <p:nvSpPr>
            <p:cNvPr id="56" name="Freeform 116"/>
            <p:cNvSpPr>
              <a:spLocks/>
            </p:cNvSpPr>
            <p:nvPr/>
          </p:nvSpPr>
          <p:spPr bwMode="auto">
            <a:xfrm>
              <a:off x="3541083" y="2898634"/>
              <a:ext cx="20517" cy="49564"/>
            </a:xfrm>
            <a:custGeom>
              <a:avLst/>
              <a:gdLst>
                <a:gd name="T0" fmla="*/ 2147483646 w 54"/>
                <a:gd name="T1" fmla="*/ 0 h 128"/>
                <a:gd name="T2" fmla="*/ 2147483646 w 54"/>
                <a:gd name="T3" fmla="*/ 0 h 128"/>
                <a:gd name="T4" fmla="*/ 0 w 54"/>
                <a:gd name="T5" fmla="*/ 2147483646 h 128"/>
                <a:gd name="T6" fmla="*/ 0 w 54"/>
                <a:gd name="T7" fmla="*/ 2147483646 h 128"/>
                <a:gd name="T8" fmla="*/ 2147483646 w 54"/>
                <a:gd name="T9" fmla="*/ 2147483646 h 128"/>
                <a:gd name="T10" fmla="*/ 2147483646 w 54"/>
                <a:gd name="T11" fmla="*/ 2147483646 h 128"/>
                <a:gd name="T12" fmla="*/ 2147483646 w 54"/>
                <a:gd name="T13" fmla="*/ 2147483646 h 128"/>
                <a:gd name="T14" fmla="*/ 2147483646 w 54"/>
                <a:gd name="T15" fmla="*/ 0 h 12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4" h="128">
                  <a:moveTo>
                    <a:pt x="27" y="0"/>
                  </a:moveTo>
                  <a:lnTo>
                    <a:pt x="27" y="0"/>
                  </a:lnTo>
                  <a:cubicBezTo>
                    <a:pt x="12" y="0"/>
                    <a:pt x="0" y="12"/>
                    <a:pt x="0" y="27"/>
                  </a:cubicBezTo>
                  <a:lnTo>
                    <a:pt x="0" y="101"/>
                  </a:lnTo>
                  <a:cubicBezTo>
                    <a:pt x="0" y="116"/>
                    <a:pt x="12" y="128"/>
                    <a:pt x="27" y="128"/>
                  </a:cubicBezTo>
                  <a:cubicBezTo>
                    <a:pt x="42" y="128"/>
                    <a:pt x="54" y="116"/>
                    <a:pt x="54" y="101"/>
                  </a:cubicBezTo>
                  <a:lnTo>
                    <a:pt x="54" y="27"/>
                  </a:lnTo>
                  <a:cubicBezTo>
                    <a:pt x="54" y="12"/>
                    <a:pt x="42" y="0"/>
                    <a:pt x="27" y="0"/>
                  </a:cubicBezTo>
                  <a:close/>
                </a:path>
              </a:pathLst>
            </a:custGeom>
            <a:solidFill>
              <a:srgbClr val="474747"/>
            </a:solidFill>
            <a:ln w="0">
              <a:solidFill>
                <a:schemeClr val="bg1">
                  <a:lumMod val="95000"/>
                </a:schemeClr>
              </a:solidFill>
              <a:prstDash val="solid"/>
              <a:round/>
              <a:headEnd/>
              <a:tailEnd/>
            </a:ln>
          </p:spPr>
          <p:txBody>
            <a:bodyPr/>
            <a:lstStyle/>
            <a:p>
              <a:endParaRPr lang="zh-CN" altLang="en-US">
                <a:latin typeface="+mn-lt"/>
                <a:ea typeface="+mn-ea"/>
              </a:endParaRPr>
            </a:p>
          </p:txBody>
        </p:sp>
        <p:sp>
          <p:nvSpPr>
            <p:cNvPr id="57" name="Freeform 117"/>
            <p:cNvSpPr>
              <a:spLocks/>
            </p:cNvSpPr>
            <p:nvPr/>
          </p:nvSpPr>
          <p:spPr bwMode="auto">
            <a:xfrm>
              <a:off x="3311548" y="3244330"/>
              <a:ext cx="141054" cy="15652"/>
            </a:xfrm>
            <a:custGeom>
              <a:avLst/>
              <a:gdLst>
                <a:gd name="T0" fmla="*/ 2147483646 w 373"/>
                <a:gd name="T1" fmla="*/ 0 h 40"/>
                <a:gd name="T2" fmla="*/ 2147483646 w 373"/>
                <a:gd name="T3" fmla="*/ 0 h 40"/>
                <a:gd name="T4" fmla="*/ 0 w 373"/>
                <a:gd name="T5" fmla="*/ 2147483646 h 40"/>
                <a:gd name="T6" fmla="*/ 2147483646 w 373"/>
                <a:gd name="T7" fmla="*/ 2147483646 h 40"/>
                <a:gd name="T8" fmla="*/ 2147483646 w 373"/>
                <a:gd name="T9" fmla="*/ 2147483646 h 40"/>
                <a:gd name="T10" fmla="*/ 2147483646 w 373"/>
                <a:gd name="T11" fmla="*/ 2147483646 h 40"/>
                <a:gd name="T12" fmla="*/ 2147483646 w 373"/>
                <a:gd name="T13" fmla="*/ 0 h 40"/>
                <a:gd name="T14" fmla="*/ 2147483646 w 373"/>
                <a:gd name="T15" fmla="*/ 0 h 4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3" h="40">
                  <a:moveTo>
                    <a:pt x="20" y="0"/>
                  </a:moveTo>
                  <a:lnTo>
                    <a:pt x="20" y="0"/>
                  </a:lnTo>
                  <a:cubicBezTo>
                    <a:pt x="9" y="0"/>
                    <a:pt x="0" y="9"/>
                    <a:pt x="0" y="20"/>
                  </a:cubicBezTo>
                  <a:cubicBezTo>
                    <a:pt x="0" y="31"/>
                    <a:pt x="9" y="40"/>
                    <a:pt x="20" y="40"/>
                  </a:cubicBezTo>
                  <a:lnTo>
                    <a:pt x="353" y="40"/>
                  </a:lnTo>
                  <a:cubicBezTo>
                    <a:pt x="364" y="40"/>
                    <a:pt x="373" y="31"/>
                    <a:pt x="373" y="20"/>
                  </a:cubicBezTo>
                  <a:cubicBezTo>
                    <a:pt x="373" y="9"/>
                    <a:pt x="364" y="0"/>
                    <a:pt x="353" y="0"/>
                  </a:cubicBezTo>
                  <a:lnTo>
                    <a:pt x="20" y="0"/>
                  </a:lnTo>
                  <a:close/>
                </a:path>
              </a:pathLst>
            </a:custGeom>
            <a:solidFill>
              <a:srgbClr val="474747"/>
            </a:solidFill>
            <a:ln w="0">
              <a:solidFill>
                <a:schemeClr val="bg1">
                  <a:lumMod val="95000"/>
                </a:schemeClr>
              </a:solidFill>
              <a:prstDash val="solid"/>
              <a:round/>
              <a:headEnd/>
              <a:tailEnd/>
            </a:ln>
          </p:spPr>
          <p:txBody>
            <a:bodyPr/>
            <a:lstStyle/>
            <a:p>
              <a:endParaRPr lang="zh-CN" altLang="en-US">
                <a:latin typeface="+mn-lt"/>
                <a:ea typeface="+mn-ea"/>
              </a:endParaRPr>
            </a:p>
          </p:txBody>
        </p:sp>
        <p:pic>
          <p:nvPicPr>
            <p:cNvPr id="58" name="图片 57"/>
            <p:cNvPicPr>
              <a:picLocks noChangeAspect="1"/>
            </p:cNvPicPr>
            <p:nvPr/>
          </p:nvPicPr>
          <p:blipFill>
            <a:blip r:embed="rId4">
              <a:grayscl/>
            </a:blip>
            <a:stretch>
              <a:fillRect/>
            </a:stretch>
          </p:blipFill>
          <p:spPr>
            <a:xfrm>
              <a:off x="9795218" y="2611587"/>
              <a:ext cx="695536" cy="629135"/>
            </a:xfrm>
            <a:prstGeom prst="rect">
              <a:avLst/>
            </a:prstGeom>
          </p:spPr>
        </p:pic>
        <p:pic>
          <p:nvPicPr>
            <p:cNvPr id="59" name="图片 58"/>
            <p:cNvPicPr>
              <a:picLocks noChangeAspect="1"/>
            </p:cNvPicPr>
            <p:nvPr/>
          </p:nvPicPr>
          <p:blipFill>
            <a:blip r:embed="rId5"/>
            <a:stretch>
              <a:fillRect/>
            </a:stretch>
          </p:blipFill>
          <p:spPr>
            <a:xfrm>
              <a:off x="1299793" y="2983069"/>
              <a:ext cx="238383" cy="252715"/>
            </a:xfrm>
            <a:prstGeom prst="rect">
              <a:avLst/>
            </a:prstGeom>
          </p:spPr>
        </p:pic>
        <p:pic>
          <p:nvPicPr>
            <p:cNvPr id="60" name="图片 59"/>
            <p:cNvPicPr>
              <a:picLocks noChangeAspect="1"/>
            </p:cNvPicPr>
            <p:nvPr/>
          </p:nvPicPr>
          <p:blipFill>
            <a:blip r:embed="rId6" cstate="print"/>
            <a:stretch>
              <a:fillRect/>
            </a:stretch>
          </p:blipFill>
          <p:spPr>
            <a:xfrm>
              <a:off x="845177" y="2983069"/>
              <a:ext cx="339124" cy="262821"/>
            </a:xfrm>
            <a:prstGeom prst="rect">
              <a:avLst/>
            </a:prstGeom>
          </p:spPr>
        </p:pic>
        <p:pic>
          <p:nvPicPr>
            <p:cNvPr id="61" name="图片 60"/>
            <p:cNvPicPr>
              <a:picLocks noChangeAspect="1"/>
            </p:cNvPicPr>
            <p:nvPr/>
          </p:nvPicPr>
          <p:blipFill>
            <a:blip r:embed="rId7" cstate="print"/>
            <a:stretch>
              <a:fillRect/>
            </a:stretch>
          </p:blipFill>
          <p:spPr>
            <a:xfrm>
              <a:off x="1615822" y="2977117"/>
              <a:ext cx="414273" cy="277563"/>
            </a:xfrm>
            <a:prstGeom prst="rect">
              <a:avLst/>
            </a:prstGeom>
          </p:spPr>
        </p:pic>
        <p:pic>
          <p:nvPicPr>
            <p:cNvPr id="62" name="图片 61"/>
            <p:cNvPicPr>
              <a:picLocks noChangeAspect="1"/>
            </p:cNvPicPr>
            <p:nvPr/>
          </p:nvPicPr>
          <p:blipFill>
            <a:blip r:embed="rId8" cstate="print"/>
            <a:stretch>
              <a:fillRect/>
            </a:stretch>
          </p:blipFill>
          <p:spPr>
            <a:xfrm>
              <a:off x="6241415" y="2472291"/>
              <a:ext cx="531528" cy="782527"/>
            </a:xfrm>
            <a:prstGeom prst="rect">
              <a:avLst/>
            </a:prstGeom>
          </p:spPr>
        </p:pic>
        <p:cxnSp>
          <p:nvCxnSpPr>
            <p:cNvPr id="63" name="直接连接符 62"/>
            <p:cNvCxnSpPr>
              <a:stCxn id="62" idx="1"/>
              <a:endCxn id="13" idx="3"/>
            </p:cNvCxnSpPr>
            <p:nvPr/>
          </p:nvCxnSpPr>
          <p:spPr bwMode="auto">
            <a:xfrm flipH="1">
              <a:off x="5901631" y="2863555"/>
              <a:ext cx="339784" cy="0"/>
            </a:xfrm>
            <a:prstGeom prst="line">
              <a:avLst/>
            </a:prstGeom>
            <a:noFill/>
            <a:ln w="19050">
              <a:solidFill>
                <a:schemeClr val="tx1"/>
              </a:solidFill>
              <a:round/>
              <a:headEnd/>
              <a:tailEnd/>
            </a:ln>
          </p:spPr>
        </p:cxnSp>
        <p:cxnSp>
          <p:nvCxnSpPr>
            <p:cNvPr id="64" name="肘形连接符 63"/>
            <p:cNvCxnSpPr>
              <a:stCxn id="62" idx="2"/>
              <a:endCxn id="58" idx="2"/>
            </p:cNvCxnSpPr>
            <p:nvPr/>
          </p:nvCxnSpPr>
          <p:spPr bwMode="auto">
            <a:xfrm rot="5400000" flipH="1" flipV="1">
              <a:off x="8318034" y="1429866"/>
              <a:ext cx="14096" cy="3635807"/>
            </a:xfrm>
            <a:prstGeom prst="bentConnector3">
              <a:avLst>
                <a:gd name="adj1" fmla="val -2462649"/>
              </a:avLst>
            </a:prstGeom>
            <a:solidFill>
              <a:schemeClr val="accent1"/>
            </a:solidFill>
            <a:ln w="19050" cap="flat" cmpd="sng" algn="ctr">
              <a:solidFill>
                <a:schemeClr val="tx1"/>
              </a:solidFill>
              <a:prstDash val="solid"/>
              <a:round/>
              <a:headEnd type="none" w="med" len="med"/>
              <a:tailEnd type="none" w="med" len="med"/>
            </a:ln>
            <a:effectLst/>
          </p:spPr>
        </p:cxnSp>
        <p:cxnSp>
          <p:nvCxnSpPr>
            <p:cNvPr id="65" name="直接连接符 64"/>
            <p:cNvCxnSpPr/>
            <p:nvPr/>
          </p:nvCxnSpPr>
          <p:spPr bwMode="auto">
            <a:xfrm>
              <a:off x="9344545" y="3571788"/>
              <a:ext cx="0" cy="684076"/>
            </a:xfrm>
            <a:prstGeom prst="line">
              <a:avLst/>
            </a:prstGeom>
            <a:solidFill>
              <a:schemeClr val="accent1"/>
            </a:solidFill>
            <a:ln w="19050" cap="flat" cmpd="sng" algn="ctr">
              <a:solidFill>
                <a:schemeClr val="tx1"/>
              </a:solidFill>
              <a:prstDash val="dash"/>
              <a:round/>
              <a:headEnd type="none" w="med" len="med"/>
              <a:tailEnd type="none" w="med" len="med"/>
            </a:ln>
            <a:effectLst/>
          </p:spPr>
        </p:cxnSp>
        <p:cxnSp>
          <p:nvCxnSpPr>
            <p:cNvPr id="66" name="直接连接符 65"/>
            <p:cNvCxnSpPr/>
            <p:nvPr/>
          </p:nvCxnSpPr>
          <p:spPr bwMode="auto">
            <a:xfrm>
              <a:off x="2074155" y="3593247"/>
              <a:ext cx="0" cy="684076"/>
            </a:xfrm>
            <a:prstGeom prst="line">
              <a:avLst/>
            </a:prstGeom>
            <a:solidFill>
              <a:schemeClr val="accent1"/>
            </a:solidFill>
            <a:ln w="19050" cap="flat" cmpd="sng" algn="ctr">
              <a:solidFill>
                <a:schemeClr val="tx1"/>
              </a:solidFill>
              <a:prstDash val="dash"/>
              <a:round/>
              <a:headEnd type="none" w="med" len="med"/>
              <a:tailEnd type="none" w="med" len="med"/>
            </a:ln>
            <a:effectLst/>
          </p:spPr>
        </p:cxnSp>
      </p:grpSp>
    </p:spTree>
    <p:extLst>
      <p:ext uri="{BB962C8B-B14F-4D97-AF65-F5344CB8AC3E}">
        <p14:creationId xmlns:p14="http://schemas.microsoft.com/office/powerpoint/2010/main" val="849286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 name="图片 64"/>
          <p:cNvPicPr>
            <a:picLocks noChangeAspect="1"/>
          </p:cNvPicPr>
          <p:nvPr/>
        </p:nvPicPr>
        <p:blipFill>
          <a:blip r:embed="rId3" cstate="print"/>
          <a:stretch>
            <a:fillRect/>
          </a:stretch>
        </p:blipFill>
        <p:spPr>
          <a:xfrm>
            <a:off x="7001174" y="1562510"/>
            <a:ext cx="1131301" cy="602299"/>
          </a:xfrm>
          <a:prstGeom prst="rect">
            <a:avLst/>
          </a:prstGeom>
        </p:spPr>
      </p:pic>
      <p:grpSp>
        <p:nvGrpSpPr>
          <p:cNvPr id="4" name="组合 3"/>
          <p:cNvGrpSpPr/>
          <p:nvPr/>
        </p:nvGrpSpPr>
        <p:grpSpPr>
          <a:xfrm>
            <a:off x="1783189" y="1564627"/>
            <a:ext cx="8561283" cy="4556684"/>
            <a:chOff x="1783189" y="1113880"/>
            <a:chExt cx="8561283" cy="4799608"/>
          </a:xfrm>
        </p:grpSpPr>
        <p:cxnSp>
          <p:nvCxnSpPr>
            <p:cNvPr id="77" name="直接连接符 76"/>
            <p:cNvCxnSpPr/>
            <p:nvPr/>
          </p:nvCxnSpPr>
          <p:spPr bwMode="auto">
            <a:xfrm>
              <a:off x="3905749" y="1822639"/>
              <a:ext cx="722078" cy="979007"/>
            </a:xfrm>
            <a:prstGeom prst="line">
              <a:avLst/>
            </a:prstGeom>
            <a:solidFill>
              <a:schemeClr val="accent1"/>
            </a:solidFill>
            <a:ln w="19050" cap="flat" cmpd="sng" algn="ctr">
              <a:solidFill>
                <a:srgbClr val="FFC000"/>
              </a:solidFill>
              <a:prstDash val="solid"/>
              <a:round/>
              <a:headEnd type="none" w="med" len="med"/>
              <a:tailEnd type="none" w="med" len="med"/>
            </a:ln>
            <a:effectLst/>
          </p:spPr>
        </p:cxnSp>
        <p:cxnSp>
          <p:nvCxnSpPr>
            <p:cNvPr id="78" name="直接连接符 77"/>
            <p:cNvCxnSpPr/>
            <p:nvPr/>
          </p:nvCxnSpPr>
          <p:spPr bwMode="auto">
            <a:xfrm flipH="1">
              <a:off x="6830164" y="1822639"/>
              <a:ext cx="722078" cy="979007"/>
            </a:xfrm>
            <a:prstGeom prst="line">
              <a:avLst/>
            </a:prstGeom>
            <a:solidFill>
              <a:schemeClr val="accent1"/>
            </a:solidFill>
            <a:ln w="19050" cap="flat" cmpd="sng" algn="ctr">
              <a:solidFill>
                <a:srgbClr val="FFC000"/>
              </a:solidFill>
              <a:prstDash val="solid"/>
              <a:round/>
              <a:headEnd type="none" w="med" len="med"/>
              <a:tailEnd type="none" w="med" len="med"/>
            </a:ln>
            <a:effectLst/>
          </p:spPr>
        </p:cxnSp>
        <p:cxnSp>
          <p:nvCxnSpPr>
            <p:cNvPr id="79" name="直接连接符 78"/>
            <p:cNvCxnSpPr/>
            <p:nvPr/>
          </p:nvCxnSpPr>
          <p:spPr bwMode="auto">
            <a:xfrm>
              <a:off x="5728995" y="4025404"/>
              <a:ext cx="0" cy="909078"/>
            </a:xfrm>
            <a:prstGeom prst="line">
              <a:avLst/>
            </a:prstGeom>
            <a:solidFill>
              <a:schemeClr val="accent1"/>
            </a:solidFill>
            <a:ln w="19050" cap="flat" cmpd="sng" algn="ctr">
              <a:solidFill>
                <a:srgbClr val="FFC000"/>
              </a:solidFill>
              <a:prstDash val="solid"/>
              <a:round/>
              <a:headEnd type="none" w="med" len="med"/>
              <a:tailEnd type="none" w="med" len="med"/>
            </a:ln>
            <a:effectLst/>
          </p:spPr>
        </p:cxnSp>
        <p:cxnSp>
          <p:nvCxnSpPr>
            <p:cNvPr id="80" name="直接连接符 79"/>
            <p:cNvCxnSpPr/>
            <p:nvPr/>
          </p:nvCxnSpPr>
          <p:spPr bwMode="auto">
            <a:xfrm>
              <a:off x="5728995" y="4934481"/>
              <a:ext cx="0" cy="66432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81" name="直接连接符 80"/>
            <p:cNvCxnSpPr/>
            <p:nvPr/>
          </p:nvCxnSpPr>
          <p:spPr bwMode="auto">
            <a:xfrm>
              <a:off x="4627827" y="4934481"/>
              <a:ext cx="0" cy="51704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82" name="直接连接符 81"/>
            <p:cNvCxnSpPr/>
            <p:nvPr/>
          </p:nvCxnSpPr>
          <p:spPr bwMode="auto">
            <a:xfrm>
              <a:off x="6830164" y="4934481"/>
              <a:ext cx="0" cy="66432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83" name="直接连接符 82"/>
            <p:cNvCxnSpPr/>
            <p:nvPr/>
          </p:nvCxnSpPr>
          <p:spPr bwMode="auto">
            <a:xfrm>
              <a:off x="3905749" y="1822639"/>
              <a:ext cx="2924415" cy="979007"/>
            </a:xfrm>
            <a:prstGeom prst="line">
              <a:avLst/>
            </a:prstGeom>
            <a:solidFill>
              <a:schemeClr val="accent1"/>
            </a:solidFill>
            <a:ln w="19050" cap="flat" cmpd="sng" algn="ctr">
              <a:solidFill>
                <a:srgbClr val="FFC000"/>
              </a:solidFill>
              <a:prstDash val="solid"/>
              <a:round/>
              <a:headEnd type="none" w="med" len="med"/>
              <a:tailEnd type="none" w="med" len="med"/>
            </a:ln>
            <a:effectLst/>
          </p:spPr>
        </p:cxnSp>
        <p:cxnSp>
          <p:nvCxnSpPr>
            <p:cNvPr id="84" name="直接连接符 83"/>
            <p:cNvCxnSpPr/>
            <p:nvPr/>
          </p:nvCxnSpPr>
          <p:spPr bwMode="auto">
            <a:xfrm flipV="1">
              <a:off x="4627827" y="1822639"/>
              <a:ext cx="2924415" cy="979007"/>
            </a:xfrm>
            <a:prstGeom prst="line">
              <a:avLst/>
            </a:prstGeom>
            <a:solidFill>
              <a:schemeClr val="accent1"/>
            </a:solidFill>
            <a:ln w="19050" cap="flat" cmpd="sng" algn="ctr">
              <a:solidFill>
                <a:srgbClr val="FFC000"/>
              </a:solidFill>
              <a:prstDash val="solid"/>
              <a:round/>
              <a:headEnd type="none" w="med" len="med"/>
              <a:tailEnd type="none" w="med" len="med"/>
            </a:ln>
            <a:effectLst/>
          </p:spPr>
        </p:cxnSp>
        <p:cxnSp>
          <p:nvCxnSpPr>
            <p:cNvPr id="85" name="直接连接符 84"/>
            <p:cNvCxnSpPr>
              <a:endCxn id="132" idx="1"/>
            </p:cNvCxnSpPr>
            <p:nvPr/>
          </p:nvCxnSpPr>
          <p:spPr bwMode="auto">
            <a:xfrm flipV="1">
              <a:off x="4638220" y="4637767"/>
              <a:ext cx="1093334" cy="297162"/>
            </a:xfrm>
            <a:prstGeom prst="line">
              <a:avLst/>
            </a:prstGeom>
            <a:solidFill>
              <a:schemeClr val="accent1"/>
            </a:solidFill>
            <a:ln w="19050" cap="flat" cmpd="sng" algn="ctr">
              <a:solidFill>
                <a:srgbClr val="FFC000"/>
              </a:solidFill>
              <a:prstDash val="solid"/>
              <a:round/>
              <a:headEnd type="none" w="med" len="med"/>
              <a:tailEnd type="none" w="med" len="med"/>
            </a:ln>
            <a:effectLst/>
          </p:spPr>
        </p:cxnSp>
        <p:cxnSp>
          <p:nvCxnSpPr>
            <p:cNvPr id="86" name="直接连接符 85"/>
            <p:cNvCxnSpPr>
              <a:stCxn id="132" idx="1"/>
            </p:cNvCxnSpPr>
            <p:nvPr/>
          </p:nvCxnSpPr>
          <p:spPr bwMode="auto">
            <a:xfrm>
              <a:off x="5731554" y="4637767"/>
              <a:ext cx="1106038" cy="297161"/>
            </a:xfrm>
            <a:prstGeom prst="line">
              <a:avLst/>
            </a:prstGeom>
            <a:solidFill>
              <a:schemeClr val="accent1"/>
            </a:solidFill>
            <a:ln w="19050" cap="flat" cmpd="sng" algn="ctr">
              <a:solidFill>
                <a:srgbClr val="FFC000"/>
              </a:solidFill>
              <a:prstDash val="solid"/>
              <a:round/>
              <a:headEnd type="none" w="med" len="med"/>
              <a:tailEnd type="none" w="med" len="med"/>
            </a:ln>
            <a:effectLst/>
          </p:spPr>
        </p:cxnSp>
        <p:cxnSp>
          <p:nvCxnSpPr>
            <p:cNvPr id="87" name="直接连接符 86"/>
            <p:cNvCxnSpPr/>
            <p:nvPr/>
          </p:nvCxnSpPr>
          <p:spPr bwMode="auto">
            <a:xfrm flipH="1">
              <a:off x="5366899" y="4934481"/>
              <a:ext cx="361039" cy="66432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88" name="直接连接符 87"/>
            <p:cNvCxnSpPr/>
            <p:nvPr/>
          </p:nvCxnSpPr>
          <p:spPr bwMode="auto">
            <a:xfrm>
              <a:off x="5727938" y="4934481"/>
              <a:ext cx="361039" cy="66432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89" name="直接连接符 88"/>
            <p:cNvCxnSpPr/>
            <p:nvPr/>
          </p:nvCxnSpPr>
          <p:spPr bwMode="auto">
            <a:xfrm flipH="1">
              <a:off x="8707565" y="4031576"/>
              <a:ext cx="352140" cy="156369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90" name="直接连接符 89"/>
            <p:cNvCxnSpPr/>
            <p:nvPr/>
          </p:nvCxnSpPr>
          <p:spPr bwMode="auto">
            <a:xfrm>
              <a:off x="9059706" y="4031576"/>
              <a:ext cx="369937" cy="1556283"/>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92" name="Rectangle 292"/>
            <p:cNvSpPr>
              <a:spLocks noChangeArrowheads="1"/>
            </p:cNvSpPr>
            <p:nvPr/>
          </p:nvSpPr>
          <p:spPr bwMode="auto">
            <a:xfrm flipH="1">
              <a:off x="3637692" y="1452216"/>
              <a:ext cx="690542" cy="179191"/>
            </a:xfrm>
            <a:prstGeom prst="rect">
              <a:avLst/>
            </a:prstGeom>
            <a:noFill/>
            <a:ln w="12700" algn="ctr">
              <a:noFill/>
              <a:miter lim="800000"/>
              <a:headEnd/>
              <a:tailEnd/>
            </a:ln>
          </p:spPr>
          <p:txBody>
            <a:bodyPr wrap="none" lIns="0" tIns="0" rIns="0" bIns="0"/>
            <a:lstStyle/>
            <a:p>
              <a:pPr algn="ctr" defTabSz="2647950" eaLnBrk="0" hangingPunct="0"/>
              <a:r>
                <a:rPr kumimoji="0" lang="en-US" altLang="zh-CN" sz="1200" dirty="0">
                  <a:latin typeface="Huawei Sans" panose="020C0503030203020204" pitchFamily="34" charset="0"/>
                  <a:ea typeface="方正兰亭黑简体" panose="02000000000000000000" pitchFamily="2" charset="-122"/>
                  <a:cs typeface="Huawei Sans" panose="020C0503030203020204" pitchFamily="34" charset="0"/>
                </a:rPr>
                <a:t>Internet</a:t>
              </a:r>
              <a:endParaRPr kumimoji="0" lang="zh-CN" altLang="en-US"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4" name="Rectangle 292"/>
            <p:cNvSpPr>
              <a:spLocks noChangeArrowheads="1"/>
            </p:cNvSpPr>
            <p:nvPr/>
          </p:nvSpPr>
          <p:spPr bwMode="auto">
            <a:xfrm flipH="1">
              <a:off x="6973066" y="1296264"/>
              <a:ext cx="1300306" cy="452584"/>
            </a:xfrm>
            <a:prstGeom prst="rect">
              <a:avLst/>
            </a:prstGeom>
            <a:noFill/>
            <a:ln w="12700" algn="ctr">
              <a:noFill/>
              <a:miter lim="800000"/>
              <a:headEnd/>
              <a:tailEnd/>
            </a:ln>
          </p:spPr>
          <p:txBody>
            <a:bodyPr wrap="none" lIns="0" tIns="0" rIns="0" bIns="0"/>
            <a:lstStyle/>
            <a:p>
              <a:pPr algn="ctr" defTabSz="2647950" eaLnBrk="0" hangingPunct="0"/>
              <a:r>
                <a:rPr kumimoji="0" lang="pt-BR" altLang="zh-CN" sz="1200" dirty="0">
                  <a:latin typeface="Huawei Sans" panose="020C0503030203020204" pitchFamily="34" charset="0"/>
                  <a:ea typeface="方正兰亭黑简体" panose="02000000000000000000" pitchFamily="2" charset="-122"/>
                  <a:cs typeface="Huawei Sans" panose="020C0503030203020204" pitchFamily="34" charset="0"/>
                </a:rPr>
                <a:t>Rede de </a:t>
              </a:r>
            </a:p>
            <a:p>
              <a:pPr algn="ctr" defTabSz="2647950" eaLnBrk="0" hangingPunct="0"/>
              <a:r>
                <a:rPr kumimoji="0" lang="pt-BR" altLang="zh-CN" sz="1200" dirty="0">
                  <a:latin typeface="Huawei Sans" panose="020C0503030203020204" pitchFamily="34" charset="0"/>
                  <a:ea typeface="方正兰亭黑简体" panose="02000000000000000000" pitchFamily="2" charset="-122"/>
                  <a:cs typeface="Huawei Sans" panose="020C0503030203020204" pitchFamily="34" charset="0"/>
                </a:rPr>
                <a:t>Telecomunicações</a:t>
              </a:r>
            </a:p>
          </p:txBody>
        </p:sp>
        <p:pic>
          <p:nvPicPr>
            <p:cNvPr id="95" name="图片 94"/>
            <p:cNvPicPr>
              <a:picLocks noChangeAspect="1"/>
            </p:cNvPicPr>
            <p:nvPr/>
          </p:nvPicPr>
          <p:blipFill>
            <a:blip r:embed="rId4" cstate="print"/>
            <a:stretch>
              <a:fillRect/>
            </a:stretch>
          </p:blipFill>
          <p:spPr>
            <a:xfrm>
              <a:off x="3715406" y="1711011"/>
              <a:ext cx="493020" cy="430651"/>
            </a:xfrm>
            <a:prstGeom prst="rect">
              <a:avLst/>
            </a:prstGeom>
          </p:spPr>
        </p:pic>
        <p:pic>
          <p:nvPicPr>
            <p:cNvPr id="96" name="图片 95"/>
            <p:cNvPicPr>
              <a:picLocks noChangeAspect="1"/>
            </p:cNvPicPr>
            <p:nvPr/>
          </p:nvPicPr>
          <p:blipFill>
            <a:blip r:embed="rId4" cstate="print"/>
            <a:stretch>
              <a:fillRect/>
            </a:stretch>
          </p:blipFill>
          <p:spPr>
            <a:xfrm>
              <a:off x="7305731" y="1725152"/>
              <a:ext cx="493020" cy="430651"/>
            </a:xfrm>
            <a:prstGeom prst="rect">
              <a:avLst/>
            </a:prstGeom>
          </p:spPr>
        </p:pic>
        <p:cxnSp>
          <p:nvCxnSpPr>
            <p:cNvPr id="97" name="直接连接符 96"/>
            <p:cNvCxnSpPr/>
            <p:nvPr/>
          </p:nvCxnSpPr>
          <p:spPr bwMode="auto">
            <a:xfrm flipH="1">
              <a:off x="2389386" y="2801645"/>
              <a:ext cx="2238441" cy="1219416"/>
            </a:xfrm>
            <a:prstGeom prst="line">
              <a:avLst/>
            </a:prstGeom>
            <a:solidFill>
              <a:schemeClr val="accent1"/>
            </a:solidFill>
            <a:ln w="19050" cap="flat" cmpd="sng" algn="ctr">
              <a:solidFill>
                <a:srgbClr val="FFC000"/>
              </a:solidFill>
              <a:prstDash val="solid"/>
              <a:round/>
              <a:headEnd type="none" w="med" len="med"/>
              <a:tailEnd type="none" w="med" len="med"/>
            </a:ln>
            <a:effectLst/>
          </p:spPr>
        </p:cxnSp>
        <p:cxnSp>
          <p:nvCxnSpPr>
            <p:cNvPr id="98" name="直接连接符 97"/>
            <p:cNvCxnSpPr/>
            <p:nvPr/>
          </p:nvCxnSpPr>
          <p:spPr bwMode="auto">
            <a:xfrm>
              <a:off x="4657749" y="2801645"/>
              <a:ext cx="1068280" cy="1223757"/>
            </a:xfrm>
            <a:prstGeom prst="line">
              <a:avLst/>
            </a:prstGeom>
            <a:solidFill>
              <a:schemeClr val="accent1"/>
            </a:solidFill>
            <a:ln w="19050" cap="flat" cmpd="sng" algn="ctr">
              <a:solidFill>
                <a:srgbClr val="FFC000"/>
              </a:solidFill>
              <a:prstDash val="solid"/>
              <a:round/>
              <a:headEnd type="none" w="med" len="med"/>
              <a:tailEnd type="none" w="med" len="med"/>
            </a:ln>
            <a:effectLst/>
          </p:spPr>
        </p:cxnSp>
        <p:cxnSp>
          <p:nvCxnSpPr>
            <p:cNvPr id="99" name="直接连接符 98"/>
            <p:cNvCxnSpPr/>
            <p:nvPr/>
          </p:nvCxnSpPr>
          <p:spPr bwMode="auto">
            <a:xfrm flipH="1">
              <a:off x="5726030" y="2805988"/>
              <a:ext cx="1101168" cy="1223758"/>
            </a:xfrm>
            <a:prstGeom prst="line">
              <a:avLst/>
            </a:prstGeom>
            <a:solidFill>
              <a:schemeClr val="accent1"/>
            </a:solidFill>
            <a:ln w="19050" cap="flat" cmpd="sng" algn="ctr">
              <a:solidFill>
                <a:srgbClr val="FFC000"/>
              </a:solidFill>
              <a:prstDash val="solid"/>
              <a:round/>
              <a:headEnd type="none" w="med" len="med"/>
              <a:tailEnd type="none" w="med" len="med"/>
            </a:ln>
            <a:effectLst/>
          </p:spPr>
        </p:cxnSp>
        <p:cxnSp>
          <p:nvCxnSpPr>
            <p:cNvPr id="100" name="直接连接符 99"/>
            <p:cNvCxnSpPr/>
            <p:nvPr/>
          </p:nvCxnSpPr>
          <p:spPr bwMode="auto">
            <a:xfrm>
              <a:off x="6860086" y="2799474"/>
              <a:ext cx="2205553" cy="1221587"/>
            </a:xfrm>
            <a:prstGeom prst="line">
              <a:avLst/>
            </a:prstGeom>
            <a:solidFill>
              <a:schemeClr val="accent1"/>
            </a:solidFill>
            <a:ln w="19050" cap="flat" cmpd="sng" algn="ctr">
              <a:solidFill>
                <a:srgbClr val="FFC000"/>
              </a:solidFill>
              <a:prstDash val="solid"/>
              <a:round/>
              <a:headEnd type="none" w="med" len="med"/>
              <a:tailEnd type="none" w="med" len="med"/>
            </a:ln>
            <a:effectLst/>
          </p:spPr>
        </p:cxnSp>
        <p:pic>
          <p:nvPicPr>
            <p:cNvPr id="101" name="图片 100"/>
            <p:cNvPicPr>
              <a:picLocks noChangeAspect="1"/>
            </p:cNvPicPr>
            <p:nvPr/>
          </p:nvPicPr>
          <p:blipFill>
            <a:blip r:embed="rId4" cstate="print"/>
            <a:stretch>
              <a:fillRect/>
            </a:stretch>
          </p:blipFill>
          <p:spPr>
            <a:xfrm>
              <a:off x="4411203" y="2610207"/>
              <a:ext cx="493020" cy="430651"/>
            </a:xfrm>
            <a:prstGeom prst="rect">
              <a:avLst/>
            </a:prstGeom>
          </p:spPr>
        </p:pic>
        <p:pic>
          <p:nvPicPr>
            <p:cNvPr id="102" name="图片 101"/>
            <p:cNvPicPr>
              <a:picLocks noChangeAspect="1"/>
            </p:cNvPicPr>
            <p:nvPr/>
          </p:nvPicPr>
          <p:blipFill>
            <a:blip r:embed="rId4" cstate="print"/>
            <a:stretch>
              <a:fillRect/>
            </a:stretch>
          </p:blipFill>
          <p:spPr>
            <a:xfrm>
              <a:off x="6566165" y="2610207"/>
              <a:ext cx="493020" cy="430651"/>
            </a:xfrm>
            <a:prstGeom prst="rect">
              <a:avLst/>
            </a:prstGeom>
          </p:spPr>
        </p:pic>
        <p:pic>
          <p:nvPicPr>
            <p:cNvPr id="103" name="图片 102"/>
            <p:cNvPicPr>
              <a:picLocks noChangeAspect="1"/>
            </p:cNvPicPr>
            <p:nvPr/>
          </p:nvPicPr>
          <p:blipFill>
            <a:blip r:embed="rId5" cstate="print"/>
            <a:stretch>
              <a:fillRect/>
            </a:stretch>
          </p:blipFill>
          <p:spPr>
            <a:xfrm>
              <a:off x="2208866" y="3757046"/>
              <a:ext cx="313347" cy="497671"/>
            </a:xfrm>
            <a:prstGeom prst="rect">
              <a:avLst/>
            </a:prstGeom>
          </p:spPr>
        </p:pic>
        <p:pic>
          <p:nvPicPr>
            <p:cNvPr id="104" name="图片 103"/>
            <p:cNvPicPr>
              <a:picLocks noChangeAspect="1"/>
            </p:cNvPicPr>
            <p:nvPr/>
          </p:nvPicPr>
          <p:blipFill>
            <a:blip r:embed="rId6" cstate="print"/>
            <a:stretch>
              <a:fillRect/>
            </a:stretch>
          </p:blipFill>
          <p:spPr>
            <a:xfrm>
              <a:off x="5557647" y="3780910"/>
              <a:ext cx="349056" cy="497671"/>
            </a:xfrm>
            <a:prstGeom prst="rect">
              <a:avLst/>
            </a:prstGeom>
          </p:spPr>
        </p:pic>
        <p:pic>
          <p:nvPicPr>
            <p:cNvPr id="105" name="图片 104"/>
            <p:cNvPicPr>
              <a:picLocks noChangeAspect="1"/>
            </p:cNvPicPr>
            <p:nvPr/>
          </p:nvPicPr>
          <p:blipFill>
            <a:blip r:embed="rId7" cstate="print"/>
            <a:stretch>
              <a:fillRect/>
            </a:stretch>
          </p:blipFill>
          <p:spPr>
            <a:xfrm>
              <a:off x="8866519" y="3830122"/>
              <a:ext cx="374605" cy="381877"/>
            </a:xfrm>
            <a:prstGeom prst="rect">
              <a:avLst/>
            </a:prstGeom>
          </p:spPr>
        </p:pic>
        <p:pic>
          <p:nvPicPr>
            <p:cNvPr id="106" name="图片 105"/>
            <p:cNvPicPr>
              <a:picLocks noChangeAspect="1"/>
            </p:cNvPicPr>
            <p:nvPr/>
          </p:nvPicPr>
          <p:blipFill>
            <a:blip r:embed="rId8" cstate="print"/>
            <a:stretch>
              <a:fillRect/>
            </a:stretch>
          </p:blipFill>
          <p:spPr>
            <a:xfrm>
              <a:off x="4477676" y="4800163"/>
              <a:ext cx="324934" cy="209786"/>
            </a:xfrm>
            <a:prstGeom prst="rect">
              <a:avLst/>
            </a:prstGeom>
          </p:spPr>
        </p:pic>
        <p:pic>
          <p:nvPicPr>
            <p:cNvPr id="107" name="图片 106"/>
            <p:cNvPicPr>
              <a:picLocks noChangeAspect="1"/>
            </p:cNvPicPr>
            <p:nvPr/>
          </p:nvPicPr>
          <p:blipFill>
            <a:blip r:embed="rId8" cstate="print"/>
            <a:stretch>
              <a:fillRect/>
            </a:stretch>
          </p:blipFill>
          <p:spPr>
            <a:xfrm>
              <a:off x="5571122" y="4803930"/>
              <a:ext cx="324934" cy="209786"/>
            </a:xfrm>
            <a:prstGeom prst="rect">
              <a:avLst/>
            </a:prstGeom>
          </p:spPr>
        </p:pic>
        <p:pic>
          <p:nvPicPr>
            <p:cNvPr id="108" name="图片 107"/>
            <p:cNvPicPr>
              <a:picLocks noChangeAspect="1"/>
            </p:cNvPicPr>
            <p:nvPr/>
          </p:nvPicPr>
          <p:blipFill>
            <a:blip r:embed="rId8" cstate="print"/>
            <a:stretch>
              <a:fillRect/>
            </a:stretch>
          </p:blipFill>
          <p:spPr>
            <a:xfrm>
              <a:off x="6648132" y="4808040"/>
              <a:ext cx="324934" cy="209786"/>
            </a:xfrm>
            <a:prstGeom prst="rect">
              <a:avLst/>
            </a:prstGeom>
          </p:spPr>
        </p:pic>
        <p:pic>
          <p:nvPicPr>
            <p:cNvPr id="109" name="图片 108"/>
            <p:cNvPicPr>
              <a:picLocks noChangeAspect="1"/>
            </p:cNvPicPr>
            <p:nvPr/>
          </p:nvPicPr>
          <p:blipFill>
            <a:blip r:embed="rId9" cstate="print"/>
            <a:stretch>
              <a:fillRect/>
            </a:stretch>
          </p:blipFill>
          <p:spPr>
            <a:xfrm>
              <a:off x="6707640" y="5471279"/>
              <a:ext cx="228722" cy="233162"/>
            </a:xfrm>
            <a:prstGeom prst="rect">
              <a:avLst/>
            </a:prstGeom>
          </p:spPr>
        </p:pic>
        <p:pic>
          <p:nvPicPr>
            <p:cNvPr id="110" name="图片 109"/>
            <p:cNvPicPr>
              <a:picLocks noChangeAspect="1"/>
            </p:cNvPicPr>
            <p:nvPr/>
          </p:nvPicPr>
          <p:blipFill>
            <a:blip r:embed="rId10" cstate="print"/>
            <a:stretch>
              <a:fillRect/>
            </a:stretch>
          </p:blipFill>
          <p:spPr>
            <a:xfrm>
              <a:off x="5165159" y="5478686"/>
              <a:ext cx="290915" cy="218344"/>
            </a:xfrm>
            <a:prstGeom prst="rect">
              <a:avLst/>
            </a:prstGeom>
          </p:spPr>
        </p:pic>
        <p:pic>
          <p:nvPicPr>
            <p:cNvPr id="111" name="图片 110"/>
            <p:cNvPicPr>
              <a:picLocks noChangeAspect="1"/>
            </p:cNvPicPr>
            <p:nvPr/>
          </p:nvPicPr>
          <p:blipFill>
            <a:blip r:embed="rId11" cstate="print"/>
            <a:stretch>
              <a:fillRect/>
            </a:stretch>
          </p:blipFill>
          <p:spPr>
            <a:xfrm>
              <a:off x="5954210" y="5486097"/>
              <a:ext cx="336507" cy="218344"/>
            </a:xfrm>
            <a:prstGeom prst="rect">
              <a:avLst/>
            </a:prstGeom>
          </p:spPr>
        </p:pic>
        <p:pic>
          <p:nvPicPr>
            <p:cNvPr id="112" name="图片 111"/>
            <p:cNvPicPr>
              <a:picLocks noChangeAspect="1"/>
            </p:cNvPicPr>
            <p:nvPr/>
          </p:nvPicPr>
          <p:blipFill>
            <a:blip r:embed="rId12"/>
            <a:stretch>
              <a:fillRect/>
            </a:stretch>
          </p:blipFill>
          <p:spPr>
            <a:xfrm>
              <a:off x="5615227" y="5468800"/>
              <a:ext cx="242361" cy="224496"/>
            </a:xfrm>
            <a:prstGeom prst="rect">
              <a:avLst/>
            </a:prstGeom>
          </p:spPr>
        </p:pic>
        <p:grpSp>
          <p:nvGrpSpPr>
            <p:cNvPr id="113" name="组合 112"/>
            <p:cNvGrpSpPr/>
            <p:nvPr/>
          </p:nvGrpSpPr>
          <p:grpSpPr>
            <a:xfrm>
              <a:off x="4246504" y="5468800"/>
              <a:ext cx="485890" cy="206509"/>
              <a:chOff x="1832395" y="1138468"/>
              <a:chExt cx="5434959" cy="3379640"/>
            </a:xfrm>
          </p:grpSpPr>
          <p:pic>
            <p:nvPicPr>
              <p:cNvPr id="114" name="图片 113"/>
              <p:cNvPicPr>
                <a:picLocks noChangeAspect="1"/>
              </p:cNvPicPr>
              <p:nvPr/>
            </p:nvPicPr>
            <p:blipFill>
              <a:blip r:embed="rId13" cstate="print"/>
              <a:stretch>
                <a:fillRect/>
              </a:stretch>
            </p:blipFill>
            <p:spPr>
              <a:xfrm>
                <a:off x="1832395" y="1138468"/>
                <a:ext cx="5250516" cy="3379640"/>
              </a:xfrm>
              <a:prstGeom prst="rect">
                <a:avLst/>
              </a:prstGeom>
            </p:spPr>
          </p:pic>
          <p:sp>
            <p:nvSpPr>
              <p:cNvPr id="115" name="矩形 114"/>
              <p:cNvSpPr/>
              <p:nvPr/>
            </p:nvSpPr>
            <p:spPr>
              <a:xfrm>
                <a:off x="6738938" y="1146248"/>
                <a:ext cx="528416" cy="3282878"/>
              </a:xfrm>
              <a:prstGeom prst="rect">
                <a:avLst/>
              </a:prstGeom>
              <a:solidFill>
                <a:srgbClr val="00A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pic>
          <p:nvPicPr>
            <p:cNvPr id="116" name="图片 115"/>
            <p:cNvPicPr>
              <a:picLocks noChangeAspect="1"/>
            </p:cNvPicPr>
            <p:nvPr/>
          </p:nvPicPr>
          <p:blipFill>
            <a:blip r:embed="rId10" cstate="print"/>
            <a:stretch>
              <a:fillRect/>
            </a:stretch>
          </p:blipFill>
          <p:spPr>
            <a:xfrm>
              <a:off x="8507276" y="5451529"/>
              <a:ext cx="290915" cy="218344"/>
            </a:xfrm>
            <a:prstGeom prst="rect">
              <a:avLst/>
            </a:prstGeom>
          </p:spPr>
        </p:pic>
        <p:pic>
          <p:nvPicPr>
            <p:cNvPr id="117" name="图片 116"/>
            <p:cNvPicPr>
              <a:picLocks noChangeAspect="1"/>
            </p:cNvPicPr>
            <p:nvPr/>
          </p:nvPicPr>
          <p:blipFill>
            <a:blip r:embed="rId14" cstate="print"/>
            <a:stretch>
              <a:fillRect/>
            </a:stretch>
          </p:blipFill>
          <p:spPr>
            <a:xfrm>
              <a:off x="9344951" y="5451529"/>
              <a:ext cx="242361" cy="218184"/>
            </a:xfrm>
            <a:prstGeom prst="rect">
              <a:avLst/>
            </a:prstGeom>
          </p:spPr>
        </p:pic>
        <p:sp>
          <p:nvSpPr>
            <p:cNvPr id="118" name="Rectangle 339"/>
            <p:cNvSpPr>
              <a:spLocks noChangeArrowheads="1"/>
            </p:cNvSpPr>
            <p:nvPr/>
          </p:nvSpPr>
          <p:spPr bwMode="auto">
            <a:xfrm flipH="1">
              <a:off x="5205731" y="2145745"/>
              <a:ext cx="1040596" cy="233859"/>
            </a:xfrm>
            <a:prstGeom prst="rect">
              <a:avLst/>
            </a:prstGeom>
            <a:noFill/>
            <a:ln w="12700" algn="ctr">
              <a:noFill/>
              <a:miter lim="800000"/>
              <a:headEnd/>
              <a:tailEnd/>
            </a:ln>
          </p:spPr>
          <p:txBody>
            <a:bodyPr wrap="none" lIns="0" tIns="0" rIns="0" bIns="0" anchor="ctr"/>
            <a:lstStyle/>
            <a:p>
              <a:pPr algn="ctr" defTabSz="2647950" eaLnBrk="0" hangingPunct="0"/>
              <a:r>
                <a:rPr lang="en-US" altLang="zh-CN" sz="1400" dirty="0">
                  <a:ea typeface="方正兰亭黑简体" panose="02000000000000000000" pitchFamily="2" charset="-122"/>
                </a:rPr>
                <a:t>MAN</a:t>
              </a:r>
              <a:endParaRPr kumimoji="0" lang="en-US" altLang="zh-CN" sz="1400" dirty="0">
                <a:ea typeface="方正兰亭黑简体" panose="02000000000000000000" pitchFamily="2" charset="-122"/>
              </a:endParaRPr>
            </a:p>
          </p:txBody>
        </p:sp>
        <p:sp>
          <p:nvSpPr>
            <p:cNvPr id="119" name="Rectangle 339"/>
            <p:cNvSpPr>
              <a:spLocks noChangeArrowheads="1"/>
            </p:cNvSpPr>
            <p:nvPr/>
          </p:nvSpPr>
          <p:spPr bwMode="auto">
            <a:xfrm flipH="1">
              <a:off x="2567570" y="4068999"/>
              <a:ext cx="1040596" cy="233859"/>
            </a:xfrm>
            <a:prstGeom prst="rect">
              <a:avLst/>
            </a:prstGeom>
            <a:noFill/>
            <a:ln w="12700" algn="ctr">
              <a:noFill/>
              <a:miter lim="800000"/>
              <a:headEnd/>
              <a:tailEnd/>
            </a:ln>
          </p:spPr>
          <p:txBody>
            <a:bodyPr wrap="none" lIns="0" tIns="0" rIns="0" bIns="0" anchor="ctr"/>
            <a:lstStyle/>
            <a:p>
              <a:pPr algn="ctr" defTabSz="2647950" eaLnBrk="0" hangingPunct="0"/>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3G/4G/5G </a:t>
              </a:r>
            </a:p>
            <a:p>
              <a:pPr algn="ctr" defTabSz="2647950" eaLnBrk="0" hangingPunct="0"/>
              <a:r>
                <a:rPr lang="en-US" altLang="zh-CN" sz="1200" dirty="0"/>
                <a:t>Estação base</a:t>
              </a:r>
              <a:endParaRPr kumimoji="0" lang="en-US" altLang="zh-CN"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0" name="Rectangle 339"/>
            <p:cNvSpPr>
              <a:spLocks noChangeArrowheads="1"/>
            </p:cNvSpPr>
            <p:nvPr/>
          </p:nvSpPr>
          <p:spPr bwMode="auto">
            <a:xfrm flipH="1">
              <a:off x="5986892" y="4041103"/>
              <a:ext cx="1040596" cy="233859"/>
            </a:xfrm>
            <a:prstGeom prst="rect">
              <a:avLst/>
            </a:prstGeom>
            <a:noFill/>
            <a:ln w="12700" algn="ctr">
              <a:noFill/>
              <a:miter lim="800000"/>
              <a:headEnd/>
              <a:tailEnd/>
            </a:ln>
          </p:spPr>
          <p:txBody>
            <a:bodyPr wrap="none" lIns="0" tIns="0" rIns="0" bIns="0" anchor="ctr"/>
            <a:lstStyle/>
            <a:p>
              <a:pPr defTabSz="2647950" eaLnBrk="0" hangingPunct="0"/>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OLT</a:t>
              </a:r>
              <a:endParaRPr kumimoji="0" lang="en-US" altLang="zh-CN"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1" name="Rectangle 339"/>
            <p:cNvSpPr>
              <a:spLocks noChangeArrowheads="1"/>
            </p:cNvSpPr>
            <p:nvPr/>
          </p:nvSpPr>
          <p:spPr bwMode="auto">
            <a:xfrm flipH="1">
              <a:off x="9303876" y="4068999"/>
              <a:ext cx="1040596" cy="233859"/>
            </a:xfrm>
            <a:prstGeom prst="rect">
              <a:avLst/>
            </a:prstGeom>
            <a:noFill/>
            <a:ln w="12700" algn="ctr">
              <a:noFill/>
              <a:miter lim="800000"/>
              <a:headEnd/>
              <a:tailEnd/>
            </a:ln>
          </p:spPr>
          <p:txBody>
            <a:bodyPr wrap="none" lIns="0" tIns="0" rIns="0" bIns="0" anchor="ctr"/>
            <a:lstStyle/>
            <a:p>
              <a:pPr defTabSz="2647950" eaLnBrk="0" hangingPunct="0"/>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MGW</a:t>
              </a:r>
              <a:endParaRPr kumimoji="0" lang="en-US" altLang="zh-CN"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2" name="Rectangle 339"/>
            <p:cNvSpPr>
              <a:spLocks noChangeArrowheads="1"/>
            </p:cNvSpPr>
            <p:nvPr/>
          </p:nvSpPr>
          <p:spPr bwMode="auto">
            <a:xfrm flipH="1">
              <a:off x="4820396" y="4928164"/>
              <a:ext cx="1040596" cy="233859"/>
            </a:xfrm>
            <a:prstGeom prst="rect">
              <a:avLst/>
            </a:prstGeom>
            <a:noFill/>
            <a:ln w="12700" algn="ctr">
              <a:noFill/>
              <a:miter lim="800000"/>
              <a:headEnd/>
              <a:tailEnd/>
            </a:ln>
          </p:spPr>
          <p:txBody>
            <a:bodyPr wrap="none" lIns="0" tIns="0" rIns="0" bIns="0" anchor="ctr"/>
            <a:lstStyle/>
            <a:p>
              <a:pPr defTabSz="2647950" eaLnBrk="0" hangingPunct="0"/>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ONU</a:t>
              </a:r>
              <a:endParaRPr kumimoji="0" lang="en-US" altLang="zh-CN"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3" name="Rectangle 339"/>
            <p:cNvSpPr>
              <a:spLocks noChangeArrowheads="1"/>
            </p:cNvSpPr>
            <p:nvPr/>
          </p:nvSpPr>
          <p:spPr bwMode="auto">
            <a:xfrm flipH="1">
              <a:off x="5925437" y="4928164"/>
              <a:ext cx="1040596" cy="233859"/>
            </a:xfrm>
            <a:prstGeom prst="rect">
              <a:avLst/>
            </a:prstGeom>
            <a:noFill/>
            <a:ln w="12700" algn="ctr">
              <a:noFill/>
              <a:miter lim="800000"/>
              <a:headEnd/>
              <a:tailEnd/>
            </a:ln>
          </p:spPr>
          <p:txBody>
            <a:bodyPr wrap="none" lIns="0" tIns="0" rIns="0" bIns="0" anchor="ctr"/>
            <a:lstStyle/>
            <a:p>
              <a:pPr defTabSz="2647950" eaLnBrk="0" hangingPunct="0"/>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ONU</a:t>
              </a:r>
              <a:endParaRPr kumimoji="0" lang="en-US" altLang="zh-CN"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4" name="Rectangle 339"/>
            <p:cNvSpPr>
              <a:spLocks noChangeArrowheads="1"/>
            </p:cNvSpPr>
            <p:nvPr/>
          </p:nvSpPr>
          <p:spPr bwMode="auto">
            <a:xfrm flipH="1">
              <a:off x="7046527" y="4939174"/>
              <a:ext cx="1040596" cy="231425"/>
            </a:xfrm>
            <a:prstGeom prst="rect">
              <a:avLst/>
            </a:prstGeom>
            <a:noFill/>
            <a:ln w="12700" algn="ctr">
              <a:noFill/>
              <a:miter lim="800000"/>
              <a:headEnd/>
              <a:tailEnd/>
            </a:ln>
          </p:spPr>
          <p:txBody>
            <a:bodyPr wrap="none" lIns="0" tIns="0" rIns="0" bIns="0" anchor="ctr"/>
            <a:lstStyle/>
            <a:p>
              <a:pPr defTabSz="2647950" eaLnBrk="0" hangingPunct="0"/>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ONU</a:t>
              </a:r>
              <a:endParaRPr kumimoji="0" lang="en-US" altLang="zh-CN"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5" name="Rectangle 339"/>
            <p:cNvSpPr>
              <a:spLocks noChangeArrowheads="1"/>
            </p:cNvSpPr>
            <p:nvPr/>
          </p:nvSpPr>
          <p:spPr bwMode="auto">
            <a:xfrm flipH="1">
              <a:off x="2238263" y="5679629"/>
              <a:ext cx="1040596" cy="233859"/>
            </a:xfrm>
            <a:prstGeom prst="rect">
              <a:avLst/>
            </a:prstGeom>
            <a:noFill/>
            <a:ln w="12700" algn="ctr">
              <a:noFill/>
              <a:miter lim="800000"/>
              <a:headEnd/>
              <a:tailEnd/>
            </a:ln>
          </p:spPr>
          <p:txBody>
            <a:bodyPr wrap="none" lIns="0" tIns="0" rIns="0" bIns="0" anchor="ctr"/>
            <a:lstStyle/>
            <a:p>
              <a:pPr algn="ctr" defTabSz="2647950" eaLnBrk="0" hangingPunct="0"/>
              <a:r>
                <a:rPr lang="en-US" altLang="zh-CN" sz="1200" dirty="0"/>
                <a:t>Rede de acesso rádio</a:t>
              </a:r>
              <a:endParaRPr kumimoji="0" lang="en-US" altLang="zh-CN" sz="1200" dirty="0">
                <a:latin typeface="方正兰亭黑简体" panose="02000000000000000000" pitchFamily="2" charset="-122"/>
                <a:ea typeface="方正兰亭黑简体" panose="02000000000000000000" pitchFamily="2" charset="-122"/>
              </a:endParaRPr>
            </a:p>
          </p:txBody>
        </p:sp>
        <p:sp>
          <p:nvSpPr>
            <p:cNvPr id="126" name="Rectangle 339"/>
            <p:cNvSpPr>
              <a:spLocks noChangeArrowheads="1"/>
            </p:cNvSpPr>
            <p:nvPr/>
          </p:nvSpPr>
          <p:spPr bwMode="auto">
            <a:xfrm flipH="1">
              <a:off x="4916980" y="5679629"/>
              <a:ext cx="1790660" cy="233859"/>
            </a:xfrm>
            <a:prstGeom prst="rect">
              <a:avLst/>
            </a:prstGeom>
            <a:noFill/>
            <a:ln w="12700" algn="ctr">
              <a:noFill/>
              <a:miter lim="800000"/>
              <a:headEnd/>
              <a:tailEnd/>
            </a:ln>
          </p:spPr>
          <p:txBody>
            <a:bodyPr wrap="none" lIns="0" tIns="0" rIns="0" bIns="0" anchor="ctr"/>
            <a:lstStyle/>
            <a:p>
              <a:pPr algn="ctr" defTabSz="2647950" eaLnBrk="0" hangingPunct="0"/>
              <a:r>
                <a:rPr lang="en-US" altLang="zh-CN" sz="1200" dirty="0"/>
                <a:t>Rede de acesso de banda larga com fio</a:t>
              </a:r>
              <a:endParaRPr kumimoji="0" lang="en-US" altLang="zh-CN" sz="1200" dirty="0">
                <a:latin typeface="方正兰亭黑简体" panose="02000000000000000000" pitchFamily="2" charset="-122"/>
                <a:ea typeface="方正兰亭黑简体" panose="02000000000000000000" pitchFamily="2" charset="-122"/>
              </a:endParaRPr>
            </a:p>
          </p:txBody>
        </p:sp>
        <p:sp>
          <p:nvSpPr>
            <p:cNvPr id="127" name="Rectangle 339"/>
            <p:cNvSpPr>
              <a:spLocks noChangeArrowheads="1"/>
            </p:cNvSpPr>
            <p:nvPr/>
          </p:nvSpPr>
          <p:spPr bwMode="auto">
            <a:xfrm flipH="1">
              <a:off x="8507276" y="5662237"/>
              <a:ext cx="1040596" cy="233859"/>
            </a:xfrm>
            <a:prstGeom prst="rect">
              <a:avLst/>
            </a:prstGeom>
            <a:noFill/>
            <a:ln w="12700" algn="ctr">
              <a:noFill/>
              <a:miter lim="800000"/>
              <a:headEnd/>
              <a:tailEnd/>
            </a:ln>
          </p:spPr>
          <p:txBody>
            <a:bodyPr wrap="none" lIns="0" tIns="0" rIns="0" bIns="0" anchor="ctr"/>
            <a:lstStyle/>
            <a:p>
              <a:pPr algn="ctr" defTabSz="2647950" eaLnBrk="0" hangingPunct="0"/>
              <a:r>
                <a:rPr lang="en-US" altLang="zh-CN" sz="1200" dirty="0"/>
                <a:t>Rede PSTN</a:t>
              </a:r>
              <a:endParaRPr kumimoji="0" lang="en-US" altLang="zh-CN" sz="1200" dirty="0">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128" name="直接连接符 127"/>
            <p:cNvCxnSpPr/>
            <p:nvPr/>
          </p:nvCxnSpPr>
          <p:spPr bwMode="auto">
            <a:xfrm>
              <a:off x="8389831" y="1640792"/>
              <a:ext cx="750981" cy="0"/>
            </a:xfrm>
            <a:prstGeom prst="line">
              <a:avLst/>
            </a:prstGeom>
            <a:solidFill>
              <a:schemeClr val="accent1"/>
            </a:solidFill>
            <a:ln w="19050" cap="flat" cmpd="sng" algn="ctr">
              <a:solidFill>
                <a:srgbClr val="FFC000"/>
              </a:solidFill>
              <a:prstDash val="solid"/>
              <a:round/>
              <a:headEnd type="none" w="med" len="med"/>
              <a:tailEnd type="none" w="med" len="med"/>
            </a:ln>
            <a:effectLst/>
          </p:spPr>
        </p:cxnSp>
        <p:cxnSp>
          <p:nvCxnSpPr>
            <p:cNvPr id="129" name="直接连接符 128"/>
            <p:cNvCxnSpPr/>
            <p:nvPr/>
          </p:nvCxnSpPr>
          <p:spPr bwMode="auto">
            <a:xfrm>
              <a:off x="8389831" y="2032426"/>
              <a:ext cx="750981"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30" name="Rectangle 339"/>
            <p:cNvSpPr>
              <a:spLocks noChangeArrowheads="1"/>
            </p:cNvSpPr>
            <p:nvPr/>
          </p:nvSpPr>
          <p:spPr bwMode="auto">
            <a:xfrm flipH="1">
              <a:off x="9241125" y="1523862"/>
              <a:ext cx="1040596" cy="233859"/>
            </a:xfrm>
            <a:prstGeom prst="rect">
              <a:avLst/>
            </a:prstGeom>
            <a:noFill/>
            <a:ln w="12700" algn="ctr">
              <a:noFill/>
              <a:miter lim="800000"/>
              <a:headEnd/>
              <a:tailEnd/>
            </a:ln>
          </p:spPr>
          <p:txBody>
            <a:bodyPr wrap="none" lIns="0" tIns="0" rIns="0" bIns="0" anchor="ctr"/>
            <a:lstStyle/>
            <a:p>
              <a:pPr defTabSz="2647950" eaLnBrk="0" hangingPunct="0"/>
              <a:r>
                <a:rPr lang="en-US" altLang="zh-CN" sz="1200" dirty="0"/>
                <a:t>Fibra óptica</a:t>
              </a:r>
              <a:endParaRPr kumimoji="0" lang="en-US" altLang="zh-CN" sz="1200" dirty="0">
                <a:latin typeface="Huawei Sans" panose="020C0503030203020204" pitchFamily="34" charset="0"/>
                <a:ea typeface="方正兰亭黑简体" panose="02000000000000000000" pitchFamily="2" charset="-122"/>
              </a:endParaRPr>
            </a:p>
          </p:txBody>
        </p:sp>
        <p:sp>
          <p:nvSpPr>
            <p:cNvPr id="131" name="Rectangle 339"/>
            <p:cNvSpPr>
              <a:spLocks noChangeArrowheads="1"/>
            </p:cNvSpPr>
            <p:nvPr/>
          </p:nvSpPr>
          <p:spPr bwMode="auto">
            <a:xfrm flipH="1">
              <a:off x="9241125" y="1897033"/>
              <a:ext cx="1040596" cy="233859"/>
            </a:xfrm>
            <a:prstGeom prst="rect">
              <a:avLst/>
            </a:prstGeom>
            <a:noFill/>
            <a:ln w="12700" algn="ctr">
              <a:noFill/>
              <a:miter lim="800000"/>
              <a:headEnd/>
              <a:tailEnd/>
            </a:ln>
          </p:spPr>
          <p:txBody>
            <a:bodyPr wrap="none" lIns="0" tIns="0" rIns="0" bIns="0" anchor="ctr"/>
            <a:lstStyle/>
            <a:p>
              <a:pPr defTabSz="2647950" eaLnBrk="0" hangingPunct="0"/>
              <a:r>
                <a:rPr lang="en-US" altLang="zh-CN" sz="1200" dirty="0"/>
                <a:t>Linha de cobre</a:t>
              </a:r>
              <a:endParaRPr kumimoji="0" lang="en-US" altLang="zh-CN" sz="1200" dirty="0">
                <a:latin typeface="方正兰亭黑简体" panose="02000000000000000000" pitchFamily="2" charset="-122"/>
                <a:ea typeface="方正兰亭黑简体" panose="02000000000000000000" pitchFamily="2" charset="-122"/>
              </a:endParaRPr>
            </a:p>
          </p:txBody>
        </p:sp>
        <p:pic>
          <p:nvPicPr>
            <p:cNvPr id="132" name="图片 131"/>
            <p:cNvPicPr>
              <a:picLocks noChangeAspect="1"/>
            </p:cNvPicPr>
            <p:nvPr/>
          </p:nvPicPr>
          <p:blipFill>
            <a:blip r:embed="rId15" cstate="print"/>
            <a:stretch>
              <a:fillRect/>
            </a:stretch>
          </p:blipFill>
          <p:spPr>
            <a:xfrm rot="16200000">
              <a:off x="5609968" y="4394749"/>
              <a:ext cx="243172" cy="242863"/>
            </a:xfrm>
            <a:prstGeom prst="rect">
              <a:avLst/>
            </a:prstGeom>
          </p:spPr>
        </p:pic>
        <p:sp>
          <p:nvSpPr>
            <p:cNvPr id="133" name="圆角矩形 132"/>
            <p:cNvSpPr/>
            <p:nvPr/>
          </p:nvSpPr>
          <p:spPr>
            <a:xfrm>
              <a:off x="1783189" y="3550150"/>
              <a:ext cx="2097024" cy="2363338"/>
            </a:xfrm>
            <a:prstGeom prst="roundRect">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圆角矩形 133"/>
            <p:cNvSpPr/>
            <p:nvPr/>
          </p:nvSpPr>
          <p:spPr>
            <a:xfrm>
              <a:off x="4252702" y="3538285"/>
              <a:ext cx="3226895" cy="2363338"/>
            </a:xfrm>
            <a:prstGeom prst="roundRect">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圆角矩形 134"/>
            <p:cNvSpPr/>
            <p:nvPr/>
          </p:nvSpPr>
          <p:spPr>
            <a:xfrm>
              <a:off x="7731503" y="3532758"/>
              <a:ext cx="2461009" cy="2363338"/>
            </a:xfrm>
            <a:prstGeom prst="roundRect">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4" name="图片 63"/>
            <p:cNvPicPr>
              <a:picLocks noChangeAspect="1"/>
            </p:cNvPicPr>
            <p:nvPr/>
          </p:nvPicPr>
          <p:blipFill>
            <a:blip r:embed="rId3" cstate="print"/>
            <a:stretch>
              <a:fillRect/>
            </a:stretch>
          </p:blipFill>
          <p:spPr>
            <a:xfrm>
              <a:off x="3396265" y="1113880"/>
              <a:ext cx="1131301" cy="634409"/>
            </a:xfrm>
            <a:prstGeom prst="rect">
              <a:avLst/>
            </a:prstGeom>
          </p:spPr>
        </p:pic>
      </p:grpSp>
      <p:sp>
        <p:nvSpPr>
          <p:cNvPr id="5" name="标题 4"/>
          <p:cNvSpPr>
            <a:spLocks noGrp="1"/>
          </p:cNvSpPr>
          <p:nvPr>
            <p:ph type="title"/>
          </p:nvPr>
        </p:nvSpPr>
        <p:spPr/>
        <p:txBody>
          <a:bodyPr/>
          <a:lstStyle/>
          <a:p>
            <a:r>
              <a:rPr lang="en-US" altLang="zh-CN" dirty="0"/>
              <a:t>Posição da rede de acesso na rede de </a:t>
            </a:r>
            <a:r>
              <a:rPr lang="en-US" altLang="zh-CN" dirty="0" err="1"/>
              <a:t>telecomunicações</a:t>
            </a:r>
            <a:endParaRPr lang="zh-CN" altLang="en-US" dirty="0"/>
          </a:p>
        </p:txBody>
      </p:sp>
    </p:spTree>
    <p:extLst>
      <p:ext uri="{BB962C8B-B14F-4D97-AF65-F5344CB8AC3E}">
        <p14:creationId xmlns:p14="http://schemas.microsoft.com/office/powerpoint/2010/main" val="2954609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 name="组合 74"/>
          <p:cNvGrpSpPr/>
          <p:nvPr/>
        </p:nvGrpSpPr>
        <p:grpSpPr>
          <a:xfrm>
            <a:off x="442911" y="1498895"/>
            <a:ext cx="11315140" cy="5003858"/>
            <a:chOff x="668564" y="1150971"/>
            <a:chExt cx="10395988" cy="4906165"/>
          </a:xfrm>
        </p:grpSpPr>
        <p:sp>
          <p:nvSpPr>
            <p:cNvPr id="77" name="直角三角形 76"/>
            <p:cNvSpPr/>
            <p:nvPr/>
          </p:nvSpPr>
          <p:spPr>
            <a:xfrm flipH="1">
              <a:off x="2725831" y="4550837"/>
              <a:ext cx="8283035" cy="1076557"/>
            </a:xfrm>
            <a:prstGeom prst="rtTriangle">
              <a:avLst/>
            </a:prstGeom>
            <a:solidFill>
              <a:schemeClr val="accent6">
                <a:alpha val="42000"/>
              </a:schemeClr>
            </a:solidFill>
            <a:ln>
              <a:noFill/>
            </a:ln>
          </p:spPr>
          <p:txBody>
            <a:bodyPr wrap="square" rtlCol="0" anchor="ctr">
              <a:spAutoFit/>
            </a:bodyPr>
            <a:lstStyle/>
            <a:p>
              <a:pPr marL="342900" indent="-342900" algn="ctr" fontAlgn="auto">
                <a:buFont typeface="+mj-lt"/>
                <a:buAutoNum type="arabicPeriod"/>
              </a:pPr>
              <a:endParaRPr lang="zh-CN" altLang="en-US" sz="18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8" name="圆角矩形 75"/>
            <p:cNvSpPr/>
            <p:nvPr/>
          </p:nvSpPr>
          <p:spPr>
            <a:xfrm>
              <a:off x="668565" y="1155042"/>
              <a:ext cx="1949963" cy="675595"/>
            </a:xfrm>
            <a:prstGeom prst="roundRect">
              <a:avLst>
                <a:gd name="adj" fmla="val 10604"/>
              </a:avLst>
            </a:prstGeom>
            <a:gradFill>
              <a:gsLst>
                <a:gs pos="0">
                  <a:srgbClr val="00B0F0"/>
                </a:gs>
                <a:gs pos="100000">
                  <a:srgbClr val="0070C0"/>
                </a:gs>
              </a:gsLst>
              <a:lin ang="5400000" scaled="1"/>
            </a:gradFill>
          </p:spPr>
          <p:txBody>
            <a:bodyPr wrap="square" rtlCol="0" anchor="ctr" anchorCtr="0">
              <a:noAutofit/>
            </a:bodyPr>
            <a:lstStyle/>
            <a:p>
              <a:pPr algn="ctr"/>
              <a:r>
                <a:rPr lang="en-US" altLang="zh-CN" sz="1600" b="1" dirty="0">
                  <a:solidFill>
                    <a:prstClr val="white"/>
                  </a:solidFill>
                  <a:latin typeface="Huawei Sans" panose="020C0503030203020204" pitchFamily="34" charset="0"/>
                  <a:ea typeface="方正兰亭黑简体" panose="02000000000000000000" pitchFamily="2" charset="-122"/>
                  <a:cs typeface="Huawei Sans" panose="020C0503030203020204" pitchFamily="34" charset="0"/>
                </a:rPr>
                <a:t>Voz</a:t>
              </a:r>
              <a:endParaRPr lang="zh-CN" altLang="en-US" sz="1600" b="1" dirty="0">
                <a:solidFill>
                  <a:prstClr val="white"/>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79" name="圆角矩形 75"/>
            <p:cNvSpPr/>
            <p:nvPr/>
          </p:nvSpPr>
          <p:spPr>
            <a:xfrm>
              <a:off x="668564" y="1874414"/>
              <a:ext cx="1949963" cy="3812593"/>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600" b="1"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0" name="矩形 79"/>
            <p:cNvSpPr/>
            <p:nvPr/>
          </p:nvSpPr>
          <p:spPr>
            <a:xfrm>
              <a:off x="668565" y="1889826"/>
              <a:ext cx="1949963" cy="2272751"/>
            </a:xfrm>
            <a:prstGeom prst="rect">
              <a:avLst/>
            </a:prstGeom>
          </p:spPr>
          <p:txBody>
            <a:bodyPr wrap="square">
              <a:spAutoFit/>
            </a:bodyPr>
            <a:lstStyle/>
            <a:p>
              <a:pPr marL="285750" indent="-285750" fontAlgn="auto">
                <a:lnSpc>
                  <a:spcPct val="150000"/>
                </a:lnSpc>
                <a:spcBef>
                  <a:spcPts val="0"/>
                </a:spcBef>
                <a:spcAft>
                  <a:spcPts val="0"/>
                </a:spcAft>
                <a:buFont typeface="Arial" panose="020B0604020202020204" pitchFamily="34" charset="0"/>
                <a:buChar char="•"/>
              </a:pPr>
              <a:r>
                <a:rPr lang="en-US" altLang="zh-CN" sz="1400" dirty="0"/>
                <a:t>Somente a comunicação de voz está envolvida. Os serviços de banda estreita exigem largura de banda fixa da rede.</a:t>
              </a:r>
              <a:endParaRPr lang="zh-CN" alt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1" name="圆角矩形 75"/>
            <p:cNvSpPr/>
            <p:nvPr/>
          </p:nvSpPr>
          <p:spPr>
            <a:xfrm>
              <a:off x="2787356" y="1150971"/>
              <a:ext cx="1948411" cy="675595"/>
            </a:xfrm>
            <a:prstGeom prst="roundRect">
              <a:avLst>
                <a:gd name="adj" fmla="val 10604"/>
              </a:avLst>
            </a:prstGeom>
            <a:gradFill>
              <a:gsLst>
                <a:gs pos="0">
                  <a:srgbClr val="00B0F0"/>
                </a:gs>
                <a:gs pos="100000">
                  <a:srgbClr val="0070C0"/>
                </a:gs>
              </a:gsLst>
              <a:lin ang="5400000" scaled="1"/>
            </a:gradFill>
          </p:spPr>
          <p:txBody>
            <a:bodyPr wrap="square" rtlCol="0" anchor="ctr" anchorCtr="0">
              <a:noAutofit/>
            </a:bodyPr>
            <a:lstStyle/>
            <a:p>
              <a:pPr algn="ctr" fontAlgn="auto">
                <a:spcBef>
                  <a:spcPts val="0"/>
                </a:spcBef>
                <a:spcAft>
                  <a:spcPts val="0"/>
                </a:spcAft>
              </a:pPr>
              <a:r>
                <a:rPr lang="en-US" altLang="zh-CN" sz="1600" b="1" dirty="0">
                  <a:solidFill>
                    <a:prstClr val="white"/>
                  </a:solidFill>
                  <a:latin typeface="Huawei Sans" panose="020C0503030203020204" pitchFamily="34" charset="0"/>
                  <a:ea typeface="方正兰亭黑简体" panose="02000000000000000000" pitchFamily="2" charset="-122"/>
                  <a:cs typeface="Huawei Sans" panose="020C0503030203020204" pitchFamily="34" charset="0"/>
                </a:rPr>
                <a:t>Navegação na Web</a:t>
              </a:r>
              <a:endParaRPr lang="zh-CN" altLang="en-US" sz="1600" b="1" dirty="0">
                <a:solidFill>
                  <a:prstClr val="white"/>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2" name="圆角矩形 75"/>
            <p:cNvSpPr/>
            <p:nvPr/>
          </p:nvSpPr>
          <p:spPr>
            <a:xfrm>
              <a:off x="2787356" y="1870343"/>
              <a:ext cx="1948411" cy="3816664"/>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600" b="1"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3" name="矩形 82"/>
            <p:cNvSpPr/>
            <p:nvPr/>
          </p:nvSpPr>
          <p:spPr>
            <a:xfrm>
              <a:off x="2813422" y="1874414"/>
              <a:ext cx="1922344" cy="2308523"/>
            </a:xfrm>
            <a:prstGeom prst="rect">
              <a:avLst/>
            </a:prstGeom>
          </p:spPr>
          <p:txBody>
            <a:bodyPr wrap="square">
              <a:spAutoFit/>
            </a:bodyPr>
            <a:lstStyle/>
            <a:p>
              <a:pPr marL="285750" indent="-285750" fontAlgn="auto">
                <a:lnSpc>
                  <a:spcPct val="150000"/>
                </a:lnSpc>
                <a:spcBef>
                  <a:spcPts val="0"/>
                </a:spcBef>
                <a:spcAft>
                  <a:spcPts val="0"/>
                </a:spcAft>
                <a:buFont typeface="Arial" panose="020B0604020202020204" pitchFamily="34" charset="0"/>
                <a:buChar char="•"/>
              </a:pPr>
              <a:r>
                <a:rPr lang="en-US" altLang="zh-CN" sz="1400" dirty="0"/>
                <a:t>Navegação simples na Web, visualização de texto e imagens</a:t>
              </a:r>
              <a:r>
                <a:rPr lang="zh-CN" alt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a:t>
              </a:r>
              <a:endParaRPr lang="en-US" altLang="zh-CN"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a:p>
              <a:pPr marL="285750" indent="-285750" fontAlgn="auto">
                <a:lnSpc>
                  <a:spcPct val="150000"/>
                </a:lnSpc>
                <a:spcBef>
                  <a:spcPts val="0"/>
                </a:spcBef>
                <a:spcAft>
                  <a:spcPts val="0"/>
                </a:spcAft>
                <a:buFont typeface="Arial" panose="020B0604020202020204" pitchFamily="34" charset="0"/>
                <a:buChar char="•"/>
              </a:pPr>
              <a:r>
                <a:rPr lang="en-US" altLang="zh-CN" sz="1400" dirty="0"/>
                <a:t>Mensagens instantâneas simples, transmissão de texto e imagens.</a:t>
              </a:r>
              <a:endParaRPr lang="zh-CN" alt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4" name="圆角矩形 75"/>
            <p:cNvSpPr/>
            <p:nvPr/>
          </p:nvSpPr>
          <p:spPr>
            <a:xfrm>
              <a:off x="4919283" y="1150971"/>
              <a:ext cx="1868484" cy="675595"/>
            </a:xfrm>
            <a:prstGeom prst="roundRect">
              <a:avLst>
                <a:gd name="adj" fmla="val 10604"/>
              </a:avLst>
            </a:prstGeom>
            <a:gradFill>
              <a:gsLst>
                <a:gs pos="0">
                  <a:srgbClr val="00B0F0"/>
                </a:gs>
                <a:gs pos="100000">
                  <a:srgbClr val="0070C0"/>
                </a:gs>
              </a:gsLst>
              <a:lin ang="5400000" scaled="1"/>
            </a:gradFill>
          </p:spPr>
          <p:txBody>
            <a:bodyPr wrap="square" rtlCol="0" anchor="ctr" anchorCtr="0">
              <a:noAutofit/>
            </a:bodyPr>
            <a:lstStyle/>
            <a:p>
              <a:pPr algn="ctr"/>
              <a:r>
                <a:rPr lang="en-US" altLang="zh-CN" sz="1600" b="1" dirty="0">
                  <a:solidFill>
                    <a:prstClr val="white"/>
                  </a:solidFill>
                  <a:latin typeface="Huawei Sans" panose="020C0503030203020204" pitchFamily="34" charset="0"/>
                  <a:ea typeface="方正兰亭黑简体" panose="02000000000000000000" pitchFamily="2" charset="-122"/>
                  <a:cs typeface="Huawei Sans" panose="020C0503030203020204" pitchFamily="34" charset="0"/>
                </a:rPr>
                <a:t>Jogo e Vídeo Online</a:t>
              </a:r>
              <a:endParaRPr lang="zh-CN" altLang="en-US" sz="1600" b="1" dirty="0">
                <a:solidFill>
                  <a:prstClr val="white"/>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5" name="圆角矩形 75"/>
            <p:cNvSpPr/>
            <p:nvPr/>
          </p:nvSpPr>
          <p:spPr>
            <a:xfrm>
              <a:off x="4919283" y="1870343"/>
              <a:ext cx="1868484" cy="3816664"/>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600" b="1"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6" name="矩形 85"/>
            <p:cNvSpPr/>
            <p:nvPr/>
          </p:nvSpPr>
          <p:spPr>
            <a:xfrm>
              <a:off x="4934999" y="1889826"/>
              <a:ext cx="1852768" cy="1357955"/>
            </a:xfrm>
            <a:prstGeom prst="rect">
              <a:avLst/>
            </a:prstGeom>
          </p:spPr>
          <p:txBody>
            <a:bodyPr wrap="square">
              <a:spAutoFit/>
            </a:bodyPr>
            <a:lstStyle/>
            <a:p>
              <a:pPr marL="285750" indent="-285750" fontAlgn="auto">
                <a:lnSpc>
                  <a:spcPct val="150000"/>
                </a:lnSpc>
                <a:spcBef>
                  <a:spcPts val="0"/>
                </a:spcBef>
                <a:spcAft>
                  <a:spcPts val="0"/>
                </a:spcAft>
                <a:buFont typeface="Arial" panose="020B0604020202020204" pitchFamily="34" charset="0"/>
                <a:buChar char="•"/>
              </a:pPr>
              <a:r>
                <a:rPr lang="en-US" altLang="zh-CN" sz="1400" dirty="0"/>
                <a:t>Jogos online</a:t>
              </a:r>
            </a:p>
            <a:p>
              <a:pPr marL="285750" indent="-285750" fontAlgn="auto">
                <a:lnSpc>
                  <a:spcPct val="150000"/>
                </a:lnSpc>
                <a:spcBef>
                  <a:spcPts val="0"/>
                </a:spcBef>
                <a:spcAft>
                  <a:spcPts val="0"/>
                </a:spcAft>
                <a:buFont typeface="Arial" panose="020B0604020202020204" pitchFamily="34" charset="0"/>
                <a:buChar char="•"/>
              </a:pPr>
              <a:r>
                <a:rPr lang="en-US" altLang="zh-CN" sz="1400" dirty="0"/>
                <a:t>Vídeo online</a:t>
              </a:r>
            </a:p>
            <a:p>
              <a:pPr marL="285750" indent="-285750" fontAlgn="auto">
                <a:lnSpc>
                  <a:spcPct val="150000"/>
                </a:lnSpc>
                <a:spcBef>
                  <a:spcPts val="0"/>
                </a:spcBef>
                <a:spcAft>
                  <a:spcPts val="0"/>
                </a:spcAft>
                <a:buFont typeface="Arial" panose="020B0604020202020204" pitchFamily="34" charset="0"/>
                <a:buChar char="•"/>
              </a:pPr>
              <a:r>
                <a:rPr lang="en-US" altLang="zh-CN" sz="1400" dirty="0"/>
                <a:t>Músicas online</a:t>
              </a:r>
            </a:p>
            <a:p>
              <a:pPr marL="285750" indent="-285750" fontAlgn="auto">
                <a:lnSpc>
                  <a:spcPct val="150000"/>
                </a:lnSpc>
                <a:spcBef>
                  <a:spcPts val="0"/>
                </a:spcBef>
                <a:spcAft>
                  <a:spcPts val="0"/>
                </a:spcAft>
                <a:buFont typeface="Arial" panose="020B0604020202020204" pitchFamily="34" charset="0"/>
                <a:buChar char="•"/>
              </a:pPr>
              <a:r>
                <a:rPr lang="en-US" altLang="zh-CN" sz="1400" dirty="0"/>
                <a:t>Mensagem Instantânea com Vídeo</a:t>
              </a:r>
              <a:endParaRPr lang="zh-CN" alt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7" name="圆角矩形 75"/>
            <p:cNvSpPr/>
            <p:nvPr/>
          </p:nvSpPr>
          <p:spPr>
            <a:xfrm>
              <a:off x="6971285" y="1150971"/>
              <a:ext cx="1948409" cy="675595"/>
            </a:xfrm>
            <a:prstGeom prst="roundRect">
              <a:avLst>
                <a:gd name="adj" fmla="val 10604"/>
              </a:avLst>
            </a:prstGeom>
            <a:gradFill>
              <a:gsLst>
                <a:gs pos="0">
                  <a:srgbClr val="00B0F0"/>
                </a:gs>
                <a:gs pos="100000">
                  <a:srgbClr val="0070C0"/>
                </a:gs>
              </a:gsLst>
              <a:lin ang="5400000" scaled="1"/>
            </a:gradFill>
          </p:spPr>
          <p:txBody>
            <a:bodyPr wrap="square" rtlCol="0" anchor="ctr" anchorCtr="0">
              <a:noAutofit/>
            </a:bodyPr>
            <a:lstStyle/>
            <a:p>
              <a:pPr algn="ctr"/>
              <a:r>
                <a:rPr lang="en-US" altLang="zh-CN" sz="1600" b="1" dirty="0">
                  <a:solidFill>
                    <a:prstClr val="white"/>
                  </a:solidFill>
                  <a:latin typeface="Huawei Sans" panose="020C0503030203020204" pitchFamily="34" charset="0"/>
                  <a:ea typeface="方正兰亭黑简体" panose="02000000000000000000" pitchFamily="2" charset="-122"/>
                  <a:cs typeface="Huawei Sans" panose="020C0503030203020204" pitchFamily="34" charset="0"/>
                </a:rPr>
                <a:t>Jogos e vídeos de alta definição</a:t>
              </a:r>
              <a:endParaRPr lang="zh-CN" altLang="en-US" sz="1600" b="1" dirty="0">
                <a:solidFill>
                  <a:prstClr val="white"/>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8" name="圆角矩形 75"/>
            <p:cNvSpPr/>
            <p:nvPr/>
          </p:nvSpPr>
          <p:spPr>
            <a:xfrm>
              <a:off x="6971285" y="1870343"/>
              <a:ext cx="1948409" cy="3816664"/>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600" b="1"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89" name="矩形 88"/>
            <p:cNvSpPr/>
            <p:nvPr/>
          </p:nvSpPr>
          <p:spPr>
            <a:xfrm>
              <a:off x="6971284" y="1917959"/>
              <a:ext cx="1940345" cy="1991666"/>
            </a:xfrm>
            <a:prstGeom prst="rect">
              <a:avLst/>
            </a:prstGeom>
          </p:spPr>
          <p:txBody>
            <a:bodyPr wrap="square">
              <a:spAutoFit/>
            </a:bodyPr>
            <a:lstStyle/>
            <a:p>
              <a:pPr marL="285750" indent="-285750" fontAlgn="auto">
                <a:lnSpc>
                  <a:spcPct val="150000"/>
                </a:lnSpc>
                <a:spcBef>
                  <a:spcPts val="0"/>
                </a:spcBef>
                <a:spcAft>
                  <a:spcPts val="0"/>
                </a:spcAft>
                <a:buFont typeface="Arial" panose="020B0604020202020204" pitchFamily="34" charset="0"/>
                <a:buChar char="•"/>
              </a:pPr>
              <a:r>
                <a:rPr lang="en-US" altLang="zh-CN" sz="1400" dirty="0"/>
                <a:t>Jogos online em alta definição</a:t>
              </a:r>
            </a:p>
            <a:p>
              <a:pPr marL="285750" indent="-285750" fontAlgn="auto">
                <a:lnSpc>
                  <a:spcPct val="150000"/>
                </a:lnSpc>
                <a:spcBef>
                  <a:spcPts val="0"/>
                </a:spcBef>
                <a:spcAft>
                  <a:spcPts val="0"/>
                </a:spcAft>
                <a:buFont typeface="Arial" panose="020B0604020202020204" pitchFamily="34" charset="0"/>
                <a:buChar char="•"/>
              </a:pPr>
              <a:r>
                <a:rPr lang="en-US" altLang="zh-CN" sz="1400" dirty="0"/>
                <a:t>vídeo online de alta definição</a:t>
              </a:r>
            </a:p>
            <a:p>
              <a:pPr marL="285750" indent="-285750" fontAlgn="auto">
                <a:lnSpc>
                  <a:spcPct val="150000"/>
                </a:lnSpc>
                <a:spcBef>
                  <a:spcPts val="0"/>
                </a:spcBef>
                <a:spcAft>
                  <a:spcPts val="0"/>
                </a:spcAft>
                <a:buFont typeface="Arial" panose="020B0604020202020204" pitchFamily="34" charset="0"/>
                <a:buChar char="•"/>
              </a:pPr>
              <a:r>
                <a:rPr lang="en-US" altLang="zh-CN"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rPr>
                <a:t>IPTV</a:t>
              </a:r>
            </a:p>
            <a:p>
              <a:pPr marL="285750" indent="-285750" fontAlgn="auto">
                <a:lnSpc>
                  <a:spcPct val="150000"/>
                </a:lnSpc>
                <a:spcBef>
                  <a:spcPts val="0"/>
                </a:spcBef>
                <a:spcAft>
                  <a:spcPts val="0"/>
                </a:spcAft>
                <a:buFont typeface="Arial" panose="020B0604020202020204" pitchFamily="34" charset="0"/>
                <a:buChar char="•"/>
              </a:pPr>
              <a:r>
                <a:rPr lang="en-US" altLang="zh-CN" sz="1400" dirty="0"/>
                <a:t>Música de alta qualidade</a:t>
              </a:r>
            </a:p>
            <a:p>
              <a:pPr marL="285750" indent="-285750" fontAlgn="auto">
                <a:lnSpc>
                  <a:spcPct val="150000"/>
                </a:lnSpc>
                <a:spcBef>
                  <a:spcPts val="0"/>
                </a:spcBef>
                <a:spcAft>
                  <a:spcPts val="0"/>
                </a:spcAft>
                <a:buFont typeface="Arial" panose="020B0604020202020204" pitchFamily="34" charset="0"/>
                <a:buChar char="•"/>
              </a:pPr>
              <a:r>
                <a:rPr lang="en-US" altLang="zh-CN" sz="1400" dirty="0"/>
                <a:t>Mensagens instantâneas de alta definição</a:t>
              </a:r>
              <a:endParaRPr lang="zh-CN" alt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0" name="圆角矩形 75"/>
            <p:cNvSpPr/>
            <p:nvPr/>
          </p:nvSpPr>
          <p:spPr>
            <a:xfrm>
              <a:off x="9103211" y="1150971"/>
              <a:ext cx="1953105" cy="675595"/>
            </a:xfrm>
            <a:prstGeom prst="roundRect">
              <a:avLst>
                <a:gd name="adj" fmla="val 10604"/>
              </a:avLst>
            </a:prstGeom>
            <a:gradFill>
              <a:gsLst>
                <a:gs pos="0">
                  <a:srgbClr val="00B0F0"/>
                </a:gs>
                <a:gs pos="100000">
                  <a:srgbClr val="0070C0"/>
                </a:gs>
              </a:gsLst>
              <a:lin ang="5400000" scaled="1"/>
            </a:gradFill>
          </p:spPr>
          <p:txBody>
            <a:bodyPr wrap="square" rtlCol="0" anchor="ctr" anchorCtr="0">
              <a:noAutofit/>
            </a:bodyPr>
            <a:lstStyle/>
            <a:p>
              <a:pPr algn="ctr" fontAlgn="auto">
                <a:spcBef>
                  <a:spcPts val="0"/>
                </a:spcBef>
                <a:spcAft>
                  <a:spcPts val="0"/>
                </a:spcAft>
              </a:pPr>
              <a:r>
                <a:rPr lang="en-US" altLang="zh-CN" sz="1600" b="1" dirty="0">
                  <a:solidFill>
                    <a:prstClr val="white"/>
                  </a:solidFill>
                  <a:latin typeface="Huawei Sans" panose="020C0503030203020204" pitchFamily="34" charset="0"/>
                  <a:ea typeface="方正兰亭黑简体" panose="02000000000000000000" pitchFamily="2" charset="-122"/>
                  <a:cs typeface="Huawei Sans" panose="020C0503030203020204" pitchFamily="34" charset="0"/>
                </a:rPr>
                <a:t>4K e vários serviços</a:t>
              </a:r>
              <a:endParaRPr lang="zh-CN" altLang="en-US" sz="1600" b="1" dirty="0">
                <a:solidFill>
                  <a:prstClr val="white"/>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1" name="圆角矩形 75"/>
            <p:cNvSpPr/>
            <p:nvPr/>
          </p:nvSpPr>
          <p:spPr>
            <a:xfrm>
              <a:off x="9103211" y="1870343"/>
              <a:ext cx="1961341" cy="3816664"/>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endParaRPr lang="en-US" altLang="zh-CN" sz="1600" b="1"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92" name="矩形 91"/>
            <p:cNvSpPr/>
            <p:nvPr/>
          </p:nvSpPr>
          <p:spPr>
            <a:xfrm>
              <a:off x="9103213" y="1901033"/>
              <a:ext cx="1905652" cy="1357955"/>
            </a:xfrm>
            <a:prstGeom prst="rect">
              <a:avLst/>
            </a:prstGeom>
          </p:spPr>
          <p:txBody>
            <a:bodyPr wrap="square">
              <a:spAutoFit/>
            </a:bodyPr>
            <a:lstStyle/>
            <a:p>
              <a:pPr marL="285750" indent="-285750" fontAlgn="auto">
                <a:lnSpc>
                  <a:spcPct val="150000"/>
                </a:lnSpc>
                <a:spcBef>
                  <a:spcPts val="0"/>
                </a:spcBef>
                <a:spcAft>
                  <a:spcPts val="0"/>
                </a:spcAft>
                <a:buFont typeface="Arial" panose="020B0604020202020204" pitchFamily="34" charset="0"/>
                <a:buChar char="•"/>
              </a:pPr>
              <a:r>
                <a:rPr lang="en-US" altLang="zh-CN" sz="1400" dirty="0"/>
                <a:t>vídeo de 4K/IPTV</a:t>
              </a:r>
            </a:p>
            <a:p>
              <a:pPr marL="285750" indent="-285750" fontAlgn="auto">
                <a:lnSpc>
                  <a:spcPct val="150000"/>
                </a:lnSpc>
                <a:spcBef>
                  <a:spcPts val="0"/>
                </a:spcBef>
                <a:spcAft>
                  <a:spcPts val="0"/>
                </a:spcAft>
                <a:buFont typeface="Arial" panose="020B0604020202020204" pitchFamily="34" charset="0"/>
                <a:buChar char="•"/>
              </a:pPr>
              <a:r>
                <a:rPr lang="en-US" altLang="zh-CN" sz="1400" dirty="0"/>
                <a:t>Acesso a vários serviços, como vigilância por vídeo</a:t>
              </a:r>
              <a:endParaRPr lang="en-US" altLang="zh-CN"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p:txBody>
        </p:sp>
        <p:cxnSp>
          <p:nvCxnSpPr>
            <p:cNvPr id="93" name="直接箭头连接符 92"/>
            <p:cNvCxnSpPr/>
            <p:nvPr/>
          </p:nvCxnSpPr>
          <p:spPr>
            <a:xfrm flipV="1">
              <a:off x="4644116" y="5881091"/>
              <a:ext cx="6273100" cy="884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4" name="文本框 93"/>
            <p:cNvSpPr txBox="1"/>
            <p:nvPr/>
          </p:nvSpPr>
          <p:spPr>
            <a:xfrm>
              <a:off x="2202425" y="5755368"/>
              <a:ext cx="2129171" cy="301768"/>
            </a:xfrm>
            <a:prstGeom prst="rect">
              <a:avLst/>
            </a:prstGeom>
            <a:noFill/>
          </p:spPr>
          <p:txBody>
            <a:bodyPr wrap="none" rtlCol="0">
              <a:spAutoFit/>
            </a:bodyPr>
            <a:lstStyle/>
            <a:p>
              <a:pPr fontAlgn="auto">
                <a:spcBef>
                  <a:spcPts val="0"/>
                </a:spcBef>
                <a:spcAft>
                  <a:spcPts val="0"/>
                </a:spcAft>
              </a:pPr>
              <a:r>
                <a:rPr lang="en-US" altLang="zh-CN" sz="1400" dirty="0"/>
                <a:t>Requisito de largura de banda</a:t>
              </a:r>
              <a:endParaRPr lang="zh-CN" altLang="en-US" sz="1400" dirty="0">
                <a:solidFill>
                  <a:prstClr val="black"/>
                </a:solidFill>
                <a:latin typeface="Huawei Sans" panose="020C0503030203020204" pitchFamily="34" charset="0"/>
                <a:ea typeface="方正兰亭黑简体" panose="02000000000000000000" pitchFamily="2" charset="-122"/>
                <a:cs typeface="Huawei Sans" panose="020C0503030203020204" pitchFamily="34" charset="0"/>
              </a:endParaRPr>
            </a:p>
          </p:txBody>
        </p:sp>
      </p:grpSp>
      <p:sp>
        <p:nvSpPr>
          <p:cNvPr id="5" name="标题 4"/>
          <p:cNvSpPr>
            <a:spLocks noGrp="1"/>
          </p:cNvSpPr>
          <p:nvPr>
            <p:ph type="title"/>
          </p:nvPr>
        </p:nvSpPr>
        <p:spPr/>
        <p:txBody>
          <a:bodyPr/>
          <a:lstStyle/>
          <a:p>
            <a:r>
              <a:rPr lang="en-US" altLang="zh-CN" dirty="0"/>
              <a:t>Histórico: </a:t>
            </a:r>
            <a:r>
              <a:rPr lang="en-US" altLang="zh-CN" dirty="0" err="1"/>
              <a:t>Ampliação</a:t>
            </a:r>
            <a:r>
              <a:rPr lang="en-US" altLang="zh-CN" dirty="0"/>
              <a:t> de serviços ao </a:t>
            </a:r>
            <a:r>
              <a:rPr lang="en-US" altLang="zh-CN" dirty="0" err="1"/>
              <a:t>usuário</a:t>
            </a:r>
            <a:r>
              <a:rPr lang="en-US" altLang="zh-CN" dirty="0"/>
              <a:t> </a:t>
            </a:r>
            <a:r>
              <a:rPr lang="en-US" altLang="zh-CN" dirty="0" err="1"/>
              <a:t>desenvolvendo</a:t>
            </a:r>
            <a:r>
              <a:rPr lang="en-US" altLang="zh-CN" dirty="0"/>
              <a:t> as </a:t>
            </a:r>
            <a:r>
              <a:rPr lang="en-US" altLang="zh-CN" dirty="0" err="1"/>
              <a:t>tecnologias</a:t>
            </a:r>
            <a:r>
              <a:rPr lang="en-US" altLang="zh-CN" dirty="0"/>
              <a:t> de acesso</a:t>
            </a:r>
            <a:endParaRPr lang="zh-CN" altLang="en-US" dirty="0"/>
          </a:p>
        </p:txBody>
      </p:sp>
    </p:spTree>
    <p:extLst>
      <p:ext uri="{BB962C8B-B14F-4D97-AF65-F5344CB8AC3E}">
        <p14:creationId xmlns:p14="http://schemas.microsoft.com/office/powerpoint/2010/main" val="4052586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Principais tecnologias de acesso à banda larga</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3690329288"/>
              </p:ext>
            </p:extLst>
          </p:nvPr>
        </p:nvGraphicFramePr>
        <p:xfrm>
          <a:off x="1738067" y="1717962"/>
          <a:ext cx="9688334" cy="3555462"/>
        </p:xfrm>
        <a:graphic>
          <a:graphicData uri="http://schemas.openxmlformats.org/drawingml/2006/table">
            <a:tbl>
              <a:tblPr/>
              <a:tblGrid>
                <a:gridCol w="4640006">
                  <a:extLst>
                    <a:ext uri="{9D8B030D-6E8A-4147-A177-3AD203B41FA5}">
                      <a16:colId xmlns:a16="http://schemas.microsoft.com/office/drawing/2014/main" val="20000"/>
                    </a:ext>
                  </a:extLst>
                </a:gridCol>
                <a:gridCol w="5048328">
                  <a:extLst>
                    <a:ext uri="{9D8B030D-6E8A-4147-A177-3AD203B41FA5}">
                      <a16:colId xmlns:a16="http://schemas.microsoft.com/office/drawing/2014/main" val="20001"/>
                    </a:ext>
                  </a:extLst>
                </a:gridCol>
              </a:tblGrid>
              <a:tr h="720080">
                <a:tc>
                  <a:txBody>
                    <a:bodyPr/>
                    <a:lstStyle/>
                    <a:p>
                      <a:pPr algn="ctr"/>
                      <a:r>
                        <a:rPr lang="en-US" altLang="zh-CN" sz="1799" b="1" kern="1200" dirty="0">
                          <a:solidFill>
                            <a:schemeClr val="bg1"/>
                          </a:solidFill>
                          <a:effectLst/>
                          <a:latin typeface="+mn-lt"/>
                          <a:ea typeface="+mn-ea"/>
                          <a:cs typeface="+mn-cs"/>
                        </a:rPr>
                        <a:t>Tecnologia de acesso com fio</a:t>
                      </a:r>
                      <a:endParaRPr lang="zh-CN" altLang="en-US" sz="1600" b="1" dirty="0">
                        <a:solidFill>
                          <a:schemeClr val="bg1"/>
                        </a:solidFill>
                        <a:effectLst/>
                        <a:latin typeface="+mn-lt"/>
                        <a:ea typeface="+mn-ea"/>
                      </a:endParaRPr>
                    </a:p>
                  </a:txBody>
                  <a:tcPr marL="72000" marR="72000" marT="36000" marB="3600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tc>
                  <a:txBody>
                    <a:bodyPr/>
                    <a:lstStyle/>
                    <a:p>
                      <a:pPr algn="ctr"/>
                      <a:r>
                        <a:rPr lang="en-US" altLang="zh-CN" sz="1799" b="1" kern="1200" dirty="0">
                          <a:solidFill>
                            <a:schemeClr val="bg1"/>
                          </a:solidFill>
                          <a:effectLst/>
                          <a:latin typeface="+mn-lt"/>
                          <a:ea typeface="+mn-ea"/>
                          <a:cs typeface="+mn-cs"/>
                        </a:rPr>
                        <a:t>Tecnologia de acesso sem fio</a:t>
                      </a:r>
                      <a:endParaRPr lang="zh-CN" altLang="en-US" sz="1600" b="1" dirty="0">
                        <a:solidFill>
                          <a:schemeClr val="bg1"/>
                        </a:solidFill>
                        <a:effectLst/>
                        <a:latin typeface="+mn-lt"/>
                        <a:ea typeface="+mn-ea"/>
                      </a:endParaRPr>
                    </a:p>
                  </a:txBody>
                  <a:tcPr marL="72000" marR="72000" marT="36000" marB="3600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1783084">
                <a:tc>
                  <a:txBody>
                    <a:bodyPr/>
                    <a:lstStyle/>
                    <a:p>
                      <a:pPr marL="285750" lvl="1" indent="-285750">
                        <a:spcBef>
                          <a:spcPts val="600"/>
                        </a:spcBef>
                        <a:spcAft>
                          <a:spcPts val="600"/>
                        </a:spcAft>
                        <a:buFont typeface="Arial" panose="020B0604020202020204" pitchFamily="34" charset="0"/>
                        <a:buChar char="•"/>
                      </a:pPr>
                      <a:r>
                        <a:rPr lang="en-US" altLang="zh-CN" sz="1600" kern="1200" dirty="0">
                          <a:solidFill>
                            <a:schemeClr val="tx1"/>
                          </a:solidFill>
                          <a:effectLst/>
                          <a:latin typeface="+mn-lt"/>
                          <a:ea typeface="+mn-ea"/>
                          <a:cs typeface="+mn-cs"/>
                        </a:rPr>
                        <a:t>Linha de assinante digital</a:t>
                      </a:r>
                      <a:r>
                        <a:rPr lang="zh-CN" altLang="en-US" sz="1600" dirty="0">
                          <a:latin typeface="+mn-lt"/>
                          <a:ea typeface="方正兰亭黑简体" panose="02000000000000000000" pitchFamily="2" charset="-122"/>
                          <a:cs typeface="Huawei Sans" panose="020C0503030203020204" pitchFamily="34" charset="0"/>
                        </a:rPr>
                        <a:t>(</a:t>
                      </a:r>
                      <a:r>
                        <a:rPr lang="en-US" altLang="zh-CN" sz="1600" dirty="0">
                          <a:latin typeface="+mn-lt"/>
                          <a:ea typeface="方正兰亭黑简体" panose="02000000000000000000" pitchFamily="2" charset="-122"/>
                          <a:cs typeface="Huawei Sans" panose="020C0503030203020204" pitchFamily="34" charset="0"/>
                        </a:rPr>
                        <a:t>xDSL</a:t>
                      </a:r>
                      <a:r>
                        <a:rPr lang="zh-CN" altLang="en-US" sz="1600" dirty="0">
                          <a:latin typeface="+mn-lt"/>
                          <a:ea typeface="方正兰亭黑简体" panose="02000000000000000000" pitchFamily="2" charset="-122"/>
                          <a:cs typeface="Huawei Sans" panose="020C0503030203020204" pitchFamily="34" charset="0"/>
                        </a:rPr>
                        <a:t>)</a:t>
                      </a:r>
                    </a:p>
                    <a:p>
                      <a:pPr marL="285750" lvl="1" indent="-285750">
                        <a:spcBef>
                          <a:spcPts val="600"/>
                        </a:spcBef>
                        <a:spcAft>
                          <a:spcPts val="600"/>
                        </a:spcAft>
                        <a:buFont typeface="Arial" panose="020B0604020202020204" pitchFamily="34" charset="0"/>
                        <a:buChar char="•"/>
                      </a:pPr>
                      <a:r>
                        <a:rPr lang="en-US" altLang="zh-CN" sz="1600" kern="1200" dirty="0">
                          <a:solidFill>
                            <a:schemeClr val="tx1"/>
                          </a:solidFill>
                          <a:effectLst/>
                          <a:latin typeface="+mn-lt"/>
                          <a:ea typeface="+mn-ea"/>
                          <a:cs typeface="+mn-cs"/>
                        </a:rPr>
                        <a:t>Fibra Híbrida Coaxial</a:t>
                      </a:r>
                      <a:r>
                        <a:rPr lang="zh-CN" altLang="en-US" sz="1600" dirty="0">
                          <a:latin typeface="+mn-lt"/>
                          <a:ea typeface="方正兰亭黑简体" panose="02000000000000000000" pitchFamily="2" charset="-122"/>
                          <a:cs typeface="Huawei Sans" panose="020C0503030203020204" pitchFamily="34" charset="0"/>
                        </a:rPr>
                        <a:t>(</a:t>
                      </a:r>
                      <a:r>
                        <a:rPr lang="en-US" altLang="zh-CN" sz="1600" dirty="0">
                          <a:latin typeface="+mn-lt"/>
                          <a:ea typeface="方正兰亭黑简体" panose="02000000000000000000" pitchFamily="2" charset="-122"/>
                          <a:cs typeface="Huawei Sans" panose="020C0503030203020204" pitchFamily="34" charset="0"/>
                        </a:rPr>
                        <a:t>HFC</a:t>
                      </a:r>
                      <a:r>
                        <a:rPr lang="zh-CN" altLang="en-US" sz="1600" dirty="0">
                          <a:latin typeface="+mn-lt"/>
                          <a:ea typeface="方正兰亭黑简体" panose="02000000000000000000" pitchFamily="2" charset="-122"/>
                          <a:cs typeface="Huawei Sans" panose="020C0503030203020204" pitchFamily="34" charset="0"/>
                        </a:rPr>
                        <a:t>)</a:t>
                      </a:r>
                    </a:p>
                    <a:p>
                      <a:pPr marL="285750" lvl="1" indent="-285750">
                        <a:spcBef>
                          <a:spcPts val="600"/>
                        </a:spcBef>
                        <a:spcAft>
                          <a:spcPts val="600"/>
                        </a:spcAft>
                        <a:buFont typeface="Arial" panose="020B0604020202020204" pitchFamily="34" charset="0"/>
                        <a:buChar char="•"/>
                      </a:pPr>
                      <a:r>
                        <a:rPr lang="en-US" altLang="zh-CN" sz="1600" dirty="0">
                          <a:latin typeface="+mn-lt"/>
                          <a:ea typeface="方正兰亭黑简体" panose="02000000000000000000" pitchFamily="2" charset="-122"/>
                          <a:cs typeface="Huawei Sans" panose="020C0503030203020204" pitchFamily="34" charset="0"/>
                        </a:rPr>
                        <a:t>Comunicação de linha de </a:t>
                      </a:r>
                      <a:r>
                        <a:rPr lang="en-US" altLang="zh-CN" sz="1600" dirty="0" err="1">
                          <a:latin typeface="+mn-lt"/>
                          <a:ea typeface="方正兰亭黑简体" panose="02000000000000000000" pitchFamily="2" charset="-122"/>
                          <a:cs typeface="Huawei Sans" panose="020C0503030203020204" pitchFamily="34" charset="0"/>
                        </a:rPr>
                        <a:t>energia</a:t>
                      </a:r>
                      <a:r>
                        <a:rPr lang="en-US" altLang="zh-CN" sz="1600" dirty="0">
                          <a:latin typeface="+mn-lt"/>
                          <a:ea typeface="方正兰亭黑简体" panose="02000000000000000000" pitchFamily="2" charset="-122"/>
                          <a:cs typeface="Huawei Sans" panose="020C0503030203020204" pitchFamily="34" charset="0"/>
                        </a:rPr>
                        <a:t> (PLC)</a:t>
                      </a:r>
                    </a:p>
                    <a:p>
                      <a:pPr marL="285750" lvl="1" indent="-285750">
                        <a:spcBef>
                          <a:spcPts val="600"/>
                        </a:spcBef>
                        <a:spcAft>
                          <a:spcPts val="600"/>
                        </a:spcAft>
                        <a:buFont typeface="Arial" panose="020B0604020202020204" pitchFamily="34" charset="0"/>
                        <a:buChar char="•"/>
                      </a:pPr>
                      <a:r>
                        <a:rPr lang="en-US" altLang="zh-CN" sz="1600" dirty="0">
                          <a:latin typeface="+mn-lt"/>
                          <a:ea typeface="方正兰亭黑简体" panose="02000000000000000000" pitchFamily="2" charset="-122"/>
                          <a:cs typeface="Huawei Sans" panose="020C0503030203020204" pitchFamily="34" charset="0"/>
                        </a:rPr>
                        <a:t>LAN Ethernet</a:t>
                      </a:r>
                      <a:r>
                        <a:rPr lang="zh-CN" altLang="en-US" sz="1600" dirty="0">
                          <a:latin typeface="+mn-lt"/>
                          <a:ea typeface="方正兰亭黑简体" panose="02000000000000000000" pitchFamily="2" charset="-122"/>
                          <a:cs typeface="Huawei Sans" panose="020C0503030203020204" pitchFamily="34" charset="0"/>
                        </a:rPr>
                        <a:t>(</a:t>
                      </a:r>
                      <a:r>
                        <a:rPr lang="en-US" altLang="zh-CN" sz="1600" kern="1200" dirty="0">
                          <a:solidFill>
                            <a:schemeClr val="tx1"/>
                          </a:solidFill>
                          <a:effectLst/>
                          <a:latin typeface="+mn-lt"/>
                          <a:ea typeface="+mn-ea"/>
                          <a:cs typeface="+mn-cs"/>
                        </a:rPr>
                        <a:t>Mídia de par trançado</a:t>
                      </a:r>
                      <a:r>
                        <a:rPr lang="zh-CN" altLang="en-US" sz="1600" dirty="0">
                          <a:latin typeface="+mn-lt"/>
                          <a:ea typeface="方正兰亭黑简体" panose="02000000000000000000" pitchFamily="2" charset="-122"/>
                          <a:cs typeface="Huawei Sans" panose="020C0503030203020204" pitchFamily="34" charset="0"/>
                        </a:rPr>
                        <a:t>)</a:t>
                      </a:r>
                    </a:p>
                  </a:txBody>
                  <a:tcPr marL="72000" marR="72000" marT="36000" marB="3600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285750" lvl="1" indent="-285750">
                        <a:spcBef>
                          <a:spcPts val="600"/>
                        </a:spcBef>
                        <a:spcAft>
                          <a:spcPts val="600"/>
                        </a:spcAft>
                        <a:buFont typeface="Arial" panose="020B0604020202020204" pitchFamily="34" charset="0"/>
                        <a:buChar char="•"/>
                      </a:pPr>
                      <a:r>
                        <a:rPr lang="en-US" altLang="zh-CN" sz="1600" kern="1200" dirty="0">
                          <a:solidFill>
                            <a:schemeClr val="tx1"/>
                          </a:solidFill>
                          <a:effectLst/>
                          <a:latin typeface="+mn-lt"/>
                          <a:ea typeface="+mn-ea"/>
                          <a:cs typeface="+mn-cs"/>
                        </a:rPr>
                        <a:t>Sem fio </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(GPRS / EDGE</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3G)</a:t>
                      </a:r>
                    </a:p>
                    <a:p>
                      <a:pPr marL="285750" lvl="1" indent="-285750">
                        <a:spcBef>
                          <a:spcPts val="600"/>
                        </a:spcBef>
                        <a:spcAft>
                          <a:spcPts val="600"/>
                        </a:spcAft>
                        <a:buFont typeface="Arial" panose="020B0604020202020204" pitchFamily="34" charset="0"/>
                        <a:buChar char="•"/>
                      </a:pP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WIFI</a:t>
                      </a:r>
                    </a:p>
                    <a:p>
                      <a:pPr marL="285750" lvl="1" indent="-285750">
                        <a:spcBef>
                          <a:spcPts val="600"/>
                        </a:spcBef>
                        <a:spcAft>
                          <a:spcPts val="600"/>
                        </a:spcAft>
                        <a:buFont typeface="Arial" panose="020B0604020202020204" pitchFamily="34" charset="0"/>
                        <a:buChar char="•"/>
                      </a:pPr>
                      <a:r>
                        <a:rPr lang="en-US" altLang="zh-CN" sz="1600" kern="1200" dirty="0">
                          <a:solidFill>
                            <a:schemeClr val="tx1"/>
                          </a:solidFill>
                          <a:effectLst/>
                          <a:latin typeface="+mn-lt"/>
                          <a:ea typeface="+mn-ea"/>
                          <a:cs typeface="+mn-cs"/>
                        </a:rPr>
                        <a:t>Transmissão de Dados por Satélite</a:t>
                      </a:r>
                      <a:endParaRPr lang="zh-CN" altLang="en-US" sz="1600" dirty="0">
                        <a:latin typeface="Huawei Sans" panose="020C0503030203020204" pitchFamily="34" charset="0"/>
                        <a:ea typeface="方正兰亭黑简体" panose="02000000000000000000" pitchFamily="2" charset="-122"/>
                        <a:cs typeface="Huawei Sans" panose="020C0503030203020204" pitchFamily="34" charset="0"/>
                      </a:endParaRPr>
                    </a:p>
                  </a:txBody>
                  <a:tcPr marL="72000" marR="72000" marT="36000" marB="3600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1"/>
                  </a:ext>
                </a:extLst>
              </a:tr>
              <a:tr h="1052298">
                <a:tc>
                  <a:txBody>
                    <a:bodyPr/>
                    <a:lstStyle/>
                    <a:p>
                      <a:pPr marL="285750" indent="-285750" algn="l">
                        <a:spcBef>
                          <a:spcPts val="600"/>
                        </a:spcBef>
                        <a:spcAft>
                          <a:spcPts val="600"/>
                        </a:spcAft>
                        <a:buFont typeface="Arial" panose="020B0604020202020204" pitchFamily="34" charset="0"/>
                        <a:buChar char="•"/>
                      </a:pPr>
                      <a:r>
                        <a:rPr lang="en-US" altLang="zh-CN" sz="1600" kern="1200" dirty="0">
                          <a:solidFill>
                            <a:schemeClr val="tx1"/>
                          </a:solidFill>
                          <a:effectLst/>
                          <a:latin typeface="+mn-lt"/>
                          <a:ea typeface="+mn-ea"/>
                          <a:cs typeface="+mn-cs"/>
                        </a:rPr>
                        <a:t>Acesso óptico</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600" dirty="0">
                          <a:latin typeface="Huawei Sans" panose="020C0503030203020204" pitchFamily="34" charset="0"/>
                          <a:ea typeface="方正兰亭黑简体" panose="02000000000000000000" pitchFamily="2" charset="-122"/>
                          <a:cs typeface="Huawei Sans" panose="020C0503030203020204" pitchFamily="34" charset="0"/>
                        </a:rPr>
                        <a:t>PON</a:t>
                      </a:r>
                      <a:r>
                        <a:rPr lang="zh-CN" altLang="en-US" sz="1600" dirty="0">
                          <a:latin typeface="Huawei Sans" panose="020C0503030203020204" pitchFamily="34" charset="0"/>
                          <a:ea typeface="方正兰亭黑简体" panose="02000000000000000000" pitchFamily="2" charset="-122"/>
                          <a:cs typeface="Huawei Sans" panose="020C0503030203020204" pitchFamily="34" charset="0"/>
                        </a:rPr>
                        <a:t>、</a:t>
                      </a:r>
                      <a:r>
                        <a:rPr lang="en-US" altLang="zh-CN" sz="1600" kern="1200" dirty="0">
                          <a:solidFill>
                            <a:schemeClr val="tx1"/>
                          </a:solidFill>
                          <a:effectLst/>
                          <a:latin typeface="+mn-lt"/>
                          <a:ea typeface="+mn-ea"/>
                          <a:cs typeface="+mn-cs"/>
                        </a:rPr>
                        <a:t>Acesso ópticoEthernet)</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a:txBody>
                  <a:tcPr marL="72000" marR="72000" marT="36000" marB="3600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tc>
                  <a:txBody>
                    <a:bodyPr/>
                    <a:lstStyle/>
                    <a:p>
                      <a:pPr marL="285750" indent="-285750" algn="l">
                        <a:spcBef>
                          <a:spcPts val="600"/>
                        </a:spcBef>
                        <a:spcAft>
                          <a:spcPts val="600"/>
                        </a:spcAft>
                        <a:buFont typeface="Arial" panose="020B0604020202020204" pitchFamily="34" charset="0"/>
                        <a:buChar char="•"/>
                      </a:pPr>
                      <a:r>
                        <a:rPr lang="en-US" altLang="zh-CN" sz="1600" kern="1200" dirty="0">
                          <a:solidFill>
                            <a:schemeClr val="tx1"/>
                          </a:solidFill>
                          <a:effectLst/>
                          <a:latin typeface="+mn-lt"/>
                          <a:ea typeface="+mn-ea"/>
                          <a:cs typeface="+mn-cs"/>
                        </a:rPr>
                        <a:t>4G/LTE, 5G e outras tecnologias</a:t>
                      </a:r>
                    </a:p>
                    <a:p>
                      <a:pPr marL="285750" indent="-285750" algn="l">
                        <a:spcBef>
                          <a:spcPts val="600"/>
                        </a:spcBef>
                        <a:spcAft>
                          <a:spcPts val="600"/>
                        </a:spcAft>
                        <a:buFont typeface="Arial" panose="020B0604020202020204" pitchFamily="34" charset="0"/>
                        <a:buChar char="•"/>
                      </a:pPr>
                      <a:r>
                        <a:rPr lang="it-IT" altLang="zh-CN" sz="1600" kern="1200" dirty="0">
                          <a:solidFill>
                            <a:schemeClr val="tx1"/>
                          </a:solidFill>
                          <a:effectLst/>
                          <a:latin typeface="+mn-lt"/>
                          <a:ea typeface="+mn-ea"/>
                          <a:cs typeface="+mn-cs"/>
                        </a:rPr>
                        <a:t>Transmissão de dados por satélite Wi-Fi 6</a:t>
                      </a:r>
                      <a:endParaRPr lang="en-US" sz="1600" dirty="0">
                        <a:effectLst/>
                        <a:latin typeface="Huawei Sans" panose="020C0503030203020204" pitchFamily="34" charset="0"/>
                        <a:ea typeface="方正兰亭黑简体" panose="02000000000000000000" pitchFamily="2" charset="-122"/>
                        <a:cs typeface="Huawei Sans" panose="020C0503030203020204" pitchFamily="34" charset="0"/>
                      </a:endParaRPr>
                    </a:p>
                  </a:txBody>
                  <a:tcPr marL="72000" marR="72000" marT="36000" marB="36000" anchor="ctr">
                    <a:lnL w="12700" cap="flat" cmpd="sng" algn="ctr">
                      <a:solidFill>
                        <a:srgbClr val="99CCFF"/>
                      </a:solidFill>
                      <a:prstDash val="solid"/>
                      <a:round/>
                      <a:headEnd type="none" w="med" len="med"/>
                      <a:tailEnd type="none" w="med" len="med"/>
                    </a:lnL>
                    <a:lnR w="12700" cap="flat" cmpd="sng" algn="ctr">
                      <a:solidFill>
                        <a:srgbClr val="99CCFF"/>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rgbClr val="99CCFF"/>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cxnSp>
        <p:nvCxnSpPr>
          <p:cNvPr id="6" name="直接箭头连接符 5"/>
          <p:cNvCxnSpPr/>
          <p:nvPr/>
        </p:nvCxnSpPr>
        <p:spPr>
          <a:xfrm>
            <a:off x="972031" y="2653000"/>
            <a:ext cx="13345" cy="2657813"/>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54659" y="2249202"/>
            <a:ext cx="1634745" cy="307777"/>
          </a:xfrm>
          <a:prstGeom prst="rect">
            <a:avLst/>
          </a:prstGeom>
          <a:noFill/>
        </p:spPr>
        <p:txBody>
          <a:bodyPr wrap="square" rtlCol="0">
            <a:spAutoFit/>
          </a:bodyPr>
          <a:lstStyle/>
          <a:p>
            <a:pPr algn="ctr" fontAlgn="auto">
              <a:spcBef>
                <a:spcPts val="0"/>
              </a:spcBef>
              <a:spcAft>
                <a:spcPts val="0"/>
              </a:spcAft>
            </a:pPr>
            <a:r>
              <a:rPr lang="en-US" altLang="zh-CN" sz="1400" dirty="0"/>
              <a:t>Desenvolvimento</a:t>
            </a:r>
          </a:p>
        </p:txBody>
      </p:sp>
    </p:spTree>
    <p:extLst>
      <p:ext uri="{BB962C8B-B14F-4D97-AF65-F5344CB8AC3E}">
        <p14:creationId xmlns:p14="http://schemas.microsoft.com/office/powerpoint/2010/main" val="361300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Desenvolvimento da tecnologia xDSL</a:t>
            </a:r>
            <a:endParaRPr lang="zh-CN" altLang="en-US" dirty="0"/>
          </a:p>
        </p:txBody>
      </p:sp>
      <p:grpSp>
        <p:nvGrpSpPr>
          <p:cNvPr id="2" name="组合 1"/>
          <p:cNvGrpSpPr/>
          <p:nvPr/>
        </p:nvGrpSpPr>
        <p:grpSpPr>
          <a:xfrm>
            <a:off x="1127448" y="1386164"/>
            <a:ext cx="9937104" cy="3868630"/>
            <a:chOff x="1127448" y="1386164"/>
            <a:chExt cx="9937104" cy="3868630"/>
          </a:xfrm>
        </p:grpSpPr>
        <p:sp>
          <p:nvSpPr>
            <p:cNvPr id="5" name="Rectangle 11"/>
            <p:cNvSpPr>
              <a:spLocks noChangeArrowheads="1"/>
            </p:cNvSpPr>
            <p:nvPr/>
          </p:nvSpPr>
          <p:spPr bwMode="auto">
            <a:xfrm>
              <a:off x="1436535" y="1493018"/>
              <a:ext cx="1240611" cy="276996"/>
            </a:xfrm>
            <a:prstGeom prst="rect">
              <a:avLst/>
            </a:prstGeom>
            <a:noFill/>
            <a:ln w="9525">
              <a:noFill/>
              <a:miter lim="800000"/>
              <a:headEnd/>
              <a:tailEnd/>
            </a:ln>
          </p:spPr>
          <p:txBody>
            <a:bodyPr wrap="square" anchor="ctr">
              <a:spAutoFit/>
            </a:bodyPr>
            <a:lstStyle/>
            <a:p>
              <a:pPr>
                <a:spcBef>
                  <a:spcPct val="0"/>
                </a:spcBef>
              </a:pPr>
              <a:r>
                <a:rPr lang="en-US" altLang="zh-CN" sz="1200" dirty="0"/>
                <a:t>Meados - anos 70</a:t>
              </a:r>
              <a:endParaRPr kumimoji="1" lang="zh-CN" altLang="en-US" sz="1200" dirty="0">
                <a:ea typeface="方正兰亭黑简体" panose="02000000000000000000" pitchFamily="2" charset="-122"/>
              </a:endParaRPr>
            </a:p>
          </p:txBody>
        </p:sp>
        <p:sp>
          <p:nvSpPr>
            <p:cNvPr id="6" name="Rectangle 12"/>
            <p:cNvSpPr>
              <a:spLocks noChangeArrowheads="1"/>
            </p:cNvSpPr>
            <p:nvPr/>
          </p:nvSpPr>
          <p:spPr bwMode="auto">
            <a:xfrm>
              <a:off x="3240650" y="1491278"/>
              <a:ext cx="1006920" cy="276996"/>
            </a:xfrm>
            <a:prstGeom prst="rect">
              <a:avLst/>
            </a:prstGeom>
            <a:noFill/>
            <a:ln w="9525">
              <a:noFill/>
              <a:miter lim="800000"/>
              <a:headEnd/>
              <a:tailEnd/>
            </a:ln>
          </p:spPr>
          <p:txBody>
            <a:bodyPr wrap="square" anchor="ctr">
              <a:spAutoFit/>
            </a:bodyPr>
            <a:lstStyle/>
            <a:p>
              <a:pPr>
                <a:spcBef>
                  <a:spcPct val="0"/>
                </a:spcBef>
              </a:pPr>
              <a:r>
                <a:rPr lang="en-US" altLang="zh-CN" sz="1200" dirty="0"/>
                <a:t>Final dos anos 80</a:t>
              </a:r>
              <a:endParaRPr kumimoji="1" lang="zh-CN" altLang="en-US" sz="1200" dirty="0">
                <a:ea typeface="方正兰亭黑简体" panose="02000000000000000000" pitchFamily="2" charset="-122"/>
              </a:endParaRPr>
            </a:p>
          </p:txBody>
        </p:sp>
        <p:sp>
          <p:nvSpPr>
            <p:cNvPr id="7" name="Rectangle 13"/>
            <p:cNvSpPr>
              <a:spLocks noChangeArrowheads="1"/>
            </p:cNvSpPr>
            <p:nvPr/>
          </p:nvSpPr>
          <p:spPr bwMode="auto">
            <a:xfrm>
              <a:off x="4812481" y="1386164"/>
              <a:ext cx="1750037" cy="461665"/>
            </a:xfrm>
            <a:prstGeom prst="rect">
              <a:avLst/>
            </a:prstGeom>
            <a:noFill/>
            <a:ln w="9525">
              <a:noFill/>
              <a:miter lim="800000"/>
              <a:headEnd/>
              <a:tailEnd/>
            </a:ln>
          </p:spPr>
          <p:txBody>
            <a:bodyPr wrap="square" anchor="ctr">
              <a:spAutoFit/>
            </a:bodyPr>
            <a:lstStyle/>
            <a:p>
              <a:pPr>
                <a:spcBef>
                  <a:spcPct val="0"/>
                </a:spcBef>
              </a:pPr>
              <a:r>
                <a:rPr lang="en-US" altLang="zh-CN" sz="1200" dirty="0" err="1"/>
                <a:t>Início</a:t>
              </a:r>
              <a:r>
                <a:rPr lang="en-US" altLang="zh-CN" sz="1200" dirty="0"/>
                <a:t> dos </a:t>
              </a:r>
            </a:p>
            <a:p>
              <a:pPr>
                <a:spcBef>
                  <a:spcPct val="0"/>
                </a:spcBef>
              </a:pPr>
              <a:r>
                <a:rPr lang="en-US" altLang="zh-CN" sz="1200" dirty="0" err="1"/>
                <a:t>anos</a:t>
              </a:r>
              <a:r>
                <a:rPr lang="en-US" altLang="zh-CN" sz="1200" dirty="0"/>
                <a:t> 90</a:t>
              </a:r>
              <a:endParaRPr kumimoji="1" lang="zh-CN" altLang="en-US" sz="1200" dirty="0">
                <a:ea typeface="方正兰亭黑简体" panose="02000000000000000000" pitchFamily="2" charset="-122"/>
              </a:endParaRPr>
            </a:p>
          </p:txBody>
        </p:sp>
        <p:sp>
          <p:nvSpPr>
            <p:cNvPr id="8" name="Line 14"/>
            <p:cNvSpPr>
              <a:spLocks noChangeShapeType="1"/>
            </p:cNvSpPr>
            <p:nvPr/>
          </p:nvSpPr>
          <p:spPr bwMode="auto">
            <a:xfrm>
              <a:off x="1127448" y="1943149"/>
              <a:ext cx="9542791" cy="10292"/>
            </a:xfrm>
            <a:prstGeom prst="line">
              <a:avLst/>
            </a:prstGeom>
            <a:noFill/>
            <a:ln w="28575">
              <a:solidFill>
                <a:schemeClr val="tx1"/>
              </a:solidFill>
              <a:round/>
              <a:headEnd/>
              <a:tailEnd type="triangle" w="med" len="lg"/>
            </a:ln>
          </p:spPr>
          <p:txBody>
            <a:bodyPr/>
            <a:lstStyle/>
            <a:p>
              <a:endParaRPr lang="zh-CN" altLang="en-US" sz="1100">
                <a:ea typeface="方正兰亭黑简体" panose="02000000000000000000" pitchFamily="2" charset="-122"/>
              </a:endParaRPr>
            </a:p>
          </p:txBody>
        </p:sp>
        <p:sp>
          <p:nvSpPr>
            <p:cNvPr id="9" name="Rectangle 15"/>
            <p:cNvSpPr>
              <a:spLocks noChangeArrowheads="1"/>
            </p:cNvSpPr>
            <p:nvPr/>
          </p:nvSpPr>
          <p:spPr bwMode="auto">
            <a:xfrm>
              <a:off x="10190183" y="1534118"/>
              <a:ext cx="874369" cy="276999"/>
            </a:xfrm>
            <a:prstGeom prst="rect">
              <a:avLst/>
            </a:prstGeom>
            <a:noFill/>
            <a:ln w="9525">
              <a:noFill/>
              <a:miter lim="800000"/>
              <a:headEnd/>
              <a:tailEnd/>
            </a:ln>
          </p:spPr>
          <p:txBody>
            <a:bodyPr anchor="ctr">
              <a:spAutoFit/>
            </a:bodyPr>
            <a:lstStyle/>
            <a:p>
              <a:pPr algn="l">
                <a:lnSpc>
                  <a:spcPct val="100000"/>
                </a:lnSpc>
                <a:spcBef>
                  <a:spcPct val="0"/>
                </a:spcBef>
                <a:buClrTx/>
                <a:buSzTx/>
                <a:buFontTx/>
                <a:buNone/>
              </a:pPr>
              <a:r>
                <a:rPr kumimoji="1" lang="en-US" altLang="zh-CN" sz="1200" b="1" dirty="0">
                  <a:ea typeface="方正兰亭黑简体" panose="02000000000000000000" pitchFamily="2" charset="-122"/>
                </a:rPr>
                <a:t>Tempo</a:t>
              </a:r>
              <a:endParaRPr kumimoji="1" lang="zh-CN" altLang="en-US" sz="1200" b="1" dirty="0">
                <a:ea typeface="方正兰亭黑简体" panose="02000000000000000000" pitchFamily="2" charset="-122"/>
              </a:endParaRPr>
            </a:p>
          </p:txBody>
        </p:sp>
        <p:sp>
          <p:nvSpPr>
            <p:cNvPr id="10" name="Line 16"/>
            <p:cNvSpPr>
              <a:spLocks noChangeShapeType="1"/>
            </p:cNvSpPr>
            <p:nvPr/>
          </p:nvSpPr>
          <p:spPr bwMode="auto">
            <a:xfrm>
              <a:off x="1388021" y="1943149"/>
              <a:ext cx="1490096" cy="0"/>
            </a:xfrm>
            <a:prstGeom prst="line">
              <a:avLst/>
            </a:prstGeom>
            <a:noFill/>
            <a:ln w="28575">
              <a:solidFill>
                <a:schemeClr val="tx1"/>
              </a:solidFill>
              <a:round/>
              <a:headEnd/>
              <a:tailEnd type="triangle" w="med" len="lg"/>
            </a:ln>
          </p:spPr>
          <p:txBody>
            <a:bodyPr/>
            <a:lstStyle/>
            <a:p>
              <a:endParaRPr lang="zh-CN" altLang="en-US" sz="1100">
                <a:ea typeface="方正兰亭黑简体" panose="02000000000000000000" pitchFamily="2" charset="-122"/>
              </a:endParaRPr>
            </a:p>
          </p:txBody>
        </p:sp>
        <p:sp>
          <p:nvSpPr>
            <p:cNvPr id="11" name="Line 17"/>
            <p:cNvSpPr>
              <a:spLocks noChangeShapeType="1"/>
            </p:cNvSpPr>
            <p:nvPr/>
          </p:nvSpPr>
          <p:spPr bwMode="auto">
            <a:xfrm>
              <a:off x="3316268" y="1943149"/>
              <a:ext cx="1575024" cy="0"/>
            </a:xfrm>
            <a:prstGeom prst="line">
              <a:avLst/>
            </a:prstGeom>
            <a:noFill/>
            <a:ln w="28575">
              <a:solidFill>
                <a:schemeClr val="tx1"/>
              </a:solidFill>
              <a:round/>
              <a:headEnd/>
              <a:tailEnd type="triangle" w="med" len="lg"/>
            </a:ln>
          </p:spPr>
          <p:txBody>
            <a:bodyPr/>
            <a:lstStyle/>
            <a:p>
              <a:endParaRPr lang="zh-CN" altLang="en-US" sz="1100">
                <a:ea typeface="方正兰亭黑简体" panose="02000000000000000000" pitchFamily="2" charset="-122"/>
              </a:endParaRPr>
            </a:p>
          </p:txBody>
        </p:sp>
        <p:sp>
          <p:nvSpPr>
            <p:cNvPr id="12" name="Line 18"/>
            <p:cNvSpPr>
              <a:spLocks noChangeShapeType="1"/>
            </p:cNvSpPr>
            <p:nvPr/>
          </p:nvSpPr>
          <p:spPr bwMode="auto">
            <a:xfrm>
              <a:off x="4891292" y="1943149"/>
              <a:ext cx="1488165" cy="10292"/>
            </a:xfrm>
            <a:prstGeom prst="line">
              <a:avLst/>
            </a:prstGeom>
            <a:noFill/>
            <a:ln w="28575">
              <a:solidFill>
                <a:schemeClr val="tx1"/>
              </a:solidFill>
              <a:round/>
              <a:headEnd/>
              <a:tailEnd type="triangle" w="med" len="lg"/>
            </a:ln>
          </p:spPr>
          <p:txBody>
            <a:bodyPr/>
            <a:lstStyle/>
            <a:p>
              <a:endParaRPr lang="zh-CN" altLang="en-US" sz="1100">
                <a:ea typeface="方正兰亭黑简体" panose="02000000000000000000" pitchFamily="2" charset="-122"/>
              </a:endParaRPr>
            </a:p>
          </p:txBody>
        </p:sp>
        <p:sp>
          <p:nvSpPr>
            <p:cNvPr id="13" name="Line 19"/>
            <p:cNvSpPr>
              <a:spLocks noChangeShapeType="1"/>
            </p:cNvSpPr>
            <p:nvPr/>
          </p:nvSpPr>
          <p:spPr bwMode="auto">
            <a:xfrm>
              <a:off x="7073541" y="1949460"/>
              <a:ext cx="1225663" cy="0"/>
            </a:xfrm>
            <a:prstGeom prst="line">
              <a:avLst/>
            </a:prstGeom>
            <a:noFill/>
            <a:ln w="28575">
              <a:solidFill>
                <a:schemeClr val="tx1"/>
              </a:solidFill>
              <a:round/>
              <a:headEnd/>
              <a:tailEnd type="triangle" w="med" len="lg"/>
            </a:ln>
          </p:spPr>
          <p:txBody>
            <a:bodyPr/>
            <a:lstStyle/>
            <a:p>
              <a:endParaRPr lang="zh-CN" altLang="en-US" sz="1100">
                <a:ea typeface="方正兰亭黑简体" panose="02000000000000000000" pitchFamily="2" charset="-122"/>
              </a:endParaRPr>
            </a:p>
          </p:txBody>
        </p:sp>
        <p:sp>
          <p:nvSpPr>
            <p:cNvPr id="14" name="Rectangle 20"/>
            <p:cNvSpPr>
              <a:spLocks noChangeArrowheads="1"/>
            </p:cNvSpPr>
            <p:nvPr/>
          </p:nvSpPr>
          <p:spPr bwMode="auto">
            <a:xfrm>
              <a:off x="6695115" y="1491275"/>
              <a:ext cx="1189114" cy="276999"/>
            </a:xfrm>
            <a:prstGeom prst="rect">
              <a:avLst/>
            </a:prstGeom>
            <a:noFill/>
            <a:ln w="9525">
              <a:noFill/>
              <a:miter lim="800000"/>
              <a:headEnd/>
              <a:tailEnd/>
            </a:ln>
          </p:spPr>
          <p:txBody>
            <a:bodyPr wrap="square">
              <a:spAutoFit/>
            </a:bodyPr>
            <a:lstStyle/>
            <a:p>
              <a:pPr>
                <a:spcBef>
                  <a:spcPct val="0"/>
                </a:spcBef>
              </a:pPr>
              <a:r>
                <a:rPr lang="en-US" altLang="zh-CN" sz="1200" dirty="0"/>
                <a:t>Final da década de 90</a:t>
              </a:r>
              <a:endParaRPr kumimoji="1" lang="zh-CN" altLang="en-US" sz="1200" dirty="0">
                <a:ea typeface="方正兰亭黑简体" panose="02000000000000000000" pitchFamily="2" charset="-122"/>
              </a:endParaRPr>
            </a:p>
          </p:txBody>
        </p:sp>
        <p:sp>
          <p:nvSpPr>
            <p:cNvPr id="15" name="Rectangle 21"/>
            <p:cNvSpPr>
              <a:spLocks noChangeArrowheads="1"/>
            </p:cNvSpPr>
            <p:nvPr/>
          </p:nvSpPr>
          <p:spPr bwMode="auto">
            <a:xfrm>
              <a:off x="1263840" y="2299025"/>
              <a:ext cx="1312520" cy="625693"/>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algn="ctr">
                <a:lnSpc>
                  <a:spcPct val="100000"/>
                </a:lnSpc>
                <a:spcBef>
                  <a:spcPct val="0"/>
                </a:spcBef>
                <a:buClrTx/>
                <a:buSzTx/>
                <a:buFontTx/>
                <a:buNone/>
              </a:pPr>
              <a:r>
                <a:rPr kumimoji="1" lang="en-US" altLang="zh-CN" sz="2000" dirty="0">
                  <a:ln w="0"/>
                  <a:solidFill>
                    <a:schemeClr val="tx1"/>
                  </a:solidFill>
                  <a:effectLst>
                    <a:outerShdw blurRad="38100" dist="19050" dir="2700000" algn="tl" rotWithShape="0">
                      <a:schemeClr val="dk1">
                        <a:alpha val="40000"/>
                      </a:schemeClr>
                    </a:outerShdw>
                  </a:effectLst>
                  <a:ea typeface="方正兰亭黑简体" panose="02000000000000000000" pitchFamily="2" charset="-122"/>
                  <a:cs typeface="Huawei Sans" panose="020C0503030203020204" pitchFamily="34" charset="0"/>
                </a:rPr>
                <a:t>ISDN</a:t>
              </a:r>
            </a:p>
          </p:txBody>
        </p:sp>
        <p:sp>
          <p:nvSpPr>
            <p:cNvPr id="16" name="Rectangle 22"/>
            <p:cNvSpPr>
              <a:spLocks noChangeArrowheads="1"/>
            </p:cNvSpPr>
            <p:nvPr/>
          </p:nvSpPr>
          <p:spPr bwMode="auto">
            <a:xfrm>
              <a:off x="3014509" y="2315684"/>
              <a:ext cx="1225663" cy="623634"/>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algn="ctr"/>
              <a:r>
                <a:rPr kumimoji="1" lang="en-US" altLang="zh-CN" sz="2000" dirty="0">
                  <a:ln w="0"/>
                  <a:solidFill>
                    <a:schemeClr val="tx1"/>
                  </a:solidFill>
                  <a:effectLst>
                    <a:outerShdw blurRad="38100" dist="19050" dir="2700000" algn="tl" rotWithShape="0">
                      <a:schemeClr val="dk1">
                        <a:alpha val="40000"/>
                      </a:schemeClr>
                    </a:outerShdw>
                  </a:effectLst>
                  <a:ea typeface="方正兰亭黑简体" panose="02000000000000000000" pitchFamily="2" charset="-122"/>
                  <a:cs typeface="Huawei Sans" panose="020C0503030203020204" pitchFamily="34" charset="0"/>
                </a:rPr>
                <a:t>HDSL</a:t>
              </a:r>
              <a:endParaRPr kumimoji="1" lang="zh-CN" altLang="en-US" sz="2000" dirty="0">
                <a:ea typeface="方正兰亭黑简体" panose="02000000000000000000" pitchFamily="2" charset="-122"/>
              </a:endParaRPr>
            </a:p>
          </p:txBody>
        </p:sp>
        <p:sp>
          <p:nvSpPr>
            <p:cNvPr id="17" name="Rectangle 23"/>
            <p:cNvSpPr>
              <a:spLocks noChangeArrowheads="1"/>
            </p:cNvSpPr>
            <p:nvPr/>
          </p:nvSpPr>
          <p:spPr bwMode="auto">
            <a:xfrm>
              <a:off x="4678321" y="2313625"/>
              <a:ext cx="1225663" cy="625693"/>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algn="ctr"/>
              <a:r>
                <a:rPr kumimoji="1" lang="en-US" altLang="zh-CN" sz="2000" dirty="0">
                  <a:ln w="0"/>
                  <a:solidFill>
                    <a:schemeClr val="tx1"/>
                  </a:solidFill>
                  <a:effectLst>
                    <a:outerShdw blurRad="38100" dist="19050" dir="2700000" algn="tl" rotWithShape="0">
                      <a:schemeClr val="dk1">
                        <a:alpha val="40000"/>
                      </a:schemeClr>
                    </a:outerShdw>
                  </a:effectLst>
                  <a:ea typeface="方正兰亭黑简体" panose="02000000000000000000" pitchFamily="2" charset="-122"/>
                  <a:cs typeface="Huawei Sans" panose="020C0503030203020204" pitchFamily="34" charset="0"/>
                </a:rPr>
                <a:t>ADSL</a:t>
              </a:r>
            </a:p>
          </p:txBody>
        </p:sp>
        <p:sp>
          <p:nvSpPr>
            <p:cNvPr id="18" name="Rectangle 24"/>
            <p:cNvSpPr>
              <a:spLocks noChangeArrowheads="1"/>
            </p:cNvSpPr>
            <p:nvPr/>
          </p:nvSpPr>
          <p:spPr bwMode="auto">
            <a:xfrm>
              <a:off x="6342133" y="2313625"/>
              <a:ext cx="1138804" cy="625693"/>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algn="ctr"/>
              <a:r>
                <a:rPr kumimoji="1" lang="en-US" altLang="zh-CN" sz="2000" dirty="0">
                  <a:ln w="0"/>
                  <a:solidFill>
                    <a:schemeClr val="tx1"/>
                  </a:solidFill>
                  <a:effectLst>
                    <a:outerShdw blurRad="38100" dist="19050" dir="2700000" algn="tl" rotWithShape="0">
                      <a:schemeClr val="dk1">
                        <a:alpha val="40000"/>
                      </a:schemeClr>
                    </a:outerShdw>
                  </a:effectLst>
                  <a:ea typeface="方正兰亭黑简体" panose="02000000000000000000" pitchFamily="2" charset="-122"/>
                  <a:cs typeface="Huawei Sans" panose="020C0503030203020204" pitchFamily="34" charset="0"/>
                </a:rPr>
                <a:t>VDSL</a:t>
              </a:r>
            </a:p>
          </p:txBody>
        </p:sp>
        <p:sp>
          <p:nvSpPr>
            <p:cNvPr id="19" name="AutoShape 25"/>
            <p:cNvSpPr>
              <a:spLocks/>
            </p:cNvSpPr>
            <p:nvPr/>
          </p:nvSpPr>
          <p:spPr bwMode="auto">
            <a:xfrm rot="16200000">
              <a:off x="5696104" y="-1492947"/>
              <a:ext cx="415757" cy="9280287"/>
            </a:xfrm>
            <a:prstGeom prst="leftBrace">
              <a:avLst>
                <a:gd name="adj1" fmla="val 198350"/>
                <a:gd name="adj2" fmla="val 50000"/>
              </a:avLst>
            </a:prstGeom>
            <a:noFill/>
            <a:ln w="12700">
              <a:solidFill>
                <a:schemeClr val="tx1"/>
              </a:solidFill>
              <a:round/>
              <a:headEnd/>
              <a:tailEnd/>
            </a:ln>
          </p:spPr>
          <p:txBody>
            <a:bodyPr wrap="none" anchor="ctr"/>
            <a:lstStyle/>
            <a:p>
              <a:endParaRPr lang="zh-CN" altLang="en-US">
                <a:ea typeface="方正兰亭黑简体" panose="02000000000000000000" pitchFamily="2" charset="-122"/>
              </a:endParaRPr>
            </a:p>
          </p:txBody>
        </p:sp>
        <p:sp>
          <p:nvSpPr>
            <p:cNvPr id="20" name="Rectangle 26"/>
            <p:cNvSpPr>
              <a:spLocks noChangeArrowheads="1"/>
            </p:cNvSpPr>
            <p:nvPr/>
          </p:nvSpPr>
          <p:spPr bwMode="auto">
            <a:xfrm>
              <a:off x="7917156" y="2305392"/>
              <a:ext cx="1138804" cy="633926"/>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algn="ctr"/>
              <a:r>
                <a:rPr kumimoji="1" lang="en-US" altLang="zh-CN" sz="2000" dirty="0">
                  <a:ln w="0"/>
                  <a:solidFill>
                    <a:schemeClr val="tx1"/>
                  </a:solidFill>
                  <a:effectLst>
                    <a:outerShdw blurRad="38100" dist="19050" dir="2700000" algn="tl" rotWithShape="0">
                      <a:schemeClr val="dk1">
                        <a:alpha val="40000"/>
                      </a:schemeClr>
                    </a:outerShdw>
                  </a:effectLst>
                  <a:ea typeface="方正兰亭黑简体" panose="02000000000000000000" pitchFamily="2" charset="-122"/>
                  <a:cs typeface="Huawei Sans" panose="020C0503030203020204" pitchFamily="34" charset="0"/>
                </a:rPr>
                <a:t>ADSL2</a:t>
              </a:r>
              <a:r>
                <a:rPr kumimoji="1" lang="zh-CN" altLang="en-US" sz="2000" dirty="0">
                  <a:ln w="0"/>
                  <a:solidFill>
                    <a:schemeClr val="tx1"/>
                  </a:solidFill>
                  <a:effectLst>
                    <a:outerShdw blurRad="38100" dist="19050" dir="2700000" algn="tl" rotWithShape="0">
                      <a:schemeClr val="dk1">
                        <a:alpha val="40000"/>
                      </a:schemeClr>
                    </a:outerShdw>
                  </a:effectLst>
                  <a:ea typeface="方正兰亭黑简体" panose="02000000000000000000" pitchFamily="2" charset="-122"/>
                  <a:cs typeface="Huawei Sans" panose="020C0503030203020204" pitchFamily="34" charset="0"/>
                </a:rPr>
                <a:t>+</a:t>
              </a:r>
            </a:p>
          </p:txBody>
        </p:sp>
        <p:sp>
          <p:nvSpPr>
            <p:cNvPr id="21" name="Rectangle 27"/>
            <p:cNvSpPr>
              <a:spLocks noChangeArrowheads="1"/>
            </p:cNvSpPr>
            <p:nvPr/>
          </p:nvSpPr>
          <p:spPr bwMode="auto">
            <a:xfrm>
              <a:off x="4716788" y="3406530"/>
              <a:ext cx="2182009" cy="400110"/>
            </a:xfrm>
            <a:prstGeom prst="rect">
              <a:avLst/>
            </a:prstGeom>
            <a:noFill/>
            <a:ln w="9525">
              <a:noFill/>
              <a:miter lim="800000"/>
              <a:headEnd/>
              <a:tailEnd/>
            </a:ln>
          </p:spPr>
          <p:txBody>
            <a:bodyPr wrap="none" anchor="ctr">
              <a:spAutoFit/>
            </a:bodyPr>
            <a:lstStyle/>
            <a:p>
              <a:pPr algn="ctr">
                <a:lnSpc>
                  <a:spcPct val="100000"/>
                </a:lnSpc>
                <a:spcBef>
                  <a:spcPct val="0"/>
                </a:spcBef>
                <a:buClrTx/>
                <a:buSzTx/>
                <a:buFontTx/>
                <a:buNone/>
              </a:pPr>
              <a:r>
                <a:rPr kumimoji="1" lang="en-US" altLang="zh-CN" sz="2000" b="1" dirty="0">
                  <a:ea typeface="方正兰亭黑简体" panose="02000000000000000000" pitchFamily="2" charset="-122"/>
                  <a:cs typeface="Huawei Sans" panose="020C0503030203020204" pitchFamily="34" charset="0"/>
                </a:rPr>
                <a:t>Tecnologia </a:t>
              </a:r>
              <a:r>
                <a:rPr kumimoji="1" lang="en-US" altLang="zh-CN" sz="2000" b="1" dirty="0" err="1">
                  <a:ea typeface="方正兰亭黑简体" panose="02000000000000000000" pitchFamily="2" charset="-122"/>
                  <a:cs typeface="Huawei Sans" panose="020C0503030203020204" pitchFamily="34" charset="0"/>
                </a:rPr>
                <a:t>xDSL</a:t>
              </a:r>
              <a:endParaRPr kumimoji="1" lang="zh-CN" altLang="en-US" sz="2000" b="1" dirty="0">
                <a:ea typeface="方正兰亭黑简体" panose="02000000000000000000" pitchFamily="2" charset="-122"/>
                <a:cs typeface="Huawei Sans" panose="020C0503030203020204" pitchFamily="34" charset="0"/>
              </a:endParaRPr>
            </a:p>
          </p:txBody>
        </p:sp>
        <p:grpSp>
          <p:nvGrpSpPr>
            <p:cNvPr id="22" name="Group 28"/>
            <p:cNvGrpSpPr>
              <a:grpSpLocks/>
            </p:cNvGrpSpPr>
            <p:nvPr/>
          </p:nvGrpSpPr>
          <p:grpSpPr bwMode="auto">
            <a:xfrm>
              <a:off x="1961148" y="4040456"/>
              <a:ext cx="7527687" cy="1214338"/>
              <a:chOff x="522" y="3307"/>
              <a:chExt cx="3900" cy="590"/>
            </a:xfrm>
          </p:grpSpPr>
          <p:pic>
            <p:nvPicPr>
              <p:cNvPr id="23" name="Picture 29" descr="ET0311"/>
              <p:cNvPicPr>
                <a:picLocks noChangeAspect="1" noChangeArrowheads="1"/>
              </p:cNvPicPr>
              <p:nvPr/>
            </p:nvPicPr>
            <p:blipFill>
              <a:blip r:embed="rId3" cstate="print"/>
              <a:srcRect l="-2199" t="29471" r="16016" b="4146"/>
              <a:stretch>
                <a:fillRect/>
              </a:stretch>
            </p:blipFill>
            <p:spPr bwMode="auto">
              <a:xfrm>
                <a:off x="2653" y="3382"/>
                <a:ext cx="771" cy="515"/>
              </a:xfrm>
              <a:prstGeom prst="rect">
                <a:avLst/>
              </a:prstGeom>
              <a:noFill/>
              <a:ln w="9525">
                <a:noFill/>
                <a:miter lim="800000"/>
                <a:headEnd/>
                <a:tailEnd/>
              </a:ln>
            </p:spPr>
          </p:pic>
          <p:pic>
            <p:nvPicPr>
              <p:cNvPr id="24" name="Picture 30" descr="ET0121"/>
              <p:cNvPicPr>
                <a:picLocks noChangeArrowheads="1"/>
              </p:cNvPicPr>
              <p:nvPr/>
            </p:nvPicPr>
            <p:blipFill>
              <a:blip r:embed="rId4" cstate="print"/>
              <a:srcRect l="7454" t="31435" r="34076" b="30850"/>
              <a:stretch>
                <a:fillRect/>
              </a:stretch>
            </p:blipFill>
            <p:spPr bwMode="auto">
              <a:xfrm>
                <a:off x="3651" y="3382"/>
                <a:ext cx="771" cy="515"/>
              </a:xfrm>
              <a:prstGeom prst="rect">
                <a:avLst/>
              </a:prstGeom>
              <a:noFill/>
              <a:ln w="9525">
                <a:noFill/>
                <a:miter lim="800000"/>
                <a:headEnd/>
                <a:tailEnd/>
              </a:ln>
            </p:spPr>
          </p:pic>
          <p:pic>
            <p:nvPicPr>
              <p:cNvPr id="25" name="Picture 31" descr="M0015"/>
              <p:cNvPicPr>
                <a:picLocks noChangeArrowheads="1"/>
              </p:cNvPicPr>
              <p:nvPr/>
            </p:nvPicPr>
            <p:blipFill>
              <a:blip r:embed="rId5" cstate="print"/>
              <a:srcRect t="16156" r="3629" b="8963"/>
              <a:stretch>
                <a:fillRect/>
              </a:stretch>
            </p:blipFill>
            <p:spPr bwMode="auto">
              <a:xfrm>
                <a:off x="1587" y="3382"/>
                <a:ext cx="771" cy="515"/>
              </a:xfrm>
              <a:prstGeom prst="rect">
                <a:avLst/>
              </a:prstGeom>
              <a:noFill/>
              <a:ln w="9525">
                <a:noFill/>
                <a:miter lim="800000"/>
                <a:headEnd/>
                <a:tailEnd/>
              </a:ln>
            </p:spPr>
          </p:pic>
          <p:pic>
            <p:nvPicPr>
              <p:cNvPr id="26" name="Picture 32" descr="Pk441471"/>
              <p:cNvPicPr>
                <a:picLocks noChangeAspect="1" noChangeArrowheads="1"/>
              </p:cNvPicPr>
              <p:nvPr/>
            </p:nvPicPr>
            <p:blipFill>
              <a:blip r:embed="rId6" cstate="print"/>
              <a:srcRect t="10606"/>
              <a:stretch>
                <a:fillRect/>
              </a:stretch>
            </p:blipFill>
            <p:spPr bwMode="auto">
              <a:xfrm flipH="1">
                <a:off x="522" y="3307"/>
                <a:ext cx="816" cy="590"/>
              </a:xfrm>
              <a:prstGeom prst="rect">
                <a:avLst/>
              </a:prstGeom>
              <a:solidFill>
                <a:srgbClr val="B3EEF3"/>
              </a:solidFill>
              <a:ln w="9525">
                <a:noFill/>
                <a:miter lim="800000"/>
                <a:headEnd/>
                <a:tailEnd/>
              </a:ln>
            </p:spPr>
          </p:pic>
        </p:grpSp>
        <p:sp>
          <p:nvSpPr>
            <p:cNvPr id="27" name="Rectangle 33"/>
            <p:cNvSpPr>
              <a:spLocks noChangeArrowheads="1"/>
            </p:cNvSpPr>
            <p:nvPr/>
          </p:nvSpPr>
          <p:spPr bwMode="auto">
            <a:xfrm>
              <a:off x="8498571" y="1490752"/>
              <a:ext cx="1436468" cy="276999"/>
            </a:xfrm>
            <a:prstGeom prst="rect">
              <a:avLst/>
            </a:prstGeom>
            <a:noFill/>
            <a:ln w="9525">
              <a:noFill/>
              <a:miter lim="800000"/>
              <a:headEnd/>
              <a:tailEnd/>
            </a:ln>
          </p:spPr>
          <p:txBody>
            <a:bodyPr wrap="square">
              <a:spAutoFit/>
            </a:bodyPr>
            <a:lstStyle/>
            <a:p>
              <a:pPr>
                <a:spcBef>
                  <a:spcPct val="0"/>
                </a:spcBef>
              </a:pPr>
              <a:r>
                <a:rPr lang="en-US" altLang="zh-CN" sz="1200" dirty="0"/>
                <a:t>Início do século XXI</a:t>
              </a:r>
              <a:endParaRPr kumimoji="1" lang="zh-CN" altLang="en-US" sz="1200" dirty="0">
                <a:ea typeface="方正兰亭黑简体" panose="02000000000000000000" pitchFamily="2" charset="-122"/>
              </a:endParaRPr>
            </a:p>
          </p:txBody>
        </p:sp>
        <p:sp>
          <p:nvSpPr>
            <p:cNvPr id="28" name="Rectangle 34"/>
            <p:cNvSpPr>
              <a:spLocks noChangeArrowheads="1"/>
            </p:cNvSpPr>
            <p:nvPr/>
          </p:nvSpPr>
          <p:spPr bwMode="auto">
            <a:xfrm>
              <a:off x="9448103" y="2318610"/>
              <a:ext cx="1138804" cy="633926"/>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algn="ctr"/>
              <a:r>
                <a:rPr kumimoji="1" lang="en-US" altLang="zh-CN" sz="2000" dirty="0">
                  <a:ln w="0"/>
                  <a:solidFill>
                    <a:schemeClr val="tx1"/>
                  </a:solidFill>
                  <a:effectLst>
                    <a:outerShdw blurRad="38100" dist="19050" dir="2700000" algn="tl" rotWithShape="0">
                      <a:schemeClr val="dk1">
                        <a:alpha val="40000"/>
                      </a:schemeClr>
                    </a:outerShdw>
                  </a:effectLst>
                  <a:ea typeface="方正兰亭黑简体" panose="02000000000000000000" pitchFamily="2" charset="-122"/>
                  <a:cs typeface="Huawei Sans" panose="020C0503030203020204" pitchFamily="34" charset="0"/>
                </a:rPr>
                <a:t>VDSL2</a:t>
              </a:r>
            </a:p>
          </p:txBody>
        </p:sp>
      </p:grpSp>
    </p:spTree>
    <p:extLst>
      <p:ext uri="{BB962C8B-B14F-4D97-AF65-F5344CB8AC3E}">
        <p14:creationId xmlns:p14="http://schemas.microsoft.com/office/powerpoint/2010/main" val="1356315104"/>
      </p:ext>
    </p:extLst>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2199</TotalTime>
  <Words>6719</Words>
  <Application>Microsoft Office PowerPoint</Application>
  <PresentationFormat>Widescreen</PresentationFormat>
  <Paragraphs>620</Paragraphs>
  <Slides>29</Slides>
  <Notes>29</Notes>
  <HiddenSlides>2</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29</vt:i4>
      </vt:variant>
    </vt:vector>
  </HeadingPairs>
  <TitlesOfParts>
    <vt:vector size="35" baseType="lpstr">
      <vt:lpstr>方正兰亭黑简体</vt:lpstr>
      <vt:lpstr>Wingdings</vt:lpstr>
      <vt:lpstr>微软雅黑</vt:lpstr>
      <vt:lpstr>Huawei Sans</vt:lpstr>
      <vt:lpstr>Arial</vt:lpstr>
      <vt:lpstr>自定义设计方案</vt:lpstr>
      <vt:lpstr>Aplicação e Evolução da Rede de Acesso </vt:lpstr>
      <vt:lpstr>Apresentação do PowerPoint</vt:lpstr>
      <vt:lpstr>Apresentação do PowerPoint</vt:lpstr>
      <vt:lpstr>Apresentação do PowerPoint</vt:lpstr>
      <vt:lpstr>Conceitos Básicos de Rede de Acesso em Rede de Telecomunicações</vt:lpstr>
      <vt:lpstr>Posição da rede de acesso na rede de telecomunicações</vt:lpstr>
      <vt:lpstr>Histórico: Ampliação de serviços ao usuário desenvolvendo as tecnologias de acesso</vt:lpstr>
      <vt:lpstr>Principais tecnologias de acesso à banda larga</vt:lpstr>
      <vt:lpstr>Desenvolvimento da tecnologia xDSL</vt:lpstr>
      <vt:lpstr>Apresentação do PowerPoint</vt:lpstr>
      <vt:lpstr>Resumo de desempenho xDSL</vt:lpstr>
      <vt:lpstr>Serviços de Dados e Voz Através do xDSL</vt:lpstr>
      <vt:lpstr>xDSL: contradição entre largura de banda e distância efetiva de transmissão</vt:lpstr>
      <vt:lpstr>Acesso óptico resolve o conflito entre distância e largura de banda</vt:lpstr>
      <vt:lpstr>Dispositivos PON típicos</vt:lpstr>
      <vt:lpstr>Normas técnicas PON</vt:lpstr>
      <vt:lpstr>Evolução da direção dos padrões de tecnologia PON</vt:lpstr>
      <vt:lpstr>Apresentação do PowerPoint</vt:lpstr>
      <vt:lpstr>Vantagens da tecnologia de acesso PON</vt:lpstr>
      <vt:lpstr>Aplicação típica do acesso PON em redes de telecomunicações</vt:lpstr>
      <vt:lpstr>Aplicação Típica de Acesso PON em Redes de Campus</vt:lpstr>
      <vt:lpstr>Apresentação do PowerPoint</vt:lpstr>
      <vt:lpstr>Apresentação do PowerPoint</vt:lpstr>
      <vt:lpstr>Encapsulamento de Dados do Sistema PON (Upstream)</vt:lpstr>
      <vt:lpstr>Encapsulamento de dados do sistema PON  (downstream)</vt:lpstr>
      <vt:lpstr>Apresentação do PowerPoint</vt:lpstr>
      <vt:lpstr>Apresentação do PowerPoint</vt:lpstr>
      <vt:lpstr>Apresentação do PowerPoint</vt:lpstr>
      <vt:lpstr>Apresentação do PowerPoint</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 Aplicação e Evolução da Rede de Acesso</dc:title>
  <dc:creator>fanyan (A)</dc:creator>
  <cp:lastModifiedBy>Renato Xavier</cp:lastModifiedBy>
  <cp:revision>196</cp:revision>
  <dcterms:created xsi:type="dcterms:W3CDTF">2018-11-29T10:16:29Z</dcterms:created>
  <dcterms:modified xsi:type="dcterms:W3CDTF">2024-11-01T18:49:23Z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(3)Fa4yC1lIk+5H52NLjkqik553ZKihdN1gp2iN/kkyakyjZ2FqO5BQ/8IwT3YSgVfeaLxImRYT
VdqII9meqs5rdrYYI0l1dCx1VU9pWZRAfxTGxdgaKt7E58+lyq+gf7dFLtXDVgEucpAKqM2b
bRLf3vmmMsug9V6Z6a3ui5VTN84+KsZvkf3v+3Emnoik7h2FrtU2z13zK9c4UIPXBEJji8Br
5ZzHkB2NZWnOY1FvmE</vt:lpwstr>
  </property>
  <property fmtid="{D5CDD505-2E9C-101B-9397-08002B2CF9AE}" pid="3" name="_2015_ms_pID_7253431">
    <vt:lpwstr>AYHB1T2tNg5pTGkMq1Z77txjOLhAYdXf6f9bAoJmMXIRZoZe8TzkPz
32C7EBdFMfCNpv7SNUFBGSbQLq2HHErfHSsqMxbaO9I3dYTW8WyJcAh2KJcRBbTBmd/WTiLj
+zDciA3VCNavbWjDFUz8k2KbXeF7sA2J2mr3wBg7422c+zObsS/qP1vUxLNDADz3uPAI1rtn
kWu3Qu1vNHe4D5AORNAYiA44MsAKAOlqqNe4</vt:lpwstr>
  </property>
  <property fmtid="{D5CDD505-2E9C-101B-9397-08002B2CF9AE}" pid="4" name="_2015_ms_pID_7253432">
    <vt:lpwstr>XA==</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1595637762</vt:lpwstr>
  </property>
</Properties>
</file>