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25" r:id="rId1"/>
  </p:sldMasterIdLst>
  <p:notesMasterIdLst>
    <p:notesMasterId r:id="rId64"/>
  </p:notesMasterIdLst>
  <p:handoutMasterIdLst>
    <p:handoutMasterId r:id="rId65"/>
  </p:handoutMasterIdLst>
  <p:sldIdLst>
    <p:sldId id="271" r:id="rId2"/>
    <p:sldId id="258" r:id="rId3"/>
    <p:sldId id="259" r:id="rId4"/>
    <p:sldId id="260" r:id="rId5"/>
    <p:sldId id="293" r:id="rId6"/>
    <p:sldId id="294" r:id="rId7"/>
    <p:sldId id="296" r:id="rId8"/>
    <p:sldId id="295" r:id="rId9"/>
    <p:sldId id="298" r:id="rId10"/>
    <p:sldId id="297" r:id="rId11"/>
    <p:sldId id="299" r:id="rId12"/>
    <p:sldId id="300" r:id="rId13"/>
    <p:sldId id="301" r:id="rId14"/>
    <p:sldId id="302" r:id="rId15"/>
    <p:sldId id="303" r:id="rId16"/>
    <p:sldId id="304" r:id="rId17"/>
    <p:sldId id="306" r:id="rId18"/>
    <p:sldId id="307" r:id="rId19"/>
    <p:sldId id="308" r:id="rId20"/>
    <p:sldId id="309" r:id="rId21"/>
    <p:sldId id="310" r:id="rId22"/>
    <p:sldId id="311" r:id="rId23"/>
    <p:sldId id="348" r:id="rId24"/>
    <p:sldId id="312" r:id="rId25"/>
    <p:sldId id="314" r:id="rId26"/>
    <p:sldId id="315" r:id="rId27"/>
    <p:sldId id="316" r:id="rId28"/>
    <p:sldId id="317" r:id="rId29"/>
    <p:sldId id="318" r:id="rId30"/>
    <p:sldId id="319" r:id="rId31"/>
    <p:sldId id="320" r:id="rId32"/>
    <p:sldId id="349" r:id="rId33"/>
    <p:sldId id="322" r:id="rId34"/>
    <p:sldId id="326" r:id="rId35"/>
    <p:sldId id="323" r:id="rId36"/>
    <p:sldId id="325" r:id="rId37"/>
    <p:sldId id="324" r:id="rId38"/>
    <p:sldId id="327" r:id="rId39"/>
    <p:sldId id="328" r:id="rId40"/>
    <p:sldId id="329" r:id="rId41"/>
    <p:sldId id="330" r:id="rId42"/>
    <p:sldId id="331" r:id="rId43"/>
    <p:sldId id="332" r:id="rId44"/>
    <p:sldId id="333" r:id="rId45"/>
    <p:sldId id="334" r:id="rId46"/>
    <p:sldId id="335" r:id="rId47"/>
    <p:sldId id="336" r:id="rId48"/>
    <p:sldId id="351" r:id="rId49"/>
    <p:sldId id="350" r:id="rId50"/>
    <p:sldId id="338" r:id="rId51"/>
    <p:sldId id="339" r:id="rId52"/>
    <p:sldId id="340" r:id="rId53"/>
    <p:sldId id="346" r:id="rId54"/>
    <p:sldId id="347" r:id="rId55"/>
    <p:sldId id="345" r:id="rId56"/>
    <p:sldId id="344" r:id="rId57"/>
    <p:sldId id="343" r:id="rId58"/>
    <p:sldId id="341" r:id="rId59"/>
    <p:sldId id="342" r:id="rId60"/>
    <p:sldId id="265" r:id="rId61"/>
    <p:sldId id="267" r:id="rId62"/>
    <p:sldId id="270" r:id="rId63"/>
  </p:sldIdLst>
  <p:sldSz cx="12192000" cy="6858000"/>
  <p:notesSz cx="6797675" cy="9926638"/>
  <p:embeddedFontLst>
    <p:embeddedFont>
      <p:font typeface="微软雅黑" panose="020B0503020204020204" pitchFamily="34" charset="-122"/>
      <p:regular r:id="rId66"/>
      <p:bold r:id="rId67"/>
    </p:embeddedFont>
    <p:embeddedFont>
      <p:font typeface="ＭＳ Ｐゴシック" panose="020B0600070205080204" pitchFamily="34" charset="-128"/>
      <p:regular r:id="rId68"/>
    </p:embeddedFont>
    <p:embeddedFont>
      <p:font typeface="宋体" panose="02010600030101010101" pitchFamily="2" charset="-122"/>
      <p:regular r:id="rId69"/>
    </p:embeddedFont>
    <p:embeddedFont>
      <p:font typeface="方正兰亭黑简体" panose="020B0604020202020204" charset="-122"/>
      <p:regular r:id="rId70"/>
    </p:embeddedFont>
    <p:embeddedFont>
      <p:font typeface="Huawei Sans" panose="020C0503030203020204" pitchFamily="34" charset="0"/>
      <p:regular r:id="rId71"/>
      <p:bold r:id="rId72"/>
    </p:embeddedFont>
  </p:embeddedFont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D2FF"/>
    <a:srgbClr val="FFFFFF"/>
    <a:srgbClr val="00B0F0"/>
    <a:srgbClr val="151515"/>
    <a:srgbClr val="C7000B"/>
    <a:srgbClr val="575756"/>
    <a:srgbClr val="DD4654"/>
    <a:srgbClr val="F3D2D5"/>
    <a:srgbClr val="E6A8AD"/>
    <a:srgbClr val="E57B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F09CF-0F9F-4780-9B3F-16200F5A8548}" v="11" dt="2024-11-22T19:24:09.923"/>
  </p1510:revLst>
</p1510:revInfo>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50182" autoAdjust="0"/>
  </p:normalViewPr>
  <p:slideViewPr>
    <p:cSldViewPr snapToGrid="0" snapToObjects="1">
      <p:cViewPr varScale="1">
        <p:scale>
          <a:sx n="74" d="100"/>
          <a:sy n="74" d="100"/>
        </p:scale>
        <p:origin x="376" y="60"/>
      </p:cViewPr>
      <p:guideLst/>
    </p:cSldViewPr>
  </p:slideViewPr>
  <p:outlineViewPr>
    <p:cViewPr>
      <p:scale>
        <a:sx n="33" d="100"/>
        <a:sy n="33" d="100"/>
      </p:scale>
      <p:origin x="0" y="-4046"/>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42" d="100"/>
          <a:sy n="142" d="100"/>
        </p:scale>
        <p:origin x="756" y="-1084"/>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3.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1.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4.fntdata"/><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6.fntdata"/><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o Renato Xavier da Silva" userId="d2fbfea9-16e8-43bd-9a0a-5c107b189f82" providerId="ADAL" clId="{AA0F09CF-0F9F-4780-9B3F-16200F5A8548}"/>
    <pc:docChg chg="custSel modSld">
      <pc:chgData name="Paulo Renato Xavier da Silva" userId="d2fbfea9-16e8-43bd-9a0a-5c107b189f82" providerId="ADAL" clId="{AA0F09CF-0F9F-4780-9B3F-16200F5A8548}" dt="2024-11-22T19:36:19.024" v="319" actId="20577"/>
      <pc:docMkLst>
        <pc:docMk/>
      </pc:docMkLst>
      <pc:sldChg chg="modSp mod">
        <pc:chgData name="Paulo Renato Xavier da Silva" userId="d2fbfea9-16e8-43bd-9a0a-5c107b189f82" providerId="ADAL" clId="{AA0F09CF-0F9F-4780-9B3F-16200F5A8548}" dt="2024-11-19T21:08:53.507" v="0" actId="242"/>
        <pc:sldMkLst>
          <pc:docMk/>
          <pc:sldMk cId="2829288385" sldId="271"/>
        </pc:sldMkLst>
        <pc:spChg chg="mod">
          <ac:chgData name="Paulo Renato Xavier da Silva" userId="d2fbfea9-16e8-43bd-9a0a-5c107b189f82" providerId="ADAL" clId="{AA0F09CF-0F9F-4780-9B3F-16200F5A8548}" dt="2024-11-19T21:08:53.507" v="0" actId="242"/>
          <ac:spMkLst>
            <pc:docMk/>
            <pc:sldMk cId="2829288385" sldId="271"/>
            <ac:spMk id="2" creationId="{00000000-0000-0000-0000-000000000000}"/>
          </ac:spMkLst>
        </pc:spChg>
      </pc:sldChg>
      <pc:sldChg chg="modSp mod">
        <pc:chgData name="Paulo Renato Xavier da Silva" userId="d2fbfea9-16e8-43bd-9a0a-5c107b189f82" providerId="ADAL" clId="{AA0F09CF-0F9F-4780-9B3F-16200F5A8548}" dt="2024-11-19T21:11:41.838" v="6" actId="20577"/>
        <pc:sldMkLst>
          <pc:docMk/>
          <pc:sldMk cId="2840008365" sldId="293"/>
        </pc:sldMkLst>
        <pc:spChg chg="mod">
          <ac:chgData name="Paulo Renato Xavier da Silva" userId="d2fbfea9-16e8-43bd-9a0a-5c107b189f82" providerId="ADAL" clId="{AA0F09CF-0F9F-4780-9B3F-16200F5A8548}" dt="2024-11-19T21:11:41.838" v="6" actId="20577"/>
          <ac:spMkLst>
            <pc:docMk/>
            <pc:sldMk cId="2840008365" sldId="293"/>
            <ac:spMk id="3" creationId="{00000000-0000-0000-0000-000000000000}"/>
          </ac:spMkLst>
        </pc:spChg>
      </pc:sldChg>
      <pc:sldChg chg="modSp mod">
        <pc:chgData name="Paulo Renato Xavier da Silva" userId="d2fbfea9-16e8-43bd-9a0a-5c107b189f82" providerId="ADAL" clId="{AA0F09CF-0F9F-4780-9B3F-16200F5A8548}" dt="2024-11-19T21:15:10.758" v="17" actId="20577"/>
        <pc:sldMkLst>
          <pc:docMk/>
          <pc:sldMk cId="4101706855" sldId="297"/>
        </pc:sldMkLst>
        <pc:spChg chg="mod">
          <ac:chgData name="Paulo Renato Xavier da Silva" userId="d2fbfea9-16e8-43bd-9a0a-5c107b189f82" providerId="ADAL" clId="{AA0F09CF-0F9F-4780-9B3F-16200F5A8548}" dt="2024-11-19T21:12:50.219" v="9" actId="20577"/>
          <ac:spMkLst>
            <pc:docMk/>
            <pc:sldMk cId="4101706855" sldId="297"/>
            <ac:spMk id="36" creationId="{00000000-0000-0000-0000-000000000000}"/>
          </ac:spMkLst>
        </pc:spChg>
        <pc:spChg chg="mod">
          <ac:chgData name="Paulo Renato Xavier da Silva" userId="d2fbfea9-16e8-43bd-9a0a-5c107b189f82" providerId="ADAL" clId="{AA0F09CF-0F9F-4780-9B3F-16200F5A8548}" dt="2024-11-19T21:15:10.758" v="17" actId="20577"/>
          <ac:spMkLst>
            <pc:docMk/>
            <pc:sldMk cId="4101706855" sldId="297"/>
            <ac:spMk id="39" creationId="{00000000-0000-0000-0000-000000000000}"/>
          </ac:spMkLst>
        </pc:spChg>
      </pc:sldChg>
      <pc:sldChg chg="modSp mod">
        <pc:chgData name="Paulo Renato Xavier da Silva" userId="d2fbfea9-16e8-43bd-9a0a-5c107b189f82" providerId="ADAL" clId="{AA0F09CF-0F9F-4780-9B3F-16200F5A8548}" dt="2024-11-19T21:24:07.479" v="43" actId="20577"/>
        <pc:sldMkLst>
          <pc:docMk/>
          <pc:sldMk cId="2999516303" sldId="303"/>
        </pc:sldMkLst>
        <pc:spChg chg="mod">
          <ac:chgData name="Paulo Renato Xavier da Silva" userId="d2fbfea9-16e8-43bd-9a0a-5c107b189f82" providerId="ADAL" clId="{AA0F09CF-0F9F-4780-9B3F-16200F5A8548}" dt="2024-11-19T21:24:07.479" v="43" actId="20577"/>
          <ac:spMkLst>
            <pc:docMk/>
            <pc:sldMk cId="2999516303" sldId="303"/>
            <ac:spMk id="4" creationId="{00000000-0000-0000-0000-000000000000}"/>
          </ac:spMkLst>
        </pc:spChg>
        <pc:spChg chg="mod">
          <ac:chgData name="Paulo Renato Xavier da Silva" userId="d2fbfea9-16e8-43bd-9a0a-5c107b189f82" providerId="ADAL" clId="{AA0F09CF-0F9F-4780-9B3F-16200F5A8548}" dt="2024-11-19T21:21:32.157" v="20" actId="20577"/>
          <ac:spMkLst>
            <pc:docMk/>
            <pc:sldMk cId="2999516303" sldId="303"/>
            <ac:spMk id="6" creationId="{00000000-0000-0000-0000-000000000000}"/>
          </ac:spMkLst>
        </pc:spChg>
        <pc:spChg chg="mod">
          <ac:chgData name="Paulo Renato Xavier da Silva" userId="d2fbfea9-16e8-43bd-9a0a-5c107b189f82" providerId="ADAL" clId="{AA0F09CF-0F9F-4780-9B3F-16200F5A8548}" dt="2024-11-19T21:21:35.796" v="23" actId="20577"/>
          <ac:spMkLst>
            <pc:docMk/>
            <pc:sldMk cId="2999516303" sldId="303"/>
            <ac:spMk id="8" creationId="{00000000-0000-0000-0000-000000000000}"/>
          </ac:spMkLst>
        </pc:spChg>
      </pc:sldChg>
      <pc:sldChg chg="modSp mod">
        <pc:chgData name="Paulo Renato Xavier da Silva" userId="d2fbfea9-16e8-43bd-9a0a-5c107b189f82" providerId="ADAL" clId="{AA0F09CF-0F9F-4780-9B3F-16200F5A8548}" dt="2024-11-19T21:26:08.163" v="49" actId="20577"/>
        <pc:sldMkLst>
          <pc:docMk/>
          <pc:sldMk cId="1107191665" sldId="304"/>
        </pc:sldMkLst>
        <pc:spChg chg="mod">
          <ac:chgData name="Paulo Renato Xavier da Silva" userId="d2fbfea9-16e8-43bd-9a0a-5c107b189f82" providerId="ADAL" clId="{AA0F09CF-0F9F-4780-9B3F-16200F5A8548}" dt="2024-11-19T21:26:08.163" v="49" actId="20577"/>
          <ac:spMkLst>
            <pc:docMk/>
            <pc:sldMk cId="1107191665" sldId="304"/>
            <ac:spMk id="36" creationId="{00000000-0000-0000-0000-000000000000}"/>
          </ac:spMkLst>
        </pc:spChg>
        <pc:spChg chg="mod">
          <ac:chgData name="Paulo Renato Xavier da Silva" userId="d2fbfea9-16e8-43bd-9a0a-5c107b189f82" providerId="ADAL" clId="{AA0F09CF-0F9F-4780-9B3F-16200F5A8548}" dt="2024-11-19T21:25:57.168" v="48" actId="20577"/>
          <ac:spMkLst>
            <pc:docMk/>
            <pc:sldMk cId="1107191665" sldId="304"/>
            <ac:spMk id="39" creationId="{00000000-0000-0000-0000-000000000000}"/>
          </ac:spMkLst>
        </pc:spChg>
      </pc:sldChg>
      <pc:sldChg chg="modSp">
        <pc:chgData name="Paulo Renato Xavier da Silva" userId="d2fbfea9-16e8-43bd-9a0a-5c107b189f82" providerId="ADAL" clId="{AA0F09CF-0F9F-4780-9B3F-16200F5A8548}" dt="2024-11-22T18:09:11.060" v="50" actId="1036"/>
        <pc:sldMkLst>
          <pc:docMk/>
          <pc:sldMk cId="2593459525" sldId="308"/>
        </pc:sldMkLst>
        <pc:spChg chg="mod">
          <ac:chgData name="Paulo Renato Xavier da Silva" userId="d2fbfea9-16e8-43bd-9a0a-5c107b189f82" providerId="ADAL" clId="{AA0F09CF-0F9F-4780-9B3F-16200F5A8548}" dt="2024-11-22T18:09:11.060" v="50" actId="1036"/>
          <ac:spMkLst>
            <pc:docMk/>
            <pc:sldMk cId="2593459525" sldId="308"/>
            <ac:spMk id="9" creationId="{00000000-0000-0000-0000-000000000000}"/>
          </ac:spMkLst>
        </pc:spChg>
        <pc:spChg chg="mod">
          <ac:chgData name="Paulo Renato Xavier da Silva" userId="d2fbfea9-16e8-43bd-9a0a-5c107b189f82" providerId="ADAL" clId="{AA0F09CF-0F9F-4780-9B3F-16200F5A8548}" dt="2024-11-22T18:09:11.060" v="50" actId="1036"/>
          <ac:spMkLst>
            <pc:docMk/>
            <pc:sldMk cId="2593459525" sldId="308"/>
            <ac:spMk id="10" creationId="{00000000-0000-0000-0000-000000000000}"/>
          </ac:spMkLst>
        </pc:spChg>
        <pc:spChg chg="mod">
          <ac:chgData name="Paulo Renato Xavier da Silva" userId="d2fbfea9-16e8-43bd-9a0a-5c107b189f82" providerId="ADAL" clId="{AA0F09CF-0F9F-4780-9B3F-16200F5A8548}" dt="2024-11-22T18:09:11.060" v="50" actId="1036"/>
          <ac:spMkLst>
            <pc:docMk/>
            <pc:sldMk cId="2593459525" sldId="308"/>
            <ac:spMk id="11" creationId="{00000000-0000-0000-0000-000000000000}"/>
          </ac:spMkLst>
        </pc:spChg>
        <pc:spChg chg="mod">
          <ac:chgData name="Paulo Renato Xavier da Silva" userId="d2fbfea9-16e8-43bd-9a0a-5c107b189f82" providerId="ADAL" clId="{AA0F09CF-0F9F-4780-9B3F-16200F5A8548}" dt="2024-11-22T18:09:11.060" v="50" actId="1036"/>
          <ac:spMkLst>
            <pc:docMk/>
            <pc:sldMk cId="2593459525" sldId="308"/>
            <ac:spMk id="12" creationId="{00000000-0000-0000-0000-000000000000}"/>
          </ac:spMkLst>
        </pc:spChg>
        <pc:grpChg chg="mod">
          <ac:chgData name="Paulo Renato Xavier da Silva" userId="d2fbfea9-16e8-43bd-9a0a-5c107b189f82" providerId="ADAL" clId="{AA0F09CF-0F9F-4780-9B3F-16200F5A8548}" dt="2024-11-22T18:09:11.060" v="50" actId="1036"/>
          <ac:grpSpMkLst>
            <pc:docMk/>
            <pc:sldMk cId="2593459525" sldId="308"/>
            <ac:grpSpMk id="6" creationId="{00000000-0000-0000-0000-000000000000}"/>
          </ac:grpSpMkLst>
        </pc:grpChg>
        <pc:grpChg chg="mod">
          <ac:chgData name="Paulo Renato Xavier da Silva" userId="d2fbfea9-16e8-43bd-9a0a-5c107b189f82" providerId="ADAL" clId="{AA0F09CF-0F9F-4780-9B3F-16200F5A8548}" dt="2024-11-22T18:09:11.060" v="50" actId="1036"/>
          <ac:grpSpMkLst>
            <pc:docMk/>
            <pc:sldMk cId="2593459525" sldId="308"/>
            <ac:grpSpMk id="7" creationId="{00000000-0000-0000-0000-000000000000}"/>
          </ac:grpSpMkLst>
        </pc:grpChg>
        <pc:grpChg chg="mod">
          <ac:chgData name="Paulo Renato Xavier da Silva" userId="d2fbfea9-16e8-43bd-9a0a-5c107b189f82" providerId="ADAL" clId="{AA0F09CF-0F9F-4780-9B3F-16200F5A8548}" dt="2024-11-22T18:09:11.060" v="50" actId="1036"/>
          <ac:grpSpMkLst>
            <pc:docMk/>
            <pc:sldMk cId="2593459525" sldId="308"/>
            <ac:grpSpMk id="8" creationId="{00000000-0000-0000-0000-000000000000}"/>
          </ac:grpSpMkLst>
        </pc:grpChg>
      </pc:sldChg>
      <pc:sldChg chg="modSp mod">
        <pc:chgData name="Paulo Renato Xavier da Silva" userId="d2fbfea9-16e8-43bd-9a0a-5c107b189f82" providerId="ADAL" clId="{AA0F09CF-0F9F-4780-9B3F-16200F5A8548}" dt="2024-11-22T18:11:37.967" v="55"/>
        <pc:sldMkLst>
          <pc:docMk/>
          <pc:sldMk cId="2125104275" sldId="309"/>
        </pc:sldMkLst>
        <pc:spChg chg="mod">
          <ac:chgData name="Paulo Renato Xavier da Silva" userId="d2fbfea9-16e8-43bd-9a0a-5c107b189f82" providerId="ADAL" clId="{AA0F09CF-0F9F-4780-9B3F-16200F5A8548}" dt="2024-11-22T18:09:50.286" v="54" actId="20577"/>
          <ac:spMkLst>
            <pc:docMk/>
            <pc:sldMk cId="2125104275" sldId="309"/>
            <ac:spMk id="4" creationId="{00000000-0000-0000-0000-000000000000}"/>
          </ac:spMkLst>
        </pc:spChg>
        <pc:spChg chg="mod">
          <ac:chgData name="Paulo Renato Xavier da Silva" userId="d2fbfea9-16e8-43bd-9a0a-5c107b189f82" providerId="ADAL" clId="{AA0F09CF-0F9F-4780-9B3F-16200F5A8548}" dt="2024-11-22T18:11:37.967" v="55"/>
          <ac:spMkLst>
            <pc:docMk/>
            <pc:sldMk cId="2125104275" sldId="309"/>
            <ac:spMk id="35" creationId="{00000000-0000-0000-0000-000000000000}"/>
          </ac:spMkLst>
        </pc:spChg>
      </pc:sldChg>
      <pc:sldChg chg="modSp mod">
        <pc:chgData name="Paulo Renato Xavier da Silva" userId="d2fbfea9-16e8-43bd-9a0a-5c107b189f82" providerId="ADAL" clId="{AA0F09CF-0F9F-4780-9B3F-16200F5A8548}" dt="2024-11-22T18:15:14.888" v="86" actId="20577"/>
        <pc:sldMkLst>
          <pc:docMk/>
          <pc:sldMk cId="1858635306" sldId="310"/>
        </pc:sldMkLst>
        <pc:spChg chg="mod">
          <ac:chgData name="Paulo Renato Xavier da Silva" userId="d2fbfea9-16e8-43bd-9a0a-5c107b189f82" providerId="ADAL" clId="{AA0F09CF-0F9F-4780-9B3F-16200F5A8548}" dt="2024-11-22T18:14:35.602" v="59" actId="20577"/>
          <ac:spMkLst>
            <pc:docMk/>
            <pc:sldMk cId="1858635306" sldId="310"/>
            <ac:spMk id="4" creationId="{00000000-0000-0000-0000-000000000000}"/>
          </ac:spMkLst>
        </pc:spChg>
        <pc:spChg chg="mod">
          <ac:chgData name="Paulo Renato Xavier da Silva" userId="d2fbfea9-16e8-43bd-9a0a-5c107b189f82" providerId="ADAL" clId="{AA0F09CF-0F9F-4780-9B3F-16200F5A8548}" dt="2024-11-22T18:15:14.888" v="86" actId="20577"/>
          <ac:spMkLst>
            <pc:docMk/>
            <pc:sldMk cId="1858635306" sldId="310"/>
            <ac:spMk id="7" creationId="{00000000-0000-0000-0000-000000000000}"/>
          </ac:spMkLst>
        </pc:spChg>
        <pc:graphicFrameChg chg="modGraphic">
          <ac:chgData name="Paulo Renato Xavier da Silva" userId="d2fbfea9-16e8-43bd-9a0a-5c107b189f82" providerId="ADAL" clId="{AA0F09CF-0F9F-4780-9B3F-16200F5A8548}" dt="2024-11-22T18:14:45.141" v="68" actId="20577"/>
          <ac:graphicFrameMkLst>
            <pc:docMk/>
            <pc:sldMk cId="1858635306" sldId="310"/>
            <ac:graphicFrameMk id="5" creationId="{00000000-0000-0000-0000-000000000000}"/>
          </ac:graphicFrameMkLst>
        </pc:graphicFrameChg>
      </pc:sldChg>
      <pc:sldChg chg="modSp mod">
        <pc:chgData name="Paulo Renato Xavier da Silva" userId="d2fbfea9-16e8-43bd-9a0a-5c107b189f82" providerId="ADAL" clId="{AA0F09CF-0F9F-4780-9B3F-16200F5A8548}" dt="2024-11-22T18:19:05.204" v="100" actId="20577"/>
        <pc:sldMkLst>
          <pc:docMk/>
          <pc:sldMk cId="3125041172" sldId="311"/>
        </pc:sldMkLst>
        <pc:spChg chg="mod">
          <ac:chgData name="Paulo Renato Xavier da Silva" userId="d2fbfea9-16e8-43bd-9a0a-5c107b189f82" providerId="ADAL" clId="{AA0F09CF-0F9F-4780-9B3F-16200F5A8548}" dt="2024-11-22T18:15:30.769" v="99" actId="20577"/>
          <ac:spMkLst>
            <pc:docMk/>
            <pc:sldMk cId="3125041172" sldId="311"/>
            <ac:spMk id="3" creationId="{00000000-0000-0000-0000-000000000000}"/>
          </ac:spMkLst>
        </pc:spChg>
        <pc:spChg chg="mod">
          <ac:chgData name="Paulo Renato Xavier da Silva" userId="d2fbfea9-16e8-43bd-9a0a-5c107b189f82" providerId="ADAL" clId="{AA0F09CF-0F9F-4780-9B3F-16200F5A8548}" dt="2024-11-22T18:19:05.204" v="100" actId="20577"/>
          <ac:spMkLst>
            <pc:docMk/>
            <pc:sldMk cId="3125041172" sldId="311"/>
            <ac:spMk id="13" creationId="{00000000-0000-0000-0000-000000000000}"/>
          </ac:spMkLst>
        </pc:spChg>
      </pc:sldChg>
      <pc:sldChg chg="modSp mod">
        <pc:chgData name="Paulo Renato Xavier da Silva" userId="d2fbfea9-16e8-43bd-9a0a-5c107b189f82" providerId="ADAL" clId="{AA0F09CF-0F9F-4780-9B3F-16200F5A8548}" dt="2024-11-22T18:27:10.664" v="181" actId="1038"/>
        <pc:sldMkLst>
          <pc:docMk/>
          <pc:sldMk cId="191230703" sldId="318"/>
        </pc:sldMkLst>
        <pc:spChg chg="mod">
          <ac:chgData name="Paulo Renato Xavier da Silva" userId="d2fbfea9-16e8-43bd-9a0a-5c107b189f82" providerId="ADAL" clId="{AA0F09CF-0F9F-4780-9B3F-16200F5A8548}" dt="2024-11-22T18:25:40.464" v="122" actId="20577"/>
          <ac:spMkLst>
            <pc:docMk/>
            <pc:sldMk cId="191230703" sldId="318"/>
            <ac:spMk id="4" creationId="{00000000-0000-0000-0000-000000000000}"/>
          </ac:spMkLst>
        </pc:spChg>
        <pc:spChg chg="mod">
          <ac:chgData name="Paulo Renato Xavier da Silva" userId="d2fbfea9-16e8-43bd-9a0a-5c107b189f82" providerId="ADAL" clId="{AA0F09CF-0F9F-4780-9B3F-16200F5A8548}" dt="2024-11-22T18:27:10.664" v="181" actId="1038"/>
          <ac:spMkLst>
            <pc:docMk/>
            <pc:sldMk cId="191230703" sldId="318"/>
            <ac:spMk id="34" creationId="{00000000-0000-0000-0000-000000000000}"/>
          </ac:spMkLst>
        </pc:spChg>
      </pc:sldChg>
      <pc:sldChg chg="modSp mod">
        <pc:chgData name="Paulo Renato Xavier da Silva" userId="d2fbfea9-16e8-43bd-9a0a-5c107b189f82" providerId="ADAL" clId="{AA0F09CF-0F9F-4780-9B3F-16200F5A8548}" dt="2024-11-22T18:36:21.394" v="186" actId="1076"/>
        <pc:sldMkLst>
          <pc:docMk/>
          <pc:sldMk cId="3378111602" sldId="329"/>
        </pc:sldMkLst>
        <pc:spChg chg="mod">
          <ac:chgData name="Paulo Renato Xavier da Silva" userId="d2fbfea9-16e8-43bd-9a0a-5c107b189f82" providerId="ADAL" clId="{AA0F09CF-0F9F-4780-9B3F-16200F5A8548}" dt="2024-11-22T18:35:48.817" v="183"/>
          <ac:spMkLst>
            <pc:docMk/>
            <pc:sldMk cId="3378111602" sldId="329"/>
            <ac:spMk id="4" creationId="{00000000-0000-0000-0000-000000000000}"/>
          </ac:spMkLst>
        </pc:spChg>
        <pc:spChg chg="mod">
          <ac:chgData name="Paulo Renato Xavier da Silva" userId="d2fbfea9-16e8-43bd-9a0a-5c107b189f82" providerId="ADAL" clId="{AA0F09CF-0F9F-4780-9B3F-16200F5A8548}" dt="2024-11-22T18:36:21.394" v="186" actId="1076"/>
          <ac:spMkLst>
            <pc:docMk/>
            <pc:sldMk cId="3378111602" sldId="329"/>
            <ac:spMk id="6" creationId="{00000000-0000-0000-0000-000000000000}"/>
          </ac:spMkLst>
        </pc:spChg>
        <pc:spChg chg="mod">
          <ac:chgData name="Paulo Renato Xavier da Silva" userId="d2fbfea9-16e8-43bd-9a0a-5c107b189f82" providerId="ADAL" clId="{AA0F09CF-0F9F-4780-9B3F-16200F5A8548}" dt="2024-11-22T18:36:21.394" v="186" actId="1076"/>
          <ac:spMkLst>
            <pc:docMk/>
            <pc:sldMk cId="3378111602" sldId="329"/>
            <ac:spMk id="7" creationId="{00000000-0000-0000-0000-000000000000}"/>
          </ac:spMkLst>
        </pc:spChg>
        <pc:grpChg chg="mod">
          <ac:chgData name="Paulo Renato Xavier da Silva" userId="d2fbfea9-16e8-43bd-9a0a-5c107b189f82" providerId="ADAL" clId="{AA0F09CF-0F9F-4780-9B3F-16200F5A8548}" dt="2024-11-22T18:36:21.394" v="186" actId="1076"/>
          <ac:grpSpMkLst>
            <pc:docMk/>
            <pc:sldMk cId="3378111602" sldId="329"/>
            <ac:grpSpMk id="5" creationId="{00000000-0000-0000-0000-000000000000}"/>
          </ac:grpSpMkLst>
        </pc:grpChg>
      </pc:sldChg>
      <pc:sldChg chg="modSp mod">
        <pc:chgData name="Paulo Renato Xavier da Silva" userId="d2fbfea9-16e8-43bd-9a0a-5c107b189f82" providerId="ADAL" clId="{AA0F09CF-0F9F-4780-9B3F-16200F5A8548}" dt="2024-11-22T19:06:43.563" v="200" actId="20577"/>
        <pc:sldMkLst>
          <pc:docMk/>
          <pc:sldMk cId="3038693872" sldId="330"/>
        </pc:sldMkLst>
        <pc:spChg chg="mod">
          <ac:chgData name="Paulo Renato Xavier da Silva" userId="d2fbfea9-16e8-43bd-9a0a-5c107b189f82" providerId="ADAL" clId="{AA0F09CF-0F9F-4780-9B3F-16200F5A8548}" dt="2024-11-22T19:06:43.563" v="200" actId="20577"/>
          <ac:spMkLst>
            <pc:docMk/>
            <pc:sldMk cId="3038693872" sldId="330"/>
            <ac:spMk id="14" creationId="{00000000-0000-0000-0000-000000000000}"/>
          </ac:spMkLst>
        </pc:spChg>
      </pc:sldChg>
      <pc:sldChg chg="modSp mod">
        <pc:chgData name="Paulo Renato Xavier da Silva" userId="d2fbfea9-16e8-43bd-9a0a-5c107b189f82" providerId="ADAL" clId="{AA0F09CF-0F9F-4780-9B3F-16200F5A8548}" dt="2024-11-22T19:09:12.632" v="212" actId="20577"/>
        <pc:sldMkLst>
          <pc:docMk/>
          <pc:sldMk cId="277114386" sldId="331"/>
        </pc:sldMkLst>
        <pc:spChg chg="mod">
          <ac:chgData name="Paulo Renato Xavier da Silva" userId="d2fbfea9-16e8-43bd-9a0a-5c107b189f82" providerId="ADAL" clId="{AA0F09CF-0F9F-4780-9B3F-16200F5A8548}" dt="2024-11-22T19:09:12.632" v="212" actId="20577"/>
          <ac:spMkLst>
            <pc:docMk/>
            <pc:sldMk cId="277114386" sldId="331"/>
            <ac:spMk id="5" creationId="{00000000-0000-0000-0000-000000000000}"/>
          </ac:spMkLst>
        </pc:spChg>
      </pc:sldChg>
      <pc:sldChg chg="modSp mod">
        <pc:chgData name="Paulo Renato Xavier da Silva" userId="d2fbfea9-16e8-43bd-9a0a-5c107b189f82" providerId="ADAL" clId="{AA0F09CF-0F9F-4780-9B3F-16200F5A8548}" dt="2024-11-22T19:11:18.676" v="230" actId="1076"/>
        <pc:sldMkLst>
          <pc:docMk/>
          <pc:sldMk cId="3639956526" sldId="332"/>
        </pc:sldMkLst>
        <pc:spChg chg="mod">
          <ac:chgData name="Paulo Renato Xavier da Silva" userId="d2fbfea9-16e8-43bd-9a0a-5c107b189f82" providerId="ADAL" clId="{AA0F09CF-0F9F-4780-9B3F-16200F5A8548}" dt="2024-11-22T19:10:30.445" v="222" actId="20577"/>
          <ac:spMkLst>
            <pc:docMk/>
            <pc:sldMk cId="3639956526" sldId="332"/>
            <ac:spMk id="3" creationId="{00000000-0000-0000-0000-000000000000}"/>
          </ac:spMkLst>
        </pc:spChg>
        <pc:spChg chg="mod">
          <ac:chgData name="Paulo Renato Xavier da Silva" userId="d2fbfea9-16e8-43bd-9a0a-5c107b189f82" providerId="ADAL" clId="{AA0F09CF-0F9F-4780-9B3F-16200F5A8548}" dt="2024-11-22T19:11:18.676" v="230" actId="1076"/>
          <ac:spMkLst>
            <pc:docMk/>
            <pc:sldMk cId="3639956526" sldId="332"/>
            <ac:spMk id="6" creationId="{00000000-0000-0000-0000-000000000000}"/>
          </ac:spMkLst>
        </pc:spChg>
        <pc:spChg chg="mod">
          <ac:chgData name="Paulo Renato Xavier da Silva" userId="d2fbfea9-16e8-43bd-9a0a-5c107b189f82" providerId="ADAL" clId="{AA0F09CF-0F9F-4780-9B3F-16200F5A8548}" dt="2024-11-22T19:11:18.676" v="230" actId="1076"/>
          <ac:spMkLst>
            <pc:docMk/>
            <pc:sldMk cId="3639956526" sldId="332"/>
            <ac:spMk id="7" creationId="{00000000-0000-0000-0000-000000000000}"/>
          </ac:spMkLst>
        </pc:spChg>
        <pc:spChg chg="mod">
          <ac:chgData name="Paulo Renato Xavier da Silva" userId="d2fbfea9-16e8-43bd-9a0a-5c107b189f82" providerId="ADAL" clId="{AA0F09CF-0F9F-4780-9B3F-16200F5A8548}" dt="2024-11-22T19:11:18.676" v="230" actId="1076"/>
          <ac:spMkLst>
            <pc:docMk/>
            <pc:sldMk cId="3639956526" sldId="332"/>
            <ac:spMk id="8" creationId="{00000000-0000-0000-0000-000000000000}"/>
          </ac:spMkLst>
        </pc:spChg>
        <pc:spChg chg="mod">
          <ac:chgData name="Paulo Renato Xavier da Silva" userId="d2fbfea9-16e8-43bd-9a0a-5c107b189f82" providerId="ADAL" clId="{AA0F09CF-0F9F-4780-9B3F-16200F5A8548}" dt="2024-11-22T19:11:18.676" v="230" actId="1076"/>
          <ac:spMkLst>
            <pc:docMk/>
            <pc:sldMk cId="3639956526" sldId="332"/>
            <ac:spMk id="9" creationId="{00000000-0000-0000-0000-000000000000}"/>
          </ac:spMkLst>
        </pc:spChg>
        <pc:spChg chg="mod">
          <ac:chgData name="Paulo Renato Xavier da Silva" userId="d2fbfea9-16e8-43bd-9a0a-5c107b189f82" providerId="ADAL" clId="{AA0F09CF-0F9F-4780-9B3F-16200F5A8548}" dt="2024-11-22T19:11:18.676" v="230" actId="1076"/>
          <ac:spMkLst>
            <pc:docMk/>
            <pc:sldMk cId="3639956526" sldId="332"/>
            <ac:spMk id="10" creationId="{00000000-0000-0000-0000-000000000000}"/>
          </ac:spMkLst>
        </pc:spChg>
        <pc:spChg chg="mod">
          <ac:chgData name="Paulo Renato Xavier da Silva" userId="d2fbfea9-16e8-43bd-9a0a-5c107b189f82" providerId="ADAL" clId="{AA0F09CF-0F9F-4780-9B3F-16200F5A8548}" dt="2024-11-22T19:11:18.676" v="230" actId="1076"/>
          <ac:spMkLst>
            <pc:docMk/>
            <pc:sldMk cId="3639956526" sldId="332"/>
            <ac:spMk id="11" creationId="{00000000-0000-0000-0000-000000000000}"/>
          </ac:spMkLst>
        </pc:spChg>
        <pc:spChg chg="mod">
          <ac:chgData name="Paulo Renato Xavier da Silva" userId="d2fbfea9-16e8-43bd-9a0a-5c107b189f82" providerId="ADAL" clId="{AA0F09CF-0F9F-4780-9B3F-16200F5A8548}" dt="2024-11-22T19:11:18.676" v="230" actId="1076"/>
          <ac:spMkLst>
            <pc:docMk/>
            <pc:sldMk cId="3639956526" sldId="332"/>
            <ac:spMk id="12" creationId="{00000000-0000-0000-0000-000000000000}"/>
          </ac:spMkLst>
        </pc:spChg>
        <pc:spChg chg="mod">
          <ac:chgData name="Paulo Renato Xavier da Silva" userId="d2fbfea9-16e8-43bd-9a0a-5c107b189f82" providerId="ADAL" clId="{AA0F09CF-0F9F-4780-9B3F-16200F5A8548}" dt="2024-11-22T19:11:18.676" v="230" actId="1076"/>
          <ac:spMkLst>
            <pc:docMk/>
            <pc:sldMk cId="3639956526" sldId="332"/>
            <ac:spMk id="13" creationId="{00000000-0000-0000-0000-000000000000}"/>
          </ac:spMkLst>
        </pc:spChg>
        <pc:spChg chg="mod">
          <ac:chgData name="Paulo Renato Xavier da Silva" userId="d2fbfea9-16e8-43bd-9a0a-5c107b189f82" providerId="ADAL" clId="{AA0F09CF-0F9F-4780-9B3F-16200F5A8548}" dt="2024-11-22T19:11:18.676" v="230" actId="1076"/>
          <ac:spMkLst>
            <pc:docMk/>
            <pc:sldMk cId="3639956526" sldId="332"/>
            <ac:spMk id="14" creationId="{00000000-0000-0000-0000-000000000000}"/>
          </ac:spMkLst>
        </pc:spChg>
        <pc:spChg chg="mod">
          <ac:chgData name="Paulo Renato Xavier da Silva" userId="d2fbfea9-16e8-43bd-9a0a-5c107b189f82" providerId="ADAL" clId="{AA0F09CF-0F9F-4780-9B3F-16200F5A8548}" dt="2024-11-22T19:11:18.676" v="230" actId="1076"/>
          <ac:spMkLst>
            <pc:docMk/>
            <pc:sldMk cId="3639956526" sldId="332"/>
            <ac:spMk id="15" creationId="{00000000-0000-0000-0000-000000000000}"/>
          </ac:spMkLst>
        </pc:spChg>
        <pc:spChg chg="mod">
          <ac:chgData name="Paulo Renato Xavier da Silva" userId="d2fbfea9-16e8-43bd-9a0a-5c107b189f82" providerId="ADAL" clId="{AA0F09CF-0F9F-4780-9B3F-16200F5A8548}" dt="2024-11-22T19:11:18.676" v="230" actId="1076"/>
          <ac:spMkLst>
            <pc:docMk/>
            <pc:sldMk cId="3639956526" sldId="332"/>
            <ac:spMk id="16" creationId="{00000000-0000-0000-0000-000000000000}"/>
          </ac:spMkLst>
        </pc:spChg>
        <pc:spChg chg="mod">
          <ac:chgData name="Paulo Renato Xavier da Silva" userId="d2fbfea9-16e8-43bd-9a0a-5c107b189f82" providerId="ADAL" clId="{AA0F09CF-0F9F-4780-9B3F-16200F5A8548}" dt="2024-11-22T19:11:18.676" v="230" actId="1076"/>
          <ac:spMkLst>
            <pc:docMk/>
            <pc:sldMk cId="3639956526" sldId="332"/>
            <ac:spMk id="17" creationId="{00000000-0000-0000-0000-000000000000}"/>
          </ac:spMkLst>
        </pc:spChg>
        <pc:spChg chg="mod">
          <ac:chgData name="Paulo Renato Xavier da Silva" userId="d2fbfea9-16e8-43bd-9a0a-5c107b189f82" providerId="ADAL" clId="{AA0F09CF-0F9F-4780-9B3F-16200F5A8548}" dt="2024-11-22T19:11:18.676" v="230" actId="1076"/>
          <ac:spMkLst>
            <pc:docMk/>
            <pc:sldMk cId="3639956526" sldId="332"/>
            <ac:spMk id="18" creationId="{00000000-0000-0000-0000-000000000000}"/>
          </ac:spMkLst>
        </pc:spChg>
        <pc:spChg chg="mod">
          <ac:chgData name="Paulo Renato Xavier da Silva" userId="d2fbfea9-16e8-43bd-9a0a-5c107b189f82" providerId="ADAL" clId="{AA0F09CF-0F9F-4780-9B3F-16200F5A8548}" dt="2024-11-22T19:11:18.676" v="230" actId="1076"/>
          <ac:spMkLst>
            <pc:docMk/>
            <pc:sldMk cId="3639956526" sldId="332"/>
            <ac:spMk id="19" creationId="{00000000-0000-0000-0000-000000000000}"/>
          </ac:spMkLst>
        </pc:spChg>
        <pc:spChg chg="mod">
          <ac:chgData name="Paulo Renato Xavier da Silva" userId="d2fbfea9-16e8-43bd-9a0a-5c107b189f82" providerId="ADAL" clId="{AA0F09CF-0F9F-4780-9B3F-16200F5A8548}" dt="2024-11-22T19:11:18.676" v="230" actId="1076"/>
          <ac:spMkLst>
            <pc:docMk/>
            <pc:sldMk cId="3639956526" sldId="332"/>
            <ac:spMk id="20" creationId="{00000000-0000-0000-0000-000000000000}"/>
          </ac:spMkLst>
        </pc:spChg>
        <pc:spChg chg="mod">
          <ac:chgData name="Paulo Renato Xavier da Silva" userId="d2fbfea9-16e8-43bd-9a0a-5c107b189f82" providerId="ADAL" clId="{AA0F09CF-0F9F-4780-9B3F-16200F5A8548}" dt="2024-11-22T19:11:18.676" v="230" actId="1076"/>
          <ac:spMkLst>
            <pc:docMk/>
            <pc:sldMk cId="3639956526" sldId="332"/>
            <ac:spMk id="21" creationId="{00000000-0000-0000-0000-000000000000}"/>
          </ac:spMkLst>
        </pc:spChg>
        <pc:spChg chg="mod">
          <ac:chgData name="Paulo Renato Xavier da Silva" userId="d2fbfea9-16e8-43bd-9a0a-5c107b189f82" providerId="ADAL" clId="{AA0F09CF-0F9F-4780-9B3F-16200F5A8548}" dt="2024-11-22T19:11:18.676" v="230" actId="1076"/>
          <ac:spMkLst>
            <pc:docMk/>
            <pc:sldMk cId="3639956526" sldId="332"/>
            <ac:spMk id="22" creationId="{00000000-0000-0000-0000-000000000000}"/>
          </ac:spMkLst>
        </pc:spChg>
        <pc:spChg chg="mod">
          <ac:chgData name="Paulo Renato Xavier da Silva" userId="d2fbfea9-16e8-43bd-9a0a-5c107b189f82" providerId="ADAL" clId="{AA0F09CF-0F9F-4780-9B3F-16200F5A8548}" dt="2024-11-22T19:11:18.676" v="230" actId="1076"/>
          <ac:spMkLst>
            <pc:docMk/>
            <pc:sldMk cId="3639956526" sldId="332"/>
            <ac:spMk id="24" creationId="{00000000-0000-0000-0000-000000000000}"/>
          </ac:spMkLst>
        </pc:spChg>
        <pc:spChg chg="mod">
          <ac:chgData name="Paulo Renato Xavier da Silva" userId="d2fbfea9-16e8-43bd-9a0a-5c107b189f82" providerId="ADAL" clId="{AA0F09CF-0F9F-4780-9B3F-16200F5A8548}" dt="2024-11-22T19:11:18.676" v="230" actId="1076"/>
          <ac:spMkLst>
            <pc:docMk/>
            <pc:sldMk cId="3639956526" sldId="332"/>
            <ac:spMk id="25" creationId="{00000000-0000-0000-0000-000000000000}"/>
          </ac:spMkLst>
        </pc:spChg>
        <pc:spChg chg="mod">
          <ac:chgData name="Paulo Renato Xavier da Silva" userId="d2fbfea9-16e8-43bd-9a0a-5c107b189f82" providerId="ADAL" clId="{AA0F09CF-0F9F-4780-9B3F-16200F5A8548}" dt="2024-11-22T19:11:18.676" v="230" actId="1076"/>
          <ac:spMkLst>
            <pc:docMk/>
            <pc:sldMk cId="3639956526" sldId="332"/>
            <ac:spMk id="26" creationId="{00000000-0000-0000-0000-000000000000}"/>
          </ac:spMkLst>
        </pc:spChg>
        <pc:spChg chg="mod">
          <ac:chgData name="Paulo Renato Xavier da Silva" userId="d2fbfea9-16e8-43bd-9a0a-5c107b189f82" providerId="ADAL" clId="{AA0F09CF-0F9F-4780-9B3F-16200F5A8548}" dt="2024-11-22T19:11:18.676" v="230" actId="1076"/>
          <ac:spMkLst>
            <pc:docMk/>
            <pc:sldMk cId="3639956526" sldId="332"/>
            <ac:spMk id="27" creationId="{00000000-0000-0000-0000-000000000000}"/>
          </ac:spMkLst>
        </pc:spChg>
        <pc:spChg chg="mod">
          <ac:chgData name="Paulo Renato Xavier da Silva" userId="d2fbfea9-16e8-43bd-9a0a-5c107b189f82" providerId="ADAL" clId="{AA0F09CF-0F9F-4780-9B3F-16200F5A8548}" dt="2024-11-22T19:11:18.676" v="230" actId="1076"/>
          <ac:spMkLst>
            <pc:docMk/>
            <pc:sldMk cId="3639956526" sldId="332"/>
            <ac:spMk id="28" creationId="{00000000-0000-0000-0000-000000000000}"/>
          </ac:spMkLst>
        </pc:spChg>
        <pc:spChg chg="mod">
          <ac:chgData name="Paulo Renato Xavier da Silva" userId="d2fbfea9-16e8-43bd-9a0a-5c107b189f82" providerId="ADAL" clId="{AA0F09CF-0F9F-4780-9B3F-16200F5A8548}" dt="2024-11-22T19:11:18.676" v="230" actId="1076"/>
          <ac:spMkLst>
            <pc:docMk/>
            <pc:sldMk cId="3639956526" sldId="332"/>
            <ac:spMk id="29" creationId="{00000000-0000-0000-0000-000000000000}"/>
          </ac:spMkLst>
        </pc:spChg>
        <pc:spChg chg="mod">
          <ac:chgData name="Paulo Renato Xavier da Silva" userId="d2fbfea9-16e8-43bd-9a0a-5c107b189f82" providerId="ADAL" clId="{AA0F09CF-0F9F-4780-9B3F-16200F5A8548}" dt="2024-11-22T19:11:18.676" v="230" actId="1076"/>
          <ac:spMkLst>
            <pc:docMk/>
            <pc:sldMk cId="3639956526" sldId="332"/>
            <ac:spMk id="30" creationId="{00000000-0000-0000-0000-000000000000}"/>
          </ac:spMkLst>
        </pc:spChg>
        <pc:spChg chg="mod">
          <ac:chgData name="Paulo Renato Xavier da Silva" userId="d2fbfea9-16e8-43bd-9a0a-5c107b189f82" providerId="ADAL" clId="{AA0F09CF-0F9F-4780-9B3F-16200F5A8548}" dt="2024-11-22T19:11:18.676" v="230" actId="1076"/>
          <ac:spMkLst>
            <pc:docMk/>
            <pc:sldMk cId="3639956526" sldId="332"/>
            <ac:spMk id="31" creationId="{00000000-0000-0000-0000-000000000000}"/>
          </ac:spMkLst>
        </pc:spChg>
        <pc:spChg chg="mod">
          <ac:chgData name="Paulo Renato Xavier da Silva" userId="d2fbfea9-16e8-43bd-9a0a-5c107b189f82" providerId="ADAL" clId="{AA0F09CF-0F9F-4780-9B3F-16200F5A8548}" dt="2024-11-22T19:11:18.676" v="230" actId="1076"/>
          <ac:spMkLst>
            <pc:docMk/>
            <pc:sldMk cId="3639956526" sldId="332"/>
            <ac:spMk id="32" creationId="{00000000-0000-0000-0000-000000000000}"/>
          </ac:spMkLst>
        </pc:spChg>
        <pc:grpChg chg="mod">
          <ac:chgData name="Paulo Renato Xavier da Silva" userId="d2fbfea9-16e8-43bd-9a0a-5c107b189f82" providerId="ADAL" clId="{AA0F09CF-0F9F-4780-9B3F-16200F5A8548}" dt="2024-11-22T19:11:18.676" v="230" actId="1076"/>
          <ac:grpSpMkLst>
            <pc:docMk/>
            <pc:sldMk cId="3639956526" sldId="332"/>
            <ac:grpSpMk id="5" creationId="{00000000-0000-0000-0000-000000000000}"/>
          </ac:grpSpMkLst>
        </pc:grpChg>
      </pc:sldChg>
      <pc:sldChg chg="modSp mod">
        <pc:chgData name="Paulo Renato Xavier da Silva" userId="d2fbfea9-16e8-43bd-9a0a-5c107b189f82" providerId="ADAL" clId="{AA0F09CF-0F9F-4780-9B3F-16200F5A8548}" dt="2024-11-22T19:15:27.546" v="244" actId="113"/>
        <pc:sldMkLst>
          <pc:docMk/>
          <pc:sldMk cId="3625185101" sldId="335"/>
        </pc:sldMkLst>
        <pc:spChg chg="mod">
          <ac:chgData name="Paulo Renato Xavier da Silva" userId="d2fbfea9-16e8-43bd-9a0a-5c107b189f82" providerId="ADAL" clId="{AA0F09CF-0F9F-4780-9B3F-16200F5A8548}" dt="2024-11-22T19:15:27.546" v="244" actId="113"/>
          <ac:spMkLst>
            <pc:docMk/>
            <pc:sldMk cId="3625185101" sldId="335"/>
            <ac:spMk id="4" creationId="{00000000-0000-0000-0000-000000000000}"/>
          </ac:spMkLst>
        </pc:spChg>
      </pc:sldChg>
      <pc:sldChg chg="modSp mod">
        <pc:chgData name="Paulo Renato Xavier da Silva" userId="d2fbfea9-16e8-43bd-9a0a-5c107b189f82" providerId="ADAL" clId="{AA0F09CF-0F9F-4780-9B3F-16200F5A8548}" dt="2024-11-22T19:17:05.962" v="246"/>
        <pc:sldMkLst>
          <pc:docMk/>
          <pc:sldMk cId="406854263" sldId="336"/>
        </pc:sldMkLst>
        <pc:spChg chg="mod">
          <ac:chgData name="Paulo Renato Xavier da Silva" userId="d2fbfea9-16e8-43bd-9a0a-5c107b189f82" providerId="ADAL" clId="{AA0F09CF-0F9F-4780-9B3F-16200F5A8548}" dt="2024-11-22T19:17:05.962" v="246"/>
          <ac:spMkLst>
            <pc:docMk/>
            <pc:sldMk cId="406854263" sldId="336"/>
            <ac:spMk id="3" creationId="{00000000-0000-0000-0000-000000000000}"/>
          </ac:spMkLst>
        </pc:spChg>
        <pc:spChg chg="mod">
          <ac:chgData name="Paulo Renato Xavier da Silva" userId="d2fbfea9-16e8-43bd-9a0a-5c107b189f82" providerId="ADAL" clId="{AA0F09CF-0F9F-4780-9B3F-16200F5A8548}" dt="2024-11-22T19:16:15.625" v="245" actId="20577"/>
          <ac:spMkLst>
            <pc:docMk/>
            <pc:sldMk cId="406854263" sldId="336"/>
            <ac:spMk id="4" creationId="{00000000-0000-0000-0000-000000000000}"/>
          </ac:spMkLst>
        </pc:spChg>
      </pc:sldChg>
      <pc:sldChg chg="modSp mod">
        <pc:chgData name="Paulo Renato Xavier da Silva" userId="d2fbfea9-16e8-43bd-9a0a-5c107b189f82" providerId="ADAL" clId="{AA0F09CF-0F9F-4780-9B3F-16200F5A8548}" dt="2024-11-22T19:18:27.761" v="249" actId="20577"/>
        <pc:sldMkLst>
          <pc:docMk/>
          <pc:sldMk cId="3156650908" sldId="338"/>
        </pc:sldMkLst>
        <pc:spChg chg="mod">
          <ac:chgData name="Paulo Renato Xavier da Silva" userId="d2fbfea9-16e8-43bd-9a0a-5c107b189f82" providerId="ADAL" clId="{AA0F09CF-0F9F-4780-9B3F-16200F5A8548}" dt="2024-11-22T19:18:27.761" v="249" actId="20577"/>
          <ac:spMkLst>
            <pc:docMk/>
            <pc:sldMk cId="3156650908" sldId="338"/>
            <ac:spMk id="4" creationId="{00000000-0000-0000-0000-000000000000}"/>
          </ac:spMkLst>
        </pc:spChg>
      </pc:sldChg>
      <pc:sldChg chg="modSp mod">
        <pc:chgData name="Paulo Renato Xavier da Silva" userId="d2fbfea9-16e8-43bd-9a0a-5c107b189f82" providerId="ADAL" clId="{AA0F09CF-0F9F-4780-9B3F-16200F5A8548}" dt="2024-11-22T19:22:11.918" v="279" actId="20577"/>
        <pc:sldMkLst>
          <pc:docMk/>
          <pc:sldMk cId="2294750699" sldId="339"/>
        </pc:sldMkLst>
        <pc:graphicFrameChg chg="modGraphic">
          <ac:chgData name="Paulo Renato Xavier da Silva" userId="d2fbfea9-16e8-43bd-9a0a-5c107b189f82" providerId="ADAL" clId="{AA0F09CF-0F9F-4780-9B3F-16200F5A8548}" dt="2024-11-22T19:22:11.918" v="279" actId="20577"/>
          <ac:graphicFrameMkLst>
            <pc:docMk/>
            <pc:sldMk cId="2294750699" sldId="339"/>
            <ac:graphicFrameMk id="4" creationId="{00000000-0000-0000-0000-000000000000}"/>
          </ac:graphicFrameMkLst>
        </pc:graphicFrameChg>
      </pc:sldChg>
      <pc:sldChg chg="modSp mod">
        <pc:chgData name="Paulo Renato Xavier da Silva" userId="d2fbfea9-16e8-43bd-9a0a-5c107b189f82" providerId="ADAL" clId="{AA0F09CF-0F9F-4780-9B3F-16200F5A8548}" dt="2024-11-22T19:25:05.790" v="294" actId="20577"/>
        <pc:sldMkLst>
          <pc:docMk/>
          <pc:sldMk cId="557103819" sldId="340"/>
        </pc:sldMkLst>
        <pc:graphicFrameChg chg="modGraphic">
          <ac:chgData name="Paulo Renato Xavier da Silva" userId="d2fbfea9-16e8-43bd-9a0a-5c107b189f82" providerId="ADAL" clId="{AA0F09CF-0F9F-4780-9B3F-16200F5A8548}" dt="2024-11-22T19:25:05.790" v="294" actId="20577"/>
          <ac:graphicFrameMkLst>
            <pc:docMk/>
            <pc:sldMk cId="557103819" sldId="340"/>
            <ac:graphicFrameMk id="4" creationId="{00000000-0000-0000-0000-000000000000}"/>
          </ac:graphicFrameMkLst>
        </pc:graphicFrameChg>
      </pc:sldChg>
      <pc:sldChg chg="modSp mod">
        <pc:chgData name="Paulo Renato Xavier da Silva" userId="d2fbfea9-16e8-43bd-9a0a-5c107b189f82" providerId="ADAL" clId="{AA0F09CF-0F9F-4780-9B3F-16200F5A8548}" dt="2024-11-22T19:36:19.024" v="319" actId="20577"/>
        <pc:sldMkLst>
          <pc:docMk/>
          <pc:sldMk cId="2388747408" sldId="341"/>
        </pc:sldMkLst>
        <pc:graphicFrameChg chg="modGraphic">
          <ac:chgData name="Paulo Renato Xavier da Silva" userId="d2fbfea9-16e8-43bd-9a0a-5c107b189f82" providerId="ADAL" clId="{AA0F09CF-0F9F-4780-9B3F-16200F5A8548}" dt="2024-11-22T19:36:19.024" v="319" actId="20577"/>
          <ac:graphicFrameMkLst>
            <pc:docMk/>
            <pc:sldMk cId="2388747408" sldId="341"/>
            <ac:graphicFrameMk id="4" creationId="{00000000-0000-0000-0000-000000000000}"/>
          </ac:graphicFrameMkLst>
        </pc:graphicFrameChg>
      </pc:sldChg>
      <pc:sldChg chg="modSp mod">
        <pc:chgData name="Paulo Renato Xavier da Silva" userId="d2fbfea9-16e8-43bd-9a0a-5c107b189f82" providerId="ADAL" clId="{AA0F09CF-0F9F-4780-9B3F-16200F5A8548}" dt="2024-11-22T19:34:10.021" v="305" actId="20577"/>
        <pc:sldMkLst>
          <pc:docMk/>
          <pc:sldMk cId="3955420528" sldId="345"/>
        </pc:sldMkLst>
        <pc:spChg chg="mod">
          <ac:chgData name="Paulo Renato Xavier da Silva" userId="d2fbfea9-16e8-43bd-9a0a-5c107b189f82" providerId="ADAL" clId="{AA0F09CF-0F9F-4780-9B3F-16200F5A8548}" dt="2024-11-22T19:34:10.021" v="305" actId="20577"/>
          <ac:spMkLst>
            <pc:docMk/>
            <pc:sldMk cId="3955420528" sldId="345"/>
            <ac:spMk id="4" creationId="{00000000-0000-0000-0000-000000000000}"/>
          </ac:spMkLst>
        </pc:spChg>
      </pc:sldChg>
      <pc:sldChg chg="modSp mod">
        <pc:chgData name="Paulo Renato Xavier da Silva" userId="d2fbfea9-16e8-43bd-9a0a-5c107b189f82" providerId="ADAL" clId="{AA0F09CF-0F9F-4780-9B3F-16200F5A8548}" dt="2024-11-22T19:28:20.423" v="299" actId="20577"/>
        <pc:sldMkLst>
          <pc:docMk/>
          <pc:sldMk cId="2596291029" sldId="346"/>
        </pc:sldMkLst>
        <pc:spChg chg="mod">
          <ac:chgData name="Paulo Renato Xavier da Silva" userId="d2fbfea9-16e8-43bd-9a0a-5c107b189f82" providerId="ADAL" clId="{AA0F09CF-0F9F-4780-9B3F-16200F5A8548}" dt="2024-11-22T19:28:20.423" v="299" actId="20577"/>
          <ac:spMkLst>
            <pc:docMk/>
            <pc:sldMk cId="2596291029" sldId="346"/>
            <ac:spMk id="4" creationId="{00000000-0000-0000-0000-000000000000}"/>
          </ac:spMkLst>
        </pc:spChg>
      </pc:sldChg>
    </pc:docChg>
  </pc:docChgLst>
  <pc:docChgLst>
    <pc:chgData name="Paulo Renato Xavier da Silva" userId="d2fbfea9-16e8-43bd-9a0a-5c107b189f82" providerId="ADAL" clId="{F4225038-C4EB-480D-A602-6AFC843DA11D}"/>
    <pc:docChg chg="undo custSel modSld">
      <pc:chgData name="Paulo Renato Xavier da Silva" userId="d2fbfea9-16e8-43bd-9a0a-5c107b189f82" providerId="ADAL" clId="{F4225038-C4EB-480D-A602-6AFC843DA11D}" dt="2023-09-12T20:01:14.260" v="557" actId="20577"/>
      <pc:docMkLst>
        <pc:docMk/>
      </pc:docMkLst>
      <pc:sldChg chg="modSp mod">
        <pc:chgData name="Paulo Renato Xavier da Silva" userId="d2fbfea9-16e8-43bd-9a0a-5c107b189f82" providerId="ADAL" clId="{F4225038-C4EB-480D-A602-6AFC843DA11D}" dt="2023-09-12T18:36:09.148" v="8" actId="20577"/>
        <pc:sldMkLst>
          <pc:docMk/>
          <pc:sldMk cId="1405184484" sldId="259"/>
        </pc:sldMkLst>
        <pc:spChg chg="mod">
          <ac:chgData name="Paulo Renato Xavier da Silva" userId="d2fbfea9-16e8-43bd-9a0a-5c107b189f82" providerId="ADAL" clId="{F4225038-C4EB-480D-A602-6AFC843DA11D}" dt="2023-09-12T18:36:09.148" v="8" actId="20577"/>
          <ac:spMkLst>
            <pc:docMk/>
            <pc:sldMk cId="1405184484" sldId="259"/>
            <ac:spMk id="5" creationId="{00000000-0000-0000-0000-000000000000}"/>
          </ac:spMkLst>
        </pc:spChg>
      </pc:sldChg>
      <pc:sldChg chg="modNotes">
        <pc:chgData name="Paulo Renato Xavier da Silva" userId="d2fbfea9-16e8-43bd-9a0a-5c107b189f82" providerId="ADAL" clId="{F4225038-C4EB-480D-A602-6AFC843DA11D}" dt="2023-09-12T18:39:05.164" v="10" actId="20577"/>
        <pc:sldMkLst>
          <pc:docMk/>
          <pc:sldMk cId="4204445575" sldId="294"/>
        </pc:sldMkLst>
      </pc:sldChg>
      <pc:sldChg chg="modSp mod">
        <pc:chgData name="Paulo Renato Xavier da Silva" userId="d2fbfea9-16e8-43bd-9a0a-5c107b189f82" providerId="ADAL" clId="{F4225038-C4EB-480D-A602-6AFC843DA11D}" dt="2023-09-12T19:05:02.503" v="51" actId="20577"/>
        <pc:sldMkLst>
          <pc:docMk/>
          <pc:sldMk cId="4101706855" sldId="297"/>
        </pc:sldMkLst>
        <pc:spChg chg="mod">
          <ac:chgData name="Paulo Renato Xavier da Silva" userId="d2fbfea9-16e8-43bd-9a0a-5c107b189f82" providerId="ADAL" clId="{F4225038-C4EB-480D-A602-6AFC843DA11D}" dt="2023-09-12T18:39:38.668" v="17" actId="20577"/>
          <ac:spMkLst>
            <pc:docMk/>
            <pc:sldMk cId="4101706855" sldId="297"/>
            <ac:spMk id="18" creationId="{00000000-0000-0000-0000-000000000000}"/>
          </ac:spMkLst>
        </pc:spChg>
        <pc:spChg chg="mod">
          <ac:chgData name="Paulo Renato Xavier da Silva" userId="d2fbfea9-16e8-43bd-9a0a-5c107b189f82" providerId="ADAL" clId="{F4225038-C4EB-480D-A602-6AFC843DA11D}" dt="2023-09-12T18:39:46.028" v="24" actId="20577"/>
          <ac:spMkLst>
            <pc:docMk/>
            <pc:sldMk cId="4101706855" sldId="297"/>
            <ac:spMk id="31" creationId="{00000000-0000-0000-0000-000000000000}"/>
          </ac:spMkLst>
        </pc:spChg>
        <pc:spChg chg="mod">
          <ac:chgData name="Paulo Renato Xavier da Silva" userId="d2fbfea9-16e8-43bd-9a0a-5c107b189f82" providerId="ADAL" clId="{F4225038-C4EB-480D-A602-6AFC843DA11D}" dt="2023-09-12T19:05:02.503" v="51" actId="20577"/>
          <ac:spMkLst>
            <pc:docMk/>
            <pc:sldMk cId="4101706855" sldId="297"/>
            <ac:spMk id="39" creationId="{00000000-0000-0000-0000-000000000000}"/>
          </ac:spMkLst>
        </pc:spChg>
      </pc:sldChg>
      <pc:sldChg chg="modSp mod">
        <pc:chgData name="Paulo Renato Xavier da Silva" userId="d2fbfea9-16e8-43bd-9a0a-5c107b189f82" providerId="ADAL" clId="{F4225038-C4EB-480D-A602-6AFC843DA11D}" dt="2023-09-12T19:07:49.287" v="65" actId="20577"/>
        <pc:sldMkLst>
          <pc:docMk/>
          <pc:sldMk cId="4068441132" sldId="299"/>
        </pc:sldMkLst>
        <pc:graphicFrameChg chg="modGraphic">
          <ac:chgData name="Paulo Renato Xavier da Silva" userId="d2fbfea9-16e8-43bd-9a0a-5c107b189f82" providerId="ADAL" clId="{F4225038-C4EB-480D-A602-6AFC843DA11D}" dt="2023-09-12T19:07:44.887" v="58" actId="20577"/>
          <ac:graphicFrameMkLst>
            <pc:docMk/>
            <pc:sldMk cId="4068441132" sldId="299"/>
            <ac:graphicFrameMk id="15" creationId="{00000000-0000-0000-0000-000000000000}"/>
          </ac:graphicFrameMkLst>
        </pc:graphicFrameChg>
        <pc:graphicFrameChg chg="modGraphic">
          <ac:chgData name="Paulo Renato Xavier da Silva" userId="d2fbfea9-16e8-43bd-9a0a-5c107b189f82" providerId="ADAL" clId="{F4225038-C4EB-480D-A602-6AFC843DA11D}" dt="2023-09-12T19:07:49.287" v="65" actId="20577"/>
          <ac:graphicFrameMkLst>
            <pc:docMk/>
            <pc:sldMk cId="4068441132" sldId="299"/>
            <ac:graphicFrameMk id="18" creationId="{00000000-0000-0000-0000-000000000000}"/>
          </ac:graphicFrameMkLst>
        </pc:graphicFrameChg>
      </pc:sldChg>
      <pc:sldChg chg="modSp mod">
        <pc:chgData name="Paulo Renato Xavier da Silva" userId="d2fbfea9-16e8-43bd-9a0a-5c107b189f82" providerId="ADAL" clId="{F4225038-C4EB-480D-A602-6AFC843DA11D}" dt="2023-09-12T19:09:50.828" v="71" actId="20577"/>
        <pc:sldMkLst>
          <pc:docMk/>
          <pc:sldMk cId="3755157480" sldId="302"/>
        </pc:sldMkLst>
        <pc:spChg chg="mod">
          <ac:chgData name="Paulo Renato Xavier da Silva" userId="d2fbfea9-16e8-43bd-9a0a-5c107b189f82" providerId="ADAL" clId="{F4225038-C4EB-480D-A602-6AFC843DA11D}" dt="2023-09-12T19:09:13.114" v="68" actId="20577"/>
          <ac:spMkLst>
            <pc:docMk/>
            <pc:sldMk cId="3755157480" sldId="302"/>
            <ac:spMk id="3" creationId="{00000000-0000-0000-0000-000000000000}"/>
          </ac:spMkLst>
        </pc:spChg>
        <pc:spChg chg="mod">
          <ac:chgData name="Paulo Renato Xavier da Silva" userId="d2fbfea9-16e8-43bd-9a0a-5c107b189f82" providerId="ADAL" clId="{F4225038-C4EB-480D-A602-6AFC843DA11D}" dt="2023-09-12T19:09:47.580" v="70" actId="20577"/>
          <ac:spMkLst>
            <pc:docMk/>
            <pc:sldMk cId="3755157480" sldId="302"/>
            <ac:spMk id="7" creationId="{00000000-0000-0000-0000-000000000000}"/>
          </ac:spMkLst>
        </pc:spChg>
        <pc:spChg chg="mod">
          <ac:chgData name="Paulo Renato Xavier da Silva" userId="d2fbfea9-16e8-43bd-9a0a-5c107b189f82" providerId="ADAL" clId="{F4225038-C4EB-480D-A602-6AFC843DA11D}" dt="2023-09-12T19:09:50.828" v="71" actId="20577"/>
          <ac:spMkLst>
            <pc:docMk/>
            <pc:sldMk cId="3755157480" sldId="302"/>
            <ac:spMk id="8" creationId="{00000000-0000-0000-0000-000000000000}"/>
          </ac:spMkLst>
        </pc:spChg>
        <pc:spChg chg="mod">
          <ac:chgData name="Paulo Renato Xavier da Silva" userId="d2fbfea9-16e8-43bd-9a0a-5c107b189f82" providerId="ADAL" clId="{F4225038-C4EB-480D-A602-6AFC843DA11D}" dt="2023-09-12T19:09:43.692" v="69" actId="20577"/>
          <ac:spMkLst>
            <pc:docMk/>
            <pc:sldMk cId="3755157480" sldId="302"/>
            <ac:spMk id="14" creationId="{00000000-0000-0000-0000-000000000000}"/>
          </ac:spMkLst>
        </pc:spChg>
      </pc:sldChg>
      <pc:sldChg chg="modSp mod">
        <pc:chgData name="Paulo Renato Xavier da Silva" userId="d2fbfea9-16e8-43bd-9a0a-5c107b189f82" providerId="ADAL" clId="{F4225038-C4EB-480D-A602-6AFC843DA11D}" dt="2023-09-12T19:11:34.530" v="83" actId="1076"/>
        <pc:sldMkLst>
          <pc:docMk/>
          <pc:sldMk cId="1107191665" sldId="304"/>
        </pc:sldMkLst>
        <pc:spChg chg="mod">
          <ac:chgData name="Paulo Renato Xavier da Silva" userId="d2fbfea9-16e8-43bd-9a0a-5c107b189f82" providerId="ADAL" clId="{F4225038-C4EB-480D-A602-6AFC843DA11D}" dt="2023-09-12T19:11:34.530" v="83" actId="1076"/>
          <ac:spMkLst>
            <pc:docMk/>
            <pc:sldMk cId="1107191665" sldId="304"/>
            <ac:spMk id="40" creationId="{00000000-0000-0000-0000-000000000000}"/>
          </ac:spMkLst>
        </pc:spChg>
      </pc:sldChg>
      <pc:sldChg chg="modSp mod">
        <pc:chgData name="Paulo Renato Xavier da Silva" userId="d2fbfea9-16e8-43bd-9a0a-5c107b189f82" providerId="ADAL" clId="{F4225038-C4EB-480D-A602-6AFC843DA11D}" dt="2023-09-12T19:13:40.474" v="108" actId="20577"/>
        <pc:sldMkLst>
          <pc:docMk/>
          <pc:sldMk cId="2692000640" sldId="306"/>
        </pc:sldMkLst>
        <pc:spChg chg="mod">
          <ac:chgData name="Paulo Renato Xavier da Silva" userId="d2fbfea9-16e8-43bd-9a0a-5c107b189f82" providerId="ADAL" clId="{F4225038-C4EB-480D-A602-6AFC843DA11D}" dt="2023-09-12T19:12:14.381" v="88" actId="20577"/>
          <ac:spMkLst>
            <pc:docMk/>
            <pc:sldMk cId="2692000640" sldId="306"/>
            <ac:spMk id="3" creationId="{00000000-0000-0000-0000-000000000000}"/>
          </ac:spMkLst>
        </pc:spChg>
        <pc:spChg chg="mod">
          <ac:chgData name="Paulo Renato Xavier da Silva" userId="d2fbfea9-16e8-43bd-9a0a-5c107b189f82" providerId="ADAL" clId="{F4225038-C4EB-480D-A602-6AFC843DA11D}" dt="2023-09-12T19:13:40.474" v="108" actId="20577"/>
          <ac:spMkLst>
            <pc:docMk/>
            <pc:sldMk cId="2692000640" sldId="306"/>
            <ac:spMk id="44" creationId="{00000000-0000-0000-0000-000000000000}"/>
          </ac:spMkLst>
        </pc:spChg>
        <pc:spChg chg="mod">
          <ac:chgData name="Paulo Renato Xavier da Silva" userId="d2fbfea9-16e8-43bd-9a0a-5c107b189f82" providerId="ADAL" clId="{F4225038-C4EB-480D-A602-6AFC843DA11D}" dt="2023-09-12T19:13:35.276" v="101" actId="20577"/>
          <ac:spMkLst>
            <pc:docMk/>
            <pc:sldMk cId="2692000640" sldId="306"/>
            <ac:spMk id="52" creationId="{00000000-0000-0000-0000-000000000000}"/>
          </ac:spMkLst>
        </pc:spChg>
      </pc:sldChg>
      <pc:sldChg chg="modSp mod">
        <pc:chgData name="Paulo Renato Xavier da Silva" userId="d2fbfea9-16e8-43bd-9a0a-5c107b189f82" providerId="ADAL" clId="{F4225038-C4EB-480D-A602-6AFC843DA11D}" dt="2023-09-12T19:14:01.635" v="113" actId="20577"/>
        <pc:sldMkLst>
          <pc:docMk/>
          <pc:sldMk cId="59526048" sldId="307"/>
        </pc:sldMkLst>
        <pc:spChg chg="mod">
          <ac:chgData name="Paulo Renato Xavier da Silva" userId="d2fbfea9-16e8-43bd-9a0a-5c107b189f82" providerId="ADAL" clId="{F4225038-C4EB-480D-A602-6AFC843DA11D}" dt="2023-09-12T19:14:01.635" v="113" actId="20577"/>
          <ac:spMkLst>
            <pc:docMk/>
            <pc:sldMk cId="59526048" sldId="307"/>
            <ac:spMk id="3" creationId="{00000000-0000-0000-0000-000000000000}"/>
          </ac:spMkLst>
        </pc:spChg>
      </pc:sldChg>
      <pc:sldChg chg="modSp mod">
        <pc:chgData name="Paulo Renato Xavier da Silva" userId="d2fbfea9-16e8-43bd-9a0a-5c107b189f82" providerId="ADAL" clId="{F4225038-C4EB-480D-A602-6AFC843DA11D}" dt="2023-09-12T19:27:21.397" v="170" actId="20577"/>
        <pc:sldMkLst>
          <pc:docMk/>
          <pc:sldMk cId="2125104275" sldId="309"/>
        </pc:sldMkLst>
        <pc:spChg chg="mod">
          <ac:chgData name="Paulo Renato Xavier da Silva" userId="d2fbfea9-16e8-43bd-9a0a-5c107b189f82" providerId="ADAL" clId="{F4225038-C4EB-480D-A602-6AFC843DA11D}" dt="2023-09-12T19:27:21.397" v="170" actId="20577"/>
          <ac:spMkLst>
            <pc:docMk/>
            <pc:sldMk cId="2125104275" sldId="309"/>
            <ac:spMk id="35" creationId="{00000000-0000-0000-0000-000000000000}"/>
          </ac:spMkLst>
        </pc:spChg>
      </pc:sldChg>
      <pc:sldChg chg="modSp mod">
        <pc:chgData name="Paulo Renato Xavier da Silva" userId="d2fbfea9-16e8-43bd-9a0a-5c107b189f82" providerId="ADAL" clId="{F4225038-C4EB-480D-A602-6AFC843DA11D}" dt="2023-09-12T19:18:46.346" v="138"/>
        <pc:sldMkLst>
          <pc:docMk/>
          <pc:sldMk cId="1858635306" sldId="310"/>
        </pc:sldMkLst>
        <pc:spChg chg="mod">
          <ac:chgData name="Paulo Renato Xavier da Silva" userId="d2fbfea9-16e8-43bd-9a0a-5c107b189f82" providerId="ADAL" clId="{F4225038-C4EB-480D-A602-6AFC843DA11D}" dt="2023-09-12T19:18:46.346" v="138"/>
          <ac:spMkLst>
            <pc:docMk/>
            <pc:sldMk cId="1858635306" sldId="310"/>
            <ac:spMk id="4" creationId="{00000000-0000-0000-0000-000000000000}"/>
          </ac:spMkLst>
        </pc:spChg>
      </pc:sldChg>
      <pc:sldChg chg="modSp mod">
        <pc:chgData name="Paulo Renato Xavier da Silva" userId="d2fbfea9-16e8-43bd-9a0a-5c107b189f82" providerId="ADAL" clId="{F4225038-C4EB-480D-A602-6AFC843DA11D}" dt="2023-09-12T19:19:08.466" v="145" actId="20577"/>
        <pc:sldMkLst>
          <pc:docMk/>
          <pc:sldMk cId="3125041172" sldId="311"/>
        </pc:sldMkLst>
        <pc:spChg chg="mod">
          <ac:chgData name="Paulo Renato Xavier da Silva" userId="d2fbfea9-16e8-43bd-9a0a-5c107b189f82" providerId="ADAL" clId="{F4225038-C4EB-480D-A602-6AFC843DA11D}" dt="2023-09-12T19:19:08.466" v="145" actId="20577"/>
          <ac:spMkLst>
            <pc:docMk/>
            <pc:sldMk cId="3125041172" sldId="311"/>
            <ac:spMk id="9" creationId="{00000000-0000-0000-0000-000000000000}"/>
          </ac:spMkLst>
        </pc:spChg>
      </pc:sldChg>
      <pc:sldChg chg="modSp mod">
        <pc:chgData name="Paulo Renato Xavier da Silva" userId="d2fbfea9-16e8-43bd-9a0a-5c107b189f82" providerId="ADAL" clId="{F4225038-C4EB-480D-A602-6AFC843DA11D}" dt="2023-09-12T19:20:12.832" v="160" actId="20577"/>
        <pc:sldMkLst>
          <pc:docMk/>
          <pc:sldMk cId="1579318217" sldId="312"/>
        </pc:sldMkLst>
        <pc:spChg chg="mod">
          <ac:chgData name="Paulo Renato Xavier da Silva" userId="d2fbfea9-16e8-43bd-9a0a-5c107b189f82" providerId="ADAL" clId="{F4225038-C4EB-480D-A602-6AFC843DA11D}" dt="2023-09-12T19:20:12.832" v="160" actId="20577"/>
          <ac:spMkLst>
            <pc:docMk/>
            <pc:sldMk cId="1579318217" sldId="312"/>
            <ac:spMk id="127" creationId="{64F71557-1DA8-0842-0A18-DFB078CFD1E7}"/>
          </ac:spMkLst>
        </pc:spChg>
      </pc:sldChg>
      <pc:sldChg chg="modSp mod">
        <pc:chgData name="Paulo Renato Xavier da Silva" userId="d2fbfea9-16e8-43bd-9a0a-5c107b189f82" providerId="ADAL" clId="{F4225038-C4EB-480D-A602-6AFC843DA11D}" dt="2023-09-12T19:28:07.107" v="175" actId="20577"/>
        <pc:sldMkLst>
          <pc:docMk/>
          <pc:sldMk cId="2507027533" sldId="317"/>
        </pc:sldMkLst>
        <pc:spChg chg="mod">
          <ac:chgData name="Paulo Renato Xavier da Silva" userId="d2fbfea9-16e8-43bd-9a0a-5c107b189f82" providerId="ADAL" clId="{F4225038-C4EB-480D-A602-6AFC843DA11D}" dt="2023-09-12T19:28:07.107" v="175" actId="20577"/>
          <ac:spMkLst>
            <pc:docMk/>
            <pc:sldMk cId="2507027533" sldId="317"/>
            <ac:spMk id="3" creationId="{00000000-0000-0000-0000-000000000000}"/>
          </ac:spMkLst>
        </pc:spChg>
      </pc:sldChg>
      <pc:sldChg chg="addSp delSp modSp mod">
        <pc:chgData name="Paulo Renato Xavier da Silva" userId="d2fbfea9-16e8-43bd-9a0a-5c107b189f82" providerId="ADAL" clId="{F4225038-C4EB-480D-A602-6AFC843DA11D}" dt="2023-09-12T19:35:33.209" v="312" actId="20577"/>
        <pc:sldMkLst>
          <pc:docMk/>
          <pc:sldMk cId="191230703" sldId="318"/>
        </pc:sldMkLst>
        <pc:spChg chg="add mod">
          <ac:chgData name="Paulo Renato Xavier da Silva" userId="d2fbfea9-16e8-43bd-9a0a-5c107b189f82" providerId="ADAL" clId="{F4225038-C4EB-480D-A602-6AFC843DA11D}" dt="2023-09-12T19:35:10.139" v="290"/>
          <ac:spMkLst>
            <pc:docMk/>
            <pc:sldMk cId="191230703" sldId="318"/>
            <ac:spMk id="5" creationId="{FA0BE44E-8AB9-3F1C-1CD8-39224199BF5C}"/>
          </ac:spMkLst>
        </pc:spChg>
        <pc:spChg chg="mod">
          <ac:chgData name="Paulo Renato Xavier da Silva" userId="d2fbfea9-16e8-43bd-9a0a-5c107b189f82" providerId="ADAL" clId="{F4225038-C4EB-480D-A602-6AFC843DA11D}" dt="2023-09-12T19:34:39.114" v="287" actId="21"/>
          <ac:spMkLst>
            <pc:docMk/>
            <pc:sldMk cId="191230703" sldId="318"/>
            <ac:spMk id="35" creationId="{00000000-0000-0000-0000-000000000000}"/>
          </ac:spMkLst>
        </pc:spChg>
        <pc:spChg chg="mod">
          <ac:chgData name="Paulo Renato Xavier da Silva" userId="d2fbfea9-16e8-43bd-9a0a-5c107b189f82" providerId="ADAL" clId="{F4225038-C4EB-480D-A602-6AFC843DA11D}" dt="2023-09-12T19:34:39.114" v="287" actId="21"/>
          <ac:spMkLst>
            <pc:docMk/>
            <pc:sldMk cId="191230703" sldId="318"/>
            <ac:spMk id="36" creationId="{00000000-0000-0000-0000-000000000000}"/>
          </ac:spMkLst>
        </pc:spChg>
        <pc:spChg chg="mod">
          <ac:chgData name="Paulo Renato Xavier da Silva" userId="d2fbfea9-16e8-43bd-9a0a-5c107b189f82" providerId="ADAL" clId="{F4225038-C4EB-480D-A602-6AFC843DA11D}" dt="2023-09-12T19:34:39.114" v="287" actId="21"/>
          <ac:spMkLst>
            <pc:docMk/>
            <pc:sldMk cId="191230703" sldId="318"/>
            <ac:spMk id="37" creationId="{00000000-0000-0000-0000-000000000000}"/>
          </ac:spMkLst>
        </pc:spChg>
        <pc:spChg chg="mod">
          <ac:chgData name="Paulo Renato Xavier da Silva" userId="d2fbfea9-16e8-43bd-9a0a-5c107b189f82" providerId="ADAL" clId="{F4225038-C4EB-480D-A602-6AFC843DA11D}" dt="2023-09-12T19:34:39.114" v="287" actId="21"/>
          <ac:spMkLst>
            <pc:docMk/>
            <pc:sldMk cId="191230703" sldId="318"/>
            <ac:spMk id="38" creationId="{00000000-0000-0000-0000-000000000000}"/>
          </ac:spMkLst>
        </pc:spChg>
        <pc:spChg chg="mod">
          <ac:chgData name="Paulo Renato Xavier da Silva" userId="d2fbfea9-16e8-43bd-9a0a-5c107b189f82" providerId="ADAL" clId="{F4225038-C4EB-480D-A602-6AFC843DA11D}" dt="2023-09-12T19:34:39.114" v="287" actId="21"/>
          <ac:spMkLst>
            <pc:docMk/>
            <pc:sldMk cId="191230703" sldId="318"/>
            <ac:spMk id="39" creationId="{00000000-0000-0000-0000-000000000000}"/>
          </ac:spMkLst>
        </pc:spChg>
        <pc:spChg chg="mod">
          <ac:chgData name="Paulo Renato Xavier da Silva" userId="d2fbfea9-16e8-43bd-9a0a-5c107b189f82" providerId="ADAL" clId="{F4225038-C4EB-480D-A602-6AFC843DA11D}" dt="2023-09-12T19:34:39.114" v="287" actId="21"/>
          <ac:spMkLst>
            <pc:docMk/>
            <pc:sldMk cId="191230703" sldId="318"/>
            <ac:spMk id="40" creationId="{00000000-0000-0000-0000-000000000000}"/>
          </ac:spMkLst>
        </pc:spChg>
        <pc:spChg chg="mod">
          <ac:chgData name="Paulo Renato Xavier da Silva" userId="d2fbfea9-16e8-43bd-9a0a-5c107b189f82" providerId="ADAL" clId="{F4225038-C4EB-480D-A602-6AFC843DA11D}" dt="2023-09-12T19:34:39.114" v="287" actId="21"/>
          <ac:spMkLst>
            <pc:docMk/>
            <pc:sldMk cId="191230703" sldId="318"/>
            <ac:spMk id="41" creationId="{00000000-0000-0000-0000-000000000000}"/>
          </ac:spMkLst>
        </pc:spChg>
        <pc:spChg chg="mod">
          <ac:chgData name="Paulo Renato Xavier da Silva" userId="d2fbfea9-16e8-43bd-9a0a-5c107b189f82" providerId="ADAL" clId="{F4225038-C4EB-480D-A602-6AFC843DA11D}" dt="2023-09-12T19:34:39.114" v="287" actId="21"/>
          <ac:spMkLst>
            <pc:docMk/>
            <pc:sldMk cId="191230703" sldId="318"/>
            <ac:spMk id="42" creationId="{00000000-0000-0000-0000-000000000000}"/>
          </ac:spMkLst>
        </pc:spChg>
        <pc:spChg chg="mod">
          <ac:chgData name="Paulo Renato Xavier da Silva" userId="d2fbfea9-16e8-43bd-9a0a-5c107b189f82" providerId="ADAL" clId="{F4225038-C4EB-480D-A602-6AFC843DA11D}" dt="2023-09-12T19:34:39.114" v="287" actId="21"/>
          <ac:spMkLst>
            <pc:docMk/>
            <pc:sldMk cId="191230703" sldId="318"/>
            <ac:spMk id="43" creationId="{00000000-0000-0000-0000-000000000000}"/>
          </ac:spMkLst>
        </pc:spChg>
        <pc:spChg chg="mod">
          <ac:chgData name="Paulo Renato Xavier da Silva" userId="d2fbfea9-16e8-43bd-9a0a-5c107b189f82" providerId="ADAL" clId="{F4225038-C4EB-480D-A602-6AFC843DA11D}" dt="2023-09-12T19:34:39.114" v="287" actId="21"/>
          <ac:spMkLst>
            <pc:docMk/>
            <pc:sldMk cId="191230703" sldId="318"/>
            <ac:spMk id="44" creationId="{00000000-0000-0000-0000-000000000000}"/>
          </ac:spMkLst>
        </pc:spChg>
        <pc:spChg chg="mod">
          <ac:chgData name="Paulo Renato Xavier da Silva" userId="d2fbfea9-16e8-43bd-9a0a-5c107b189f82" providerId="ADAL" clId="{F4225038-C4EB-480D-A602-6AFC843DA11D}" dt="2023-09-12T19:34:39.114" v="287" actId="21"/>
          <ac:spMkLst>
            <pc:docMk/>
            <pc:sldMk cId="191230703" sldId="318"/>
            <ac:spMk id="45" creationId="{00000000-0000-0000-0000-000000000000}"/>
          </ac:spMkLst>
        </pc:spChg>
        <pc:spChg chg="mod">
          <ac:chgData name="Paulo Renato Xavier da Silva" userId="d2fbfea9-16e8-43bd-9a0a-5c107b189f82" providerId="ADAL" clId="{F4225038-C4EB-480D-A602-6AFC843DA11D}" dt="2023-09-12T19:35:03.107" v="289" actId="14100"/>
          <ac:spMkLst>
            <pc:docMk/>
            <pc:sldMk cId="191230703" sldId="318"/>
            <ac:spMk id="46" creationId="{00000000-0000-0000-0000-000000000000}"/>
          </ac:spMkLst>
        </pc:spChg>
        <pc:spChg chg="mod">
          <ac:chgData name="Paulo Renato Xavier da Silva" userId="d2fbfea9-16e8-43bd-9a0a-5c107b189f82" providerId="ADAL" clId="{F4225038-C4EB-480D-A602-6AFC843DA11D}" dt="2023-09-12T19:34:39.114" v="287" actId="21"/>
          <ac:spMkLst>
            <pc:docMk/>
            <pc:sldMk cId="191230703" sldId="318"/>
            <ac:spMk id="47" creationId="{00000000-0000-0000-0000-000000000000}"/>
          </ac:spMkLst>
        </pc:spChg>
        <pc:spChg chg="mod">
          <ac:chgData name="Paulo Renato Xavier da Silva" userId="d2fbfea9-16e8-43bd-9a0a-5c107b189f82" providerId="ADAL" clId="{F4225038-C4EB-480D-A602-6AFC843DA11D}" dt="2023-09-12T19:34:39.114" v="287" actId="21"/>
          <ac:spMkLst>
            <pc:docMk/>
            <pc:sldMk cId="191230703" sldId="318"/>
            <ac:spMk id="48" creationId="{00000000-0000-0000-0000-000000000000}"/>
          </ac:spMkLst>
        </pc:spChg>
        <pc:spChg chg="mod">
          <ac:chgData name="Paulo Renato Xavier da Silva" userId="d2fbfea9-16e8-43bd-9a0a-5c107b189f82" providerId="ADAL" clId="{F4225038-C4EB-480D-A602-6AFC843DA11D}" dt="2023-09-12T19:34:39.114" v="287" actId="21"/>
          <ac:spMkLst>
            <pc:docMk/>
            <pc:sldMk cId="191230703" sldId="318"/>
            <ac:spMk id="49" creationId="{00000000-0000-0000-0000-000000000000}"/>
          </ac:spMkLst>
        </pc:spChg>
        <pc:spChg chg="mod">
          <ac:chgData name="Paulo Renato Xavier da Silva" userId="d2fbfea9-16e8-43bd-9a0a-5c107b189f82" providerId="ADAL" clId="{F4225038-C4EB-480D-A602-6AFC843DA11D}" dt="2023-09-12T19:34:39.114" v="287" actId="21"/>
          <ac:spMkLst>
            <pc:docMk/>
            <pc:sldMk cId="191230703" sldId="318"/>
            <ac:spMk id="50" creationId="{00000000-0000-0000-0000-000000000000}"/>
          </ac:spMkLst>
        </pc:spChg>
        <pc:spChg chg="mod">
          <ac:chgData name="Paulo Renato Xavier da Silva" userId="d2fbfea9-16e8-43bd-9a0a-5c107b189f82" providerId="ADAL" clId="{F4225038-C4EB-480D-A602-6AFC843DA11D}" dt="2023-09-12T19:34:39.114" v="287" actId="21"/>
          <ac:spMkLst>
            <pc:docMk/>
            <pc:sldMk cId="191230703" sldId="318"/>
            <ac:spMk id="51" creationId="{00000000-0000-0000-0000-000000000000}"/>
          </ac:spMkLst>
        </pc:spChg>
        <pc:spChg chg="mod">
          <ac:chgData name="Paulo Renato Xavier da Silva" userId="d2fbfea9-16e8-43bd-9a0a-5c107b189f82" providerId="ADAL" clId="{F4225038-C4EB-480D-A602-6AFC843DA11D}" dt="2023-09-12T19:34:39.114" v="287" actId="21"/>
          <ac:spMkLst>
            <pc:docMk/>
            <pc:sldMk cId="191230703" sldId="318"/>
            <ac:spMk id="52" creationId="{00000000-0000-0000-0000-000000000000}"/>
          </ac:spMkLst>
        </pc:spChg>
        <pc:spChg chg="mod">
          <ac:chgData name="Paulo Renato Xavier da Silva" userId="d2fbfea9-16e8-43bd-9a0a-5c107b189f82" providerId="ADAL" clId="{F4225038-C4EB-480D-A602-6AFC843DA11D}" dt="2023-09-12T19:34:39.114" v="287" actId="21"/>
          <ac:spMkLst>
            <pc:docMk/>
            <pc:sldMk cId="191230703" sldId="318"/>
            <ac:spMk id="53" creationId="{00000000-0000-0000-0000-000000000000}"/>
          </ac:spMkLst>
        </pc:spChg>
        <pc:spChg chg="mod">
          <ac:chgData name="Paulo Renato Xavier da Silva" userId="d2fbfea9-16e8-43bd-9a0a-5c107b189f82" providerId="ADAL" clId="{F4225038-C4EB-480D-A602-6AFC843DA11D}" dt="2023-09-12T19:34:39.114" v="287" actId="21"/>
          <ac:spMkLst>
            <pc:docMk/>
            <pc:sldMk cId="191230703" sldId="318"/>
            <ac:spMk id="54" creationId="{00000000-0000-0000-0000-000000000000}"/>
          </ac:spMkLst>
        </pc:spChg>
        <pc:spChg chg="del mod">
          <ac:chgData name="Paulo Renato Xavier da Silva" userId="d2fbfea9-16e8-43bd-9a0a-5c107b189f82" providerId="ADAL" clId="{F4225038-C4EB-480D-A602-6AFC843DA11D}" dt="2023-09-12T19:34:39.114" v="287" actId="21"/>
          <ac:spMkLst>
            <pc:docMk/>
            <pc:sldMk cId="191230703" sldId="318"/>
            <ac:spMk id="55" creationId="{00000000-0000-0000-0000-000000000000}"/>
          </ac:spMkLst>
        </pc:spChg>
        <pc:spChg chg="mod">
          <ac:chgData name="Paulo Renato Xavier da Silva" userId="d2fbfea9-16e8-43bd-9a0a-5c107b189f82" providerId="ADAL" clId="{F4225038-C4EB-480D-A602-6AFC843DA11D}" dt="2023-09-12T19:35:21.475" v="303" actId="20577"/>
          <ac:spMkLst>
            <pc:docMk/>
            <pc:sldMk cId="191230703" sldId="318"/>
            <ac:spMk id="56" creationId="{00000000-0000-0000-0000-000000000000}"/>
          </ac:spMkLst>
        </pc:spChg>
        <pc:spChg chg="mod">
          <ac:chgData name="Paulo Renato Xavier da Silva" userId="d2fbfea9-16e8-43bd-9a0a-5c107b189f82" providerId="ADAL" clId="{F4225038-C4EB-480D-A602-6AFC843DA11D}" dt="2023-09-12T19:34:39.114" v="287" actId="21"/>
          <ac:spMkLst>
            <pc:docMk/>
            <pc:sldMk cId="191230703" sldId="318"/>
            <ac:spMk id="57" creationId="{00000000-0000-0000-0000-000000000000}"/>
          </ac:spMkLst>
        </pc:spChg>
        <pc:spChg chg="mod">
          <ac:chgData name="Paulo Renato Xavier da Silva" userId="d2fbfea9-16e8-43bd-9a0a-5c107b189f82" providerId="ADAL" clId="{F4225038-C4EB-480D-A602-6AFC843DA11D}" dt="2023-09-12T19:34:39.114" v="287" actId="21"/>
          <ac:spMkLst>
            <pc:docMk/>
            <pc:sldMk cId="191230703" sldId="318"/>
            <ac:spMk id="58" creationId="{00000000-0000-0000-0000-000000000000}"/>
          </ac:spMkLst>
        </pc:spChg>
        <pc:spChg chg="mod">
          <ac:chgData name="Paulo Renato Xavier da Silva" userId="d2fbfea9-16e8-43bd-9a0a-5c107b189f82" providerId="ADAL" clId="{F4225038-C4EB-480D-A602-6AFC843DA11D}" dt="2023-09-12T19:35:33.209" v="312" actId="20577"/>
          <ac:spMkLst>
            <pc:docMk/>
            <pc:sldMk cId="191230703" sldId="318"/>
            <ac:spMk id="59" creationId="{00000000-0000-0000-0000-000000000000}"/>
          </ac:spMkLst>
        </pc:spChg>
        <pc:spChg chg="mod">
          <ac:chgData name="Paulo Renato Xavier da Silva" userId="d2fbfea9-16e8-43bd-9a0a-5c107b189f82" providerId="ADAL" clId="{F4225038-C4EB-480D-A602-6AFC843DA11D}" dt="2023-09-12T19:34:39.114" v="287" actId="21"/>
          <ac:spMkLst>
            <pc:docMk/>
            <pc:sldMk cId="191230703" sldId="318"/>
            <ac:spMk id="67" creationId="{00000000-0000-0000-0000-000000000000}"/>
          </ac:spMkLst>
        </pc:spChg>
        <pc:grpChg chg="mod">
          <ac:chgData name="Paulo Renato Xavier da Silva" userId="d2fbfea9-16e8-43bd-9a0a-5c107b189f82" providerId="ADAL" clId="{F4225038-C4EB-480D-A602-6AFC843DA11D}" dt="2023-09-12T19:34:39.114" v="287" actId="21"/>
          <ac:grpSpMkLst>
            <pc:docMk/>
            <pc:sldMk cId="191230703" sldId="318"/>
            <ac:grpSpMk id="2" creationId="{00000000-0000-0000-0000-000000000000}"/>
          </ac:grpSpMkLst>
        </pc:grpChg>
      </pc:sldChg>
      <pc:sldChg chg="modSp mod">
        <pc:chgData name="Paulo Renato Xavier da Silva" userId="d2fbfea9-16e8-43bd-9a0a-5c107b189f82" providerId="ADAL" clId="{F4225038-C4EB-480D-A602-6AFC843DA11D}" dt="2023-09-12T19:36:25.644" v="317" actId="20577"/>
        <pc:sldMkLst>
          <pc:docMk/>
          <pc:sldMk cId="3911408914" sldId="320"/>
        </pc:sldMkLst>
        <pc:spChg chg="mod">
          <ac:chgData name="Paulo Renato Xavier da Silva" userId="d2fbfea9-16e8-43bd-9a0a-5c107b189f82" providerId="ADAL" clId="{F4225038-C4EB-480D-A602-6AFC843DA11D}" dt="2023-09-12T19:36:25.644" v="317" actId="20577"/>
          <ac:spMkLst>
            <pc:docMk/>
            <pc:sldMk cId="3911408914" sldId="320"/>
            <ac:spMk id="7" creationId="{00000000-0000-0000-0000-000000000000}"/>
          </ac:spMkLst>
        </pc:spChg>
      </pc:sldChg>
      <pc:sldChg chg="modSp mod">
        <pc:chgData name="Paulo Renato Xavier da Silva" userId="d2fbfea9-16e8-43bd-9a0a-5c107b189f82" providerId="ADAL" clId="{F4225038-C4EB-480D-A602-6AFC843DA11D}" dt="2023-09-12T19:37:46.193" v="331" actId="20577"/>
        <pc:sldMkLst>
          <pc:docMk/>
          <pc:sldMk cId="2675731691" sldId="322"/>
        </pc:sldMkLst>
        <pc:spChg chg="mod">
          <ac:chgData name="Paulo Renato Xavier da Silva" userId="d2fbfea9-16e8-43bd-9a0a-5c107b189f82" providerId="ADAL" clId="{F4225038-C4EB-480D-A602-6AFC843DA11D}" dt="2023-09-12T19:37:46.193" v="331" actId="20577"/>
          <ac:spMkLst>
            <pc:docMk/>
            <pc:sldMk cId="2675731691" sldId="322"/>
            <ac:spMk id="4" creationId="{00000000-0000-0000-0000-000000000000}"/>
          </ac:spMkLst>
        </pc:spChg>
      </pc:sldChg>
      <pc:sldChg chg="modSp mod">
        <pc:chgData name="Paulo Renato Xavier da Silva" userId="d2fbfea9-16e8-43bd-9a0a-5c107b189f82" providerId="ADAL" clId="{F4225038-C4EB-480D-A602-6AFC843DA11D}" dt="2023-09-12T19:39:32.588" v="349" actId="20577"/>
        <pc:sldMkLst>
          <pc:docMk/>
          <pc:sldMk cId="3443440653" sldId="323"/>
        </pc:sldMkLst>
        <pc:spChg chg="mod">
          <ac:chgData name="Paulo Renato Xavier da Silva" userId="d2fbfea9-16e8-43bd-9a0a-5c107b189f82" providerId="ADAL" clId="{F4225038-C4EB-480D-A602-6AFC843DA11D}" dt="2023-09-12T19:39:03.187" v="333" actId="20577"/>
          <ac:spMkLst>
            <pc:docMk/>
            <pc:sldMk cId="3443440653" sldId="323"/>
            <ac:spMk id="3" creationId="{00000000-0000-0000-0000-000000000000}"/>
          </ac:spMkLst>
        </pc:spChg>
        <pc:spChg chg="mod">
          <ac:chgData name="Paulo Renato Xavier da Silva" userId="d2fbfea9-16e8-43bd-9a0a-5c107b189f82" providerId="ADAL" clId="{F4225038-C4EB-480D-A602-6AFC843DA11D}" dt="2023-09-12T19:39:22.065" v="341" actId="20577"/>
          <ac:spMkLst>
            <pc:docMk/>
            <pc:sldMk cId="3443440653" sldId="323"/>
            <ac:spMk id="69" creationId="{00000000-0000-0000-0000-000000000000}"/>
          </ac:spMkLst>
        </pc:spChg>
        <pc:spChg chg="mod">
          <ac:chgData name="Paulo Renato Xavier da Silva" userId="d2fbfea9-16e8-43bd-9a0a-5c107b189f82" providerId="ADAL" clId="{F4225038-C4EB-480D-A602-6AFC843DA11D}" dt="2023-09-12T19:39:32.588" v="349" actId="20577"/>
          <ac:spMkLst>
            <pc:docMk/>
            <pc:sldMk cId="3443440653" sldId="323"/>
            <ac:spMk id="71" creationId="{00000000-0000-0000-0000-000000000000}"/>
          </ac:spMkLst>
        </pc:spChg>
      </pc:sldChg>
      <pc:sldChg chg="modSp mod">
        <pc:chgData name="Paulo Renato Xavier da Silva" userId="d2fbfea9-16e8-43bd-9a0a-5c107b189f82" providerId="ADAL" clId="{F4225038-C4EB-480D-A602-6AFC843DA11D}" dt="2023-09-12T19:40:02.893" v="360" actId="20577"/>
        <pc:sldMkLst>
          <pc:docMk/>
          <pc:sldMk cId="2672733808" sldId="324"/>
        </pc:sldMkLst>
        <pc:spChg chg="mod">
          <ac:chgData name="Paulo Renato Xavier da Silva" userId="d2fbfea9-16e8-43bd-9a0a-5c107b189f82" providerId="ADAL" clId="{F4225038-C4EB-480D-A602-6AFC843DA11D}" dt="2023-09-12T19:40:02.893" v="360" actId="20577"/>
          <ac:spMkLst>
            <pc:docMk/>
            <pc:sldMk cId="2672733808" sldId="324"/>
            <ac:spMk id="3" creationId="{00000000-0000-0000-0000-000000000000}"/>
          </ac:spMkLst>
        </pc:spChg>
        <pc:graphicFrameChg chg="modGraphic">
          <ac:chgData name="Paulo Renato Xavier da Silva" userId="d2fbfea9-16e8-43bd-9a0a-5c107b189f82" providerId="ADAL" clId="{F4225038-C4EB-480D-A602-6AFC843DA11D}" dt="2023-09-12T19:39:59.783" v="358" actId="20577"/>
          <ac:graphicFrameMkLst>
            <pc:docMk/>
            <pc:sldMk cId="2672733808" sldId="324"/>
            <ac:graphicFrameMk id="4" creationId="{00000000-0000-0000-0000-000000000000}"/>
          </ac:graphicFrameMkLst>
        </pc:graphicFrameChg>
      </pc:sldChg>
      <pc:sldChg chg="modSp mod">
        <pc:chgData name="Paulo Renato Xavier da Silva" userId="d2fbfea9-16e8-43bd-9a0a-5c107b189f82" providerId="ADAL" clId="{F4225038-C4EB-480D-A602-6AFC843DA11D}" dt="2023-09-12T19:40:46.330" v="362" actId="20577"/>
        <pc:sldMkLst>
          <pc:docMk/>
          <pc:sldMk cId="2365278623" sldId="328"/>
        </pc:sldMkLst>
        <pc:spChg chg="mod">
          <ac:chgData name="Paulo Renato Xavier da Silva" userId="d2fbfea9-16e8-43bd-9a0a-5c107b189f82" providerId="ADAL" clId="{F4225038-C4EB-480D-A602-6AFC843DA11D}" dt="2023-09-12T19:40:46.330" v="362" actId="20577"/>
          <ac:spMkLst>
            <pc:docMk/>
            <pc:sldMk cId="2365278623" sldId="328"/>
            <ac:spMk id="4" creationId="{00000000-0000-0000-0000-000000000000}"/>
          </ac:spMkLst>
        </pc:spChg>
      </pc:sldChg>
      <pc:sldChg chg="modSp mod">
        <pc:chgData name="Paulo Renato Xavier da Silva" userId="d2fbfea9-16e8-43bd-9a0a-5c107b189f82" providerId="ADAL" clId="{F4225038-C4EB-480D-A602-6AFC843DA11D}" dt="2023-09-12T19:44:58.840" v="416" actId="20577"/>
        <pc:sldMkLst>
          <pc:docMk/>
          <pc:sldMk cId="3038693872" sldId="330"/>
        </pc:sldMkLst>
        <pc:spChg chg="mod">
          <ac:chgData name="Paulo Renato Xavier da Silva" userId="d2fbfea9-16e8-43bd-9a0a-5c107b189f82" providerId="ADAL" clId="{F4225038-C4EB-480D-A602-6AFC843DA11D}" dt="2023-09-12T19:41:36.586" v="368" actId="20577"/>
          <ac:spMkLst>
            <pc:docMk/>
            <pc:sldMk cId="3038693872" sldId="330"/>
            <ac:spMk id="3" creationId="{00000000-0000-0000-0000-000000000000}"/>
          </ac:spMkLst>
        </pc:spChg>
        <pc:spChg chg="mod">
          <ac:chgData name="Paulo Renato Xavier da Silva" userId="d2fbfea9-16e8-43bd-9a0a-5c107b189f82" providerId="ADAL" clId="{F4225038-C4EB-480D-A602-6AFC843DA11D}" dt="2023-09-12T19:44:58.840" v="416" actId="20577"/>
          <ac:spMkLst>
            <pc:docMk/>
            <pc:sldMk cId="3038693872" sldId="330"/>
            <ac:spMk id="14" creationId="{00000000-0000-0000-0000-000000000000}"/>
          </ac:spMkLst>
        </pc:spChg>
      </pc:sldChg>
      <pc:sldChg chg="modSp mod">
        <pc:chgData name="Paulo Renato Xavier da Silva" userId="d2fbfea9-16e8-43bd-9a0a-5c107b189f82" providerId="ADAL" clId="{F4225038-C4EB-480D-A602-6AFC843DA11D}" dt="2023-09-12T19:44:36.496" v="398" actId="20577"/>
        <pc:sldMkLst>
          <pc:docMk/>
          <pc:sldMk cId="3639956526" sldId="332"/>
        </pc:sldMkLst>
        <pc:spChg chg="mod">
          <ac:chgData name="Paulo Renato Xavier da Silva" userId="d2fbfea9-16e8-43bd-9a0a-5c107b189f82" providerId="ADAL" clId="{F4225038-C4EB-480D-A602-6AFC843DA11D}" dt="2023-09-12T19:44:13.203" v="372" actId="20577"/>
          <ac:spMkLst>
            <pc:docMk/>
            <pc:sldMk cId="3639956526" sldId="332"/>
            <ac:spMk id="3" creationId="{00000000-0000-0000-0000-000000000000}"/>
          </ac:spMkLst>
        </pc:spChg>
        <pc:spChg chg="mod">
          <ac:chgData name="Paulo Renato Xavier da Silva" userId="d2fbfea9-16e8-43bd-9a0a-5c107b189f82" providerId="ADAL" clId="{F4225038-C4EB-480D-A602-6AFC843DA11D}" dt="2023-09-12T19:44:29.814" v="385" actId="20577"/>
          <ac:spMkLst>
            <pc:docMk/>
            <pc:sldMk cId="3639956526" sldId="332"/>
            <ac:spMk id="10" creationId="{00000000-0000-0000-0000-000000000000}"/>
          </ac:spMkLst>
        </pc:spChg>
        <pc:spChg chg="mod">
          <ac:chgData name="Paulo Renato Xavier da Silva" userId="d2fbfea9-16e8-43bd-9a0a-5c107b189f82" providerId="ADAL" clId="{F4225038-C4EB-480D-A602-6AFC843DA11D}" dt="2023-09-12T19:44:36.496" v="398" actId="20577"/>
          <ac:spMkLst>
            <pc:docMk/>
            <pc:sldMk cId="3639956526" sldId="332"/>
            <ac:spMk id="13" creationId="{00000000-0000-0000-0000-000000000000}"/>
          </ac:spMkLst>
        </pc:spChg>
      </pc:sldChg>
      <pc:sldChg chg="modSp mod">
        <pc:chgData name="Paulo Renato Xavier da Silva" userId="d2fbfea9-16e8-43bd-9a0a-5c107b189f82" providerId="ADAL" clId="{F4225038-C4EB-480D-A602-6AFC843DA11D}" dt="2023-09-12T19:46:04.264" v="428" actId="1037"/>
        <pc:sldMkLst>
          <pc:docMk/>
          <pc:sldMk cId="1829388442" sldId="333"/>
        </pc:sldMkLst>
        <pc:spChg chg="mod">
          <ac:chgData name="Paulo Renato Xavier da Silva" userId="d2fbfea9-16e8-43bd-9a0a-5c107b189f82" providerId="ADAL" clId="{F4225038-C4EB-480D-A602-6AFC843DA11D}" dt="2023-09-12T19:46:04.264" v="428" actId="1037"/>
          <ac:spMkLst>
            <pc:docMk/>
            <pc:sldMk cId="1829388442" sldId="333"/>
            <ac:spMk id="6" creationId="{00000000-0000-0000-0000-000000000000}"/>
          </ac:spMkLst>
        </pc:spChg>
        <pc:spChg chg="mod">
          <ac:chgData name="Paulo Renato Xavier da Silva" userId="d2fbfea9-16e8-43bd-9a0a-5c107b189f82" providerId="ADAL" clId="{F4225038-C4EB-480D-A602-6AFC843DA11D}" dt="2023-09-12T19:46:04.264" v="428" actId="1037"/>
          <ac:spMkLst>
            <pc:docMk/>
            <pc:sldMk cId="1829388442" sldId="333"/>
            <ac:spMk id="7" creationId="{00000000-0000-0000-0000-000000000000}"/>
          </ac:spMkLst>
        </pc:spChg>
        <pc:spChg chg="mod">
          <ac:chgData name="Paulo Renato Xavier da Silva" userId="d2fbfea9-16e8-43bd-9a0a-5c107b189f82" providerId="ADAL" clId="{F4225038-C4EB-480D-A602-6AFC843DA11D}" dt="2023-09-12T19:46:04.264" v="428" actId="1037"/>
          <ac:spMkLst>
            <pc:docMk/>
            <pc:sldMk cId="1829388442" sldId="333"/>
            <ac:spMk id="8" creationId="{00000000-0000-0000-0000-000000000000}"/>
          </ac:spMkLst>
        </pc:spChg>
        <pc:spChg chg="mod">
          <ac:chgData name="Paulo Renato Xavier da Silva" userId="d2fbfea9-16e8-43bd-9a0a-5c107b189f82" providerId="ADAL" clId="{F4225038-C4EB-480D-A602-6AFC843DA11D}" dt="2023-09-12T19:46:04.264" v="428" actId="1037"/>
          <ac:spMkLst>
            <pc:docMk/>
            <pc:sldMk cId="1829388442" sldId="333"/>
            <ac:spMk id="9" creationId="{00000000-0000-0000-0000-000000000000}"/>
          </ac:spMkLst>
        </pc:spChg>
        <pc:spChg chg="mod">
          <ac:chgData name="Paulo Renato Xavier da Silva" userId="d2fbfea9-16e8-43bd-9a0a-5c107b189f82" providerId="ADAL" clId="{F4225038-C4EB-480D-A602-6AFC843DA11D}" dt="2023-09-12T19:46:04.264" v="428" actId="1037"/>
          <ac:spMkLst>
            <pc:docMk/>
            <pc:sldMk cId="1829388442" sldId="333"/>
            <ac:spMk id="10" creationId="{00000000-0000-0000-0000-000000000000}"/>
          </ac:spMkLst>
        </pc:spChg>
        <pc:spChg chg="mod">
          <ac:chgData name="Paulo Renato Xavier da Silva" userId="d2fbfea9-16e8-43bd-9a0a-5c107b189f82" providerId="ADAL" clId="{F4225038-C4EB-480D-A602-6AFC843DA11D}" dt="2023-09-12T19:46:04.264" v="428" actId="1037"/>
          <ac:spMkLst>
            <pc:docMk/>
            <pc:sldMk cId="1829388442" sldId="333"/>
            <ac:spMk id="11" creationId="{00000000-0000-0000-0000-000000000000}"/>
          </ac:spMkLst>
        </pc:spChg>
        <pc:spChg chg="mod">
          <ac:chgData name="Paulo Renato Xavier da Silva" userId="d2fbfea9-16e8-43bd-9a0a-5c107b189f82" providerId="ADAL" clId="{F4225038-C4EB-480D-A602-6AFC843DA11D}" dt="2023-09-12T19:46:04.264" v="428" actId="1037"/>
          <ac:spMkLst>
            <pc:docMk/>
            <pc:sldMk cId="1829388442" sldId="333"/>
            <ac:spMk id="12" creationId="{00000000-0000-0000-0000-000000000000}"/>
          </ac:spMkLst>
        </pc:spChg>
        <pc:spChg chg="mod">
          <ac:chgData name="Paulo Renato Xavier da Silva" userId="d2fbfea9-16e8-43bd-9a0a-5c107b189f82" providerId="ADAL" clId="{F4225038-C4EB-480D-A602-6AFC843DA11D}" dt="2023-09-12T19:46:04.264" v="428" actId="1037"/>
          <ac:spMkLst>
            <pc:docMk/>
            <pc:sldMk cId="1829388442" sldId="333"/>
            <ac:spMk id="13" creationId="{00000000-0000-0000-0000-000000000000}"/>
          </ac:spMkLst>
        </pc:spChg>
        <pc:spChg chg="mod">
          <ac:chgData name="Paulo Renato Xavier da Silva" userId="d2fbfea9-16e8-43bd-9a0a-5c107b189f82" providerId="ADAL" clId="{F4225038-C4EB-480D-A602-6AFC843DA11D}" dt="2023-09-12T19:46:04.264" v="428" actId="1037"/>
          <ac:spMkLst>
            <pc:docMk/>
            <pc:sldMk cId="1829388442" sldId="333"/>
            <ac:spMk id="14" creationId="{00000000-0000-0000-0000-000000000000}"/>
          </ac:spMkLst>
        </pc:spChg>
        <pc:spChg chg="mod">
          <ac:chgData name="Paulo Renato Xavier da Silva" userId="d2fbfea9-16e8-43bd-9a0a-5c107b189f82" providerId="ADAL" clId="{F4225038-C4EB-480D-A602-6AFC843DA11D}" dt="2023-09-12T19:46:04.264" v="428" actId="1037"/>
          <ac:spMkLst>
            <pc:docMk/>
            <pc:sldMk cId="1829388442" sldId="333"/>
            <ac:spMk id="15" creationId="{00000000-0000-0000-0000-000000000000}"/>
          </ac:spMkLst>
        </pc:spChg>
        <pc:grpChg chg="mod">
          <ac:chgData name="Paulo Renato Xavier da Silva" userId="d2fbfea9-16e8-43bd-9a0a-5c107b189f82" providerId="ADAL" clId="{F4225038-C4EB-480D-A602-6AFC843DA11D}" dt="2023-09-12T19:46:04.264" v="428" actId="1037"/>
          <ac:grpSpMkLst>
            <pc:docMk/>
            <pc:sldMk cId="1829388442" sldId="333"/>
            <ac:grpSpMk id="5" creationId="{00000000-0000-0000-0000-000000000000}"/>
          </ac:grpSpMkLst>
        </pc:grpChg>
      </pc:sldChg>
      <pc:sldChg chg="modSp mod">
        <pc:chgData name="Paulo Renato Xavier da Silva" userId="d2fbfea9-16e8-43bd-9a0a-5c107b189f82" providerId="ADAL" clId="{F4225038-C4EB-480D-A602-6AFC843DA11D}" dt="2023-09-12T19:46:41.082" v="432" actId="20577"/>
        <pc:sldMkLst>
          <pc:docMk/>
          <pc:sldMk cId="3625185101" sldId="335"/>
        </pc:sldMkLst>
        <pc:spChg chg="mod">
          <ac:chgData name="Paulo Renato Xavier da Silva" userId="d2fbfea9-16e8-43bd-9a0a-5c107b189f82" providerId="ADAL" clId="{F4225038-C4EB-480D-A602-6AFC843DA11D}" dt="2023-09-12T19:46:41.082" v="432" actId="20577"/>
          <ac:spMkLst>
            <pc:docMk/>
            <pc:sldMk cId="3625185101" sldId="335"/>
            <ac:spMk id="3" creationId="{00000000-0000-0000-0000-000000000000}"/>
          </ac:spMkLst>
        </pc:spChg>
      </pc:sldChg>
      <pc:sldChg chg="modSp mod">
        <pc:chgData name="Paulo Renato Xavier da Silva" userId="d2fbfea9-16e8-43bd-9a0a-5c107b189f82" providerId="ADAL" clId="{F4225038-C4EB-480D-A602-6AFC843DA11D}" dt="2023-09-12T19:48:44.093" v="454" actId="20577"/>
        <pc:sldMkLst>
          <pc:docMk/>
          <pc:sldMk cId="406854263" sldId="336"/>
        </pc:sldMkLst>
        <pc:spChg chg="mod">
          <ac:chgData name="Paulo Renato Xavier da Silva" userId="d2fbfea9-16e8-43bd-9a0a-5c107b189f82" providerId="ADAL" clId="{F4225038-C4EB-480D-A602-6AFC843DA11D}" dt="2023-09-12T19:47:37.391" v="437" actId="20577"/>
          <ac:spMkLst>
            <pc:docMk/>
            <pc:sldMk cId="406854263" sldId="336"/>
            <ac:spMk id="3" creationId="{00000000-0000-0000-0000-000000000000}"/>
          </ac:spMkLst>
        </pc:spChg>
        <pc:spChg chg="mod">
          <ac:chgData name="Paulo Renato Xavier da Silva" userId="d2fbfea9-16e8-43bd-9a0a-5c107b189f82" providerId="ADAL" clId="{F4225038-C4EB-480D-A602-6AFC843DA11D}" dt="2023-09-12T19:48:44.093" v="454" actId="20577"/>
          <ac:spMkLst>
            <pc:docMk/>
            <pc:sldMk cId="406854263" sldId="336"/>
            <ac:spMk id="8"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9"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10"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11"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12"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13"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14"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15"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16"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17"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18"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19"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21"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22"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23"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24"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25"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26"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27"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28"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29"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30"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31"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32"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33"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34"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35"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36"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37"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38"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39"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40" creationId="{00000000-0000-0000-0000-000000000000}"/>
          </ac:spMkLst>
        </pc:spChg>
        <pc:spChg chg="mod">
          <ac:chgData name="Paulo Renato Xavier da Silva" userId="d2fbfea9-16e8-43bd-9a0a-5c107b189f82" providerId="ADAL" clId="{F4225038-C4EB-480D-A602-6AFC843DA11D}" dt="2023-09-12T19:48:18.790" v="438" actId="14100"/>
          <ac:spMkLst>
            <pc:docMk/>
            <pc:sldMk cId="406854263" sldId="336"/>
            <ac:spMk id="41" creationId="{00000000-0000-0000-0000-000000000000}"/>
          </ac:spMkLst>
        </pc:spChg>
        <pc:grpChg chg="mod">
          <ac:chgData name="Paulo Renato Xavier da Silva" userId="d2fbfea9-16e8-43bd-9a0a-5c107b189f82" providerId="ADAL" clId="{F4225038-C4EB-480D-A602-6AFC843DA11D}" dt="2023-09-12T19:48:18.790" v="438" actId="14100"/>
          <ac:grpSpMkLst>
            <pc:docMk/>
            <pc:sldMk cId="406854263" sldId="336"/>
            <ac:grpSpMk id="5" creationId="{00000000-0000-0000-0000-000000000000}"/>
          </ac:grpSpMkLst>
        </pc:grpChg>
        <pc:grpChg chg="mod">
          <ac:chgData name="Paulo Renato Xavier da Silva" userId="d2fbfea9-16e8-43bd-9a0a-5c107b189f82" providerId="ADAL" clId="{F4225038-C4EB-480D-A602-6AFC843DA11D}" dt="2023-09-12T19:48:18.790" v="438" actId="14100"/>
          <ac:grpSpMkLst>
            <pc:docMk/>
            <pc:sldMk cId="406854263" sldId="336"/>
            <ac:grpSpMk id="6" creationId="{00000000-0000-0000-0000-000000000000}"/>
          </ac:grpSpMkLst>
        </pc:grpChg>
        <pc:grpChg chg="mod">
          <ac:chgData name="Paulo Renato Xavier da Silva" userId="d2fbfea9-16e8-43bd-9a0a-5c107b189f82" providerId="ADAL" clId="{F4225038-C4EB-480D-A602-6AFC843DA11D}" dt="2023-09-12T19:48:18.790" v="438" actId="14100"/>
          <ac:grpSpMkLst>
            <pc:docMk/>
            <pc:sldMk cId="406854263" sldId="336"/>
            <ac:grpSpMk id="20" creationId="{00000000-0000-0000-0000-000000000000}"/>
          </ac:grpSpMkLst>
        </pc:grpChg>
        <pc:picChg chg="mod">
          <ac:chgData name="Paulo Renato Xavier da Silva" userId="d2fbfea9-16e8-43bd-9a0a-5c107b189f82" providerId="ADAL" clId="{F4225038-C4EB-480D-A602-6AFC843DA11D}" dt="2023-09-12T19:48:18.790" v="438" actId="14100"/>
          <ac:picMkLst>
            <pc:docMk/>
            <pc:sldMk cId="406854263" sldId="336"/>
            <ac:picMk id="7" creationId="{00000000-0000-0000-0000-000000000000}"/>
          </ac:picMkLst>
        </pc:picChg>
      </pc:sldChg>
      <pc:sldChg chg="modSp mod">
        <pc:chgData name="Paulo Renato Xavier da Silva" userId="d2fbfea9-16e8-43bd-9a0a-5c107b189f82" providerId="ADAL" clId="{F4225038-C4EB-480D-A602-6AFC843DA11D}" dt="2023-09-12T20:01:14.260" v="557" actId="20577"/>
        <pc:sldMkLst>
          <pc:docMk/>
          <pc:sldMk cId="2388747408" sldId="341"/>
        </pc:sldMkLst>
        <pc:spChg chg="mod">
          <ac:chgData name="Paulo Renato Xavier da Silva" userId="d2fbfea9-16e8-43bd-9a0a-5c107b189f82" providerId="ADAL" clId="{F4225038-C4EB-480D-A602-6AFC843DA11D}" dt="2023-09-12T20:01:14.260" v="557" actId="20577"/>
          <ac:spMkLst>
            <pc:docMk/>
            <pc:sldMk cId="2388747408" sldId="341"/>
            <ac:spMk id="3" creationId="{00000000-0000-0000-0000-000000000000}"/>
          </ac:spMkLst>
        </pc:spChg>
      </pc:sldChg>
      <pc:sldChg chg="modSp mod">
        <pc:chgData name="Paulo Renato Xavier da Silva" userId="d2fbfea9-16e8-43bd-9a0a-5c107b189f82" providerId="ADAL" clId="{F4225038-C4EB-480D-A602-6AFC843DA11D}" dt="2023-09-12T20:01:01.048" v="553" actId="20577"/>
        <pc:sldMkLst>
          <pc:docMk/>
          <pc:sldMk cId="568750939" sldId="343"/>
        </pc:sldMkLst>
        <pc:spChg chg="mod">
          <ac:chgData name="Paulo Renato Xavier da Silva" userId="d2fbfea9-16e8-43bd-9a0a-5c107b189f82" providerId="ADAL" clId="{F4225038-C4EB-480D-A602-6AFC843DA11D}" dt="2023-09-12T20:01:01.048" v="553" actId="20577"/>
          <ac:spMkLst>
            <pc:docMk/>
            <pc:sldMk cId="568750939" sldId="343"/>
            <ac:spMk id="3" creationId="{00000000-0000-0000-0000-000000000000}"/>
          </ac:spMkLst>
        </pc:spChg>
      </pc:sldChg>
      <pc:sldChg chg="modSp mod">
        <pc:chgData name="Paulo Renato Xavier da Silva" userId="d2fbfea9-16e8-43bd-9a0a-5c107b189f82" providerId="ADAL" clId="{F4225038-C4EB-480D-A602-6AFC843DA11D}" dt="2023-09-12T20:00:40.491" v="544" actId="20577"/>
        <pc:sldMkLst>
          <pc:docMk/>
          <pc:sldMk cId="3527721817" sldId="344"/>
        </pc:sldMkLst>
        <pc:spChg chg="mod">
          <ac:chgData name="Paulo Renato Xavier da Silva" userId="d2fbfea9-16e8-43bd-9a0a-5c107b189f82" providerId="ADAL" clId="{F4225038-C4EB-480D-A602-6AFC843DA11D}" dt="2023-09-12T20:00:40.491" v="544" actId="20577"/>
          <ac:spMkLst>
            <pc:docMk/>
            <pc:sldMk cId="3527721817" sldId="344"/>
            <ac:spMk id="3" creationId="{00000000-0000-0000-0000-000000000000}"/>
          </ac:spMkLst>
        </pc:spChg>
      </pc:sldChg>
      <pc:sldChg chg="modSp mod">
        <pc:chgData name="Paulo Renato Xavier da Silva" userId="d2fbfea9-16e8-43bd-9a0a-5c107b189f82" providerId="ADAL" clId="{F4225038-C4EB-480D-A602-6AFC843DA11D}" dt="2023-09-12T19:55:20.581" v="535" actId="20577"/>
        <pc:sldMkLst>
          <pc:docMk/>
          <pc:sldMk cId="3955420528" sldId="345"/>
        </pc:sldMkLst>
        <pc:spChg chg="mod">
          <ac:chgData name="Paulo Renato Xavier da Silva" userId="d2fbfea9-16e8-43bd-9a0a-5c107b189f82" providerId="ADAL" clId="{F4225038-C4EB-480D-A602-6AFC843DA11D}" dt="2023-09-12T19:55:20.581" v="535" actId="20577"/>
          <ac:spMkLst>
            <pc:docMk/>
            <pc:sldMk cId="3955420528" sldId="345"/>
            <ac:spMk id="4"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6"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7"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9"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10"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12"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13"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15"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16"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17"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19"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20"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22"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23"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24"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25"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26"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27"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28"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29"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30"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31"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32"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33"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34"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35"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36"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37"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38"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39"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40"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42"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43"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44"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45"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46"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47"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48"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49"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50"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51" creationId="{00000000-0000-0000-0000-000000000000}"/>
          </ac:spMkLst>
        </pc:spChg>
        <pc:spChg chg="mod">
          <ac:chgData name="Paulo Renato Xavier da Silva" userId="d2fbfea9-16e8-43bd-9a0a-5c107b189f82" providerId="ADAL" clId="{F4225038-C4EB-480D-A602-6AFC843DA11D}" dt="2023-09-12T19:55:12.132" v="527" actId="1036"/>
          <ac:spMkLst>
            <pc:docMk/>
            <pc:sldMk cId="3955420528" sldId="345"/>
            <ac:spMk id="52" creationId="{00000000-0000-0000-0000-000000000000}"/>
          </ac:spMkLst>
        </pc:spChg>
        <pc:grpChg chg="mod">
          <ac:chgData name="Paulo Renato Xavier da Silva" userId="d2fbfea9-16e8-43bd-9a0a-5c107b189f82" providerId="ADAL" clId="{F4225038-C4EB-480D-A602-6AFC843DA11D}" dt="2023-09-12T19:55:12.132" v="527" actId="1036"/>
          <ac:grpSpMkLst>
            <pc:docMk/>
            <pc:sldMk cId="3955420528" sldId="345"/>
            <ac:grpSpMk id="5" creationId="{00000000-0000-0000-0000-000000000000}"/>
          </ac:grpSpMkLst>
        </pc:grpChg>
        <pc:grpChg chg="mod">
          <ac:chgData name="Paulo Renato Xavier da Silva" userId="d2fbfea9-16e8-43bd-9a0a-5c107b189f82" providerId="ADAL" clId="{F4225038-C4EB-480D-A602-6AFC843DA11D}" dt="2023-09-12T19:55:12.132" v="527" actId="1036"/>
          <ac:grpSpMkLst>
            <pc:docMk/>
            <pc:sldMk cId="3955420528" sldId="345"/>
            <ac:grpSpMk id="8" creationId="{00000000-0000-0000-0000-000000000000}"/>
          </ac:grpSpMkLst>
        </pc:grpChg>
        <pc:grpChg chg="mod">
          <ac:chgData name="Paulo Renato Xavier da Silva" userId="d2fbfea9-16e8-43bd-9a0a-5c107b189f82" providerId="ADAL" clId="{F4225038-C4EB-480D-A602-6AFC843DA11D}" dt="2023-09-12T19:55:12.132" v="527" actId="1036"/>
          <ac:grpSpMkLst>
            <pc:docMk/>
            <pc:sldMk cId="3955420528" sldId="345"/>
            <ac:grpSpMk id="11" creationId="{00000000-0000-0000-0000-000000000000}"/>
          </ac:grpSpMkLst>
        </pc:grpChg>
        <pc:grpChg chg="mod">
          <ac:chgData name="Paulo Renato Xavier da Silva" userId="d2fbfea9-16e8-43bd-9a0a-5c107b189f82" providerId="ADAL" clId="{F4225038-C4EB-480D-A602-6AFC843DA11D}" dt="2023-09-12T19:55:12.132" v="527" actId="1036"/>
          <ac:grpSpMkLst>
            <pc:docMk/>
            <pc:sldMk cId="3955420528" sldId="345"/>
            <ac:grpSpMk id="14" creationId="{00000000-0000-0000-0000-000000000000}"/>
          </ac:grpSpMkLst>
        </pc:grpChg>
        <pc:grpChg chg="mod">
          <ac:chgData name="Paulo Renato Xavier da Silva" userId="d2fbfea9-16e8-43bd-9a0a-5c107b189f82" providerId="ADAL" clId="{F4225038-C4EB-480D-A602-6AFC843DA11D}" dt="2023-09-12T19:55:12.132" v="527" actId="1036"/>
          <ac:grpSpMkLst>
            <pc:docMk/>
            <pc:sldMk cId="3955420528" sldId="345"/>
            <ac:grpSpMk id="18" creationId="{00000000-0000-0000-0000-000000000000}"/>
          </ac:grpSpMkLst>
        </pc:grpChg>
        <pc:grpChg chg="mod">
          <ac:chgData name="Paulo Renato Xavier da Silva" userId="d2fbfea9-16e8-43bd-9a0a-5c107b189f82" providerId="ADAL" clId="{F4225038-C4EB-480D-A602-6AFC843DA11D}" dt="2023-09-12T19:55:12.132" v="527" actId="1036"/>
          <ac:grpSpMkLst>
            <pc:docMk/>
            <pc:sldMk cId="3955420528" sldId="345"/>
            <ac:grpSpMk id="21" creationId="{00000000-0000-0000-0000-000000000000}"/>
          </ac:grpSpMkLst>
        </pc:grpChg>
        <pc:grpChg chg="mod">
          <ac:chgData name="Paulo Renato Xavier da Silva" userId="d2fbfea9-16e8-43bd-9a0a-5c107b189f82" providerId="ADAL" clId="{F4225038-C4EB-480D-A602-6AFC843DA11D}" dt="2023-09-12T19:55:12.132" v="527" actId="1036"/>
          <ac:grpSpMkLst>
            <pc:docMk/>
            <pc:sldMk cId="3955420528" sldId="345"/>
            <ac:grpSpMk id="41" creationId="{00000000-0000-0000-0000-000000000000}"/>
          </ac:grpSpMkLst>
        </pc:grpChg>
        <pc:picChg chg="mod">
          <ac:chgData name="Paulo Renato Xavier da Silva" userId="d2fbfea9-16e8-43bd-9a0a-5c107b189f82" providerId="ADAL" clId="{F4225038-C4EB-480D-A602-6AFC843DA11D}" dt="2023-09-12T19:55:12.132" v="527" actId="1036"/>
          <ac:picMkLst>
            <pc:docMk/>
            <pc:sldMk cId="3955420528" sldId="345"/>
            <ac:picMk id="57" creationId="{00000000-0000-0000-0000-000000000000}"/>
          </ac:picMkLst>
        </pc:picChg>
        <pc:picChg chg="mod">
          <ac:chgData name="Paulo Renato Xavier da Silva" userId="d2fbfea9-16e8-43bd-9a0a-5c107b189f82" providerId="ADAL" clId="{F4225038-C4EB-480D-A602-6AFC843DA11D}" dt="2023-09-12T19:55:12.132" v="527" actId="1036"/>
          <ac:picMkLst>
            <pc:docMk/>
            <pc:sldMk cId="3955420528" sldId="345"/>
            <ac:picMk id="58" creationId="{00000000-0000-0000-0000-000000000000}"/>
          </ac:picMkLst>
        </pc:picChg>
        <pc:picChg chg="mod">
          <ac:chgData name="Paulo Renato Xavier da Silva" userId="d2fbfea9-16e8-43bd-9a0a-5c107b189f82" providerId="ADAL" clId="{F4225038-C4EB-480D-A602-6AFC843DA11D}" dt="2023-09-12T19:55:12.132" v="527" actId="1036"/>
          <ac:picMkLst>
            <pc:docMk/>
            <pc:sldMk cId="3955420528" sldId="345"/>
            <ac:picMk id="59" creationId="{00000000-0000-0000-0000-000000000000}"/>
          </ac:picMkLst>
        </pc:picChg>
        <pc:picChg chg="mod">
          <ac:chgData name="Paulo Renato Xavier da Silva" userId="d2fbfea9-16e8-43bd-9a0a-5c107b189f82" providerId="ADAL" clId="{F4225038-C4EB-480D-A602-6AFC843DA11D}" dt="2023-09-12T19:55:12.132" v="527" actId="1036"/>
          <ac:picMkLst>
            <pc:docMk/>
            <pc:sldMk cId="3955420528" sldId="345"/>
            <ac:picMk id="60" creationId="{00000000-0000-0000-0000-000000000000}"/>
          </ac:picMkLst>
        </pc:picChg>
        <pc:picChg chg="mod">
          <ac:chgData name="Paulo Renato Xavier da Silva" userId="d2fbfea9-16e8-43bd-9a0a-5c107b189f82" providerId="ADAL" clId="{F4225038-C4EB-480D-A602-6AFC843DA11D}" dt="2023-09-12T19:55:12.132" v="527" actId="1036"/>
          <ac:picMkLst>
            <pc:docMk/>
            <pc:sldMk cId="3955420528" sldId="345"/>
            <ac:picMk id="61" creationId="{00000000-0000-0000-0000-000000000000}"/>
          </ac:picMkLst>
        </pc:picChg>
        <pc:picChg chg="mod">
          <ac:chgData name="Paulo Renato Xavier da Silva" userId="d2fbfea9-16e8-43bd-9a0a-5c107b189f82" providerId="ADAL" clId="{F4225038-C4EB-480D-A602-6AFC843DA11D}" dt="2023-09-12T19:55:12.132" v="527" actId="1036"/>
          <ac:picMkLst>
            <pc:docMk/>
            <pc:sldMk cId="3955420528" sldId="345"/>
            <ac:picMk id="62" creationId="{00000000-0000-0000-0000-000000000000}"/>
          </ac:picMkLst>
        </pc:picChg>
        <pc:picChg chg="mod">
          <ac:chgData name="Paulo Renato Xavier da Silva" userId="d2fbfea9-16e8-43bd-9a0a-5c107b189f82" providerId="ADAL" clId="{F4225038-C4EB-480D-A602-6AFC843DA11D}" dt="2023-09-12T19:55:12.132" v="527" actId="1036"/>
          <ac:picMkLst>
            <pc:docMk/>
            <pc:sldMk cId="3955420528" sldId="345"/>
            <ac:picMk id="63" creationId="{00000000-0000-0000-0000-000000000000}"/>
          </ac:picMkLst>
        </pc:picChg>
        <pc:picChg chg="mod">
          <ac:chgData name="Paulo Renato Xavier da Silva" userId="d2fbfea9-16e8-43bd-9a0a-5c107b189f82" providerId="ADAL" clId="{F4225038-C4EB-480D-A602-6AFC843DA11D}" dt="2023-09-12T19:55:12.132" v="527" actId="1036"/>
          <ac:picMkLst>
            <pc:docMk/>
            <pc:sldMk cId="3955420528" sldId="345"/>
            <ac:picMk id="64" creationId="{00000000-0000-0000-0000-000000000000}"/>
          </ac:picMkLst>
        </pc:picChg>
        <pc:picChg chg="mod">
          <ac:chgData name="Paulo Renato Xavier da Silva" userId="d2fbfea9-16e8-43bd-9a0a-5c107b189f82" providerId="ADAL" clId="{F4225038-C4EB-480D-A602-6AFC843DA11D}" dt="2023-09-12T19:55:12.132" v="527" actId="1036"/>
          <ac:picMkLst>
            <pc:docMk/>
            <pc:sldMk cId="3955420528" sldId="345"/>
            <ac:picMk id="65" creationId="{00000000-0000-0000-0000-000000000000}"/>
          </ac:picMkLst>
        </pc:picChg>
        <pc:cxnChg chg="mod">
          <ac:chgData name="Paulo Renato Xavier da Silva" userId="d2fbfea9-16e8-43bd-9a0a-5c107b189f82" providerId="ADAL" clId="{F4225038-C4EB-480D-A602-6AFC843DA11D}" dt="2023-09-12T19:55:12.132" v="527" actId="1036"/>
          <ac:cxnSpMkLst>
            <pc:docMk/>
            <pc:sldMk cId="3955420528" sldId="345"/>
            <ac:cxnSpMk id="53" creationId="{00000000-0000-0000-0000-000000000000}"/>
          </ac:cxnSpMkLst>
        </pc:cxnChg>
        <pc:cxnChg chg="mod">
          <ac:chgData name="Paulo Renato Xavier da Silva" userId="d2fbfea9-16e8-43bd-9a0a-5c107b189f82" providerId="ADAL" clId="{F4225038-C4EB-480D-A602-6AFC843DA11D}" dt="2023-09-12T19:55:12.132" v="527" actId="1036"/>
          <ac:cxnSpMkLst>
            <pc:docMk/>
            <pc:sldMk cId="3955420528" sldId="345"/>
            <ac:cxnSpMk id="54" creationId="{00000000-0000-0000-0000-000000000000}"/>
          </ac:cxnSpMkLst>
        </pc:cxnChg>
        <pc:cxnChg chg="mod">
          <ac:chgData name="Paulo Renato Xavier da Silva" userId="d2fbfea9-16e8-43bd-9a0a-5c107b189f82" providerId="ADAL" clId="{F4225038-C4EB-480D-A602-6AFC843DA11D}" dt="2023-09-12T19:55:12.132" v="527" actId="1036"/>
          <ac:cxnSpMkLst>
            <pc:docMk/>
            <pc:sldMk cId="3955420528" sldId="345"/>
            <ac:cxnSpMk id="55" creationId="{00000000-0000-0000-0000-000000000000}"/>
          </ac:cxnSpMkLst>
        </pc:cxnChg>
        <pc:cxnChg chg="mod">
          <ac:chgData name="Paulo Renato Xavier da Silva" userId="d2fbfea9-16e8-43bd-9a0a-5c107b189f82" providerId="ADAL" clId="{F4225038-C4EB-480D-A602-6AFC843DA11D}" dt="2023-09-12T19:55:12.132" v="527" actId="1036"/>
          <ac:cxnSpMkLst>
            <pc:docMk/>
            <pc:sldMk cId="3955420528" sldId="345"/>
            <ac:cxnSpMk id="56" creationId="{00000000-0000-0000-0000-000000000000}"/>
          </ac:cxnSpMkLst>
        </pc:cxnChg>
      </pc:sldChg>
      <pc:sldChg chg="modSp mod">
        <pc:chgData name="Paulo Renato Xavier da Silva" userId="d2fbfea9-16e8-43bd-9a0a-5c107b189f82" providerId="ADAL" clId="{F4225038-C4EB-480D-A602-6AFC843DA11D}" dt="2023-09-12T19:52:20.035" v="457" actId="14100"/>
        <pc:sldMkLst>
          <pc:docMk/>
          <pc:sldMk cId="2596291029" sldId="346"/>
        </pc:sldMkLst>
        <pc:spChg chg="mod">
          <ac:chgData name="Paulo Renato Xavier da Silva" userId="d2fbfea9-16e8-43bd-9a0a-5c107b189f82" providerId="ADAL" clId="{F4225038-C4EB-480D-A602-6AFC843DA11D}" dt="2023-09-12T19:52:20.035" v="457" actId="14100"/>
          <ac:spMkLst>
            <pc:docMk/>
            <pc:sldMk cId="2596291029" sldId="346"/>
            <ac:spMk id="3" creationId="{00000000-0000-0000-0000-000000000000}"/>
          </ac:spMkLst>
        </pc:spChg>
      </pc:sldChg>
    </pc:docChg>
  </pc:docChgLst>
  <pc:docChgLst>
    <pc:chgData name="Paulo Renato Xavier da Silva" userId="d2fbfea9-16e8-43bd-9a0a-5c107b189f82" providerId="ADAL" clId="{1AE7BE89-210E-470C-A53E-C4BBCAEA89F6}"/>
    <pc:docChg chg="undo redo custSel modSld">
      <pc:chgData name="Paulo Renato Xavier da Silva" userId="d2fbfea9-16e8-43bd-9a0a-5c107b189f82" providerId="ADAL" clId="{1AE7BE89-210E-470C-A53E-C4BBCAEA89F6}" dt="2023-08-24T22:32:32.725" v="2372" actId="20577"/>
      <pc:docMkLst>
        <pc:docMk/>
      </pc:docMkLst>
      <pc:sldChg chg="modSp mod modNotesTx">
        <pc:chgData name="Paulo Renato Xavier da Silva" userId="d2fbfea9-16e8-43bd-9a0a-5c107b189f82" providerId="ADAL" clId="{1AE7BE89-210E-470C-A53E-C4BBCAEA89F6}" dt="2023-08-24T22:17:09.538" v="1993" actId="20577"/>
        <pc:sldMkLst>
          <pc:docMk/>
          <pc:sldMk cId="530091429" sldId="265"/>
        </pc:sldMkLst>
        <pc:spChg chg="mod">
          <ac:chgData name="Paulo Renato Xavier da Silva" userId="d2fbfea9-16e8-43bd-9a0a-5c107b189f82" providerId="ADAL" clId="{1AE7BE89-210E-470C-A53E-C4BBCAEA89F6}" dt="2023-08-24T22:14:09.453" v="1981"/>
          <ac:spMkLst>
            <pc:docMk/>
            <pc:sldMk cId="530091429" sldId="265"/>
            <ac:spMk id="3" creationId="{00000000-0000-0000-0000-000000000000}"/>
          </ac:spMkLst>
        </pc:spChg>
      </pc:sldChg>
      <pc:sldChg chg="modSp mod">
        <pc:chgData name="Paulo Renato Xavier da Silva" userId="d2fbfea9-16e8-43bd-9a0a-5c107b189f82" providerId="ADAL" clId="{1AE7BE89-210E-470C-A53E-C4BBCAEA89F6}" dt="2023-08-24T22:13:24.911" v="1980" actId="20577"/>
        <pc:sldMkLst>
          <pc:docMk/>
          <pc:sldMk cId="3926486061" sldId="267"/>
        </pc:sldMkLst>
        <pc:spChg chg="mod">
          <ac:chgData name="Paulo Renato Xavier da Silva" userId="d2fbfea9-16e8-43bd-9a0a-5c107b189f82" providerId="ADAL" clId="{1AE7BE89-210E-470C-A53E-C4BBCAEA89F6}" dt="2023-08-24T22:13:24.911" v="1980" actId="20577"/>
          <ac:spMkLst>
            <pc:docMk/>
            <pc:sldMk cId="3926486061" sldId="267"/>
            <ac:spMk id="3" creationId="{00000000-0000-0000-0000-000000000000}"/>
          </ac:spMkLst>
        </pc:spChg>
      </pc:sldChg>
      <pc:sldChg chg="modSp mod modNotesTx">
        <pc:chgData name="Paulo Renato Xavier da Silva" userId="d2fbfea9-16e8-43bd-9a0a-5c107b189f82" providerId="ADAL" clId="{1AE7BE89-210E-470C-A53E-C4BBCAEA89F6}" dt="2023-08-24T22:21:01.266" v="2027" actId="20577"/>
        <pc:sldMkLst>
          <pc:docMk/>
          <pc:sldMk cId="2840008365" sldId="293"/>
        </pc:sldMkLst>
        <pc:spChg chg="mod">
          <ac:chgData name="Paulo Renato Xavier da Silva" userId="d2fbfea9-16e8-43bd-9a0a-5c107b189f82" providerId="ADAL" clId="{1AE7BE89-210E-470C-A53E-C4BBCAEA89F6}" dt="2023-08-24T18:07:22.020" v="594" actId="1076"/>
          <ac:spMkLst>
            <pc:docMk/>
            <pc:sldMk cId="2840008365" sldId="293"/>
            <ac:spMk id="6" creationId="{00000000-0000-0000-0000-000000000000}"/>
          </ac:spMkLst>
        </pc:spChg>
        <pc:spChg chg="mod">
          <ac:chgData name="Paulo Renato Xavier da Silva" userId="d2fbfea9-16e8-43bd-9a0a-5c107b189f82" providerId="ADAL" clId="{1AE7BE89-210E-470C-A53E-C4BBCAEA89F6}" dt="2023-08-24T18:07:22.020" v="594" actId="1076"/>
          <ac:spMkLst>
            <pc:docMk/>
            <pc:sldMk cId="2840008365" sldId="293"/>
            <ac:spMk id="7" creationId="{00000000-0000-0000-0000-000000000000}"/>
          </ac:spMkLst>
        </pc:spChg>
        <pc:spChg chg="mod">
          <ac:chgData name="Paulo Renato Xavier da Silva" userId="d2fbfea9-16e8-43bd-9a0a-5c107b189f82" providerId="ADAL" clId="{1AE7BE89-210E-470C-A53E-C4BBCAEA89F6}" dt="2023-08-24T18:07:22.020" v="594" actId="1076"/>
          <ac:spMkLst>
            <pc:docMk/>
            <pc:sldMk cId="2840008365" sldId="293"/>
            <ac:spMk id="10" creationId="{00000000-0000-0000-0000-000000000000}"/>
          </ac:spMkLst>
        </pc:spChg>
        <pc:spChg chg="mod">
          <ac:chgData name="Paulo Renato Xavier da Silva" userId="d2fbfea9-16e8-43bd-9a0a-5c107b189f82" providerId="ADAL" clId="{1AE7BE89-210E-470C-A53E-C4BBCAEA89F6}" dt="2023-08-24T18:07:22.020" v="594" actId="1076"/>
          <ac:spMkLst>
            <pc:docMk/>
            <pc:sldMk cId="2840008365" sldId="293"/>
            <ac:spMk id="11" creationId="{00000000-0000-0000-0000-000000000000}"/>
          </ac:spMkLst>
        </pc:spChg>
        <pc:spChg chg="mod">
          <ac:chgData name="Paulo Renato Xavier da Silva" userId="d2fbfea9-16e8-43bd-9a0a-5c107b189f82" providerId="ADAL" clId="{1AE7BE89-210E-470C-A53E-C4BBCAEA89F6}" dt="2023-08-24T18:07:22.020" v="594" actId="1076"/>
          <ac:spMkLst>
            <pc:docMk/>
            <pc:sldMk cId="2840008365" sldId="293"/>
            <ac:spMk id="12" creationId="{00000000-0000-0000-0000-000000000000}"/>
          </ac:spMkLst>
        </pc:spChg>
        <pc:spChg chg="mod">
          <ac:chgData name="Paulo Renato Xavier da Silva" userId="d2fbfea9-16e8-43bd-9a0a-5c107b189f82" providerId="ADAL" clId="{1AE7BE89-210E-470C-A53E-C4BBCAEA89F6}" dt="2023-08-24T18:07:22.020" v="594" actId="1076"/>
          <ac:spMkLst>
            <pc:docMk/>
            <pc:sldMk cId="2840008365" sldId="293"/>
            <ac:spMk id="13" creationId="{00000000-0000-0000-0000-000000000000}"/>
          </ac:spMkLst>
        </pc:spChg>
        <pc:spChg chg="mod">
          <ac:chgData name="Paulo Renato Xavier da Silva" userId="d2fbfea9-16e8-43bd-9a0a-5c107b189f82" providerId="ADAL" clId="{1AE7BE89-210E-470C-A53E-C4BBCAEA89F6}" dt="2023-08-24T18:07:22.020" v="594" actId="1076"/>
          <ac:spMkLst>
            <pc:docMk/>
            <pc:sldMk cId="2840008365" sldId="293"/>
            <ac:spMk id="14" creationId="{00000000-0000-0000-0000-000000000000}"/>
          </ac:spMkLst>
        </pc:spChg>
        <pc:spChg chg="mod">
          <ac:chgData name="Paulo Renato Xavier da Silva" userId="d2fbfea9-16e8-43bd-9a0a-5c107b189f82" providerId="ADAL" clId="{1AE7BE89-210E-470C-A53E-C4BBCAEA89F6}" dt="2023-08-24T18:07:22.020" v="594" actId="1076"/>
          <ac:spMkLst>
            <pc:docMk/>
            <pc:sldMk cId="2840008365" sldId="293"/>
            <ac:spMk id="15" creationId="{00000000-0000-0000-0000-000000000000}"/>
          </ac:spMkLst>
        </pc:spChg>
        <pc:spChg chg="mod">
          <ac:chgData name="Paulo Renato Xavier da Silva" userId="d2fbfea9-16e8-43bd-9a0a-5c107b189f82" providerId="ADAL" clId="{1AE7BE89-210E-470C-A53E-C4BBCAEA89F6}" dt="2023-08-24T18:07:22.020" v="594" actId="1076"/>
          <ac:spMkLst>
            <pc:docMk/>
            <pc:sldMk cId="2840008365" sldId="293"/>
            <ac:spMk id="16" creationId="{00000000-0000-0000-0000-000000000000}"/>
          </ac:spMkLst>
        </pc:spChg>
        <pc:spChg chg="mod">
          <ac:chgData name="Paulo Renato Xavier da Silva" userId="d2fbfea9-16e8-43bd-9a0a-5c107b189f82" providerId="ADAL" clId="{1AE7BE89-210E-470C-A53E-C4BBCAEA89F6}" dt="2023-08-24T18:07:22.020" v="594" actId="1076"/>
          <ac:spMkLst>
            <pc:docMk/>
            <pc:sldMk cId="2840008365" sldId="293"/>
            <ac:spMk id="17" creationId="{00000000-0000-0000-0000-000000000000}"/>
          </ac:spMkLst>
        </pc:spChg>
        <pc:spChg chg="mod">
          <ac:chgData name="Paulo Renato Xavier da Silva" userId="d2fbfea9-16e8-43bd-9a0a-5c107b189f82" providerId="ADAL" clId="{1AE7BE89-210E-470C-A53E-C4BBCAEA89F6}" dt="2023-08-24T18:07:22.020" v="594" actId="1076"/>
          <ac:spMkLst>
            <pc:docMk/>
            <pc:sldMk cId="2840008365" sldId="293"/>
            <ac:spMk id="20" creationId="{00000000-0000-0000-0000-000000000000}"/>
          </ac:spMkLst>
        </pc:spChg>
        <pc:grpChg chg="mod">
          <ac:chgData name="Paulo Renato Xavier da Silva" userId="d2fbfea9-16e8-43bd-9a0a-5c107b189f82" providerId="ADAL" clId="{1AE7BE89-210E-470C-A53E-C4BBCAEA89F6}" dt="2023-08-24T18:07:22.020" v="594" actId="1076"/>
          <ac:grpSpMkLst>
            <pc:docMk/>
            <pc:sldMk cId="2840008365" sldId="293"/>
            <ac:grpSpMk id="2" creationId="{00000000-0000-0000-0000-000000000000}"/>
          </ac:grpSpMkLst>
        </pc:grpChg>
        <pc:grpChg chg="mod">
          <ac:chgData name="Paulo Renato Xavier da Silva" userId="d2fbfea9-16e8-43bd-9a0a-5c107b189f82" providerId="ADAL" clId="{1AE7BE89-210E-470C-A53E-C4BBCAEA89F6}" dt="2023-08-24T18:07:22.020" v="594" actId="1076"/>
          <ac:grpSpMkLst>
            <pc:docMk/>
            <pc:sldMk cId="2840008365" sldId="293"/>
            <ac:grpSpMk id="5" creationId="{00000000-0000-0000-0000-000000000000}"/>
          </ac:grpSpMkLst>
        </pc:grpChg>
        <pc:grpChg chg="mod">
          <ac:chgData name="Paulo Renato Xavier da Silva" userId="d2fbfea9-16e8-43bd-9a0a-5c107b189f82" providerId="ADAL" clId="{1AE7BE89-210E-470C-A53E-C4BBCAEA89F6}" dt="2023-08-24T18:07:22.020" v="594" actId="1076"/>
          <ac:grpSpMkLst>
            <pc:docMk/>
            <pc:sldMk cId="2840008365" sldId="293"/>
            <ac:grpSpMk id="9" creationId="{00000000-0000-0000-0000-000000000000}"/>
          </ac:grpSpMkLst>
        </pc:grpChg>
        <pc:picChg chg="mod">
          <ac:chgData name="Paulo Renato Xavier da Silva" userId="d2fbfea9-16e8-43bd-9a0a-5c107b189f82" providerId="ADAL" clId="{1AE7BE89-210E-470C-A53E-C4BBCAEA89F6}" dt="2023-08-24T18:07:22.020" v="594" actId="1076"/>
          <ac:picMkLst>
            <pc:docMk/>
            <pc:sldMk cId="2840008365" sldId="293"/>
            <ac:picMk id="18" creationId="{00000000-0000-0000-0000-000000000000}"/>
          </ac:picMkLst>
        </pc:picChg>
        <pc:picChg chg="mod">
          <ac:chgData name="Paulo Renato Xavier da Silva" userId="d2fbfea9-16e8-43bd-9a0a-5c107b189f82" providerId="ADAL" clId="{1AE7BE89-210E-470C-A53E-C4BBCAEA89F6}" dt="2023-08-24T18:07:22.020" v="594" actId="1076"/>
          <ac:picMkLst>
            <pc:docMk/>
            <pc:sldMk cId="2840008365" sldId="293"/>
            <ac:picMk id="19" creationId="{00000000-0000-0000-0000-000000000000}"/>
          </ac:picMkLst>
        </pc:picChg>
      </pc:sldChg>
      <pc:sldChg chg="modSp mod modNotesTx">
        <pc:chgData name="Paulo Renato Xavier da Silva" userId="d2fbfea9-16e8-43bd-9a0a-5c107b189f82" providerId="ADAL" clId="{1AE7BE89-210E-470C-A53E-C4BBCAEA89F6}" dt="2023-08-24T22:27:55.748" v="2353" actId="20577"/>
        <pc:sldMkLst>
          <pc:docMk/>
          <pc:sldMk cId="4204445575" sldId="294"/>
        </pc:sldMkLst>
        <pc:spChg chg="mod">
          <ac:chgData name="Paulo Renato Xavier da Silva" userId="d2fbfea9-16e8-43bd-9a0a-5c107b189f82" providerId="ADAL" clId="{1AE7BE89-210E-470C-A53E-C4BBCAEA89F6}" dt="2023-08-22T20:36:31.774" v="8" actId="20577"/>
          <ac:spMkLst>
            <pc:docMk/>
            <pc:sldMk cId="4204445575" sldId="294"/>
            <ac:spMk id="4" creationId="{00000000-0000-0000-0000-000000000000}"/>
          </ac:spMkLst>
        </pc:spChg>
      </pc:sldChg>
      <pc:sldChg chg="modSp mod">
        <pc:chgData name="Paulo Renato Xavier da Silva" userId="d2fbfea9-16e8-43bd-9a0a-5c107b189f82" providerId="ADAL" clId="{1AE7BE89-210E-470C-A53E-C4BBCAEA89F6}" dt="2023-08-24T18:07:57.611" v="595"/>
        <pc:sldMkLst>
          <pc:docMk/>
          <pc:sldMk cId="444994260" sldId="295"/>
        </pc:sldMkLst>
        <pc:spChg chg="mod">
          <ac:chgData name="Paulo Renato Xavier da Silva" userId="d2fbfea9-16e8-43bd-9a0a-5c107b189f82" providerId="ADAL" clId="{1AE7BE89-210E-470C-A53E-C4BBCAEA89F6}" dt="2023-08-24T18:07:57.611" v="595"/>
          <ac:spMkLst>
            <pc:docMk/>
            <pc:sldMk cId="444994260" sldId="295"/>
            <ac:spMk id="16" creationId="{00000000-0000-0000-0000-000000000000}"/>
          </ac:spMkLst>
        </pc:spChg>
      </pc:sldChg>
      <pc:sldChg chg="modNotesTx">
        <pc:chgData name="Paulo Renato Xavier da Silva" userId="d2fbfea9-16e8-43bd-9a0a-5c107b189f82" providerId="ADAL" clId="{1AE7BE89-210E-470C-A53E-C4BBCAEA89F6}" dt="2023-08-24T22:28:10.439" v="2362" actId="20577"/>
        <pc:sldMkLst>
          <pc:docMk/>
          <pc:sldMk cId="1663793616" sldId="296"/>
        </pc:sldMkLst>
      </pc:sldChg>
      <pc:sldChg chg="modSp mod modNotesTx">
        <pc:chgData name="Paulo Renato Xavier da Silva" userId="d2fbfea9-16e8-43bd-9a0a-5c107b189f82" providerId="ADAL" clId="{1AE7BE89-210E-470C-A53E-C4BBCAEA89F6}" dt="2023-08-24T22:30:17.381" v="2365" actId="20577"/>
        <pc:sldMkLst>
          <pc:docMk/>
          <pc:sldMk cId="4101706855" sldId="297"/>
        </pc:sldMkLst>
        <pc:spChg chg="mod">
          <ac:chgData name="Paulo Renato Xavier da Silva" userId="d2fbfea9-16e8-43bd-9a0a-5c107b189f82" providerId="ADAL" clId="{1AE7BE89-210E-470C-A53E-C4BBCAEA89F6}" dt="2023-08-22T20:39:21.308" v="51" actId="20577"/>
          <ac:spMkLst>
            <pc:docMk/>
            <pc:sldMk cId="4101706855" sldId="297"/>
            <ac:spMk id="10" creationId="{00000000-0000-0000-0000-000000000000}"/>
          </ac:spMkLst>
        </pc:spChg>
        <pc:spChg chg="mod">
          <ac:chgData name="Paulo Renato Xavier da Silva" userId="d2fbfea9-16e8-43bd-9a0a-5c107b189f82" providerId="ADAL" clId="{1AE7BE89-210E-470C-A53E-C4BBCAEA89F6}" dt="2023-08-22T20:39:25.201" v="52" actId="20577"/>
          <ac:spMkLst>
            <pc:docMk/>
            <pc:sldMk cId="4101706855" sldId="297"/>
            <ac:spMk id="11" creationId="{00000000-0000-0000-0000-000000000000}"/>
          </ac:spMkLst>
        </pc:spChg>
        <pc:spChg chg="mod">
          <ac:chgData name="Paulo Renato Xavier da Silva" userId="d2fbfea9-16e8-43bd-9a0a-5c107b189f82" providerId="ADAL" clId="{1AE7BE89-210E-470C-A53E-C4BBCAEA89F6}" dt="2023-08-22T20:39:29.439" v="53" actId="20577"/>
          <ac:spMkLst>
            <pc:docMk/>
            <pc:sldMk cId="4101706855" sldId="297"/>
            <ac:spMk id="12" creationId="{00000000-0000-0000-0000-000000000000}"/>
          </ac:spMkLst>
        </pc:spChg>
        <pc:spChg chg="mod">
          <ac:chgData name="Paulo Renato Xavier da Silva" userId="d2fbfea9-16e8-43bd-9a0a-5c107b189f82" providerId="ADAL" clId="{1AE7BE89-210E-470C-A53E-C4BBCAEA89F6}" dt="2023-08-22T20:39:33.408" v="54" actId="20577"/>
          <ac:spMkLst>
            <pc:docMk/>
            <pc:sldMk cId="4101706855" sldId="297"/>
            <ac:spMk id="13" creationId="{00000000-0000-0000-0000-000000000000}"/>
          </ac:spMkLst>
        </pc:spChg>
        <pc:spChg chg="mod">
          <ac:chgData name="Paulo Renato Xavier da Silva" userId="d2fbfea9-16e8-43bd-9a0a-5c107b189f82" providerId="ADAL" clId="{1AE7BE89-210E-470C-A53E-C4BBCAEA89F6}" dt="2023-08-22T20:39:15.519" v="50" actId="20577"/>
          <ac:spMkLst>
            <pc:docMk/>
            <pc:sldMk cId="4101706855" sldId="297"/>
            <ac:spMk id="14" creationId="{00000000-0000-0000-0000-000000000000}"/>
          </ac:spMkLst>
        </pc:spChg>
        <pc:spChg chg="mod">
          <ac:chgData name="Paulo Renato Xavier da Silva" userId="d2fbfea9-16e8-43bd-9a0a-5c107b189f82" providerId="ADAL" clId="{1AE7BE89-210E-470C-A53E-C4BBCAEA89F6}" dt="2023-08-22T20:39:10.813" v="49" actId="14100"/>
          <ac:spMkLst>
            <pc:docMk/>
            <pc:sldMk cId="4101706855" sldId="297"/>
            <ac:spMk id="15" creationId="{00000000-0000-0000-0000-000000000000}"/>
          </ac:spMkLst>
        </pc:spChg>
        <pc:spChg chg="mod">
          <ac:chgData name="Paulo Renato Xavier da Silva" userId="d2fbfea9-16e8-43bd-9a0a-5c107b189f82" providerId="ADAL" clId="{1AE7BE89-210E-470C-A53E-C4BBCAEA89F6}" dt="2023-08-22T20:39:10.813" v="49" actId="14100"/>
          <ac:spMkLst>
            <pc:docMk/>
            <pc:sldMk cId="4101706855" sldId="297"/>
            <ac:spMk id="16" creationId="{00000000-0000-0000-0000-000000000000}"/>
          </ac:spMkLst>
        </pc:spChg>
        <pc:spChg chg="mod">
          <ac:chgData name="Paulo Renato Xavier da Silva" userId="d2fbfea9-16e8-43bd-9a0a-5c107b189f82" providerId="ADAL" clId="{1AE7BE89-210E-470C-A53E-C4BBCAEA89F6}" dt="2023-08-22T20:39:10.813" v="49" actId="14100"/>
          <ac:spMkLst>
            <pc:docMk/>
            <pc:sldMk cId="4101706855" sldId="297"/>
            <ac:spMk id="18" creationId="{00000000-0000-0000-0000-000000000000}"/>
          </ac:spMkLst>
        </pc:spChg>
        <pc:spChg chg="mod">
          <ac:chgData name="Paulo Renato Xavier da Silva" userId="d2fbfea9-16e8-43bd-9a0a-5c107b189f82" providerId="ADAL" clId="{1AE7BE89-210E-470C-A53E-C4BBCAEA89F6}" dt="2023-08-22T20:39:10.813" v="49" actId="14100"/>
          <ac:spMkLst>
            <pc:docMk/>
            <pc:sldMk cId="4101706855" sldId="297"/>
            <ac:spMk id="19" creationId="{00000000-0000-0000-0000-000000000000}"/>
          </ac:spMkLst>
        </pc:spChg>
        <pc:spChg chg="mod">
          <ac:chgData name="Paulo Renato Xavier da Silva" userId="d2fbfea9-16e8-43bd-9a0a-5c107b189f82" providerId="ADAL" clId="{1AE7BE89-210E-470C-A53E-C4BBCAEA89F6}" dt="2023-08-22T20:39:10.813" v="49" actId="14100"/>
          <ac:spMkLst>
            <pc:docMk/>
            <pc:sldMk cId="4101706855" sldId="297"/>
            <ac:spMk id="20" creationId="{00000000-0000-0000-0000-000000000000}"/>
          </ac:spMkLst>
        </pc:spChg>
        <pc:spChg chg="mod">
          <ac:chgData name="Paulo Renato Xavier da Silva" userId="d2fbfea9-16e8-43bd-9a0a-5c107b189f82" providerId="ADAL" clId="{1AE7BE89-210E-470C-A53E-C4BBCAEA89F6}" dt="2023-08-22T20:39:10.813" v="49" actId="14100"/>
          <ac:spMkLst>
            <pc:docMk/>
            <pc:sldMk cId="4101706855" sldId="297"/>
            <ac:spMk id="21" creationId="{00000000-0000-0000-0000-000000000000}"/>
          </ac:spMkLst>
        </pc:spChg>
        <pc:spChg chg="mod">
          <ac:chgData name="Paulo Renato Xavier da Silva" userId="d2fbfea9-16e8-43bd-9a0a-5c107b189f82" providerId="ADAL" clId="{1AE7BE89-210E-470C-A53E-C4BBCAEA89F6}" dt="2023-08-22T20:39:10.813" v="49" actId="14100"/>
          <ac:spMkLst>
            <pc:docMk/>
            <pc:sldMk cId="4101706855" sldId="297"/>
            <ac:spMk id="22" creationId="{00000000-0000-0000-0000-000000000000}"/>
          </ac:spMkLst>
        </pc:spChg>
        <pc:spChg chg="mod">
          <ac:chgData name="Paulo Renato Xavier da Silva" userId="d2fbfea9-16e8-43bd-9a0a-5c107b189f82" providerId="ADAL" clId="{1AE7BE89-210E-470C-A53E-C4BBCAEA89F6}" dt="2023-08-24T18:08:39.178" v="601" actId="20577"/>
          <ac:spMkLst>
            <pc:docMk/>
            <pc:sldMk cId="4101706855" sldId="297"/>
            <ac:spMk id="23" creationId="{00000000-0000-0000-0000-000000000000}"/>
          </ac:spMkLst>
        </pc:spChg>
        <pc:spChg chg="mod">
          <ac:chgData name="Paulo Renato Xavier da Silva" userId="d2fbfea9-16e8-43bd-9a0a-5c107b189f82" providerId="ADAL" clId="{1AE7BE89-210E-470C-A53E-C4BBCAEA89F6}" dt="2023-08-22T20:39:10.813" v="49" actId="14100"/>
          <ac:spMkLst>
            <pc:docMk/>
            <pc:sldMk cId="4101706855" sldId="297"/>
            <ac:spMk id="24" creationId="{00000000-0000-0000-0000-000000000000}"/>
          </ac:spMkLst>
        </pc:spChg>
        <pc:spChg chg="mod">
          <ac:chgData name="Paulo Renato Xavier da Silva" userId="d2fbfea9-16e8-43bd-9a0a-5c107b189f82" providerId="ADAL" clId="{1AE7BE89-210E-470C-A53E-C4BBCAEA89F6}" dt="2023-08-22T20:39:47.649" v="55" actId="20577"/>
          <ac:spMkLst>
            <pc:docMk/>
            <pc:sldMk cId="4101706855" sldId="297"/>
            <ac:spMk id="25" creationId="{00000000-0000-0000-0000-000000000000}"/>
          </ac:spMkLst>
        </pc:spChg>
        <pc:spChg chg="mod">
          <ac:chgData name="Paulo Renato Xavier da Silva" userId="d2fbfea9-16e8-43bd-9a0a-5c107b189f82" providerId="ADAL" clId="{1AE7BE89-210E-470C-A53E-C4BBCAEA89F6}" dt="2023-08-22T20:39:52.148" v="56" actId="20577"/>
          <ac:spMkLst>
            <pc:docMk/>
            <pc:sldMk cId="4101706855" sldId="297"/>
            <ac:spMk id="26" creationId="{00000000-0000-0000-0000-000000000000}"/>
          </ac:spMkLst>
        </pc:spChg>
        <pc:spChg chg="mod">
          <ac:chgData name="Paulo Renato Xavier da Silva" userId="d2fbfea9-16e8-43bd-9a0a-5c107b189f82" providerId="ADAL" clId="{1AE7BE89-210E-470C-A53E-C4BBCAEA89F6}" dt="2023-08-22T20:39:57.070" v="57" actId="20577"/>
          <ac:spMkLst>
            <pc:docMk/>
            <pc:sldMk cId="4101706855" sldId="297"/>
            <ac:spMk id="27" creationId="{00000000-0000-0000-0000-000000000000}"/>
          </ac:spMkLst>
        </pc:spChg>
        <pc:spChg chg="mod">
          <ac:chgData name="Paulo Renato Xavier da Silva" userId="d2fbfea9-16e8-43bd-9a0a-5c107b189f82" providerId="ADAL" clId="{1AE7BE89-210E-470C-A53E-C4BBCAEA89F6}" dt="2023-08-24T18:08:45.105" v="613" actId="20577"/>
          <ac:spMkLst>
            <pc:docMk/>
            <pc:sldMk cId="4101706855" sldId="297"/>
            <ac:spMk id="34" creationId="{00000000-0000-0000-0000-000000000000}"/>
          </ac:spMkLst>
        </pc:spChg>
        <pc:spChg chg="mod">
          <ac:chgData name="Paulo Renato Xavier da Silva" userId="d2fbfea9-16e8-43bd-9a0a-5c107b189f82" providerId="ADAL" clId="{1AE7BE89-210E-470C-A53E-C4BBCAEA89F6}" dt="2023-08-24T18:10:58.508" v="621" actId="20577"/>
          <ac:spMkLst>
            <pc:docMk/>
            <pc:sldMk cId="4101706855" sldId="297"/>
            <ac:spMk id="39" creationId="{00000000-0000-0000-0000-000000000000}"/>
          </ac:spMkLst>
        </pc:spChg>
        <pc:spChg chg="mod">
          <ac:chgData name="Paulo Renato Xavier da Silva" userId="d2fbfea9-16e8-43bd-9a0a-5c107b189f82" providerId="ADAL" clId="{1AE7BE89-210E-470C-A53E-C4BBCAEA89F6}" dt="2023-08-22T20:38:44.804" v="44" actId="14100"/>
          <ac:spMkLst>
            <pc:docMk/>
            <pc:sldMk cId="4101706855" sldId="297"/>
            <ac:spMk id="40" creationId="{00000000-0000-0000-0000-000000000000}"/>
          </ac:spMkLst>
        </pc:spChg>
        <pc:grpChg chg="mod">
          <ac:chgData name="Paulo Renato Xavier da Silva" userId="d2fbfea9-16e8-43bd-9a0a-5c107b189f82" providerId="ADAL" clId="{1AE7BE89-210E-470C-A53E-C4BBCAEA89F6}" dt="2023-08-22T20:39:10.813" v="49" actId="14100"/>
          <ac:grpSpMkLst>
            <pc:docMk/>
            <pc:sldMk cId="4101706855" sldId="297"/>
            <ac:grpSpMk id="9" creationId="{00000000-0000-0000-0000-000000000000}"/>
          </ac:grpSpMkLst>
        </pc:grpChg>
        <pc:grpChg chg="mod">
          <ac:chgData name="Paulo Renato Xavier da Silva" userId="d2fbfea9-16e8-43bd-9a0a-5c107b189f82" providerId="ADAL" clId="{1AE7BE89-210E-470C-A53E-C4BBCAEA89F6}" dt="2023-08-22T20:39:10.813" v="49" actId="14100"/>
          <ac:grpSpMkLst>
            <pc:docMk/>
            <pc:sldMk cId="4101706855" sldId="297"/>
            <ac:grpSpMk id="17" creationId="{00000000-0000-0000-0000-000000000000}"/>
          </ac:grpSpMkLst>
        </pc:grpChg>
      </pc:sldChg>
      <pc:sldChg chg="modSp mod">
        <pc:chgData name="Paulo Renato Xavier da Silva" userId="d2fbfea9-16e8-43bd-9a0a-5c107b189f82" providerId="ADAL" clId="{1AE7BE89-210E-470C-A53E-C4BBCAEA89F6}" dt="2023-08-24T18:11:54.610" v="663" actId="20577"/>
        <pc:sldMkLst>
          <pc:docMk/>
          <pc:sldMk cId="4068441132" sldId="299"/>
        </pc:sldMkLst>
        <pc:spChg chg="mod">
          <ac:chgData name="Paulo Renato Xavier da Silva" userId="d2fbfea9-16e8-43bd-9a0a-5c107b189f82" providerId="ADAL" clId="{1AE7BE89-210E-470C-A53E-C4BBCAEA89F6}" dt="2023-08-24T18:11:27.233" v="622" actId="14100"/>
          <ac:spMkLst>
            <pc:docMk/>
            <pc:sldMk cId="4068441132" sldId="299"/>
            <ac:spMk id="6" creationId="{00000000-0000-0000-0000-000000000000}"/>
          </ac:spMkLst>
        </pc:spChg>
        <pc:spChg chg="mod">
          <ac:chgData name="Paulo Renato Xavier da Silva" userId="d2fbfea9-16e8-43bd-9a0a-5c107b189f82" providerId="ADAL" clId="{1AE7BE89-210E-470C-A53E-C4BBCAEA89F6}" dt="2023-08-24T18:11:34.113" v="639" actId="1035"/>
          <ac:spMkLst>
            <pc:docMk/>
            <pc:sldMk cId="4068441132" sldId="299"/>
            <ac:spMk id="7" creationId="{00000000-0000-0000-0000-000000000000}"/>
          </ac:spMkLst>
        </pc:spChg>
        <pc:spChg chg="mod">
          <ac:chgData name="Paulo Renato Xavier da Silva" userId="d2fbfea9-16e8-43bd-9a0a-5c107b189f82" providerId="ADAL" clId="{1AE7BE89-210E-470C-A53E-C4BBCAEA89F6}" dt="2023-08-22T20:41:13.904" v="69" actId="20577"/>
          <ac:spMkLst>
            <pc:docMk/>
            <pc:sldMk cId="4068441132" sldId="299"/>
            <ac:spMk id="10" creationId="{00000000-0000-0000-0000-000000000000}"/>
          </ac:spMkLst>
        </pc:spChg>
        <pc:spChg chg="mod">
          <ac:chgData name="Paulo Renato Xavier da Silva" userId="d2fbfea9-16e8-43bd-9a0a-5c107b189f82" providerId="ADAL" clId="{1AE7BE89-210E-470C-A53E-C4BBCAEA89F6}" dt="2023-08-22T20:41:23.080" v="75" actId="20577"/>
          <ac:spMkLst>
            <pc:docMk/>
            <pc:sldMk cId="4068441132" sldId="299"/>
            <ac:spMk id="13" creationId="{00000000-0000-0000-0000-000000000000}"/>
          </ac:spMkLst>
        </pc:spChg>
        <pc:spChg chg="mod">
          <ac:chgData name="Paulo Renato Xavier da Silva" userId="d2fbfea9-16e8-43bd-9a0a-5c107b189f82" providerId="ADAL" clId="{1AE7BE89-210E-470C-A53E-C4BBCAEA89F6}" dt="2023-08-22T20:41:00.197" v="58" actId="14100"/>
          <ac:spMkLst>
            <pc:docMk/>
            <pc:sldMk cId="4068441132" sldId="299"/>
            <ac:spMk id="32" creationId="{00000000-0000-0000-0000-000000000000}"/>
          </ac:spMkLst>
        </pc:spChg>
        <pc:graphicFrameChg chg="modGraphic">
          <ac:chgData name="Paulo Renato Xavier da Silva" userId="d2fbfea9-16e8-43bd-9a0a-5c107b189f82" providerId="ADAL" clId="{1AE7BE89-210E-470C-A53E-C4BBCAEA89F6}" dt="2023-08-24T18:11:43.311" v="645" actId="20577"/>
          <ac:graphicFrameMkLst>
            <pc:docMk/>
            <pc:sldMk cId="4068441132" sldId="299"/>
            <ac:graphicFrameMk id="15" creationId="{00000000-0000-0000-0000-000000000000}"/>
          </ac:graphicFrameMkLst>
        </pc:graphicFrameChg>
        <pc:graphicFrameChg chg="modGraphic">
          <ac:chgData name="Paulo Renato Xavier da Silva" userId="d2fbfea9-16e8-43bd-9a0a-5c107b189f82" providerId="ADAL" clId="{1AE7BE89-210E-470C-A53E-C4BBCAEA89F6}" dt="2023-08-24T18:11:47.222" v="651" actId="20577"/>
          <ac:graphicFrameMkLst>
            <pc:docMk/>
            <pc:sldMk cId="4068441132" sldId="299"/>
            <ac:graphicFrameMk id="16" creationId="{00000000-0000-0000-0000-000000000000}"/>
          </ac:graphicFrameMkLst>
        </pc:graphicFrameChg>
        <pc:graphicFrameChg chg="modGraphic">
          <ac:chgData name="Paulo Renato Xavier da Silva" userId="d2fbfea9-16e8-43bd-9a0a-5c107b189f82" providerId="ADAL" clId="{1AE7BE89-210E-470C-A53E-C4BBCAEA89F6}" dt="2023-08-24T18:11:50.792" v="657" actId="20577"/>
          <ac:graphicFrameMkLst>
            <pc:docMk/>
            <pc:sldMk cId="4068441132" sldId="299"/>
            <ac:graphicFrameMk id="17" creationId="{00000000-0000-0000-0000-000000000000}"/>
          </ac:graphicFrameMkLst>
        </pc:graphicFrameChg>
        <pc:graphicFrameChg chg="modGraphic">
          <ac:chgData name="Paulo Renato Xavier da Silva" userId="d2fbfea9-16e8-43bd-9a0a-5c107b189f82" providerId="ADAL" clId="{1AE7BE89-210E-470C-A53E-C4BBCAEA89F6}" dt="2023-08-24T18:11:54.610" v="663" actId="20577"/>
          <ac:graphicFrameMkLst>
            <pc:docMk/>
            <pc:sldMk cId="4068441132" sldId="299"/>
            <ac:graphicFrameMk id="18" creationId="{00000000-0000-0000-0000-000000000000}"/>
          </ac:graphicFrameMkLst>
        </pc:graphicFrameChg>
      </pc:sldChg>
      <pc:sldChg chg="modSp mod modNotesTx">
        <pc:chgData name="Paulo Renato Xavier da Silva" userId="d2fbfea9-16e8-43bd-9a0a-5c107b189f82" providerId="ADAL" clId="{1AE7BE89-210E-470C-A53E-C4BBCAEA89F6}" dt="2023-08-24T22:32:32.725" v="2372" actId="20577"/>
        <pc:sldMkLst>
          <pc:docMk/>
          <pc:sldMk cId="1092814022" sldId="300"/>
        </pc:sldMkLst>
        <pc:spChg chg="mod">
          <ac:chgData name="Paulo Renato Xavier da Silva" userId="d2fbfea9-16e8-43bd-9a0a-5c107b189f82" providerId="ADAL" clId="{1AE7BE89-210E-470C-A53E-C4BBCAEA89F6}" dt="2023-08-22T20:42:34.069" v="77" actId="20577"/>
          <ac:spMkLst>
            <pc:docMk/>
            <pc:sldMk cId="1092814022" sldId="300"/>
            <ac:spMk id="6" creationId="{00000000-0000-0000-0000-000000000000}"/>
          </ac:spMkLst>
        </pc:spChg>
        <pc:spChg chg="mod">
          <ac:chgData name="Paulo Renato Xavier da Silva" userId="d2fbfea9-16e8-43bd-9a0a-5c107b189f82" providerId="ADAL" clId="{1AE7BE89-210E-470C-A53E-C4BBCAEA89F6}" dt="2023-08-22T20:42:38.437" v="78" actId="20577"/>
          <ac:spMkLst>
            <pc:docMk/>
            <pc:sldMk cId="1092814022" sldId="300"/>
            <ac:spMk id="7" creationId="{00000000-0000-0000-0000-000000000000}"/>
          </ac:spMkLst>
        </pc:spChg>
        <pc:spChg chg="mod">
          <ac:chgData name="Paulo Renato Xavier da Silva" userId="d2fbfea9-16e8-43bd-9a0a-5c107b189f82" providerId="ADAL" clId="{1AE7BE89-210E-470C-A53E-C4BBCAEA89F6}" dt="2023-08-22T20:42:42.600" v="79" actId="20577"/>
          <ac:spMkLst>
            <pc:docMk/>
            <pc:sldMk cId="1092814022" sldId="300"/>
            <ac:spMk id="8" creationId="{00000000-0000-0000-0000-000000000000}"/>
          </ac:spMkLst>
        </pc:spChg>
        <pc:spChg chg="mod">
          <ac:chgData name="Paulo Renato Xavier da Silva" userId="d2fbfea9-16e8-43bd-9a0a-5c107b189f82" providerId="ADAL" clId="{1AE7BE89-210E-470C-A53E-C4BBCAEA89F6}" dt="2023-08-22T20:42:45.599" v="80" actId="20577"/>
          <ac:spMkLst>
            <pc:docMk/>
            <pc:sldMk cId="1092814022" sldId="300"/>
            <ac:spMk id="11" creationId="{00000000-0000-0000-0000-000000000000}"/>
          </ac:spMkLst>
        </pc:spChg>
        <pc:spChg chg="mod">
          <ac:chgData name="Paulo Renato Xavier da Silva" userId="d2fbfea9-16e8-43bd-9a0a-5c107b189f82" providerId="ADAL" clId="{1AE7BE89-210E-470C-A53E-C4BBCAEA89F6}" dt="2023-08-24T18:13:44.009" v="678"/>
          <ac:spMkLst>
            <pc:docMk/>
            <pc:sldMk cId="1092814022" sldId="300"/>
            <ac:spMk id="19" creationId="{00000000-0000-0000-0000-000000000000}"/>
          </ac:spMkLst>
        </pc:spChg>
        <pc:spChg chg="mod">
          <ac:chgData name="Paulo Renato Xavier da Silva" userId="d2fbfea9-16e8-43bd-9a0a-5c107b189f82" providerId="ADAL" clId="{1AE7BE89-210E-470C-A53E-C4BBCAEA89F6}" dt="2023-08-24T18:13:38.379" v="675"/>
          <ac:spMkLst>
            <pc:docMk/>
            <pc:sldMk cId="1092814022" sldId="300"/>
            <ac:spMk id="20" creationId="{00000000-0000-0000-0000-000000000000}"/>
          </ac:spMkLst>
        </pc:spChg>
        <pc:spChg chg="mod">
          <ac:chgData name="Paulo Renato Xavier da Silva" userId="d2fbfea9-16e8-43bd-9a0a-5c107b189f82" providerId="ADAL" clId="{1AE7BE89-210E-470C-A53E-C4BBCAEA89F6}" dt="2023-08-24T18:13:22.152" v="672"/>
          <ac:spMkLst>
            <pc:docMk/>
            <pc:sldMk cId="1092814022" sldId="300"/>
            <ac:spMk id="21" creationId="{00000000-0000-0000-0000-000000000000}"/>
          </ac:spMkLst>
        </pc:spChg>
        <pc:spChg chg="mod">
          <ac:chgData name="Paulo Renato Xavier da Silva" userId="d2fbfea9-16e8-43bd-9a0a-5c107b189f82" providerId="ADAL" clId="{1AE7BE89-210E-470C-A53E-C4BBCAEA89F6}" dt="2023-08-24T18:14:01.460" v="684" actId="20577"/>
          <ac:spMkLst>
            <pc:docMk/>
            <pc:sldMk cId="1092814022" sldId="300"/>
            <ac:spMk id="37" creationId="{00000000-0000-0000-0000-000000000000}"/>
          </ac:spMkLst>
        </pc:spChg>
        <pc:spChg chg="mod">
          <ac:chgData name="Paulo Renato Xavier da Silva" userId="d2fbfea9-16e8-43bd-9a0a-5c107b189f82" providerId="ADAL" clId="{1AE7BE89-210E-470C-A53E-C4BBCAEA89F6}" dt="2023-08-22T20:43:21.355" v="85" actId="20577"/>
          <ac:spMkLst>
            <pc:docMk/>
            <pc:sldMk cId="1092814022" sldId="300"/>
            <ac:spMk id="39" creationId="{00000000-0000-0000-0000-000000000000}"/>
          </ac:spMkLst>
        </pc:spChg>
        <pc:spChg chg="mod">
          <ac:chgData name="Paulo Renato Xavier da Silva" userId="d2fbfea9-16e8-43bd-9a0a-5c107b189f82" providerId="ADAL" clId="{1AE7BE89-210E-470C-A53E-C4BBCAEA89F6}" dt="2023-08-24T18:13:54.967" v="681" actId="20577"/>
          <ac:spMkLst>
            <pc:docMk/>
            <pc:sldMk cId="1092814022" sldId="300"/>
            <ac:spMk id="40" creationId="{00000000-0000-0000-0000-000000000000}"/>
          </ac:spMkLst>
        </pc:spChg>
        <pc:spChg chg="mod">
          <ac:chgData name="Paulo Renato Xavier da Silva" userId="d2fbfea9-16e8-43bd-9a0a-5c107b189f82" providerId="ADAL" clId="{1AE7BE89-210E-470C-A53E-C4BBCAEA89F6}" dt="2023-08-22T20:43:18.103" v="84" actId="20577"/>
          <ac:spMkLst>
            <pc:docMk/>
            <pc:sldMk cId="1092814022" sldId="300"/>
            <ac:spMk id="42" creationId="{00000000-0000-0000-0000-000000000000}"/>
          </ac:spMkLst>
        </pc:spChg>
        <pc:spChg chg="mod">
          <ac:chgData name="Paulo Renato Xavier da Silva" userId="d2fbfea9-16e8-43bd-9a0a-5c107b189f82" providerId="ADAL" clId="{1AE7BE89-210E-470C-A53E-C4BBCAEA89F6}" dt="2023-08-22T20:43:15.641" v="83" actId="20577"/>
          <ac:spMkLst>
            <pc:docMk/>
            <pc:sldMk cId="1092814022" sldId="300"/>
            <ac:spMk id="44" creationId="{00000000-0000-0000-0000-000000000000}"/>
          </ac:spMkLst>
        </pc:spChg>
        <pc:spChg chg="mod">
          <ac:chgData name="Paulo Renato Xavier da Silva" userId="d2fbfea9-16e8-43bd-9a0a-5c107b189f82" providerId="ADAL" clId="{1AE7BE89-210E-470C-A53E-C4BBCAEA89F6}" dt="2023-08-22T20:43:11.608" v="82" actId="20577"/>
          <ac:spMkLst>
            <pc:docMk/>
            <pc:sldMk cId="1092814022" sldId="300"/>
            <ac:spMk id="46" creationId="{00000000-0000-0000-0000-000000000000}"/>
          </ac:spMkLst>
        </pc:spChg>
        <pc:spChg chg="mod">
          <ac:chgData name="Paulo Renato Xavier da Silva" userId="d2fbfea9-16e8-43bd-9a0a-5c107b189f82" providerId="ADAL" clId="{1AE7BE89-210E-470C-A53E-C4BBCAEA89F6}" dt="2023-08-24T18:12:12.254" v="669" actId="20577"/>
          <ac:spMkLst>
            <pc:docMk/>
            <pc:sldMk cId="1092814022" sldId="300"/>
            <ac:spMk id="63" creationId="{00000000-0000-0000-0000-000000000000}"/>
          </ac:spMkLst>
        </pc:spChg>
      </pc:sldChg>
      <pc:sldChg chg="modSp mod">
        <pc:chgData name="Paulo Renato Xavier da Silva" userId="d2fbfea9-16e8-43bd-9a0a-5c107b189f82" providerId="ADAL" clId="{1AE7BE89-210E-470C-A53E-C4BBCAEA89F6}" dt="2023-08-24T18:19:34.600" v="774" actId="1038"/>
        <pc:sldMkLst>
          <pc:docMk/>
          <pc:sldMk cId="3755157480" sldId="302"/>
        </pc:sldMkLst>
        <pc:spChg chg="mod">
          <ac:chgData name="Paulo Renato Xavier da Silva" userId="d2fbfea9-16e8-43bd-9a0a-5c107b189f82" providerId="ADAL" clId="{1AE7BE89-210E-470C-A53E-C4BBCAEA89F6}" dt="2023-08-24T18:15:27.078" v="710" actId="20577"/>
          <ac:spMkLst>
            <pc:docMk/>
            <pc:sldMk cId="3755157480" sldId="302"/>
            <ac:spMk id="4" creationId="{00000000-0000-0000-0000-000000000000}"/>
          </ac:spMkLst>
        </pc:spChg>
        <pc:spChg chg="mod">
          <ac:chgData name="Paulo Renato Xavier da Silva" userId="d2fbfea9-16e8-43bd-9a0a-5c107b189f82" providerId="ADAL" clId="{1AE7BE89-210E-470C-A53E-C4BBCAEA89F6}" dt="2023-08-24T18:14:35.507" v="686" actId="20577"/>
          <ac:spMkLst>
            <pc:docMk/>
            <pc:sldMk cId="3755157480" sldId="302"/>
            <ac:spMk id="7" creationId="{00000000-0000-0000-0000-000000000000}"/>
          </ac:spMkLst>
        </pc:spChg>
        <pc:spChg chg="mod">
          <ac:chgData name="Paulo Renato Xavier da Silva" userId="d2fbfea9-16e8-43bd-9a0a-5c107b189f82" providerId="ADAL" clId="{1AE7BE89-210E-470C-A53E-C4BBCAEA89F6}" dt="2023-08-24T18:14:38.933" v="687" actId="20577"/>
          <ac:spMkLst>
            <pc:docMk/>
            <pc:sldMk cId="3755157480" sldId="302"/>
            <ac:spMk id="8" creationId="{00000000-0000-0000-0000-000000000000}"/>
          </ac:spMkLst>
        </pc:spChg>
        <pc:spChg chg="mod">
          <ac:chgData name="Paulo Renato Xavier da Silva" userId="d2fbfea9-16e8-43bd-9a0a-5c107b189f82" providerId="ADAL" clId="{1AE7BE89-210E-470C-A53E-C4BBCAEA89F6}" dt="2023-08-24T18:14:43.914" v="689" actId="20577"/>
          <ac:spMkLst>
            <pc:docMk/>
            <pc:sldMk cId="3755157480" sldId="302"/>
            <ac:spMk id="9" creationId="{00000000-0000-0000-0000-000000000000}"/>
          </ac:spMkLst>
        </pc:spChg>
        <pc:spChg chg="mod">
          <ac:chgData name="Paulo Renato Xavier da Silva" userId="d2fbfea9-16e8-43bd-9a0a-5c107b189f82" providerId="ADAL" clId="{1AE7BE89-210E-470C-A53E-C4BBCAEA89F6}" dt="2023-08-24T18:15:05.014" v="705" actId="20577"/>
          <ac:spMkLst>
            <pc:docMk/>
            <pc:sldMk cId="3755157480" sldId="302"/>
            <ac:spMk id="10" creationId="{00000000-0000-0000-0000-000000000000}"/>
          </ac:spMkLst>
        </pc:spChg>
        <pc:spChg chg="mod">
          <ac:chgData name="Paulo Renato Xavier da Silva" userId="d2fbfea9-16e8-43bd-9a0a-5c107b189f82" providerId="ADAL" clId="{1AE7BE89-210E-470C-A53E-C4BBCAEA89F6}" dt="2023-08-24T18:15:02.940" v="704" actId="20577"/>
          <ac:spMkLst>
            <pc:docMk/>
            <pc:sldMk cId="3755157480" sldId="302"/>
            <ac:spMk id="11" creationId="{00000000-0000-0000-0000-000000000000}"/>
          </ac:spMkLst>
        </pc:spChg>
        <pc:spChg chg="mod">
          <ac:chgData name="Paulo Renato Xavier da Silva" userId="d2fbfea9-16e8-43bd-9a0a-5c107b189f82" providerId="ADAL" clId="{1AE7BE89-210E-470C-A53E-C4BBCAEA89F6}" dt="2023-08-24T18:15:00.061" v="703" actId="20577"/>
          <ac:spMkLst>
            <pc:docMk/>
            <pc:sldMk cId="3755157480" sldId="302"/>
            <ac:spMk id="12" creationId="{00000000-0000-0000-0000-000000000000}"/>
          </ac:spMkLst>
        </pc:spChg>
        <pc:spChg chg="mod">
          <ac:chgData name="Paulo Renato Xavier da Silva" userId="d2fbfea9-16e8-43bd-9a0a-5c107b189f82" providerId="ADAL" clId="{1AE7BE89-210E-470C-A53E-C4BBCAEA89F6}" dt="2023-08-24T18:14:57.925" v="702" actId="20577"/>
          <ac:spMkLst>
            <pc:docMk/>
            <pc:sldMk cId="3755157480" sldId="302"/>
            <ac:spMk id="13" creationId="{00000000-0000-0000-0000-000000000000}"/>
          </ac:spMkLst>
        </pc:spChg>
        <pc:spChg chg="mod">
          <ac:chgData name="Paulo Renato Xavier da Silva" userId="d2fbfea9-16e8-43bd-9a0a-5c107b189f82" providerId="ADAL" clId="{1AE7BE89-210E-470C-A53E-C4BBCAEA89F6}" dt="2023-08-24T18:14:31.326" v="685" actId="20577"/>
          <ac:spMkLst>
            <pc:docMk/>
            <pc:sldMk cId="3755157480" sldId="302"/>
            <ac:spMk id="14" creationId="{00000000-0000-0000-0000-000000000000}"/>
          </ac:spMkLst>
        </pc:spChg>
        <pc:spChg chg="mod">
          <ac:chgData name="Paulo Renato Xavier da Silva" userId="d2fbfea9-16e8-43bd-9a0a-5c107b189f82" providerId="ADAL" clId="{1AE7BE89-210E-470C-A53E-C4BBCAEA89F6}" dt="2023-08-24T18:19:22.031" v="767" actId="14100"/>
          <ac:spMkLst>
            <pc:docMk/>
            <pc:sldMk cId="3755157480" sldId="302"/>
            <ac:spMk id="17" creationId="{00000000-0000-0000-0000-000000000000}"/>
          </ac:spMkLst>
        </pc:spChg>
        <pc:spChg chg="mod">
          <ac:chgData name="Paulo Renato Xavier da Silva" userId="d2fbfea9-16e8-43bd-9a0a-5c107b189f82" providerId="ADAL" clId="{1AE7BE89-210E-470C-A53E-C4BBCAEA89F6}" dt="2023-08-24T18:18:00.102" v="749" actId="20577"/>
          <ac:spMkLst>
            <pc:docMk/>
            <pc:sldMk cId="3755157480" sldId="302"/>
            <ac:spMk id="19" creationId="{00000000-0000-0000-0000-000000000000}"/>
          </ac:spMkLst>
        </pc:spChg>
        <pc:spChg chg="mod">
          <ac:chgData name="Paulo Renato Xavier da Silva" userId="d2fbfea9-16e8-43bd-9a0a-5c107b189f82" providerId="ADAL" clId="{1AE7BE89-210E-470C-A53E-C4BBCAEA89F6}" dt="2023-08-24T18:19:34.600" v="774" actId="1038"/>
          <ac:spMkLst>
            <pc:docMk/>
            <pc:sldMk cId="3755157480" sldId="302"/>
            <ac:spMk id="20" creationId="{00000000-0000-0000-0000-000000000000}"/>
          </ac:spMkLst>
        </pc:spChg>
      </pc:sldChg>
      <pc:sldChg chg="modSp mod">
        <pc:chgData name="Paulo Renato Xavier da Silva" userId="d2fbfea9-16e8-43bd-9a0a-5c107b189f82" providerId="ADAL" clId="{1AE7BE89-210E-470C-A53E-C4BBCAEA89F6}" dt="2023-08-24T18:18:50.606" v="766" actId="1038"/>
        <pc:sldMkLst>
          <pc:docMk/>
          <pc:sldMk cId="2999516303" sldId="303"/>
        </pc:sldMkLst>
        <pc:spChg chg="mod">
          <ac:chgData name="Paulo Renato Xavier da Silva" userId="d2fbfea9-16e8-43bd-9a0a-5c107b189f82" providerId="ADAL" clId="{1AE7BE89-210E-470C-A53E-C4BBCAEA89F6}" dt="2023-08-24T18:15:49.048" v="725" actId="20577"/>
          <ac:spMkLst>
            <pc:docMk/>
            <pc:sldMk cId="2999516303" sldId="303"/>
            <ac:spMk id="4" creationId="{00000000-0000-0000-0000-000000000000}"/>
          </ac:spMkLst>
        </pc:spChg>
        <pc:spChg chg="mod">
          <ac:chgData name="Paulo Renato Xavier da Silva" userId="d2fbfea9-16e8-43bd-9a0a-5c107b189f82" providerId="ADAL" clId="{1AE7BE89-210E-470C-A53E-C4BBCAEA89F6}" dt="2023-08-24T18:15:42.349" v="716" actId="20577"/>
          <ac:spMkLst>
            <pc:docMk/>
            <pc:sldMk cId="2999516303" sldId="303"/>
            <ac:spMk id="13" creationId="{00000000-0000-0000-0000-000000000000}"/>
          </ac:spMkLst>
        </pc:spChg>
        <pc:spChg chg="mod">
          <ac:chgData name="Paulo Renato Xavier da Silva" userId="d2fbfea9-16e8-43bd-9a0a-5c107b189f82" providerId="ADAL" clId="{1AE7BE89-210E-470C-A53E-C4BBCAEA89F6}" dt="2023-08-24T18:16:36.158" v="731" actId="20577"/>
          <ac:spMkLst>
            <pc:docMk/>
            <pc:sldMk cId="2999516303" sldId="303"/>
            <ac:spMk id="16" creationId="{00000000-0000-0000-0000-000000000000}"/>
          </ac:spMkLst>
        </pc:spChg>
        <pc:spChg chg="mod">
          <ac:chgData name="Paulo Renato Xavier da Silva" userId="d2fbfea9-16e8-43bd-9a0a-5c107b189f82" providerId="ADAL" clId="{1AE7BE89-210E-470C-A53E-C4BBCAEA89F6}" dt="2023-08-24T18:17:20.456" v="743" actId="20577"/>
          <ac:spMkLst>
            <pc:docMk/>
            <pc:sldMk cId="2999516303" sldId="303"/>
            <ac:spMk id="17" creationId="{00000000-0000-0000-0000-000000000000}"/>
          </ac:spMkLst>
        </pc:spChg>
        <pc:spChg chg="mod">
          <ac:chgData name="Paulo Renato Xavier da Silva" userId="d2fbfea9-16e8-43bd-9a0a-5c107b189f82" providerId="ADAL" clId="{1AE7BE89-210E-470C-A53E-C4BBCAEA89F6}" dt="2023-08-24T18:18:40.537" v="758" actId="14100"/>
          <ac:spMkLst>
            <pc:docMk/>
            <pc:sldMk cId="2999516303" sldId="303"/>
            <ac:spMk id="24" creationId="{00000000-0000-0000-0000-000000000000}"/>
          </ac:spMkLst>
        </pc:spChg>
        <pc:spChg chg="mod">
          <ac:chgData name="Paulo Renato Xavier da Silva" userId="d2fbfea9-16e8-43bd-9a0a-5c107b189f82" providerId="ADAL" clId="{1AE7BE89-210E-470C-A53E-C4BBCAEA89F6}" dt="2023-08-24T18:18:31.658" v="757" actId="20577"/>
          <ac:spMkLst>
            <pc:docMk/>
            <pc:sldMk cId="2999516303" sldId="303"/>
            <ac:spMk id="26" creationId="{00000000-0000-0000-0000-000000000000}"/>
          </ac:spMkLst>
        </pc:spChg>
        <pc:spChg chg="mod">
          <ac:chgData name="Paulo Renato Xavier da Silva" userId="d2fbfea9-16e8-43bd-9a0a-5c107b189f82" providerId="ADAL" clId="{1AE7BE89-210E-470C-A53E-C4BBCAEA89F6}" dt="2023-08-24T18:18:50.606" v="766" actId="1038"/>
          <ac:spMkLst>
            <pc:docMk/>
            <pc:sldMk cId="2999516303" sldId="303"/>
            <ac:spMk id="27" creationId="{00000000-0000-0000-0000-000000000000}"/>
          </ac:spMkLst>
        </pc:spChg>
      </pc:sldChg>
      <pc:sldChg chg="addSp delSp modSp mod">
        <pc:chgData name="Paulo Renato Xavier da Silva" userId="d2fbfea9-16e8-43bd-9a0a-5c107b189f82" providerId="ADAL" clId="{1AE7BE89-210E-470C-A53E-C4BBCAEA89F6}" dt="2023-08-24T18:30:52.752" v="879" actId="20577"/>
        <pc:sldMkLst>
          <pc:docMk/>
          <pc:sldMk cId="1107191665" sldId="304"/>
        </pc:sldMkLst>
        <pc:spChg chg="add mod">
          <ac:chgData name="Paulo Renato Xavier da Silva" userId="d2fbfea9-16e8-43bd-9a0a-5c107b189f82" providerId="ADAL" clId="{1AE7BE89-210E-470C-A53E-C4BBCAEA89F6}" dt="2023-08-24T18:19:57.450" v="776"/>
          <ac:spMkLst>
            <pc:docMk/>
            <pc:sldMk cId="1107191665" sldId="304"/>
            <ac:spMk id="2" creationId="{3790AACF-57F2-3325-70D4-3D8F752BE6FC}"/>
          </ac:spMkLst>
        </pc:spChg>
        <pc:spChg chg="mod">
          <ac:chgData name="Paulo Renato Xavier da Silva" userId="d2fbfea9-16e8-43bd-9a0a-5c107b189f82" providerId="ADAL" clId="{1AE7BE89-210E-470C-A53E-C4BBCAEA89F6}" dt="2023-08-24T18:30:10.578" v="875" actId="20577"/>
          <ac:spMkLst>
            <pc:docMk/>
            <pc:sldMk cId="1107191665" sldId="304"/>
            <ac:spMk id="3" creationId="{00000000-0000-0000-0000-000000000000}"/>
          </ac:spMkLst>
        </pc:spChg>
        <pc:spChg chg="mod">
          <ac:chgData name="Paulo Renato Xavier da Silva" userId="d2fbfea9-16e8-43bd-9a0a-5c107b189f82" providerId="ADAL" clId="{1AE7BE89-210E-470C-A53E-C4BBCAEA89F6}" dt="2023-08-24T18:19:59.348" v="777" actId="1076"/>
          <ac:spMkLst>
            <pc:docMk/>
            <pc:sldMk cId="1107191665" sldId="304"/>
            <ac:spMk id="4" creationId="{00000000-0000-0000-0000-000000000000}"/>
          </ac:spMkLst>
        </pc:spChg>
        <pc:spChg chg="mod">
          <ac:chgData name="Paulo Renato Xavier da Silva" userId="d2fbfea9-16e8-43bd-9a0a-5c107b189f82" providerId="ADAL" clId="{1AE7BE89-210E-470C-A53E-C4BBCAEA89F6}" dt="2023-08-22T20:47:18.922" v="95" actId="20577"/>
          <ac:spMkLst>
            <pc:docMk/>
            <pc:sldMk cId="1107191665" sldId="304"/>
            <ac:spMk id="21" creationId="{00000000-0000-0000-0000-000000000000}"/>
          </ac:spMkLst>
        </pc:spChg>
        <pc:spChg chg="mod">
          <ac:chgData name="Paulo Renato Xavier da Silva" userId="d2fbfea9-16e8-43bd-9a0a-5c107b189f82" providerId="ADAL" clId="{1AE7BE89-210E-470C-A53E-C4BBCAEA89F6}" dt="2023-08-22T20:47:14.655" v="94" actId="20577"/>
          <ac:spMkLst>
            <pc:docMk/>
            <pc:sldMk cId="1107191665" sldId="304"/>
            <ac:spMk id="25" creationId="{00000000-0000-0000-0000-000000000000}"/>
          </ac:spMkLst>
        </pc:spChg>
        <pc:spChg chg="mod">
          <ac:chgData name="Paulo Renato Xavier da Silva" userId="d2fbfea9-16e8-43bd-9a0a-5c107b189f82" providerId="ADAL" clId="{1AE7BE89-210E-470C-A53E-C4BBCAEA89F6}" dt="2023-08-22T20:48:39.904" v="106"/>
          <ac:spMkLst>
            <pc:docMk/>
            <pc:sldMk cId="1107191665" sldId="304"/>
            <ac:spMk id="30" creationId="{00000000-0000-0000-0000-000000000000}"/>
          </ac:spMkLst>
        </pc:spChg>
        <pc:spChg chg="mod">
          <ac:chgData name="Paulo Renato Xavier da Silva" userId="d2fbfea9-16e8-43bd-9a0a-5c107b189f82" providerId="ADAL" clId="{1AE7BE89-210E-470C-A53E-C4BBCAEA89F6}" dt="2023-08-22T20:48:39.904" v="106"/>
          <ac:spMkLst>
            <pc:docMk/>
            <pc:sldMk cId="1107191665" sldId="304"/>
            <ac:spMk id="31" creationId="{00000000-0000-0000-0000-000000000000}"/>
          </ac:spMkLst>
        </pc:spChg>
        <pc:spChg chg="mod">
          <ac:chgData name="Paulo Renato Xavier da Silva" userId="d2fbfea9-16e8-43bd-9a0a-5c107b189f82" providerId="ADAL" clId="{1AE7BE89-210E-470C-A53E-C4BBCAEA89F6}" dt="2023-08-22T20:48:39.904" v="106"/>
          <ac:spMkLst>
            <pc:docMk/>
            <pc:sldMk cId="1107191665" sldId="304"/>
            <ac:spMk id="32" creationId="{00000000-0000-0000-0000-000000000000}"/>
          </ac:spMkLst>
        </pc:spChg>
        <pc:spChg chg="mod">
          <ac:chgData name="Paulo Renato Xavier da Silva" userId="d2fbfea9-16e8-43bd-9a0a-5c107b189f82" providerId="ADAL" clId="{1AE7BE89-210E-470C-A53E-C4BBCAEA89F6}" dt="2023-08-22T20:48:39.904" v="106"/>
          <ac:spMkLst>
            <pc:docMk/>
            <pc:sldMk cId="1107191665" sldId="304"/>
            <ac:spMk id="33" creationId="{00000000-0000-0000-0000-000000000000}"/>
          </ac:spMkLst>
        </pc:spChg>
        <pc:spChg chg="mod">
          <ac:chgData name="Paulo Renato Xavier da Silva" userId="d2fbfea9-16e8-43bd-9a0a-5c107b189f82" providerId="ADAL" clId="{1AE7BE89-210E-470C-A53E-C4BBCAEA89F6}" dt="2023-08-24T18:30:52.752" v="879" actId="20577"/>
          <ac:spMkLst>
            <pc:docMk/>
            <pc:sldMk cId="1107191665" sldId="304"/>
            <ac:spMk id="34" creationId="{00000000-0000-0000-0000-000000000000}"/>
          </ac:spMkLst>
        </pc:spChg>
        <pc:spChg chg="mod">
          <ac:chgData name="Paulo Renato Xavier da Silva" userId="d2fbfea9-16e8-43bd-9a0a-5c107b189f82" providerId="ADAL" clId="{1AE7BE89-210E-470C-A53E-C4BBCAEA89F6}" dt="2023-08-22T20:48:39.904" v="106"/>
          <ac:spMkLst>
            <pc:docMk/>
            <pc:sldMk cId="1107191665" sldId="304"/>
            <ac:spMk id="35" creationId="{00000000-0000-0000-0000-000000000000}"/>
          </ac:spMkLst>
        </pc:spChg>
        <pc:spChg chg="mod">
          <ac:chgData name="Paulo Renato Xavier da Silva" userId="d2fbfea9-16e8-43bd-9a0a-5c107b189f82" providerId="ADAL" clId="{1AE7BE89-210E-470C-A53E-C4BBCAEA89F6}" dt="2023-08-22T20:48:39.904" v="106"/>
          <ac:spMkLst>
            <pc:docMk/>
            <pc:sldMk cId="1107191665" sldId="304"/>
            <ac:spMk id="36" creationId="{00000000-0000-0000-0000-000000000000}"/>
          </ac:spMkLst>
        </pc:spChg>
        <pc:spChg chg="mod">
          <ac:chgData name="Paulo Renato Xavier da Silva" userId="d2fbfea9-16e8-43bd-9a0a-5c107b189f82" providerId="ADAL" clId="{1AE7BE89-210E-470C-A53E-C4BBCAEA89F6}" dt="2023-08-22T20:48:46.533" v="112" actId="6549"/>
          <ac:spMkLst>
            <pc:docMk/>
            <pc:sldMk cId="1107191665" sldId="304"/>
            <ac:spMk id="37" creationId="{00000000-0000-0000-0000-000000000000}"/>
          </ac:spMkLst>
        </pc:spChg>
        <pc:spChg chg="mod">
          <ac:chgData name="Paulo Renato Xavier da Silva" userId="d2fbfea9-16e8-43bd-9a0a-5c107b189f82" providerId="ADAL" clId="{1AE7BE89-210E-470C-A53E-C4BBCAEA89F6}" dt="2023-08-22T21:34:47.268" v="215" actId="20577"/>
          <ac:spMkLst>
            <pc:docMk/>
            <pc:sldMk cId="1107191665" sldId="304"/>
            <ac:spMk id="38" creationId="{00000000-0000-0000-0000-000000000000}"/>
          </ac:spMkLst>
        </pc:spChg>
        <pc:spChg chg="mod">
          <ac:chgData name="Paulo Renato Xavier da Silva" userId="d2fbfea9-16e8-43bd-9a0a-5c107b189f82" providerId="ADAL" clId="{1AE7BE89-210E-470C-A53E-C4BBCAEA89F6}" dt="2023-08-22T21:36:22.730" v="236" actId="20577"/>
          <ac:spMkLst>
            <pc:docMk/>
            <pc:sldMk cId="1107191665" sldId="304"/>
            <ac:spMk id="39" creationId="{00000000-0000-0000-0000-000000000000}"/>
          </ac:spMkLst>
        </pc:spChg>
        <pc:spChg chg="mod">
          <ac:chgData name="Paulo Renato Xavier da Silva" userId="d2fbfea9-16e8-43bd-9a0a-5c107b189f82" providerId="ADAL" clId="{1AE7BE89-210E-470C-A53E-C4BBCAEA89F6}" dt="2023-08-22T20:47:52.593" v="104" actId="1035"/>
          <ac:spMkLst>
            <pc:docMk/>
            <pc:sldMk cId="1107191665" sldId="304"/>
            <ac:spMk id="40" creationId="{00000000-0000-0000-0000-000000000000}"/>
          </ac:spMkLst>
        </pc:spChg>
        <pc:spChg chg="add mod">
          <ac:chgData name="Paulo Renato Xavier da Silva" userId="d2fbfea9-16e8-43bd-9a0a-5c107b189f82" providerId="ADAL" clId="{1AE7BE89-210E-470C-A53E-C4BBCAEA89F6}" dt="2023-08-24T18:19:57.450" v="776"/>
          <ac:spMkLst>
            <pc:docMk/>
            <pc:sldMk cId="1107191665" sldId="304"/>
            <ac:spMk id="42" creationId="{771AAD46-DAD0-7FC7-4290-787EAD3B69AA}"/>
          </ac:spMkLst>
        </pc:spChg>
        <pc:spChg chg="add mod">
          <ac:chgData name="Paulo Renato Xavier da Silva" userId="d2fbfea9-16e8-43bd-9a0a-5c107b189f82" providerId="ADAL" clId="{1AE7BE89-210E-470C-A53E-C4BBCAEA89F6}" dt="2023-08-24T18:19:57.450" v="776"/>
          <ac:spMkLst>
            <pc:docMk/>
            <pc:sldMk cId="1107191665" sldId="304"/>
            <ac:spMk id="43" creationId="{0954ECB7-B6BD-6DB1-6F9F-ACA5527EBA6D}"/>
          </ac:spMkLst>
        </pc:spChg>
        <pc:spChg chg="add mod">
          <ac:chgData name="Paulo Renato Xavier da Silva" userId="d2fbfea9-16e8-43bd-9a0a-5c107b189f82" providerId="ADAL" clId="{1AE7BE89-210E-470C-A53E-C4BBCAEA89F6}" dt="2023-08-24T18:19:57.450" v="776"/>
          <ac:spMkLst>
            <pc:docMk/>
            <pc:sldMk cId="1107191665" sldId="304"/>
            <ac:spMk id="44" creationId="{113EFF30-A0A3-52EC-B2C0-FCB2ED04F791}"/>
          </ac:spMkLst>
        </pc:spChg>
        <pc:spChg chg="add mod">
          <ac:chgData name="Paulo Renato Xavier da Silva" userId="d2fbfea9-16e8-43bd-9a0a-5c107b189f82" providerId="ADAL" clId="{1AE7BE89-210E-470C-A53E-C4BBCAEA89F6}" dt="2023-08-24T18:19:57.450" v="776"/>
          <ac:spMkLst>
            <pc:docMk/>
            <pc:sldMk cId="1107191665" sldId="304"/>
            <ac:spMk id="45" creationId="{A5E26097-2867-085E-89A0-F0B708CCA195}"/>
          </ac:spMkLst>
        </pc:spChg>
        <pc:spChg chg="del">
          <ac:chgData name="Paulo Renato Xavier da Silva" userId="d2fbfea9-16e8-43bd-9a0a-5c107b189f82" providerId="ADAL" clId="{1AE7BE89-210E-470C-A53E-C4BBCAEA89F6}" dt="2023-08-24T18:19:56.524" v="775" actId="478"/>
          <ac:spMkLst>
            <pc:docMk/>
            <pc:sldMk cId="1107191665" sldId="304"/>
            <ac:spMk id="47" creationId="{00000000-0000-0000-0000-000000000000}"/>
          </ac:spMkLst>
        </pc:spChg>
        <pc:spChg chg="del">
          <ac:chgData name="Paulo Renato Xavier da Silva" userId="d2fbfea9-16e8-43bd-9a0a-5c107b189f82" providerId="ADAL" clId="{1AE7BE89-210E-470C-A53E-C4BBCAEA89F6}" dt="2023-08-24T18:19:56.524" v="775" actId="478"/>
          <ac:spMkLst>
            <pc:docMk/>
            <pc:sldMk cId="1107191665" sldId="304"/>
            <ac:spMk id="48" creationId="{00000000-0000-0000-0000-000000000000}"/>
          </ac:spMkLst>
        </pc:spChg>
        <pc:spChg chg="del">
          <ac:chgData name="Paulo Renato Xavier da Silva" userId="d2fbfea9-16e8-43bd-9a0a-5c107b189f82" providerId="ADAL" clId="{1AE7BE89-210E-470C-A53E-C4BBCAEA89F6}" dt="2023-08-24T18:19:56.524" v="775" actId="478"/>
          <ac:spMkLst>
            <pc:docMk/>
            <pc:sldMk cId="1107191665" sldId="304"/>
            <ac:spMk id="49" creationId="{00000000-0000-0000-0000-000000000000}"/>
          </ac:spMkLst>
        </pc:spChg>
        <pc:spChg chg="del">
          <ac:chgData name="Paulo Renato Xavier da Silva" userId="d2fbfea9-16e8-43bd-9a0a-5c107b189f82" providerId="ADAL" clId="{1AE7BE89-210E-470C-A53E-C4BBCAEA89F6}" dt="2023-08-24T18:19:56.524" v="775" actId="478"/>
          <ac:spMkLst>
            <pc:docMk/>
            <pc:sldMk cId="1107191665" sldId="304"/>
            <ac:spMk id="50" creationId="{00000000-0000-0000-0000-000000000000}"/>
          </ac:spMkLst>
        </pc:spChg>
        <pc:spChg chg="del">
          <ac:chgData name="Paulo Renato Xavier da Silva" userId="d2fbfea9-16e8-43bd-9a0a-5c107b189f82" providerId="ADAL" clId="{1AE7BE89-210E-470C-A53E-C4BBCAEA89F6}" dt="2023-08-24T18:19:56.524" v="775" actId="478"/>
          <ac:spMkLst>
            <pc:docMk/>
            <pc:sldMk cId="1107191665" sldId="304"/>
            <ac:spMk id="51" creationId="{00000000-0000-0000-0000-000000000000}"/>
          </ac:spMkLst>
        </pc:spChg>
        <pc:grpChg chg="mod">
          <ac:chgData name="Paulo Renato Xavier da Silva" userId="d2fbfea9-16e8-43bd-9a0a-5c107b189f82" providerId="ADAL" clId="{1AE7BE89-210E-470C-A53E-C4BBCAEA89F6}" dt="2023-08-22T20:48:39.904" v="106"/>
          <ac:grpSpMkLst>
            <pc:docMk/>
            <pc:sldMk cId="1107191665" sldId="304"/>
            <ac:grpSpMk id="29" creationId="{00000000-0000-0000-0000-000000000000}"/>
          </ac:grpSpMkLst>
        </pc:grpChg>
      </pc:sldChg>
      <pc:sldChg chg="addSp delSp modSp mod">
        <pc:chgData name="Paulo Renato Xavier da Silva" userId="d2fbfea9-16e8-43bd-9a0a-5c107b189f82" providerId="ADAL" clId="{1AE7BE89-210E-470C-A53E-C4BBCAEA89F6}" dt="2023-08-24T18:32:11.272" v="914" actId="20577"/>
        <pc:sldMkLst>
          <pc:docMk/>
          <pc:sldMk cId="2692000640" sldId="306"/>
        </pc:sldMkLst>
        <pc:spChg chg="add mod">
          <ac:chgData name="Paulo Renato Xavier da Silva" userId="d2fbfea9-16e8-43bd-9a0a-5c107b189f82" providerId="ADAL" clId="{1AE7BE89-210E-470C-A53E-C4BBCAEA89F6}" dt="2023-08-24T18:21:24.216" v="780"/>
          <ac:spMkLst>
            <pc:docMk/>
            <pc:sldMk cId="2692000640" sldId="306"/>
            <ac:spMk id="2" creationId="{4BD751A6-0D52-A592-1166-B49478685AE3}"/>
          </ac:spMkLst>
        </pc:spChg>
        <pc:spChg chg="mod">
          <ac:chgData name="Paulo Renato Xavier da Silva" userId="d2fbfea9-16e8-43bd-9a0a-5c107b189f82" providerId="ADAL" clId="{1AE7BE89-210E-470C-A53E-C4BBCAEA89F6}" dt="2023-08-24T18:32:02.193" v="902" actId="20577"/>
          <ac:spMkLst>
            <pc:docMk/>
            <pc:sldMk cId="2692000640" sldId="306"/>
            <ac:spMk id="7" creationId="{00000000-0000-0000-0000-000000000000}"/>
          </ac:spMkLst>
        </pc:spChg>
        <pc:spChg chg="mod">
          <ac:chgData name="Paulo Renato Xavier da Silva" userId="d2fbfea9-16e8-43bd-9a0a-5c107b189f82" providerId="ADAL" clId="{1AE7BE89-210E-470C-A53E-C4BBCAEA89F6}" dt="2023-08-24T18:31:57.074" v="896" actId="20577"/>
          <ac:spMkLst>
            <pc:docMk/>
            <pc:sldMk cId="2692000640" sldId="306"/>
            <ac:spMk id="10" creationId="{00000000-0000-0000-0000-000000000000}"/>
          </ac:spMkLst>
        </pc:spChg>
        <pc:spChg chg="mod">
          <ac:chgData name="Paulo Renato Xavier da Silva" userId="d2fbfea9-16e8-43bd-9a0a-5c107b189f82" providerId="ADAL" clId="{1AE7BE89-210E-470C-A53E-C4BBCAEA89F6}" dt="2023-08-24T18:32:06.669" v="908" actId="20577"/>
          <ac:spMkLst>
            <pc:docMk/>
            <pc:sldMk cId="2692000640" sldId="306"/>
            <ac:spMk id="13" creationId="{00000000-0000-0000-0000-000000000000}"/>
          </ac:spMkLst>
        </pc:spChg>
        <pc:spChg chg="mod">
          <ac:chgData name="Paulo Renato Xavier da Silva" userId="d2fbfea9-16e8-43bd-9a0a-5c107b189f82" providerId="ADAL" clId="{1AE7BE89-210E-470C-A53E-C4BBCAEA89F6}" dt="2023-08-24T18:31:44.722" v="884" actId="6549"/>
          <ac:spMkLst>
            <pc:docMk/>
            <pc:sldMk cId="2692000640" sldId="306"/>
            <ac:spMk id="44" creationId="{00000000-0000-0000-0000-000000000000}"/>
          </ac:spMkLst>
        </pc:spChg>
        <pc:spChg chg="mod">
          <ac:chgData name="Paulo Renato Xavier da Silva" userId="d2fbfea9-16e8-43bd-9a0a-5c107b189f82" providerId="ADAL" clId="{1AE7BE89-210E-470C-A53E-C4BBCAEA89F6}" dt="2023-08-24T18:32:11.272" v="914" actId="20577"/>
          <ac:spMkLst>
            <pc:docMk/>
            <pc:sldMk cId="2692000640" sldId="306"/>
            <ac:spMk id="47" creationId="{00000000-0000-0000-0000-000000000000}"/>
          </ac:spMkLst>
        </pc:spChg>
        <pc:spChg chg="mod">
          <ac:chgData name="Paulo Renato Xavier da Silva" userId="d2fbfea9-16e8-43bd-9a0a-5c107b189f82" providerId="ADAL" clId="{1AE7BE89-210E-470C-A53E-C4BBCAEA89F6}" dt="2023-08-24T18:31:39.691" v="883" actId="6549"/>
          <ac:spMkLst>
            <pc:docMk/>
            <pc:sldMk cId="2692000640" sldId="306"/>
            <ac:spMk id="52" creationId="{00000000-0000-0000-0000-000000000000}"/>
          </ac:spMkLst>
        </pc:spChg>
        <pc:spChg chg="mod">
          <ac:chgData name="Paulo Renato Xavier da Silva" userId="d2fbfea9-16e8-43bd-9a0a-5c107b189f82" providerId="ADAL" clId="{1AE7BE89-210E-470C-A53E-C4BBCAEA89F6}" dt="2023-08-24T18:31:34.758" v="882" actId="122"/>
          <ac:spMkLst>
            <pc:docMk/>
            <pc:sldMk cId="2692000640" sldId="306"/>
            <ac:spMk id="53" creationId="{00000000-0000-0000-0000-000000000000}"/>
          </ac:spMkLst>
        </pc:spChg>
        <pc:spChg chg="mod">
          <ac:chgData name="Paulo Renato Xavier da Silva" userId="d2fbfea9-16e8-43bd-9a0a-5c107b189f82" providerId="ADAL" clId="{1AE7BE89-210E-470C-A53E-C4BBCAEA89F6}" dt="2023-08-24T18:31:34.758" v="882" actId="122"/>
          <ac:spMkLst>
            <pc:docMk/>
            <pc:sldMk cId="2692000640" sldId="306"/>
            <ac:spMk id="54" creationId="{00000000-0000-0000-0000-000000000000}"/>
          </ac:spMkLst>
        </pc:spChg>
        <pc:spChg chg="mod">
          <ac:chgData name="Paulo Renato Xavier da Silva" userId="d2fbfea9-16e8-43bd-9a0a-5c107b189f82" providerId="ADAL" clId="{1AE7BE89-210E-470C-A53E-C4BBCAEA89F6}" dt="2023-08-24T18:31:52.422" v="890" actId="20577"/>
          <ac:spMkLst>
            <pc:docMk/>
            <pc:sldMk cId="2692000640" sldId="306"/>
            <ac:spMk id="55" creationId="{00000000-0000-0000-0000-000000000000}"/>
          </ac:spMkLst>
        </pc:spChg>
        <pc:spChg chg="mod">
          <ac:chgData name="Paulo Renato Xavier da Silva" userId="d2fbfea9-16e8-43bd-9a0a-5c107b189f82" providerId="ADAL" clId="{1AE7BE89-210E-470C-A53E-C4BBCAEA89F6}" dt="2023-08-24T18:31:34.758" v="882" actId="122"/>
          <ac:spMkLst>
            <pc:docMk/>
            <pc:sldMk cId="2692000640" sldId="306"/>
            <ac:spMk id="56" creationId="{00000000-0000-0000-0000-000000000000}"/>
          </ac:spMkLst>
        </pc:spChg>
        <pc:spChg chg="add mod">
          <ac:chgData name="Paulo Renato Xavier da Silva" userId="d2fbfea9-16e8-43bd-9a0a-5c107b189f82" providerId="ADAL" clId="{1AE7BE89-210E-470C-A53E-C4BBCAEA89F6}" dt="2023-08-24T18:21:24.216" v="780"/>
          <ac:spMkLst>
            <pc:docMk/>
            <pc:sldMk cId="2692000640" sldId="306"/>
            <ac:spMk id="64" creationId="{E8FA61D7-7DEC-F07D-6066-8872FAE00BD9}"/>
          </ac:spMkLst>
        </pc:spChg>
        <pc:spChg chg="add del mod">
          <ac:chgData name="Paulo Renato Xavier da Silva" userId="d2fbfea9-16e8-43bd-9a0a-5c107b189f82" providerId="ADAL" clId="{1AE7BE89-210E-470C-A53E-C4BBCAEA89F6}" dt="2023-08-24T18:21:35.415" v="782" actId="478"/>
          <ac:spMkLst>
            <pc:docMk/>
            <pc:sldMk cId="2692000640" sldId="306"/>
            <ac:spMk id="65" creationId="{DB2BE1C6-885D-8E68-A80A-B06C3A328AC8}"/>
          </ac:spMkLst>
        </pc:spChg>
        <pc:spChg chg="add del mod">
          <ac:chgData name="Paulo Renato Xavier da Silva" userId="d2fbfea9-16e8-43bd-9a0a-5c107b189f82" providerId="ADAL" clId="{1AE7BE89-210E-470C-A53E-C4BBCAEA89F6}" dt="2023-08-24T18:22:00.671" v="795" actId="478"/>
          <ac:spMkLst>
            <pc:docMk/>
            <pc:sldMk cId="2692000640" sldId="306"/>
            <ac:spMk id="66" creationId="{F6A2F0B3-B2C9-5BD8-AB21-DE72CC85D09F}"/>
          </ac:spMkLst>
        </pc:spChg>
        <pc:spChg chg="add mod">
          <ac:chgData name="Paulo Renato Xavier da Silva" userId="d2fbfea9-16e8-43bd-9a0a-5c107b189f82" providerId="ADAL" clId="{1AE7BE89-210E-470C-A53E-C4BBCAEA89F6}" dt="2023-08-24T18:21:24.216" v="780"/>
          <ac:spMkLst>
            <pc:docMk/>
            <pc:sldMk cId="2692000640" sldId="306"/>
            <ac:spMk id="67" creationId="{C519A4FB-548D-AC88-5150-2C728E41ED88}"/>
          </ac:spMkLst>
        </pc:spChg>
        <pc:spChg chg="del mod">
          <ac:chgData name="Paulo Renato Xavier da Silva" userId="d2fbfea9-16e8-43bd-9a0a-5c107b189f82" providerId="ADAL" clId="{1AE7BE89-210E-470C-A53E-C4BBCAEA89F6}" dt="2023-08-24T18:22:23.282" v="803" actId="478"/>
          <ac:spMkLst>
            <pc:docMk/>
            <pc:sldMk cId="2692000640" sldId="306"/>
            <ac:spMk id="68" creationId="{00000000-0000-0000-0000-000000000000}"/>
          </ac:spMkLst>
        </pc:spChg>
        <pc:spChg chg="del mod">
          <ac:chgData name="Paulo Renato Xavier da Silva" userId="d2fbfea9-16e8-43bd-9a0a-5c107b189f82" providerId="ADAL" clId="{1AE7BE89-210E-470C-A53E-C4BBCAEA89F6}" dt="2023-08-24T18:22:23.282" v="803" actId="478"/>
          <ac:spMkLst>
            <pc:docMk/>
            <pc:sldMk cId="2692000640" sldId="306"/>
            <ac:spMk id="69" creationId="{00000000-0000-0000-0000-000000000000}"/>
          </ac:spMkLst>
        </pc:spChg>
        <pc:spChg chg="mod">
          <ac:chgData name="Paulo Renato Xavier da Silva" userId="d2fbfea9-16e8-43bd-9a0a-5c107b189f82" providerId="ADAL" clId="{1AE7BE89-210E-470C-A53E-C4BBCAEA89F6}" dt="2023-08-24T18:21:56.142" v="794" actId="1035"/>
          <ac:spMkLst>
            <pc:docMk/>
            <pc:sldMk cId="2692000640" sldId="306"/>
            <ac:spMk id="70" creationId="{00000000-0000-0000-0000-000000000000}"/>
          </ac:spMkLst>
        </pc:spChg>
        <pc:spChg chg="mod">
          <ac:chgData name="Paulo Renato Xavier da Silva" userId="d2fbfea9-16e8-43bd-9a0a-5c107b189f82" providerId="ADAL" clId="{1AE7BE89-210E-470C-A53E-C4BBCAEA89F6}" dt="2023-08-24T18:22:15.230" v="802" actId="1037"/>
          <ac:spMkLst>
            <pc:docMk/>
            <pc:sldMk cId="2692000640" sldId="306"/>
            <ac:spMk id="71" creationId="{00000000-0000-0000-0000-000000000000}"/>
          </ac:spMkLst>
        </pc:spChg>
        <pc:spChg chg="del mod">
          <ac:chgData name="Paulo Renato Xavier da Silva" userId="d2fbfea9-16e8-43bd-9a0a-5c107b189f82" providerId="ADAL" clId="{1AE7BE89-210E-470C-A53E-C4BBCAEA89F6}" dt="2023-08-24T18:22:23.282" v="803" actId="478"/>
          <ac:spMkLst>
            <pc:docMk/>
            <pc:sldMk cId="2692000640" sldId="306"/>
            <ac:spMk id="72" creationId="{00000000-0000-0000-0000-000000000000}"/>
          </ac:spMkLst>
        </pc:spChg>
      </pc:sldChg>
      <pc:sldChg chg="addSp delSp modSp mod">
        <pc:chgData name="Paulo Renato Xavier da Silva" userId="d2fbfea9-16e8-43bd-9a0a-5c107b189f82" providerId="ADAL" clId="{1AE7BE89-210E-470C-A53E-C4BBCAEA89F6}" dt="2023-08-24T18:32:50.723" v="915" actId="20577"/>
        <pc:sldMkLst>
          <pc:docMk/>
          <pc:sldMk cId="59526048" sldId="307"/>
        </pc:sldMkLst>
        <pc:spChg chg="add mod">
          <ac:chgData name="Paulo Renato Xavier da Silva" userId="d2fbfea9-16e8-43bd-9a0a-5c107b189f82" providerId="ADAL" clId="{1AE7BE89-210E-470C-A53E-C4BBCAEA89F6}" dt="2023-08-24T18:22:34.816" v="805"/>
          <ac:spMkLst>
            <pc:docMk/>
            <pc:sldMk cId="59526048" sldId="307"/>
            <ac:spMk id="2" creationId="{4251D480-8C78-832B-4FD9-7660AFF17EA0}"/>
          </ac:spMkLst>
        </pc:spChg>
        <pc:spChg chg="mod">
          <ac:chgData name="Paulo Renato Xavier da Silva" userId="d2fbfea9-16e8-43bd-9a0a-5c107b189f82" providerId="ADAL" clId="{1AE7BE89-210E-470C-A53E-C4BBCAEA89F6}" dt="2023-08-22T20:51:36.289" v="139" actId="1036"/>
          <ac:spMkLst>
            <pc:docMk/>
            <pc:sldMk cId="59526048" sldId="307"/>
            <ac:spMk id="4" creationId="{00000000-0000-0000-0000-000000000000}"/>
          </ac:spMkLst>
        </pc:spChg>
        <pc:spChg chg="mod">
          <ac:chgData name="Paulo Renato Xavier da Silva" userId="d2fbfea9-16e8-43bd-9a0a-5c107b189f82" providerId="ADAL" clId="{1AE7BE89-210E-470C-A53E-C4BBCAEA89F6}" dt="2023-08-22T20:51:36.289" v="139" actId="1036"/>
          <ac:spMkLst>
            <pc:docMk/>
            <pc:sldMk cId="59526048" sldId="307"/>
            <ac:spMk id="6" creationId="{00000000-0000-0000-0000-000000000000}"/>
          </ac:spMkLst>
        </pc:spChg>
        <pc:spChg chg="mod">
          <ac:chgData name="Paulo Renato Xavier da Silva" userId="d2fbfea9-16e8-43bd-9a0a-5c107b189f82" providerId="ADAL" clId="{1AE7BE89-210E-470C-A53E-C4BBCAEA89F6}" dt="2023-08-22T20:51:36.289" v="139" actId="1036"/>
          <ac:spMkLst>
            <pc:docMk/>
            <pc:sldMk cId="59526048" sldId="307"/>
            <ac:spMk id="7" creationId="{00000000-0000-0000-0000-000000000000}"/>
          </ac:spMkLst>
        </pc:spChg>
        <pc:spChg chg="mod">
          <ac:chgData name="Paulo Renato Xavier da Silva" userId="d2fbfea9-16e8-43bd-9a0a-5c107b189f82" providerId="ADAL" clId="{1AE7BE89-210E-470C-A53E-C4BBCAEA89F6}" dt="2023-08-22T20:51:36.289" v="139" actId="1036"/>
          <ac:spMkLst>
            <pc:docMk/>
            <pc:sldMk cId="59526048" sldId="307"/>
            <ac:spMk id="8" creationId="{00000000-0000-0000-0000-000000000000}"/>
          </ac:spMkLst>
        </pc:spChg>
        <pc:spChg chg="mod">
          <ac:chgData name="Paulo Renato Xavier da Silva" userId="d2fbfea9-16e8-43bd-9a0a-5c107b189f82" providerId="ADAL" clId="{1AE7BE89-210E-470C-A53E-C4BBCAEA89F6}" dt="2023-08-24T18:32:50.723" v="915" actId="20577"/>
          <ac:spMkLst>
            <pc:docMk/>
            <pc:sldMk cId="59526048" sldId="307"/>
            <ac:spMk id="9" creationId="{00000000-0000-0000-0000-000000000000}"/>
          </ac:spMkLst>
        </pc:spChg>
        <pc:spChg chg="mod">
          <ac:chgData name="Paulo Renato Xavier da Silva" userId="d2fbfea9-16e8-43bd-9a0a-5c107b189f82" providerId="ADAL" clId="{1AE7BE89-210E-470C-A53E-C4BBCAEA89F6}" dt="2023-08-22T20:51:36.289" v="139" actId="1036"/>
          <ac:spMkLst>
            <pc:docMk/>
            <pc:sldMk cId="59526048" sldId="307"/>
            <ac:spMk id="10" creationId="{00000000-0000-0000-0000-000000000000}"/>
          </ac:spMkLst>
        </pc:spChg>
        <pc:spChg chg="mod">
          <ac:chgData name="Paulo Renato Xavier da Silva" userId="d2fbfea9-16e8-43bd-9a0a-5c107b189f82" providerId="ADAL" clId="{1AE7BE89-210E-470C-A53E-C4BBCAEA89F6}" dt="2023-08-22T20:51:36.289" v="139" actId="1036"/>
          <ac:spMkLst>
            <pc:docMk/>
            <pc:sldMk cId="59526048" sldId="307"/>
            <ac:spMk id="11" creationId="{00000000-0000-0000-0000-000000000000}"/>
          </ac:spMkLst>
        </pc:spChg>
        <pc:spChg chg="mod">
          <ac:chgData name="Paulo Renato Xavier da Silva" userId="d2fbfea9-16e8-43bd-9a0a-5c107b189f82" providerId="ADAL" clId="{1AE7BE89-210E-470C-A53E-C4BBCAEA89F6}" dt="2023-08-22T20:51:36.289" v="139" actId="1036"/>
          <ac:spMkLst>
            <pc:docMk/>
            <pc:sldMk cId="59526048" sldId="307"/>
            <ac:spMk id="12" creationId="{00000000-0000-0000-0000-000000000000}"/>
          </ac:spMkLst>
        </pc:spChg>
        <pc:spChg chg="mod">
          <ac:chgData name="Paulo Renato Xavier da Silva" userId="d2fbfea9-16e8-43bd-9a0a-5c107b189f82" providerId="ADAL" clId="{1AE7BE89-210E-470C-A53E-C4BBCAEA89F6}" dt="2023-08-22T20:51:36.289" v="139" actId="1036"/>
          <ac:spMkLst>
            <pc:docMk/>
            <pc:sldMk cId="59526048" sldId="307"/>
            <ac:spMk id="13" creationId="{00000000-0000-0000-0000-000000000000}"/>
          </ac:spMkLst>
        </pc:spChg>
        <pc:spChg chg="mod">
          <ac:chgData name="Paulo Renato Xavier da Silva" userId="d2fbfea9-16e8-43bd-9a0a-5c107b189f82" providerId="ADAL" clId="{1AE7BE89-210E-470C-A53E-C4BBCAEA89F6}" dt="2023-08-22T20:51:36.289" v="139" actId="1036"/>
          <ac:spMkLst>
            <pc:docMk/>
            <pc:sldMk cId="59526048" sldId="307"/>
            <ac:spMk id="14" creationId="{00000000-0000-0000-0000-000000000000}"/>
          </ac:spMkLst>
        </pc:spChg>
        <pc:spChg chg="mod">
          <ac:chgData name="Paulo Renato Xavier da Silva" userId="d2fbfea9-16e8-43bd-9a0a-5c107b189f82" providerId="ADAL" clId="{1AE7BE89-210E-470C-A53E-C4BBCAEA89F6}" dt="2023-08-22T20:51:36.289" v="139" actId="1036"/>
          <ac:spMkLst>
            <pc:docMk/>
            <pc:sldMk cId="59526048" sldId="307"/>
            <ac:spMk id="15" creationId="{00000000-0000-0000-0000-000000000000}"/>
          </ac:spMkLst>
        </pc:spChg>
        <pc:spChg chg="mod">
          <ac:chgData name="Paulo Renato Xavier da Silva" userId="d2fbfea9-16e8-43bd-9a0a-5c107b189f82" providerId="ADAL" clId="{1AE7BE89-210E-470C-A53E-C4BBCAEA89F6}" dt="2023-08-22T20:51:36.289" v="139" actId="1036"/>
          <ac:spMkLst>
            <pc:docMk/>
            <pc:sldMk cId="59526048" sldId="307"/>
            <ac:spMk id="16" creationId="{00000000-0000-0000-0000-000000000000}"/>
          </ac:spMkLst>
        </pc:spChg>
        <pc:spChg chg="mod">
          <ac:chgData name="Paulo Renato Xavier da Silva" userId="d2fbfea9-16e8-43bd-9a0a-5c107b189f82" providerId="ADAL" clId="{1AE7BE89-210E-470C-A53E-C4BBCAEA89F6}" dt="2023-08-22T20:51:36.289" v="139" actId="1036"/>
          <ac:spMkLst>
            <pc:docMk/>
            <pc:sldMk cId="59526048" sldId="307"/>
            <ac:spMk id="17" creationId="{00000000-0000-0000-0000-000000000000}"/>
          </ac:spMkLst>
        </pc:spChg>
        <pc:spChg chg="mod">
          <ac:chgData name="Paulo Renato Xavier da Silva" userId="d2fbfea9-16e8-43bd-9a0a-5c107b189f82" providerId="ADAL" clId="{1AE7BE89-210E-470C-A53E-C4BBCAEA89F6}" dt="2023-08-22T20:51:36.289" v="139" actId="1036"/>
          <ac:spMkLst>
            <pc:docMk/>
            <pc:sldMk cId="59526048" sldId="307"/>
            <ac:spMk id="18" creationId="{00000000-0000-0000-0000-000000000000}"/>
          </ac:spMkLst>
        </pc:spChg>
        <pc:spChg chg="mod">
          <ac:chgData name="Paulo Renato Xavier da Silva" userId="d2fbfea9-16e8-43bd-9a0a-5c107b189f82" providerId="ADAL" clId="{1AE7BE89-210E-470C-A53E-C4BBCAEA89F6}" dt="2023-08-22T20:51:36.289" v="139" actId="1036"/>
          <ac:spMkLst>
            <pc:docMk/>
            <pc:sldMk cId="59526048" sldId="307"/>
            <ac:spMk id="19" creationId="{00000000-0000-0000-0000-000000000000}"/>
          </ac:spMkLst>
        </pc:spChg>
        <pc:spChg chg="mod">
          <ac:chgData name="Paulo Renato Xavier da Silva" userId="d2fbfea9-16e8-43bd-9a0a-5c107b189f82" providerId="ADAL" clId="{1AE7BE89-210E-470C-A53E-C4BBCAEA89F6}" dt="2023-08-22T20:51:36.289" v="139" actId="1036"/>
          <ac:spMkLst>
            <pc:docMk/>
            <pc:sldMk cId="59526048" sldId="307"/>
            <ac:spMk id="20" creationId="{00000000-0000-0000-0000-000000000000}"/>
          </ac:spMkLst>
        </pc:spChg>
        <pc:spChg chg="mod">
          <ac:chgData name="Paulo Renato Xavier da Silva" userId="d2fbfea9-16e8-43bd-9a0a-5c107b189f82" providerId="ADAL" clId="{1AE7BE89-210E-470C-A53E-C4BBCAEA89F6}" dt="2023-08-22T20:51:36.289" v="139" actId="1036"/>
          <ac:spMkLst>
            <pc:docMk/>
            <pc:sldMk cId="59526048" sldId="307"/>
            <ac:spMk id="21" creationId="{00000000-0000-0000-0000-000000000000}"/>
          </ac:spMkLst>
        </pc:spChg>
        <pc:spChg chg="mod">
          <ac:chgData name="Paulo Renato Xavier da Silva" userId="d2fbfea9-16e8-43bd-9a0a-5c107b189f82" providerId="ADAL" clId="{1AE7BE89-210E-470C-A53E-C4BBCAEA89F6}" dt="2023-08-22T20:51:36.289" v="139" actId="1036"/>
          <ac:spMkLst>
            <pc:docMk/>
            <pc:sldMk cId="59526048" sldId="307"/>
            <ac:spMk id="22" creationId="{00000000-0000-0000-0000-000000000000}"/>
          </ac:spMkLst>
        </pc:spChg>
        <pc:spChg chg="mod">
          <ac:chgData name="Paulo Renato Xavier da Silva" userId="d2fbfea9-16e8-43bd-9a0a-5c107b189f82" providerId="ADAL" clId="{1AE7BE89-210E-470C-A53E-C4BBCAEA89F6}" dt="2023-08-22T20:51:36.289" v="139" actId="1036"/>
          <ac:spMkLst>
            <pc:docMk/>
            <pc:sldMk cId="59526048" sldId="307"/>
            <ac:spMk id="23" creationId="{00000000-0000-0000-0000-000000000000}"/>
          </ac:spMkLst>
        </pc:spChg>
        <pc:spChg chg="mod">
          <ac:chgData name="Paulo Renato Xavier da Silva" userId="d2fbfea9-16e8-43bd-9a0a-5c107b189f82" providerId="ADAL" clId="{1AE7BE89-210E-470C-A53E-C4BBCAEA89F6}" dt="2023-08-22T20:51:36.289" v="139" actId="1036"/>
          <ac:spMkLst>
            <pc:docMk/>
            <pc:sldMk cId="59526048" sldId="307"/>
            <ac:spMk id="24" creationId="{00000000-0000-0000-0000-000000000000}"/>
          </ac:spMkLst>
        </pc:spChg>
        <pc:spChg chg="mod">
          <ac:chgData name="Paulo Renato Xavier da Silva" userId="d2fbfea9-16e8-43bd-9a0a-5c107b189f82" providerId="ADAL" clId="{1AE7BE89-210E-470C-A53E-C4BBCAEA89F6}" dt="2023-08-22T20:51:36.289" v="139" actId="1036"/>
          <ac:spMkLst>
            <pc:docMk/>
            <pc:sldMk cId="59526048" sldId="307"/>
            <ac:spMk id="25" creationId="{00000000-0000-0000-0000-000000000000}"/>
          </ac:spMkLst>
        </pc:spChg>
        <pc:spChg chg="mod">
          <ac:chgData name="Paulo Renato Xavier da Silva" userId="d2fbfea9-16e8-43bd-9a0a-5c107b189f82" providerId="ADAL" clId="{1AE7BE89-210E-470C-A53E-C4BBCAEA89F6}" dt="2023-08-22T20:51:36.289" v="139" actId="1036"/>
          <ac:spMkLst>
            <pc:docMk/>
            <pc:sldMk cId="59526048" sldId="307"/>
            <ac:spMk id="26" creationId="{00000000-0000-0000-0000-000000000000}"/>
          </ac:spMkLst>
        </pc:spChg>
        <pc:spChg chg="mod">
          <ac:chgData name="Paulo Renato Xavier da Silva" userId="d2fbfea9-16e8-43bd-9a0a-5c107b189f82" providerId="ADAL" clId="{1AE7BE89-210E-470C-A53E-C4BBCAEA89F6}" dt="2023-08-22T20:51:36.289" v="139" actId="1036"/>
          <ac:spMkLst>
            <pc:docMk/>
            <pc:sldMk cId="59526048" sldId="307"/>
            <ac:spMk id="27" creationId="{00000000-0000-0000-0000-000000000000}"/>
          </ac:spMkLst>
        </pc:spChg>
        <pc:spChg chg="mod">
          <ac:chgData name="Paulo Renato Xavier da Silva" userId="d2fbfea9-16e8-43bd-9a0a-5c107b189f82" providerId="ADAL" clId="{1AE7BE89-210E-470C-A53E-C4BBCAEA89F6}" dt="2023-08-22T20:51:36.289" v="139" actId="1036"/>
          <ac:spMkLst>
            <pc:docMk/>
            <pc:sldMk cId="59526048" sldId="307"/>
            <ac:spMk id="28" creationId="{00000000-0000-0000-0000-000000000000}"/>
          </ac:spMkLst>
        </pc:spChg>
        <pc:spChg chg="mod">
          <ac:chgData name="Paulo Renato Xavier da Silva" userId="d2fbfea9-16e8-43bd-9a0a-5c107b189f82" providerId="ADAL" clId="{1AE7BE89-210E-470C-A53E-C4BBCAEA89F6}" dt="2023-08-22T20:51:36.289" v="139" actId="1036"/>
          <ac:spMkLst>
            <pc:docMk/>
            <pc:sldMk cId="59526048" sldId="307"/>
            <ac:spMk id="29" creationId="{00000000-0000-0000-0000-000000000000}"/>
          </ac:spMkLst>
        </pc:spChg>
        <pc:spChg chg="mod">
          <ac:chgData name="Paulo Renato Xavier da Silva" userId="d2fbfea9-16e8-43bd-9a0a-5c107b189f82" providerId="ADAL" clId="{1AE7BE89-210E-470C-A53E-C4BBCAEA89F6}" dt="2023-08-22T20:51:36.289" v="139" actId="1036"/>
          <ac:spMkLst>
            <pc:docMk/>
            <pc:sldMk cId="59526048" sldId="307"/>
            <ac:spMk id="32" creationId="{00000000-0000-0000-0000-000000000000}"/>
          </ac:spMkLst>
        </pc:spChg>
        <pc:spChg chg="mod">
          <ac:chgData name="Paulo Renato Xavier da Silva" userId="d2fbfea9-16e8-43bd-9a0a-5c107b189f82" providerId="ADAL" clId="{1AE7BE89-210E-470C-A53E-C4BBCAEA89F6}" dt="2023-08-22T20:51:36.289" v="139" actId="1036"/>
          <ac:spMkLst>
            <pc:docMk/>
            <pc:sldMk cId="59526048" sldId="307"/>
            <ac:spMk id="33" creationId="{00000000-0000-0000-0000-000000000000}"/>
          </ac:spMkLst>
        </pc:spChg>
        <pc:spChg chg="mod">
          <ac:chgData name="Paulo Renato Xavier da Silva" userId="d2fbfea9-16e8-43bd-9a0a-5c107b189f82" providerId="ADAL" clId="{1AE7BE89-210E-470C-A53E-C4BBCAEA89F6}" dt="2023-08-22T20:51:36.289" v="139" actId="1036"/>
          <ac:spMkLst>
            <pc:docMk/>
            <pc:sldMk cId="59526048" sldId="307"/>
            <ac:spMk id="34" creationId="{00000000-0000-0000-0000-000000000000}"/>
          </ac:spMkLst>
        </pc:spChg>
        <pc:spChg chg="mod">
          <ac:chgData name="Paulo Renato Xavier da Silva" userId="d2fbfea9-16e8-43bd-9a0a-5c107b189f82" providerId="ADAL" clId="{1AE7BE89-210E-470C-A53E-C4BBCAEA89F6}" dt="2023-08-22T20:51:36.289" v="139" actId="1036"/>
          <ac:spMkLst>
            <pc:docMk/>
            <pc:sldMk cId="59526048" sldId="307"/>
            <ac:spMk id="35" creationId="{00000000-0000-0000-0000-000000000000}"/>
          </ac:spMkLst>
        </pc:spChg>
        <pc:spChg chg="mod">
          <ac:chgData name="Paulo Renato Xavier da Silva" userId="d2fbfea9-16e8-43bd-9a0a-5c107b189f82" providerId="ADAL" clId="{1AE7BE89-210E-470C-A53E-C4BBCAEA89F6}" dt="2023-08-22T20:51:36.289" v="139" actId="1036"/>
          <ac:spMkLst>
            <pc:docMk/>
            <pc:sldMk cId="59526048" sldId="307"/>
            <ac:spMk id="36" creationId="{00000000-0000-0000-0000-000000000000}"/>
          </ac:spMkLst>
        </pc:spChg>
        <pc:spChg chg="mod">
          <ac:chgData name="Paulo Renato Xavier da Silva" userId="d2fbfea9-16e8-43bd-9a0a-5c107b189f82" providerId="ADAL" clId="{1AE7BE89-210E-470C-A53E-C4BBCAEA89F6}" dt="2023-08-22T20:51:36.289" v="139" actId="1036"/>
          <ac:spMkLst>
            <pc:docMk/>
            <pc:sldMk cId="59526048" sldId="307"/>
            <ac:spMk id="37" creationId="{00000000-0000-0000-0000-000000000000}"/>
          </ac:spMkLst>
        </pc:spChg>
        <pc:spChg chg="mod">
          <ac:chgData name="Paulo Renato Xavier da Silva" userId="d2fbfea9-16e8-43bd-9a0a-5c107b189f82" providerId="ADAL" clId="{1AE7BE89-210E-470C-A53E-C4BBCAEA89F6}" dt="2023-08-22T20:51:36.289" v="139" actId="1036"/>
          <ac:spMkLst>
            <pc:docMk/>
            <pc:sldMk cId="59526048" sldId="307"/>
            <ac:spMk id="38" creationId="{00000000-0000-0000-0000-000000000000}"/>
          </ac:spMkLst>
        </pc:spChg>
        <pc:spChg chg="add mod">
          <ac:chgData name="Paulo Renato Xavier da Silva" userId="d2fbfea9-16e8-43bd-9a0a-5c107b189f82" providerId="ADAL" clId="{1AE7BE89-210E-470C-A53E-C4BBCAEA89F6}" dt="2023-08-24T18:22:34.816" v="805"/>
          <ac:spMkLst>
            <pc:docMk/>
            <pc:sldMk cId="59526048" sldId="307"/>
            <ac:spMk id="39" creationId="{53E15CF2-946E-8A0C-C641-6BC94793AB4C}"/>
          </ac:spMkLst>
        </pc:spChg>
        <pc:spChg chg="add mod">
          <ac:chgData name="Paulo Renato Xavier da Silva" userId="d2fbfea9-16e8-43bd-9a0a-5c107b189f82" providerId="ADAL" clId="{1AE7BE89-210E-470C-A53E-C4BBCAEA89F6}" dt="2023-08-24T18:22:34.816" v="805"/>
          <ac:spMkLst>
            <pc:docMk/>
            <pc:sldMk cId="59526048" sldId="307"/>
            <ac:spMk id="40" creationId="{7D61B561-D6D6-9CF5-A202-C2822BEFCE57}"/>
          </ac:spMkLst>
        </pc:spChg>
        <pc:spChg chg="add mod">
          <ac:chgData name="Paulo Renato Xavier da Silva" userId="d2fbfea9-16e8-43bd-9a0a-5c107b189f82" providerId="ADAL" clId="{1AE7BE89-210E-470C-A53E-C4BBCAEA89F6}" dt="2023-08-24T18:27:58.222" v="839" actId="1036"/>
          <ac:spMkLst>
            <pc:docMk/>
            <pc:sldMk cId="59526048" sldId="307"/>
            <ac:spMk id="41" creationId="{D4CAC70F-E062-F754-98FB-F5CC878F5B58}"/>
          </ac:spMkLst>
        </pc:spChg>
        <pc:spChg chg="add mod">
          <ac:chgData name="Paulo Renato Xavier da Silva" userId="d2fbfea9-16e8-43bd-9a0a-5c107b189f82" providerId="ADAL" clId="{1AE7BE89-210E-470C-A53E-C4BBCAEA89F6}" dt="2023-08-24T18:22:34.816" v="805"/>
          <ac:spMkLst>
            <pc:docMk/>
            <pc:sldMk cId="59526048" sldId="307"/>
            <ac:spMk id="42" creationId="{F59598F0-2534-6B9B-4828-679F37298B9C}"/>
          </ac:spMkLst>
        </pc:spChg>
        <pc:spChg chg="del">
          <ac:chgData name="Paulo Renato Xavier da Silva" userId="d2fbfea9-16e8-43bd-9a0a-5c107b189f82" providerId="ADAL" clId="{1AE7BE89-210E-470C-A53E-C4BBCAEA89F6}" dt="2023-08-24T18:22:34.109" v="804" actId="478"/>
          <ac:spMkLst>
            <pc:docMk/>
            <pc:sldMk cId="59526048" sldId="307"/>
            <ac:spMk id="44" creationId="{00000000-0000-0000-0000-000000000000}"/>
          </ac:spMkLst>
        </pc:spChg>
        <pc:spChg chg="del">
          <ac:chgData name="Paulo Renato Xavier da Silva" userId="d2fbfea9-16e8-43bd-9a0a-5c107b189f82" providerId="ADAL" clId="{1AE7BE89-210E-470C-A53E-C4BBCAEA89F6}" dt="2023-08-24T18:22:34.109" v="804" actId="478"/>
          <ac:spMkLst>
            <pc:docMk/>
            <pc:sldMk cId="59526048" sldId="307"/>
            <ac:spMk id="45" creationId="{00000000-0000-0000-0000-000000000000}"/>
          </ac:spMkLst>
        </pc:spChg>
        <pc:spChg chg="del">
          <ac:chgData name="Paulo Renato Xavier da Silva" userId="d2fbfea9-16e8-43bd-9a0a-5c107b189f82" providerId="ADAL" clId="{1AE7BE89-210E-470C-A53E-C4BBCAEA89F6}" dt="2023-08-24T18:22:34.109" v="804" actId="478"/>
          <ac:spMkLst>
            <pc:docMk/>
            <pc:sldMk cId="59526048" sldId="307"/>
            <ac:spMk id="46" creationId="{00000000-0000-0000-0000-000000000000}"/>
          </ac:spMkLst>
        </pc:spChg>
        <pc:spChg chg="del">
          <ac:chgData name="Paulo Renato Xavier da Silva" userId="d2fbfea9-16e8-43bd-9a0a-5c107b189f82" providerId="ADAL" clId="{1AE7BE89-210E-470C-A53E-C4BBCAEA89F6}" dt="2023-08-24T18:22:34.109" v="804" actId="478"/>
          <ac:spMkLst>
            <pc:docMk/>
            <pc:sldMk cId="59526048" sldId="307"/>
            <ac:spMk id="47" creationId="{00000000-0000-0000-0000-000000000000}"/>
          </ac:spMkLst>
        </pc:spChg>
        <pc:spChg chg="del">
          <ac:chgData name="Paulo Renato Xavier da Silva" userId="d2fbfea9-16e8-43bd-9a0a-5c107b189f82" providerId="ADAL" clId="{1AE7BE89-210E-470C-A53E-C4BBCAEA89F6}" dt="2023-08-24T18:22:34.109" v="804" actId="478"/>
          <ac:spMkLst>
            <pc:docMk/>
            <pc:sldMk cId="59526048" sldId="307"/>
            <ac:spMk id="48" creationId="{00000000-0000-0000-0000-000000000000}"/>
          </ac:spMkLst>
        </pc:spChg>
        <pc:cxnChg chg="mod">
          <ac:chgData name="Paulo Renato Xavier da Silva" userId="d2fbfea9-16e8-43bd-9a0a-5c107b189f82" providerId="ADAL" clId="{1AE7BE89-210E-470C-A53E-C4BBCAEA89F6}" dt="2023-08-22T20:51:36.289" v="139" actId="1036"/>
          <ac:cxnSpMkLst>
            <pc:docMk/>
            <pc:sldMk cId="59526048" sldId="307"/>
            <ac:cxnSpMk id="30" creationId="{00000000-0000-0000-0000-000000000000}"/>
          </ac:cxnSpMkLst>
        </pc:cxnChg>
        <pc:cxnChg chg="mod">
          <ac:chgData name="Paulo Renato Xavier da Silva" userId="d2fbfea9-16e8-43bd-9a0a-5c107b189f82" providerId="ADAL" clId="{1AE7BE89-210E-470C-A53E-C4BBCAEA89F6}" dt="2023-08-22T20:51:36.289" v="139" actId="1036"/>
          <ac:cxnSpMkLst>
            <pc:docMk/>
            <pc:sldMk cId="59526048" sldId="307"/>
            <ac:cxnSpMk id="31" creationId="{00000000-0000-0000-0000-000000000000}"/>
          </ac:cxnSpMkLst>
        </pc:cxnChg>
      </pc:sldChg>
      <pc:sldChg chg="addSp delSp modSp mod">
        <pc:chgData name="Paulo Renato Xavier da Silva" userId="d2fbfea9-16e8-43bd-9a0a-5c107b189f82" providerId="ADAL" clId="{1AE7BE89-210E-470C-A53E-C4BBCAEA89F6}" dt="2023-08-24T18:22:41.806" v="807"/>
        <pc:sldMkLst>
          <pc:docMk/>
          <pc:sldMk cId="2593459525" sldId="308"/>
        </pc:sldMkLst>
        <pc:spChg chg="add mod">
          <ac:chgData name="Paulo Renato Xavier da Silva" userId="d2fbfea9-16e8-43bd-9a0a-5c107b189f82" providerId="ADAL" clId="{1AE7BE89-210E-470C-A53E-C4BBCAEA89F6}" dt="2023-08-24T18:22:41.806" v="807"/>
          <ac:spMkLst>
            <pc:docMk/>
            <pc:sldMk cId="2593459525" sldId="308"/>
            <ac:spMk id="2" creationId="{C57F69FE-F2E5-6376-F49F-758C49B3C119}"/>
          </ac:spMkLst>
        </pc:spChg>
        <pc:spChg chg="add mod">
          <ac:chgData name="Paulo Renato Xavier da Silva" userId="d2fbfea9-16e8-43bd-9a0a-5c107b189f82" providerId="ADAL" clId="{1AE7BE89-210E-470C-A53E-C4BBCAEA89F6}" dt="2023-08-24T18:22:41.806" v="807"/>
          <ac:spMkLst>
            <pc:docMk/>
            <pc:sldMk cId="2593459525" sldId="308"/>
            <ac:spMk id="13" creationId="{7183021F-C391-7E4D-76DB-1CFEE709A7CE}"/>
          </ac:spMkLst>
        </pc:spChg>
        <pc:spChg chg="add mod">
          <ac:chgData name="Paulo Renato Xavier da Silva" userId="d2fbfea9-16e8-43bd-9a0a-5c107b189f82" providerId="ADAL" clId="{1AE7BE89-210E-470C-A53E-C4BBCAEA89F6}" dt="2023-08-24T18:22:41.806" v="807"/>
          <ac:spMkLst>
            <pc:docMk/>
            <pc:sldMk cId="2593459525" sldId="308"/>
            <ac:spMk id="14" creationId="{F1BB46D0-4693-A146-2F9D-98A0878AEC4D}"/>
          </ac:spMkLst>
        </pc:spChg>
        <pc:spChg chg="add mod">
          <ac:chgData name="Paulo Renato Xavier da Silva" userId="d2fbfea9-16e8-43bd-9a0a-5c107b189f82" providerId="ADAL" clId="{1AE7BE89-210E-470C-A53E-C4BBCAEA89F6}" dt="2023-08-24T18:22:41.806" v="807"/>
          <ac:spMkLst>
            <pc:docMk/>
            <pc:sldMk cId="2593459525" sldId="308"/>
            <ac:spMk id="15" creationId="{6C47D4DE-F97F-669B-F4D8-B2EB5F4EBBDC}"/>
          </ac:spMkLst>
        </pc:spChg>
        <pc:spChg chg="add mod">
          <ac:chgData name="Paulo Renato Xavier da Silva" userId="d2fbfea9-16e8-43bd-9a0a-5c107b189f82" providerId="ADAL" clId="{1AE7BE89-210E-470C-A53E-C4BBCAEA89F6}" dt="2023-08-24T18:22:41.806" v="807"/>
          <ac:spMkLst>
            <pc:docMk/>
            <pc:sldMk cId="2593459525" sldId="308"/>
            <ac:spMk id="16" creationId="{9C60C388-D2E9-F45C-E5AA-8F4717886A8C}"/>
          </ac:spMkLst>
        </pc:spChg>
        <pc:spChg chg="del">
          <ac:chgData name="Paulo Renato Xavier da Silva" userId="d2fbfea9-16e8-43bd-9a0a-5c107b189f82" providerId="ADAL" clId="{1AE7BE89-210E-470C-A53E-C4BBCAEA89F6}" dt="2023-08-24T18:22:41.098" v="806" actId="478"/>
          <ac:spMkLst>
            <pc:docMk/>
            <pc:sldMk cId="2593459525" sldId="308"/>
            <ac:spMk id="18" creationId="{00000000-0000-0000-0000-000000000000}"/>
          </ac:spMkLst>
        </pc:spChg>
        <pc:spChg chg="del">
          <ac:chgData name="Paulo Renato Xavier da Silva" userId="d2fbfea9-16e8-43bd-9a0a-5c107b189f82" providerId="ADAL" clId="{1AE7BE89-210E-470C-A53E-C4BBCAEA89F6}" dt="2023-08-24T18:22:41.098" v="806" actId="478"/>
          <ac:spMkLst>
            <pc:docMk/>
            <pc:sldMk cId="2593459525" sldId="308"/>
            <ac:spMk id="19" creationId="{00000000-0000-0000-0000-000000000000}"/>
          </ac:spMkLst>
        </pc:spChg>
        <pc:spChg chg="del">
          <ac:chgData name="Paulo Renato Xavier da Silva" userId="d2fbfea9-16e8-43bd-9a0a-5c107b189f82" providerId="ADAL" clId="{1AE7BE89-210E-470C-A53E-C4BBCAEA89F6}" dt="2023-08-24T18:22:41.098" v="806" actId="478"/>
          <ac:spMkLst>
            <pc:docMk/>
            <pc:sldMk cId="2593459525" sldId="308"/>
            <ac:spMk id="20" creationId="{00000000-0000-0000-0000-000000000000}"/>
          </ac:spMkLst>
        </pc:spChg>
        <pc:spChg chg="del">
          <ac:chgData name="Paulo Renato Xavier da Silva" userId="d2fbfea9-16e8-43bd-9a0a-5c107b189f82" providerId="ADAL" clId="{1AE7BE89-210E-470C-A53E-C4BBCAEA89F6}" dt="2023-08-24T18:22:41.098" v="806" actId="478"/>
          <ac:spMkLst>
            <pc:docMk/>
            <pc:sldMk cId="2593459525" sldId="308"/>
            <ac:spMk id="21" creationId="{00000000-0000-0000-0000-000000000000}"/>
          </ac:spMkLst>
        </pc:spChg>
        <pc:spChg chg="del">
          <ac:chgData name="Paulo Renato Xavier da Silva" userId="d2fbfea9-16e8-43bd-9a0a-5c107b189f82" providerId="ADAL" clId="{1AE7BE89-210E-470C-A53E-C4BBCAEA89F6}" dt="2023-08-24T18:22:41.098" v="806" actId="478"/>
          <ac:spMkLst>
            <pc:docMk/>
            <pc:sldMk cId="2593459525" sldId="308"/>
            <ac:spMk id="22" creationId="{00000000-0000-0000-0000-000000000000}"/>
          </ac:spMkLst>
        </pc:spChg>
      </pc:sldChg>
      <pc:sldChg chg="addSp delSp modSp mod">
        <pc:chgData name="Paulo Renato Xavier da Silva" userId="d2fbfea9-16e8-43bd-9a0a-5c107b189f82" providerId="ADAL" clId="{1AE7BE89-210E-470C-A53E-C4BBCAEA89F6}" dt="2023-08-24T18:25:29.125" v="824" actId="478"/>
        <pc:sldMkLst>
          <pc:docMk/>
          <pc:sldMk cId="2125104275" sldId="309"/>
        </pc:sldMkLst>
        <pc:spChg chg="add del mod">
          <ac:chgData name="Paulo Renato Xavier da Silva" userId="d2fbfea9-16e8-43bd-9a0a-5c107b189f82" providerId="ADAL" clId="{1AE7BE89-210E-470C-A53E-C4BBCAEA89F6}" dt="2023-08-24T18:23:45.179" v="815" actId="478"/>
          <ac:spMkLst>
            <pc:docMk/>
            <pc:sldMk cId="2125104275" sldId="309"/>
            <ac:spMk id="2" creationId="{4B35B11A-B416-6B49-D869-73E64C67CE4C}"/>
          </ac:spMkLst>
        </pc:spChg>
        <pc:spChg chg="mod">
          <ac:chgData name="Paulo Renato Xavier da Silva" userId="d2fbfea9-16e8-43bd-9a0a-5c107b189f82" providerId="ADAL" clId="{1AE7BE89-210E-470C-A53E-C4BBCAEA89F6}" dt="2023-08-24T18:25:21.772" v="823" actId="1076"/>
          <ac:spMkLst>
            <pc:docMk/>
            <pc:sldMk cId="2125104275" sldId="309"/>
            <ac:spMk id="3" creationId="{00000000-0000-0000-0000-000000000000}"/>
          </ac:spMkLst>
        </pc:spChg>
        <pc:spChg chg="mod">
          <ac:chgData name="Paulo Renato Xavier da Silva" userId="d2fbfea9-16e8-43bd-9a0a-5c107b189f82" providerId="ADAL" clId="{1AE7BE89-210E-470C-A53E-C4BBCAEA89F6}" dt="2023-08-22T20:53:47.074" v="171" actId="1036"/>
          <ac:spMkLst>
            <pc:docMk/>
            <pc:sldMk cId="2125104275" sldId="309"/>
            <ac:spMk id="8" creationId="{00000000-0000-0000-0000-000000000000}"/>
          </ac:spMkLst>
        </pc:spChg>
        <pc:spChg chg="mod">
          <ac:chgData name="Paulo Renato Xavier da Silva" userId="d2fbfea9-16e8-43bd-9a0a-5c107b189f82" providerId="ADAL" clId="{1AE7BE89-210E-470C-A53E-C4BBCAEA89F6}" dt="2023-08-22T20:53:47.074" v="171" actId="1036"/>
          <ac:spMkLst>
            <pc:docMk/>
            <pc:sldMk cId="2125104275" sldId="309"/>
            <ac:spMk id="11" creationId="{00000000-0000-0000-0000-000000000000}"/>
          </ac:spMkLst>
        </pc:spChg>
        <pc:spChg chg="mod">
          <ac:chgData name="Paulo Renato Xavier da Silva" userId="d2fbfea9-16e8-43bd-9a0a-5c107b189f82" providerId="ADAL" clId="{1AE7BE89-210E-470C-A53E-C4BBCAEA89F6}" dt="2023-08-22T20:53:47.074" v="171" actId="1036"/>
          <ac:spMkLst>
            <pc:docMk/>
            <pc:sldMk cId="2125104275" sldId="309"/>
            <ac:spMk id="13" creationId="{00000000-0000-0000-0000-000000000000}"/>
          </ac:spMkLst>
        </pc:spChg>
        <pc:spChg chg="mod">
          <ac:chgData name="Paulo Renato Xavier da Silva" userId="d2fbfea9-16e8-43bd-9a0a-5c107b189f82" providerId="ADAL" clId="{1AE7BE89-210E-470C-A53E-C4BBCAEA89F6}" dt="2023-08-22T20:53:47.074" v="171" actId="1036"/>
          <ac:spMkLst>
            <pc:docMk/>
            <pc:sldMk cId="2125104275" sldId="309"/>
            <ac:spMk id="14" creationId="{00000000-0000-0000-0000-000000000000}"/>
          </ac:spMkLst>
        </pc:spChg>
        <pc:spChg chg="mod">
          <ac:chgData name="Paulo Renato Xavier da Silva" userId="d2fbfea9-16e8-43bd-9a0a-5c107b189f82" providerId="ADAL" clId="{1AE7BE89-210E-470C-A53E-C4BBCAEA89F6}" dt="2023-08-22T20:53:47.074" v="171" actId="1036"/>
          <ac:spMkLst>
            <pc:docMk/>
            <pc:sldMk cId="2125104275" sldId="309"/>
            <ac:spMk id="15" creationId="{00000000-0000-0000-0000-000000000000}"/>
          </ac:spMkLst>
        </pc:spChg>
        <pc:spChg chg="mod">
          <ac:chgData name="Paulo Renato Xavier da Silva" userId="d2fbfea9-16e8-43bd-9a0a-5c107b189f82" providerId="ADAL" clId="{1AE7BE89-210E-470C-A53E-C4BBCAEA89F6}" dt="2023-08-22T20:53:47.074" v="171" actId="1036"/>
          <ac:spMkLst>
            <pc:docMk/>
            <pc:sldMk cId="2125104275" sldId="309"/>
            <ac:spMk id="16" creationId="{00000000-0000-0000-0000-000000000000}"/>
          </ac:spMkLst>
        </pc:spChg>
        <pc:spChg chg="mod">
          <ac:chgData name="Paulo Renato Xavier da Silva" userId="d2fbfea9-16e8-43bd-9a0a-5c107b189f82" providerId="ADAL" clId="{1AE7BE89-210E-470C-A53E-C4BBCAEA89F6}" dt="2023-08-22T20:53:47.074" v="171" actId="1036"/>
          <ac:spMkLst>
            <pc:docMk/>
            <pc:sldMk cId="2125104275" sldId="309"/>
            <ac:spMk id="17" creationId="{00000000-0000-0000-0000-000000000000}"/>
          </ac:spMkLst>
        </pc:spChg>
        <pc:spChg chg="mod">
          <ac:chgData name="Paulo Renato Xavier da Silva" userId="d2fbfea9-16e8-43bd-9a0a-5c107b189f82" providerId="ADAL" clId="{1AE7BE89-210E-470C-A53E-C4BBCAEA89F6}" dt="2023-08-22T20:53:47.074" v="171" actId="1036"/>
          <ac:spMkLst>
            <pc:docMk/>
            <pc:sldMk cId="2125104275" sldId="309"/>
            <ac:spMk id="18" creationId="{00000000-0000-0000-0000-000000000000}"/>
          </ac:spMkLst>
        </pc:spChg>
        <pc:spChg chg="mod">
          <ac:chgData name="Paulo Renato Xavier da Silva" userId="d2fbfea9-16e8-43bd-9a0a-5c107b189f82" providerId="ADAL" clId="{1AE7BE89-210E-470C-A53E-C4BBCAEA89F6}" dt="2023-08-22T20:53:47.074" v="171" actId="1036"/>
          <ac:spMkLst>
            <pc:docMk/>
            <pc:sldMk cId="2125104275" sldId="309"/>
            <ac:spMk id="19" creationId="{00000000-0000-0000-0000-000000000000}"/>
          </ac:spMkLst>
        </pc:spChg>
        <pc:spChg chg="mod">
          <ac:chgData name="Paulo Renato Xavier da Silva" userId="d2fbfea9-16e8-43bd-9a0a-5c107b189f82" providerId="ADAL" clId="{1AE7BE89-210E-470C-A53E-C4BBCAEA89F6}" dt="2023-08-22T20:53:47.074" v="171" actId="1036"/>
          <ac:spMkLst>
            <pc:docMk/>
            <pc:sldMk cId="2125104275" sldId="309"/>
            <ac:spMk id="20" creationId="{00000000-0000-0000-0000-000000000000}"/>
          </ac:spMkLst>
        </pc:spChg>
        <pc:spChg chg="mod">
          <ac:chgData name="Paulo Renato Xavier da Silva" userId="d2fbfea9-16e8-43bd-9a0a-5c107b189f82" providerId="ADAL" clId="{1AE7BE89-210E-470C-A53E-C4BBCAEA89F6}" dt="2023-08-22T20:53:47.074" v="171" actId="1036"/>
          <ac:spMkLst>
            <pc:docMk/>
            <pc:sldMk cId="2125104275" sldId="309"/>
            <ac:spMk id="21" creationId="{00000000-0000-0000-0000-000000000000}"/>
          </ac:spMkLst>
        </pc:spChg>
        <pc:spChg chg="mod">
          <ac:chgData name="Paulo Renato Xavier da Silva" userId="d2fbfea9-16e8-43bd-9a0a-5c107b189f82" providerId="ADAL" clId="{1AE7BE89-210E-470C-A53E-C4BBCAEA89F6}" dt="2023-08-22T20:53:47.074" v="171" actId="1036"/>
          <ac:spMkLst>
            <pc:docMk/>
            <pc:sldMk cId="2125104275" sldId="309"/>
            <ac:spMk id="22" creationId="{00000000-0000-0000-0000-000000000000}"/>
          </ac:spMkLst>
        </pc:spChg>
        <pc:spChg chg="mod">
          <ac:chgData name="Paulo Renato Xavier da Silva" userId="d2fbfea9-16e8-43bd-9a0a-5c107b189f82" providerId="ADAL" clId="{1AE7BE89-210E-470C-A53E-C4BBCAEA89F6}" dt="2023-08-22T20:53:47.074" v="171" actId="1036"/>
          <ac:spMkLst>
            <pc:docMk/>
            <pc:sldMk cId="2125104275" sldId="309"/>
            <ac:spMk id="24" creationId="{00000000-0000-0000-0000-000000000000}"/>
          </ac:spMkLst>
        </pc:spChg>
        <pc:spChg chg="mod">
          <ac:chgData name="Paulo Renato Xavier da Silva" userId="d2fbfea9-16e8-43bd-9a0a-5c107b189f82" providerId="ADAL" clId="{1AE7BE89-210E-470C-A53E-C4BBCAEA89F6}" dt="2023-08-22T20:53:47.074" v="171" actId="1036"/>
          <ac:spMkLst>
            <pc:docMk/>
            <pc:sldMk cId="2125104275" sldId="309"/>
            <ac:spMk id="25" creationId="{00000000-0000-0000-0000-000000000000}"/>
          </ac:spMkLst>
        </pc:spChg>
        <pc:spChg chg="mod">
          <ac:chgData name="Paulo Renato Xavier da Silva" userId="d2fbfea9-16e8-43bd-9a0a-5c107b189f82" providerId="ADAL" clId="{1AE7BE89-210E-470C-A53E-C4BBCAEA89F6}" dt="2023-08-22T20:53:47.074" v="171" actId="1036"/>
          <ac:spMkLst>
            <pc:docMk/>
            <pc:sldMk cId="2125104275" sldId="309"/>
            <ac:spMk id="26" creationId="{00000000-0000-0000-0000-000000000000}"/>
          </ac:spMkLst>
        </pc:spChg>
        <pc:spChg chg="mod">
          <ac:chgData name="Paulo Renato Xavier da Silva" userId="d2fbfea9-16e8-43bd-9a0a-5c107b189f82" providerId="ADAL" clId="{1AE7BE89-210E-470C-A53E-C4BBCAEA89F6}" dt="2023-08-22T20:53:47.074" v="171" actId="1036"/>
          <ac:spMkLst>
            <pc:docMk/>
            <pc:sldMk cId="2125104275" sldId="309"/>
            <ac:spMk id="27" creationId="{00000000-0000-0000-0000-000000000000}"/>
          </ac:spMkLst>
        </pc:spChg>
        <pc:spChg chg="mod">
          <ac:chgData name="Paulo Renato Xavier da Silva" userId="d2fbfea9-16e8-43bd-9a0a-5c107b189f82" providerId="ADAL" clId="{1AE7BE89-210E-470C-A53E-C4BBCAEA89F6}" dt="2023-08-22T20:53:47.074" v="171" actId="1036"/>
          <ac:spMkLst>
            <pc:docMk/>
            <pc:sldMk cId="2125104275" sldId="309"/>
            <ac:spMk id="28" creationId="{00000000-0000-0000-0000-000000000000}"/>
          </ac:spMkLst>
        </pc:spChg>
        <pc:spChg chg="mod">
          <ac:chgData name="Paulo Renato Xavier da Silva" userId="d2fbfea9-16e8-43bd-9a0a-5c107b189f82" providerId="ADAL" clId="{1AE7BE89-210E-470C-A53E-C4BBCAEA89F6}" dt="2023-08-22T20:53:47.074" v="171" actId="1036"/>
          <ac:spMkLst>
            <pc:docMk/>
            <pc:sldMk cId="2125104275" sldId="309"/>
            <ac:spMk id="29" creationId="{00000000-0000-0000-0000-000000000000}"/>
          </ac:spMkLst>
        </pc:spChg>
        <pc:spChg chg="mod">
          <ac:chgData name="Paulo Renato Xavier da Silva" userId="d2fbfea9-16e8-43bd-9a0a-5c107b189f82" providerId="ADAL" clId="{1AE7BE89-210E-470C-A53E-C4BBCAEA89F6}" dt="2023-08-22T20:53:47.074" v="171" actId="1036"/>
          <ac:spMkLst>
            <pc:docMk/>
            <pc:sldMk cId="2125104275" sldId="309"/>
            <ac:spMk id="30" creationId="{00000000-0000-0000-0000-000000000000}"/>
          </ac:spMkLst>
        </pc:spChg>
        <pc:spChg chg="mod">
          <ac:chgData name="Paulo Renato Xavier da Silva" userId="d2fbfea9-16e8-43bd-9a0a-5c107b189f82" providerId="ADAL" clId="{1AE7BE89-210E-470C-A53E-C4BBCAEA89F6}" dt="2023-08-22T20:53:47.074" v="171" actId="1036"/>
          <ac:spMkLst>
            <pc:docMk/>
            <pc:sldMk cId="2125104275" sldId="309"/>
            <ac:spMk id="31" creationId="{00000000-0000-0000-0000-000000000000}"/>
          </ac:spMkLst>
        </pc:spChg>
        <pc:spChg chg="mod">
          <ac:chgData name="Paulo Renato Xavier da Silva" userId="d2fbfea9-16e8-43bd-9a0a-5c107b189f82" providerId="ADAL" clId="{1AE7BE89-210E-470C-A53E-C4BBCAEA89F6}" dt="2023-08-22T20:53:47.074" v="171" actId="1036"/>
          <ac:spMkLst>
            <pc:docMk/>
            <pc:sldMk cId="2125104275" sldId="309"/>
            <ac:spMk id="32" creationId="{00000000-0000-0000-0000-000000000000}"/>
          </ac:spMkLst>
        </pc:spChg>
        <pc:spChg chg="mod">
          <ac:chgData name="Paulo Renato Xavier da Silva" userId="d2fbfea9-16e8-43bd-9a0a-5c107b189f82" providerId="ADAL" clId="{1AE7BE89-210E-470C-A53E-C4BBCAEA89F6}" dt="2023-08-22T20:53:47.074" v="171" actId="1036"/>
          <ac:spMkLst>
            <pc:docMk/>
            <pc:sldMk cId="2125104275" sldId="309"/>
            <ac:spMk id="33" creationId="{00000000-0000-0000-0000-000000000000}"/>
          </ac:spMkLst>
        </pc:spChg>
        <pc:spChg chg="mod">
          <ac:chgData name="Paulo Renato Xavier da Silva" userId="d2fbfea9-16e8-43bd-9a0a-5c107b189f82" providerId="ADAL" clId="{1AE7BE89-210E-470C-A53E-C4BBCAEA89F6}" dt="2023-08-22T20:53:47.074" v="171" actId="1036"/>
          <ac:spMkLst>
            <pc:docMk/>
            <pc:sldMk cId="2125104275" sldId="309"/>
            <ac:spMk id="34" creationId="{00000000-0000-0000-0000-000000000000}"/>
          </ac:spMkLst>
        </pc:spChg>
        <pc:spChg chg="mod">
          <ac:chgData name="Paulo Renato Xavier da Silva" userId="d2fbfea9-16e8-43bd-9a0a-5c107b189f82" providerId="ADAL" clId="{1AE7BE89-210E-470C-A53E-C4BBCAEA89F6}" dt="2023-08-22T20:53:47.074" v="171" actId="1036"/>
          <ac:spMkLst>
            <pc:docMk/>
            <pc:sldMk cId="2125104275" sldId="309"/>
            <ac:spMk id="35" creationId="{00000000-0000-0000-0000-000000000000}"/>
          </ac:spMkLst>
        </pc:spChg>
        <pc:spChg chg="add mod">
          <ac:chgData name="Paulo Renato Xavier da Silva" userId="d2fbfea9-16e8-43bd-9a0a-5c107b189f82" providerId="ADAL" clId="{1AE7BE89-210E-470C-A53E-C4BBCAEA89F6}" dt="2023-08-24T18:22:53.168" v="809"/>
          <ac:spMkLst>
            <pc:docMk/>
            <pc:sldMk cId="2125104275" sldId="309"/>
            <ac:spMk id="36" creationId="{3C8F6DE0-186E-D57D-D736-35BE73138BA7}"/>
          </ac:spMkLst>
        </pc:spChg>
        <pc:spChg chg="add mod">
          <ac:chgData name="Paulo Renato Xavier da Silva" userId="d2fbfea9-16e8-43bd-9a0a-5c107b189f82" providerId="ADAL" clId="{1AE7BE89-210E-470C-A53E-C4BBCAEA89F6}" dt="2023-08-24T18:22:53.168" v="809"/>
          <ac:spMkLst>
            <pc:docMk/>
            <pc:sldMk cId="2125104275" sldId="309"/>
            <ac:spMk id="37" creationId="{B3812B9C-6F19-4238-FE1A-EB77010AC411}"/>
          </ac:spMkLst>
        </pc:spChg>
        <pc:spChg chg="add del mod">
          <ac:chgData name="Paulo Renato Xavier da Silva" userId="d2fbfea9-16e8-43bd-9a0a-5c107b189f82" providerId="ADAL" clId="{1AE7BE89-210E-470C-A53E-C4BBCAEA89F6}" dt="2023-08-24T18:23:42.648" v="813" actId="478"/>
          <ac:spMkLst>
            <pc:docMk/>
            <pc:sldMk cId="2125104275" sldId="309"/>
            <ac:spMk id="38" creationId="{1B9E3981-043E-84E2-AA8A-14071C875627}"/>
          </ac:spMkLst>
        </pc:spChg>
        <pc:spChg chg="add mod">
          <ac:chgData name="Paulo Renato Xavier da Silva" userId="d2fbfea9-16e8-43bd-9a0a-5c107b189f82" providerId="ADAL" clId="{1AE7BE89-210E-470C-A53E-C4BBCAEA89F6}" dt="2023-08-24T18:22:53.168" v="809"/>
          <ac:spMkLst>
            <pc:docMk/>
            <pc:sldMk cId="2125104275" sldId="309"/>
            <ac:spMk id="39" creationId="{5DD867D1-33F3-7AE4-40D8-2DB2163D11E0}"/>
          </ac:spMkLst>
        </pc:spChg>
        <pc:spChg chg="del mod">
          <ac:chgData name="Paulo Renato Xavier da Silva" userId="d2fbfea9-16e8-43bd-9a0a-5c107b189f82" providerId="ADAL" clId="{1AE7BE89-210E-470C-A53E-C4BBCAEA89F6}" dt="2023-08-24T18:25:29.125" v="824" actId="478"/>
          <ac:spMkLst>
            <pc:docMk/>
            <pc:sldMk cId="2125104275" sldId="309"/>
            <ac:spMk id="43" creationId="{00000000-0000-0000-0000-000000000000}"/>
          </ac:spMkLst>
        </pc:spChg>
        <pc:spChg chg="mod">
          <ac:chgData name="Paulo Renato Xavier da Silva" userId="d2fbfea9-16e8-43bd-9a0a-5c107b189f82" providerId="ADAL" clId="{1AE7BE89-210E-470C-A53E-C4BBCAEA89F6}" dt="2023-08-24T18:24:06.233" v="818" actId="1035"/>
          <ac:spMkLst>
            <pc:docMk/>
            <pc:sldMk cId="2125104275" sldId="309"/>
            <ac:spMk id="44" creationId="{00000000-0000-0000-0000-000000000000}"/>
          </ac:spMkLst>
        </pc:spChg>
        <pc:spChg chg="mod">
          <ac:chgData name="Paulo Renato Xavier da Silva" userId="d2fbfea9-16e8-43bd-9a0a-5c107b189f82" providerId="ADAL" clId="{1AE7BE89-210E-470C-A53E-C4BBCAEA89F6}" dt="2023-08-24T18:25:09.493" v="821" actId="1035"/>
          <ac:spMkLst>
            <pc:docMk/>
            <pc:sldMk cId="2125104275" sldId="309"/>
            <ac:spMk id="45" creationId="{00000000-0000-0000-0000-000000000000}"/>
          </ac:spMkLst>
        </pc:spChg>
        <pc:spChg chg="del mod">
          <ac:chgData name="Paulo Renato Xavier da Silva" userId="d2fbfea9-16e8-43bd-9a0a-5c107b189f82" providerId="ADAL" clId="{1AE7BE89-210E-470C-A53E-C4BBCAEA89F6}" dt="2023-08-24T18:25:29.125" v="824" actId="478"/>
          <ac:spMkLst>
            <pc:docMk/>
            <pc:sldMk cId="2125104275" sldId="309"/>
            <ac:spMk id="46" creationId="{00000000-0000-0000-0000-000000000000}"/>
          </ac:spMkLst>
        </pc:spChg>
        <pc:spChg chg="del mod">
          <ac:chgData name="Paulo Renato Xavier da Silva" userId="d2fbfea9-16e8-43bd-9a0a-5c107b189f82" providerId="ADAL" clId="{1AE7BE89-210E-470C-A53E-C4BBCAEA89F6}" dt="2023-08-24T18:25:29.125" v="824" actId="478"/>
          <ac:spMkLst>
            <pc:docMk/>
            <pc:sldMk cId="2125104275" sldId="309"/>
            <ac:spMk id="47" creationId="{00000000-0000-0000-0000-000000000000}"/>
          </ac:spMkLst>
        </pc:spChg>
        <pc:grpChg chg="mod">
          <ac:chgData name="Paulo Renato Xavier da Silva" userId="d2fbfea9-16e8-43bd-9a0a-5c107b189f82" providerId="ADAL" clId="{1AE7BE89-210E-470C-A53E-C4BBCAEA89F6}" dt="2023-08-22T20:53:47.074" v="171" actId="1036"/>
          <ac:grpSpMkLst>
            <pc:docMk/>
            <pc:sldMk cId="2125104275" sldId="309"/>
            <ac:grpSpMk id="5" creationId="{00000000-0000-0000-0000-000000000000}"/>
          </ac:grpSpMkLst>
        </pc:grpChg>
        <pc:grpChg chg="mod">
          <ac:chgData name="Paulo Renato Xavier da Silva" userId="d2fbfea9-16e8-43bd-9a0a-5c107b189f82" providerId="ADAL" clId="{1AE7BE89-210E-470C-A53E-C4BBCAEA89F6}" dt="2023-08-22T20:53:47.074" v="171" actId="1036"/>
          <ac:grpSpMkLst>
            <pc:docMk/>
            <pc:sldMk cId="2125104275" sldId="309"/>
            <ac:grpSpMk id="6" creationId="{00000000-0000-0000-0000-000000000000}"/>
          </ac:grpSpMkLst>
        </pc:grpChg>
        <pc:grpChg chg="mod">
          <ac:chgData name="Paulo Renato Xavier da Silva" userId="d2fbfea9-16e8-43bd-9a0a-5c107b189f82" providerId="ADAL" clId="{1AE7BE89-210E-470C-A53E-C4BBCAEA89F6}" dt="2023-08-22T20:53:47.074" v="171" actId="1036"/>
          <ac:grpSpMkLst>
            <pc:docMk/>
            <pc:sldMk cId="2125104275" sldId="309"/>
            <ac:grpSpMk id="7" creationId="{00000000-0000-0000-0000-000000000000}"/>
          </ac:grpSpMkLst>
        </pc:grpChg>
        <pc:grpChg chg="mod">
          <ac:chgData name="Paulo Renato Xavier da Silva" userId="d2fbfea9-16e8-43bd-9a0a-5c107b189f82" providerId="ADAL" clId="{1AE7BE89-210E-470C-A53E-C4BBCAEA89F6}" dt="2023-08-22T20:53:47.074" v="171" actId="1036"/>
          <ac:grpSpMkLst>
            <pc:docMk/>
            <pc:sldMk cId="2125104275" sldId="309"/>
            <ac:grpSpMk id="9" creationId="{00000000-0000-0000-0000-000000000000}"/>
          </ac:grpSpMkLst>
        </pc:grpChg>
        <pc:grpChg chg="mod">
          <ac:chgData name="Paulo Renato Xavier da Silva" userId="d2fbfea9-16e8-43bd-9a0a-5c107b189f82" providerId="ADAL" clId="{1AE7BE89-210E-470C-A53E-C4BBCAEA89F6}" dt="2023-08-22T20:53:47.074" v="171" actId="1036"/>
          <ac:grpSpMkLst>
            <pc:docMk/>
            <pc:sldMk cId="2125104275" sldId="309"/>
            <ac:grpSpMk id="10" creationId="{00000000-0000-0000-0000-000000000000}"/>
          </ac:grpSpMkLst>
        </pc:grpChg>
        <pc:grpChg chg="mod">
          <ac:chgData name="Paulo Renato Xavier da Silva" userId="d2fbfea9-16e8-43bd-9a0a-5c107b189f82" providerId="ADAL" clId="{1AE7BE89-210E-470C-A53E-C4BBCAEA89F6}" dt="2023-08-22T20:53:47.074" v="171" actId="1036"/>
          <ac:grpSpMkLst>
            <pc:docMk/>
            <pc:sldMk cId="2125104275" sldId="309"/>
            <ac:grpSpMk id="12" creationId="{00000000-0000-0000-0000-000000000000}"/>
          </ac:grpSpMkLst>
        </pc:grpChg>
        <pc:grpChg chg="mod">
          <ac:chgData name="Paulo Renato Xavier da Silva" userId="d2fbfea9-16e8-43bd-9a0a-5c107b189f82" providerId="ADAL" clId="{1AE7BE89-210E-470C-A53E-C4BBCAEA89F6}" dt="2023-08-22T20:53:47.074" v="171" actId="1036"/>
          <ac:grpSpMkLst>
            <pc:docMk/>
            <pc:sldMk cId="2125104275" sldId="309"/>
            <ac:grpSpMk id="23" creationId="{00000000-0000-0000-0000-000000000000}"/>
          </ac:grpSpMkLst>
        </pc:grpChg>
      </pc:sldChg>
      <pc:sldChg chg="addSp delSp modSp mod">
        <pc:chgData name="Paulo Renato Xavier da Silva" userId="d2fbfea9-16e8-43bd-9a0a-5c107b189f82" providerId="ADAL" clId="{1AE7BE89-210E-470C-A53E-C4BBCAEA89F6}" dt="2023-08-24T19:39:13.849" v="947" actId="255"/>
        <pc:sldMkLst>
          <pc:docMk/>
          <pc:sldMk cId="1858635306" sldId="310"/>
        </pc:sldMkLst>
        <pc:spChg chg="add mod">
          <ac:chgData name="Paulo Renato Xavier da Silva" userId="d2fbfea9-16e8-43bd-9a0a-5c107b189f82" providerId="ADAL" clId="{1AE7BE89-210E-470C-A53E-C4BBCAEA89F6}" dt="2023-08-24T18:29:08.082" v="864" actId="1038"/>
          <ac:spMkLst>
            <pc:docMk/>
            <pc:sldMk cId="1858635306" sldId="310"/>
            <ac:spMk id="2" creationId="{4438238A-FB5B-DB4B-A300-E9FF8F9654BB}"/>
          </ac:spMkLst>
        </pc:spChg>
        <pc:spChg chg="mod">
          <ac:chgData name="Paulo Renato Xavier da Silva" userId="d2fbfea9-16e8-43bd-9a0a-5c107b189f82" providerId="ADAL" clId="{1AE7BE89-210E-470C-A53E-C4BBCAEA89F6}" dt="2023-08-24T19:38:38.911" v="934" actId="6549"/>
          <ac:spMkLst>
            <pc:docMk/>
            <pc:sldMk cId="1858635306" sldId="310"/>
            <ac:spMk id="4" creationId="{00000000-0000-0000-0000-000000000000}"/>
          </ac:spMkLst>
        </pc:spChg>
        <pc:spChg chg="mod">
          <ac:chgData name="Paulo Renato Xavier da Silva" userId="d2fbfea9-16e8-43bd-9a0a-5c107b189f82" providerId="ADAL" clId="{1AE7BE89-210E-470C-A53E-C4BBCAEA89F6}" dt="2023-08-24T18:34:59.849" v="917" actId="14100"/>
          <ac:spMkLst>
            <pc:docMk/>
            <pc:sldMk cId="1858635306" sldId="310"/>
            <ac:spMk id="7" creationId="{00000000-0000-0000-0000-000000000000}"/>
          </ac:spMkLst>
        </pc:spChg>
        <pc:spChg chg="add mod">
          <ac:chgData name="Paulo Renato Xavier da Silva" userId="d2fbfea9-16e8-43bd-9a0a-5c107b189f82" providerId="ADAL" clId="{1AE7BE89-210E-470C-A53E-C4BBCAEA89F6}" dt="2023-08-24T18:25:58.119" v="826"/>
          <ac:spMkLst>
            <pc:docMk/>
            <pc:sldMk cId="1858635306" sldId="310"/>
            <ac:spMk id="8" creationId="{50172710-47B4-3814-9081-5169984B8E61}"/>
          </ac:spMkLst>
        </pc:spChg>
        <pc:spChg chg="add mod">
          <ac:chgData name="Paulo Renato Xavier da Silva" userId="d2fbfea9-16e8-43bd-9a0a-5c107b189f82" providerId="ADAL" clId="{1AE7BE89-210E-470C-A53E-C4BBCAEA89F6}" dt="2023-08-24T18:25:58.119" v="826"/>
          <ac:spMkLst>
            <pc:docMk/>
            <pc:sldMk cId="1858635306" sldId="310"/>
            <ac:spMk id="9" creationId="{3093558C-02F7-1348-103D-FE2FFF9A4B7D}"/>
          </ac:spMkLst>
        </pc:spChg>
        <pc:spChg chg="add mod">
          <ac:chgData name="Paulo Renato Xavier da Silva" userId="d2fbfea9-16e8-43bd-9a0a-5c107b189f82" providerId="ADAL" clId="{1AE7BE89-210E-470C-A53E-C4BBCAEA89F6}" dt="2023-08-24T18:25:58.119" v="826"/>
          <ac:spMkLst>
            <pc:docMk/>
            <pc:sldMk cId="1858635306" sldId="310"/>
            <ac:spMk id="10" creationId="{973188D7-AFA7-8CE3-FE8A-5BCF98E622CE}"/>
          </ac:spMkLst>
        </pc:spChg>
        <pc:spChg chg="add mod">
          <ac:chgData name="Paulo Renato Xavier da Silva" userId="d2fbfea9-16e8-43bd-9a0a-5c107b189f82" providerId="ADAL" clId="{1AE7BE89-210E-470C-A53E-C4BBCAEA89F6}" dt="2023-08-24T18:29:11.241" v="866" actId="1038"/>
          <ac:spMkLst>
            <pc:docMk/>
            <pc:sldMk cId="1858635306" sldId="310"/>
            <ac:spMk id="11" creationId="{C1F9A281-9D18-9D98-0B37-BA9E02740CD1}"/>
          </ac:spMkLst>
        </pc:spChg>
        <pc:spChg chg="del">
          <ac:chgData name="Paulo Renato Xavier da Silva" userId="d2fbfea9-16e8-43bd-9a0a-5c107b189f82" providerId="ADAL" clId="{1AE7BE89-210E-470C-A53E-C4BBCAEA89F6}" dt="2023-08-24T18:25:57.381" v="825" actId="478"/>
          <ac:spMkLst>
            <pc:docMk/>
            <pc:sldMk cId="1858635306" sldId="310"/>
            <ac:spMk id="15" creationId="{00000000-0000-0000-0000-000000000000}"/>
          </ac:spMkLst>
        </pc:spChg>
        <pc:spChg chg="del">
          <ac:chgData name="Paulo Renato Xavier da Silva" userId="d2fbfea9-16e8-43bd-9a0a-5c107b189f82" providerId="ADAL" clId="{1AE7BE89-210E-470C-A53E-C4BBCAEA89F6}" dt="2023-08-24T18:25:57.381" v="825" actId="478"/>
          <ac:spMkLst>
            <pc:docMk/>
            <pc:sldMk cId="1858635306" sldId="310"/>
            <ac:spMk id="16" creationId="{00000000-0000-0000-0000-000000000000}"/>
          </ac:spMkLst>
        </pc:spChg>
        <pc:spChg chg="del">
          <ac:chgData name="Paulo Renato Xavier da Silva" userId="d2fbfea9-16e8-43bd-9a0a-5c107b189f82" providerId="ADAL" clId="{1AE7BE89-210E-470C-A53E-C4BBCAEA89F6}" dt="2023-08-24T18:25:57.381" v="825" actId="478"/>
          <ac:spMkLst>
            <pc:docMk/>
            <pc:sldMk cId="1858635306" sldId="310"/>
            <ac:spMk id="17" creationId="{00000000-0000-0000-0000-000000000000}"/>
          </ac:spMkLst>
        </pc:spChg>
        <pc:spChg chg="del">
          <ac:chgData name="Paulo Renato Xavier da Silva" userId="d2fbfea9-16e8-43bd-9a0a-5c107b189f82" providerId="ADAL" clId="{1AE7BE89-210E-470C-A53E-C4BBCAEA89F6}" dt="2023-08-24T18:25:57.381" v="825" actId="478"/>
          <ac:spMkLst>
            <pc:docMk/>
            <pc:sldMk cId="1858635306" sldId="310"/>
            <ac:spMk id="18" creationId="{00000000-0000-0000-0000-000000000000}"/>
          </ac:spMkLst>
        </pc:spChg>
        <pc:spChg chg="del">
          <ac:chgData name="Paulo Renato Xavier da Silva" userId="d2fbfea9-16e8-43bd-9a0a-5c107b189f82" providerId="ADAL" clId="{1AE7BE89-210E-470C-A53E-C4BBCAEA89F6}" dt="2023-08-24T18:25:57.381" v="825" actId="478"/>
          <ac:spMkLst>
            <pc:docMk/>
            <pc:sldMk cId="1858635306" sldId="310"/>
            <ac:spMk id="19" creationId="{00000000-0000-0000-0000-000000000000}"/>
          </ac:spMkLst>
        </pc:spChg>
        <pc:graphicFrameChg chg="mod modGraphic">
          <ac:chgData name="Paulo Renato Xavier da Silva" userId="d2fbfea9-16e8-43bd-9a0a-5c107b189f82" providerId="ADAL" clId="{1AE7BE89-210E-470C-A53E-C4BBCAEA89F6}" dt="2023-08-24T19:39:13.849" v="947" actId="255"/>
          <ac:graphicFrameMkLst>
            <pc:docMk/>
            <pc:sldMk cId="1858635306" sldId="310"/>
            <ac:graphicFrameMk id="5" creationId="{00000000-0000-0000-0000-000000000000}"/>
          </ac:graphicFrameMkLst>
        </pc:graphicFrameChg>
      </pc:sldChg>
      <pc:sldChg chg="addSp delSp modSp mod">
        <pc:chgData name="Paulo Renato Xavier da Silva" userId="d2fbfea9-16e8-43bd-9a0a-5c107b189f82" providerId="ADAL" clId="{1AE7BE89-210E-470C-A53E-C4BBCAEA89F6}" dt="2023-08-24T19:39:45.339" v="953" actId="20577"/>
        <pc:sldMkLst>
          <pc:docMk/>
          <pc:sldMk cId="3125041172" sldId="311"/>
        </pc:sldMkLst>
        <pc:spChg chg="add mod">
          <ac:chgData name="Paulo Renato Xavier da Silva" userId="d2fbfea9-16e8-43bd-9a0a-5c107b189f82" providerId="ADAL" clId="{1AE7BE89-210E-470C-A53E-C4BBCAEA89F6}" dt="2023-08-24T18:28:55.120" v="861" actId="1038"/>
          <ac:spMkLst>
            <pc:docMk/>
            <pc:sldMk cId="3125041172" sldId="311"/>
            <ac:spMk id="2" creationId="{3A2AB477-8413-9257-9108-303ECBEC2C28}"/>
          </ac:spMkLst>
        </pc:spChg>
        <pc:spChg chg="mod">
          <ac:chgData name="Paulo Renato Xavier da Silva" userId="d2fbfea9-16e8-43bd-9a0a-5c107b189f82" providerId="ADAL" clId="{1AE7BE89-210E-470C-A53E-C4BBCAEA89F6}" dt="2023-08-22T21:41:00.049" v="382" actId="14100"/>
          <ac:spMkLst>
            <pc:docMk/>
            <pc:sldMk cId="3125041172" sldId="311"/>
            <ac:spMk id="5" creationId="{00000000-0000-0000-0000-000000000000}"/>
          </ac:spMkLst>
        </pc:spChg>
        <pc:spChg chg="mod">
          <ac:chgData name="Paulo Renato Xavier da Silva" userId="d2fbfea9-16e8-43bd-9a0a-5c107b189f82" providerId="ADAL" clId="{1AE7BE89-210E-470C-A53E-C4BBCAEA89F6}" dt="2023-08-24T19:39:45.339" v="953" actId="20577"/>
          <ac:spMkLst>
            <pc:docMk/>
            <pc:sldMk cId="3125041172" sldId="311"/>
            <ac:spMk id="6" creationId="{00000000-0000-0000-0000-000000000000}"/>
          </ac:spMkLst>
        </pc:spChg>
        <pc:spChg chg="mod">
          <ac:chgData name="Paulo Renato Xavier da Silva" userId="d2fbfea9-16e8-43bd-9a0a-5c107b189f82" providerId="ADAL" clId="{1AE7BE89-210E-470C-A53E-C4BBCAEA89F6}" dt="2023-08-22T21:40:42.166" v="381" actId="20577"/>
          <ac:spMkLst>
            <pc:docMk/>
            <pc:sldMk cId="3125041172" sldId="311"/>
            <ac:spMk id="11" creationId="{00000000-0000-0000-0000-000000000000}"/>
          </ac:spMkLst>
        </pc:spChg>
        <pc:spChg chg="mod">
          <ac:chgData name="Paulo Renato Xavier da Silva" userId="d2fbfea9-16e8-43bd-9a0a-5c107b189f82" providerId="ADAL" clId="{1AE7BE89-210E-470C-A53E-C4BBCAEA89F6}" dt="2023-08-22T21:42:12.037" v="388" actId="1076"/>
          <ac:spMkLst>
            <pc:docMk/>
            <pc:sldMk cId="3125041172" sldId="311"/>
            <ac:spMk id="12" creationId="{00000000-0000-0000-0000-000000000000}"/>
          </ac:spMkLst>
        </pc:spChg>
        <pc:spChg chg="mod">
          <ac:chgData name="Paulo Renato Xavier da Silva" userId="d2fbfea9-16e8-43bd-9a0a-5c107b189f82" providerId="ADAL" clId="{1AE7BE89-210E-470C-A53E-C4BBCAEA89F6}" dt="2023-08-22T21:42:43.838" v="419" actId="1036"/>
          <ac:spMkLst>
            <pc:docMk/>
            <pc:sldMk cId="3125041172" sldId="311"/>
            <ac:spMk id="13" creationId="{00000000-0000-0000-0000-000000000000}"/>
          </ac:spMkLst>
        </pc:spChg>
        <pc:spChg chg="mod">
          <ac:chgData name="Paulo Renato Xavier da Silva" userId="d2fbfea9-16e8-43bd-9a0a-5c107b189f82" providerId="ADAL" clId="{1AE7BE89-210E-470C-A53E-C4BBCAEA89F6}" dt="2023-08-22T21:42:57.159" v="450" actId="1035"/>
          <ac:spMkLst>
            <pc:docMk/>
            <pc:sldMk cId="3125041172" sldId="311"/>
            <ac:spMk id="14" creationId="{00000000-0000-0000-0000-000000000000}"/>
          </ac:spMkLst>
        </pc:spChg>
        <pc:spChg chg="del mod">
          <ac:chgData name="Paulo Renato Xavier da Silva" userId="d2fbfea9-16e8-43bd-9a0a-5c107b189f82" providerId="ADAL" clId="{1AE7BE89-210E-470C-A53E-C4BBCAEA89F6}" dt="2023-08-24T18:28:11.514" v="841" actId="478"/>
          <ac:spMkLst>
            <pc:docMk/>
            <pc:sldMk cId="3125041172" sldId="311"/>
            <ac:spMk id="33" creationId="{00000000-0000-0000-0000-000000000000}"/>
          </ac:spMkLst>
        </pc:spChg>
        <pc:spChg chg="mod">
          <ac:chgData name="Paulo Renato Xavier da Silva" userId="d2fbfea9-16e8-43bd-9a0a-5c107b189f82" providerId="ADAL" clId="{1AE7BE89-210E-470C-A53E-C4BBCAEA89F6}" dt="2023-08-24T18:27:33.899" v="832" actId="20577"/>
          <ac:spMkLst>
            <pc:docMk/>
            <pc:sldMk cId="3125041172" sldId="311"/>
            <ac:spMk id="35" creationId="{00000000-0000-0000-0000-000000000000}"/>
          </ac:spMkLst>
        </pc:spChg>
        <pc:spChg chg="mod">
          <ac:chgData name="Paulo Renato Xavier da Silva" userId="d2fbfea9-16e8-43bd-9a0a-5c107b189f82" providerId="ADAL" clId="{1AE7BE89-210E-470C-A53E-C4BBCAEA89F6}" dt="2023-08-24T18:28:59.598" v="863" actId="1038"/>
          <ac:spMkLst>
            <pc:docMk/>
            <pc:sldMk cId="3125041172" sldId="311"/>
            <ac:spMk id="36" creationId="{00000000-0000-0000-0000-000000000000}"/>
          </ac:spMkLst>
        </pc:spChg>
        <pc:grpChg chg="mod">
          <ac:chgData name="Paulo Renato Xavier da Silva" userId="d2fbfea9-16e8-43bd-9a0a-5c107b189f82" providerId="ADAL" clId="{1AE7BE89-210E-470C-A53E-C4BBCAEA89F6}" dt="2023-08-22T21:42:23.350" v="396" actId="1036"/>
          <ac:grpSpMkLst>
            <pc:docMk/>
            <pc:sldMk cId="3125041172" sldId="311"/>
            <ac:grpSpMk id="4" creationId="{00000000-0000-0000-0000-000000000000}"/>
          </ac:grpSpMkLst>
        </pc:grpChg>
      </pc:sldChg>
      <pc:sldChg chg="addSp delSp modSp mod">
        <pc:chgData name="Paulo Renato Xavier da Silva" userId="d2fbfea9-16e8-43bd-9a0a-5c107b189f82" providerId="ADAL" clId="{1AE7BE89-210E-470C-A53E-C4BBCAEA89F6}" dt="2023-08-24T19:40:37.158" v="955" actId="20577"/>
        <pc:sldMkLst>
          <pc:docMk/>
          <pc:sldMk cId="1579318217" sldId="312"/>
        </pc:sldMkLst>
        <pc:spChg chg="mod">
          <ac:chgData name="Paulo Renato Xavier da Silva" userId="d2fbfea9-16e8-43bd-9a0a-5c107b189f82" providerId="ADAL" clId="{1AE7BE89-210E-470C-A53E-C4BBCAEA89F6}" dt="2023-08-22T21:47:38.230" v="499" actId="165"/>
          <ac:spMkLst>
            <pc:docMk/>
            <pc:sldMk cId="1579318217" sldId="312"/>
            <ac:spMk id="7"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8"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9"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10"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11"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12"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13"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14"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15"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16"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17"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18"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19"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20"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21"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22"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23"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24"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25"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26"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27"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28"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29"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30"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31"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32"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33"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34"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35"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39"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40" creationId="{00000000-0000-0000-0000-000000000000}"/>
          </ac:spMkLst>
        </pc:spChg>
        <pc:spChg chg="mod">
          <ac:chgData name="Paulo Renato Xavier da Silva" userId="d2fbfea9-16e8-43bd-9a0a-5c107b189f82" providerId="ADAL" clId="{1AE7BE89-210E-470C-A53E-C4BBCAEA89F6}" dt="2023-08-22T21:48:32.889" v="501"/>
          <ac:spMkLst>
            <pc:docMk/>
            <pc:sldMk cId="1579318217" sldId="312"/>
            <ac:spMk id="42" creationId="{F370C174-309C-5239-B5A4-A664D4555FEE}"/>
          </ac:spMkLst>
        </pc:spChg>
        <pc:spChg chg="mod">
          <ac:chgData name="Paulo Renato Xavier da Silva" userId="d2fbfea9-16e8-43bd-9a0a-5c107b189f82" providerId="ADAL" clId="{1AE7BE89-210E-470C-A53E-C4BBCAEA89F6}" dt="2023-08-22T21:47:38.230" v="499" actId="165"/>
          <ac:spMkLst>
            <pc:docMk/>
            <pc:sldMk cId="1579318217" sldId="312"/>
            <ac:spMk id="43"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44"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45" creationId="{00000000-0000-0000-0000-000000000000}"/>
          </ac:spMkLst>
        </pc:spChg>
        <pc:spChg chg="mod">
          <ac:chgData name="Paulo Renato Xavier da Silva" userId="d2fbfea9-16e8-43bd-9a0a-5c107b189f82" providerId="ADAL" clId="{1AE7BE89-210E-470C-A53E-C4BBCAEA89F6}" dt="2023-08-22T21:48:32.889" v="501"/>
          <ac:spMkLst>
            <pc:docMk/>
            <pc:sldMk cId="1579318217" sldId="312"/>
            <ac:spMk id="46" creationId="{AF0C9530-BF06-4142-A55E-51027B1FD0B0}"/>
          </ac:spMkLst>
        </pc:spChg>
        <pc:spChg chg="mod">
          <ac:chgData name="Paulo Renato Xavier da Silva" userId="d2fbfea9-16e8-43bd-9a0a-5c107b189f82" providerId="ADAL" clId="{1AE7BE89-210E-470C-A53E-C4BBCAEA89F6}" dt="2023-08-22T21:48:32.889" v="501"/>
          <ac:spMkLst>
            <pc:docMk/>
            <pc:sldMk cId="1579318217" sldId="312"/>
            <ac:spMk id="47" creationId="{E057AEE8-AB64-F1CD-557E-AB8E9E30C91C}"/>
          </ac:spMkLst>
        </pc:spChg>
        <pc:spChg chg="mod">
          <ac:chgData name="Paulo Renato Xavier da Silva" userId="d2fbfea9-16e8-43bd-9a0a-5c107b189f82" providerId="ADAL" clId="{1AE7BE89-210E-470C-A53E-C4BBCAEA89F6}" dt="2023-08-22T21:48:32.889" v="501"/>
          <ac:spMkLst>
            <pc:docMk/>
            <pc:sldMk cId="1579318217" sldId="312"/>
            <ac:spMk id="48" creationId="{069D3E21-5250-9A33-9D6E-CD66251393C1}"/>
          </ac:spMkLst>
        </pc:spChg>
        <pc:spChg chg="mod">
          <ac:chgData name="Paulo Renato Xavier da Silva" userId="d2fbfea9-16e8-43bd-9a0a-5c107b189f82" providerId="ADAL" clId="{1AE7BE89-210E-470C-A53E-C4BBCAEA89F6}" dt="2023-08-22T21:47:38.230" v="499" actId="165"/>
          <ac:spMkLst>
            <pc:docMk/>
            <pc:sldMk cId="1579318217" sldId="312"/>
            <ac:spMk id="49"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50"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51"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52"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53"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54"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55" creationId="{00000000-0000-0000-0000-000000000000}"/>
          </ac:spMkLst>
        </pc:spChg>
        <pc:spChg chg="mod">
          <ac:chgData name="Paulo Renato Xavier da Silva" userId="d2fbfea9-16e8-43bd-9a0a-5c107b189f82" providerId="ADAL" clId="{1AE7BE89-210E-470C-A53E-C4BBCAEA89F6}" dt="2023-08-22T21:50:13.147" v="562" actId="20577"/>
          <ac:spMkLst>
            <pc:docMk/>
            <pc:sldMk cId="1579318217" sldId="312"/>
            <ac:spMk id="56" creationId="{B86AB6B3-4074-77E9-7BD9-6963CCCBFA44}"/>
          </ac:spMkLst>
        </pc:spChg>
        <pc:spChg chg="mod">
          <ac:chgData name="Paulo Renato Xavier da Silva" userId="d2fbfea9-16e8-43bd-9a0a-5c107b189f82" providerId="ADAL" clId="{1AE7BE89-210E-470C-A53E-C4BBCAEA89F6}" dt="2023-08-22T21:47:38.230" v="499" actId="165"/>
          <ac:spMkLst>
            <pc:docMk/>
            <pc:sldMk cId="1579318217" sldId="312"/>
            <ac:spMk id="57"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58"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59" creationId="{00000000-0000-0000-0000-000000000000}"/>
          </ac:spMkLst>
        </pc:spChg>
        <pc:spChg chg="mod">
          <ac:chgData name="Paulo Renato Xavier da Silva" userId="d2fbfea9-16e8-43bd-9a0a-5c107b189f82" providerId="ADAL" clId="{1AE7BE89-210E-470C-A53E-C4BBCAEA89F6}" dt="2023-08-22T21:48:32.889" v="501"/>
          <ac:spMkLst>
            <pc:docMk/>
            <pc:sldMk cId="1579318217" sldId="312"/>
            <ac:spMk id="60" creationId="{D47A1AA9-E6CF-E1B0-6AC2-A131B1624386}"/>
          </ac:spMkLst>
        </pc:spChg>
        <pc:spChg chg="mod">
          <ac:chgData name="Paulo Renato Xavier da Silva" userId="d2fbfea9-16e8-43bd-9a0a-5c107b189f82" providerId="ADAL" clId="{1AE7BE89-210E-470C-A53E-C4BBCAEA89F6}" dt="2023-08-22T21:48:44.684" v="519" actId="20577"/>
          <ac:spMkLst>
            <pc:docMk/>
            <pc:sldMk cId="1579318217" sldId="312"/>
            <ac:spMk id="63" creationId="{C8099095-82A9-D102-C04C-283CBB17A38A}"/>
          </ac:spMkLst>
        </pc:spChg>
        <pc:spChg chg="mod">
          <ac:chgData name="Paulo Renato Xavier da Silva" userId="d2fbfea9-16e8-43bd-9a0a-5c107b189f82" providerId="ADAL" clId="{1AE7BE89-210E-470C-A53E-C4BBCAEA89F6}" dt="2023-08-22T21:47:38.230" v="499" actId="165"/>
          <ac:spMkLst>
            <pc:docMk/>
            <pc:sldMk cId="1579318217" sldId="312"/>
            <ac:spMk id="64" creationId="{00000000-0000-0000-0000-000000000000}"/>
          </ac:spMkLst>
        </pc:spChg>
        <pc:spChg chg="mod">
          <ac:chgData name="Paulo Renato Xavier da Silva" userId="d2fbfea9-16e8-43bd-9a0a-5c107b189f82" providerId="ADAL" clId="{1AE7BE89-210E-470C-A53E-C4BBCAEA89F6}" dt="2023-08-22T21:48:51.015" v="527" actId="20577"/>
          <ac:spMkLst>
            <pc:docMk/>
            <pc:sldMk cId="1579318217" sldId="312"/>
            <ac:spMk id="65" creationId="{DB5E1812-8694-52A5-2997-EC3AA93EB663}"/>
          </ac:spMkLst>
        </pc:spChg>
        <pc:spChg chg="mod">
          <ac:chgData name="Paulo Renato Xavier da Silva" userId="d2fbfea9-16e8-43bd-9a0a-5c107b189f82" providerId="ADAL" clId="{1AE7BE89-210E-470C-A53E-C4BBCAEA89F6}" dt="2023-08-22T21:48:32.889" v="501"/>
          <ac:spMkLst>
            <pc:docMk/>
            <pc:sldMk cId="1579318217" sldId="312"/>
            <ac:spMk id="66" creationId="{63B6A12E-F653-ADE1-2F37-97EC030B4624}"/>
          </ac:spMkLst>
        </pc:spChg>
        <pc:spChg chg="mod">
          <ac:chgData name="Paulo Renato Xavier da Silva" userId="d2fbfea9-16e8-43bd-9a0a-5c107b189f82" providerId="ADAL" clId="{1AE7BE89-210E-470C-A53E-C4BBCAEA89F6}" dt="2023-08-22T21:48:32.889" v="501"/>
          <ac:spMkLst>
            <pc:docMk/>
            <pc:sldMk cId="1579318217" sldId="312"/>
            <ac:spMk id="67" creationId="{A8379CB5-0F5A-375A-B9E2-9A052C01F763}"/>
          </ac:spMkLst>
        </pc:spChg>
        <pc:spChg chg="mod">
          <ac:chgData name="Paulo Renato Xavier da Silva" userId="d2fbfea9-16e8-43bd-9a0a-5c107b189f82" providerId="ADAL" clId="{1AE7BE89-210E-470C-A53E-C4BBCAEA89F6}" dt="2023-08-22T21:47:38.230" v="499" actId="165"/>
          <ac:spMkLst>
            <pc:docMk/>
            <pc:sldMk cId="1579318217" sldId="312"/>
            <ac:spMk id="68" creationId="{00000000-0000-0000-0000-000000000000}"/>
          </ac:spMkLst>
        </pc:spChg>
        <pc:spChg chg="mod">
          <ac:chgData name="Paulo Renato Xavier da Silva" userId="d2fbfea9-16e8-43bd-9a0a-5c107b189f82" providerId="ADAL" clId="{1AE7BE89-210E-470C-A53E-C4BBCAEA89F6}" dt="2023-08-22T21:49:39.021" v="540" actId="20577"/>
          <ac:spMkLst>
            <pc:docMk/>
            <pc:sldMk cId="1579318217" sldId="312"/>
            <ac:spMk id="69" creationId="{5DB0CBF3-633E-719E-90CA-8CDC782E27A8}"/>
          </ac:spMkLst>
        </pc:spChg>
        <pc:spChg chg="mod">
          <ac:chgData name="Paulo Renato Xavier da Silva" userId="d2fbfea9-16e8-43bd-9a0a-5c107b189f82" providerId="ADAL" clId="{1AE7BE89-210E-470C-A53E-C4BBCAEA89F6}" dt="2023-08-22T21:48:32.889" v="501"/>
          <ac:spMkLst>
            <pc:docMk/>
            <pc:sldMk cId="1579318217" sldId="312"/>
            <ac:spMk id="70" creationId="{DC81A2BD-4DEF-4441-08F7-FE5A72B2A34A}"/>
          </ac:spMkLst>
        </pc:spChg>
        <pc:spChg chg="mod">
          <ac:chgData name="Paulo Renato Xavier da Silva" userId="d2fbfea9-16e8-43bd-9a0a-5c107b189f82" providerId="ADAL" clId="{1AE7BE89-210E-470C-A53E-C4BBCAEA89F6}" dt="2023-08-22T21:48:32.889" v="501"/>
          <ac:spMkLst>
            <pc:docMk/>
            <pc:sldMk cId="1579318217" sldId="312"/>
            <ac:spMk id="71" creationId="{F1F2B353-4BB9-55E2-1FF4-EF8EB1EC32FB}"/>
          </ac:spMkLst>
        </pc:spChg>
        <pc:spChg chg="mod">
          <ac:chgData name="Paulo Renato Xavier da Silva" userId="d2fbfea9-16e8-43bd-9a0a-5c107b189f82" providerId="ADAL" clId="{1AE7BE89-210E-470C-A53E-C4BBCAEA89F6}" dt="2023-08-22T21:47:38.230" v="499" actId="165"/>
          <ac:spMkLst>
            <pc:docMk/>
            <pc:sldMk cId="1579318217" sldId="312"/>
            <ac:spMk id="72"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73"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74"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75" creationId="{00000000-0000-0000-0000-000000000000}"/>
          </ac:spMkLst>
        </pc:spChg>
        <pc:spChg chg="mod">
          <ac:chgData name="Paulo Renato Xavier da Silva" userId="d2fbfea9-16e8-43bd-9a0a-5c107b189f82" providerId="ADAL" clId="{1AE7BE89-210E-470C-A53E-C4BBCAEA89F6}" dt="2023-08-22T21:47:38.230" v="499" actId="165"/>
          <ac:spMkLst>
            <pc:docMk/>
            <pc:sldMk cId="1579318217" sldId="312"/>
            <ac:spMk id="76" creationId="{00000000-0000-0000-0000-000000000000}"/>
          </ac:spMkLst>
        </pc:spChg>
        <pc:spChg chg="mod">
          <ac:chgData name="Paulo Renato Xavier da Silva" userId="d2fbfea9-16e8-43bd-9a0a-5c107b189f82" providerId="ADAL" clId="{1AE7BE89-210E-470C-A53E-C4BBCAEA89F6}" dt="2023-08-22T21:48:32.889" v="501"/>
          <ac:spMkLst>
            <pc:docMk/>
            <pc:sldMk cId="1579318217" sldId="312"/>
            <ac:spMk id="77" creationId="{054D0A99-BE14-0108-71DF-1FBABB9B1272}"/>
          </ac:spMkLst>
        </pc:spChg>
        <pc:spChg chg="mod">
          <ac:chgData name="Paulo Renato Xavier da Silva" userId="d2fbfea9-16e8-43bd-9a0a-5c107b189f82" providerId="ADAL" clId="{1AE7BE89-210E-470C-A53E-C4BBCAEA89F6}" dt="2023-08-22T21:48:32.889" v="501"/>
          <ac:spMkLst>
            <pc:docMk/>
            <pc:sldMk cId="1579318217" sldId="312"/>
            <ac:spMk id="78" creationId="{4102017D-181B-A4BC-14A5-7B54CFA4D537}"/>
          </ac:spMkLst>
        </pc:spChg>
        <pc:spChg chg="mod">
          <ac:chgData name="Paulo Renato Xavier da Silva" userId="d2fbfea9-16e8-43bd-9a0a-5c107b189f82" providerId="ADAL" clId="{1AE7BE89-210E-470C-A53E-C4BBCAEA89F6}" dt="2023-08-22T21:47:38.230" v="499" actId="165"/>
          <ac:spMkLst>
            <pc:docMk/>
            <pc:sldMk cId="1579318217" sldId="312"/>
            <ac:spMk id="79" creationId="{00000000-0000-0000-0000-000000000000}"/>
          </ac:spMkLst>
        </pc:spChg>
        <pc:spChg chg="mod">
          <ac:chgData name="Paulo Renato Xavier da Silva" userId="d2fbfea9-16e8-43bd-9a0a-5c107b189f82" providerId="ADAL" clId="{1AE7BE89-210E-470C-A53E-C4BBCAEA89F6}" dt="2023-08-22T21:48:32.889" v="501"/>
          <ac:spMkLst>
            <pc:docMk/>
            <pc:sldMk cId="1579318217" sldId="312"/>
            <ac:spMk id="80" creationId="{08718207-4775-3D93-0CD8-6E476C974B51}"/>
          </ac:spMkLst>
        </pc:spChg>
        <pc:spChg chg="del mod topLvl">
          <ac:chgData name="Paulo Renato Xavier da Silva" userId="d2fbfea9-16e8-43bd-9a0a-5c107b189f82" providerId="ADAL" clId="{1AE7BE89-210E-470C-A53E-C4BBCAEA89F6}" dt="2023-08-22T21:48:32.124" v="500" actId="478"/>
          <ac:spMkLst>
            <pc:docMk/>
            <pc:sldMk cId="1579318217" sldId="312"/>
            <ac:spMk id="81" creationId="{00000000-0000-0000-0000-000000000000}"/>
          </ac:spMkLst>
        </pc:spChg>
        <pc:spChg chg="del mod topLvl">
          <ac:chgData name="Paulo Renato Xavier da Silva" userId="d2fbfea9-16e8-43bd-9a0a-5c107b189f82" providerId="ADAL" clId="{1AE7BE89-210E-470C-A53E-C4BBCAEA89F6}" dt="2023-08-22T21:48:32.124" v="500" actId="478"/>
          <ac:spMkLst>
            <pc:docMk/>
            <pc:sldMk cId="1579318217" sldId="312"/>
            <ac:spMk id="82" creationId="{00000000-0000-0000-0000-000000000000}"/>
          </ac:spMkLst>
        </pc:spChg>
        <pc:spChg chg="del mod topLvl">
          <ac:chgData name="Paulo Renato Xavier da Silva" userId="d2fbfea9-16e8-43bd-9a0a-5c107b189f82" providerId="ADAL" clId="{1AE7BE89-210E-470C-A53E-C4BBCAEA89F6}" dt="2023-08-22T21:48:32.124" v="500" actId="478"/>
          <ac:spMkLst>
            <pc:docMk/>
            <pc:sldMk cId="1579318217" sldId="312"/>
            <ac:spMk id="83" creationId="{00000000-0000-0000-0000-000000000000}"/>
          </ac:spMkLst>
        </pc:spChg>
        <pc:spChg chg="del mod topLvl">
          <ac:chgData name="Paulo Renato Xavier da Silva" userId="d2fbfea9-16e8-43bd-9a0a-5c107b189f82" providerId="ADAL" clId="{1AE7BE89-210E-470C-A53E-C4BBCAEA89F6}" dt="2023-08-22T21:48:32.124" v="500" actId="478"/>
          <ac:spMkLst>
            <pc:docMk/>
            <pc:sldMk cId="1579318217" sldId="312"/>
            <ac:spMk id="84" creationId="{00000000-0000-0000-0000-000000000000}"/>
          </ac:spMkLst>
        </pc:spChg>
        <pc:spChg chg="del mod topLvl">
          <ac:chgData name="Paulo Renato Xavier da Silva" userId="d2fbfea9-16e8-43bd-9a0a-5c107b189f82" providerId="ADAL" clId="{1AE7BE89-210E-470C-A53E-C4BBCAEA89F6}" dt="2023-08-22T21:48:32.124" v="500" actId="478"/>
          <ac:spMkLst>
            <pc:docMk/>
            <pc:sldMk cId="1579318217" sldId="312"/>
            <ac:spMk id="85" creationId="{00000000-0000-0000-0000-000000000000}"/>
          </ac:spMkLst>
        </pc:spChg>
        <pc:spChg chg="del mod topLvl">
          <ac:chgData name="Paulo Renato Xavier da Silva" userId="d2fbfea9-16e8-43bd-9a0a-5c107b189f82" providerId="ADAL" clId="{1AE7BE89-210E-470C-A53E-C4BBCAEA89F6}" dt="2023-08-22T21:48:32.124" v="500" actId="478"/>
          <ac:spMkLst>
            <pc:docMk/>
            <pc:sldMk cId="1579318217" sldId="312"/>
            <ac:spMk id="86" creationId="{00000000-0000-0000-0000-000000000000}"/>
          </ac:spMkLst>
        </pc:spChg>
        <pc:spChg chg="mod">
          <ac:chgData name="Paulo Renato Xavier da Silva" userId="d2fbfea9-16e8-43bd-9a0a-5c107b189f82" providerId="ADAL" clId="{1AE7BE89-210E-470C-A53E-C4BBCAEA89F6}" dt="2023-08-22T21:48:32.889" v="501"/>
          <ac:spMkLst>
            <pc:docMk/>
            <pc:sldMk cId="1579318217" sldId="312"/>
            <ac:spMk id="87" creationId="{84DB4863-6D5A-3A4B-B861-E9D33114AA92}"/>
          </ac:spMkLst>
        </pc:spChg>
        <pc:spChg chg="mod">
          <ac:chgData name="Paulo Renato Xavier da Silva" userId="d2fbfea9-16e8-43bd-9a0a-5c107b189f82" providerId="ADAL" clId="{1AE7BE89-210E-470C-A53E-C4BBCAEA89F6}" dt="2023-08-22T21:49:01.850" v="535" actId="20577"/>
          <ac:spMkLst>
            <pc:docMk/>
            <pc:sldMk cId="1579318217" sldId="312"/>
            <ac:spMk id="88" creationId="{160B42C6-ED86-5DD7-E3FA-4EFB2F6345C6}"/>
          </ac:spMkLst>
        </pc:spChg>
        <pc:spChg chg="mod">
          <ac:chgData name="Paulo Renato Xavier da Silva" userId="d2fbfea9-16e8-43bd-9a0a-5c107b189f82" providerId="ADAL" clId="{1AE7BE89-210E-470C-A53E-C4BBCAEA89F6}" dt="2023-08-22T21:49:07.598" v="536" actId="14100"/>
          <ac:spMkLst>
            <pc:docMk/>
            <pc:sldMk cId="1579318217" sldId="312"/>
            <ac:spMk id="89" creationId="{0C7BD8ED-8C95-55AC-D783-D509FD4418CD}"/>
          </ac:spMkLst>
        </pc:spChg>
        <pc:spChg chg="mod">
          <ac:chgData name="Paulo Renato Xavier da Silva" userId="d2fbfea9-16e8-43bd-9a0a-5c107b189f82" providerId="ADAL" clId="{1AE7BE89-210E-470C-A53E-C4BBCAEA89F6}" dt="2023-08-22T21:49:29.689" v="538" actId="14100"/>
          <ac:spMkLst>
            <pc:docMk/>
            <pc:sldMk cId="1579318217" sldId="312"/>
            <ac:spMk id="90" creationId="{1C546D13-8882-BDAE-121B-0A6566F2F26D}"/>
          </ac:spMkLst>
        </pc:spChg>
        <pc:spChg chg="mod">
          <ac:chgData name="Paulo Renato Xavier da Silva" userId="d2fbfea9-16e8-43bd-9a0a-5c107b189f82" providerId="ADAL" clId="{1AE7BE89-210E-470C-A53E-C4BBCAEA89F6}" dt="2023-08-22T21:48:32.889" v="501"/>
          <ac:spMkLst>
            <pc:docMk/>
            <pc:sldMk cId="1579318217" sldId="312"/>
            <ac:spMk id="91" creationId="{80485621-7FF2-E1C8-F0FC-81AA96097D42}"/>
          </ac:spMkLst>
        </pc:spChg>
        <pc:spChg chg="mod">
          <ac:chgData name="Paulo Renato Xavier da Silva" userId="d2fbfea9-16e8-43bd-9a0a-5c107b189f82" providerId="ADAL" clId="{1AE7BE89-210E-470C-A53E-C4BBCAEA89F6}" dt="2023-08-22T21:48:32.889" v="501"/>
          <ac:spMkLst>
            <pc:docMk/>
            <pc:sldMk cId="1579318217" sldId="312"/>
            <ac:spMk id="92" creationId="{2B53BE32-1C8E-AD64-5454-709E1BDC6AF8}"/>
          </ac:spMkLst>
        </pc:spChg>
        <pc:spChg chg="mod">
          <ac:chgData name="Paulo Renato Xavier da Silva" userId="d2fbfea9-16e8-43bd-9a0a-5c107b189f82" providerId="ADAL" clId="{1AE7BE89-210E-470C-A53E-C4BBCAEA89F6}" dt="2023-08-22T21:49:50.384" v="549" actId="20577"/>
          <ac:spMkLst>
            <pc:docMk/>
            <pc:sldMk cId="1579318217" sldId="312"/>
            <ac:spMk id="93" creationId="{43372CD7-19CB-62BE-9915-35492A9F87E3}"/>
          </ac:spMkLst>
        </pc:spChg>
        <pc:spChg chg="mod">
          <ac:chgData name="Paulo Renato Xavier da Silva" userId="d2fbfea9-16e8-43bd-9a0a-5c107b189f82" providerId="ADAL" clId="{1AE7BE89-210E-470C-A53E-C4BBCAEA89F6}" dt="2023-08-22T21:48:32.889" v="501"/>
          <ac:spMkLst>
            <pc:docMk/>
            <pc:sldMk cId="1579318217" sldId="312"/>
            <ac:spMk id="94" creationId="{C05CEDE1-F78F-DD43-EF75-4F4D68C4B92F}"/>
          </ac:spMkLst>
        </pc:spChg>
        <pc:spChg chg="mod">
          <ac:chgData name="Paulo Renato Xavier da Silva" userId="d2fbfea9-16e8-43bd-9a0a-5c107b189f82" providerId="ADAL" clId="{1AE7BE89-210E-470C-A53E-C4BBCAEA89F6}" dt="2023-08-22T21:48:32.889" v="501"/>
          <ac:spMkLst>
            <pc:docMk/>
            <pc:sldMk cId="1579318217" sldId="312"/>
            <ac:spMk id="95" creationId="{A785B464-3FB8-0789-D19F-2A2D4217FE29}"/>
          </ac:spMkLst>
        </pc:spChg>
        <pc:spChg chg="mod">
          <ac:chgData name="Paulo Renato Xavier da Silva" userId="d2fbfea9-16e8-43bd-9a0a-5c107b189f82" providerId="ADAL" clId="{1AE7BE89-210E-470C-A53E-C4BBCAEA89F6}" dt="2023-08-22T21:48:32.889" v="501"/>
          <ac:spMkLst>
            <pc:docMk/>
            <pc:sldMk cId="1579318217" sldId="312"/>
            <ac:spMk id="96" creationId="{D2860938-9C8B-4658-F5CF-608A8F68784E}"/>
          </ac:spMkLst>
        </pc:spChg>
        <pc:spChg chg="mod">
          <ac:chgData name="Paulo Renato Xavier da Silva" userId="d2fbfea9-16e8-43bd-9a0a-5c107b189f82" providerId="ADAL" clId="{1AE7BE89-210E-470C-A53E-C4BBCAEA89F6}" dt="2023-08-22T21:48:32.889" v="501"/>
          <ac:spMkLst>
            <pc:docMk/>
            <pc:sldMk cId="1579318217" sldId="312"/>
            <ac:spMk id="97" creationId="{EF238908-D3C3-88CB-7FB3-B5200CEFBF91}"/>
          </ac:spMkLst>
        </pc:spChg>
        <pc:spChg chg="mod">
          <ac:chgData name="Paulo Renato Xavier da Silva" userId="d2fbfea9-16e8-43bd-9a0a-5c107b189f82" providerId="ADAL" clId="{1AE7BE89-210E-470C-A53E-C4BBCAEA89F6}" dt="2023-08-22T21:48:32.889" v="501"/>
          <ac:spMkLst>
            <pc:docMk/>
            <pc:sldMk cId="1579318217" sldId="312"/>
            <ac:spMk id="98" creationId="{A369B85F-E9F3-6378-7CE8-0AA65AE55B60}"/>
          </ac:spMkLst>
        </pc:spChg>
        <pc:spChg chg="mod">
          <ac:chgData name="Paulo Renato Xavier da Silva" userId="d2fbfea9-16e8-43bd-9a0a-5c107b189f82" providerId="ADAL" clId="{1AE7BE89-210E-470C-A53E-C4BBCAEA89F6}" dt="2023-08-22T21:48:32.889" v="501"/>
          <ac:spMkLst>
            <pc:docMk/>
            <pc:sldMk cId="1579318217" sldId="312"/>
            <ac:spMk id="99" creationId="{F3774FED-7550-D1D5-547E-3B86922E7E23}"/>
          </ac:spMkLst>
        </pc:spChg>
        <pc:spChg chg="mod">
          <ac:chgData name="Paulo Renato Xavier da Silva" userId="d2fbfea9-16e8-43bd-9a0a-5c107b189f82" providerId="ADAL" clId="{1AE7BE89-210E-470C-A53E-C4BBCAEA89F6}" dt="2023-08-22T21:48:32.889" v="501"/>
          <ac:spMkLst>
            <pc:docMk/>
            <pc:sldMk cId="1579318217" sldId="312"/>
            <ac:spMk id="100" creationId="{2AFA01C6-351D-3053-6145-1D891BDBB5A2}"/>
          </ac:spMkLst>
        </pc:spChg>
        <pc:spChg chg="mod">
          <ac:chgData name="Paulo Renato Xavier da Silva" userId="d2fbfea9-16e8-43bd-9a0a-5c107b189f82" providerId="ADAL" clId="{1AE7BE89-210E-470C-A53E-C4BBCAEA89F6}" dt="2023-08-22T21:48:32.889" v="501"/>
          <ac:spMkLst>
            <pc:docMk/>
            <pc:sldMk cId="1579318217" sldId="312"/>
            <ac:spMk id="101" creationId="{0806D459-ED64-68CC-D6F6-CE10140BD15B}"/>
          </ac:spMkLst>
        </pc:spChg>
        <pc:spChg chg="mod">
          <ac:chgData name="Paulo Renato Xavier da Silva" userId="d2fbfea9-16e8-43bd-9a0a-5c107b189f82" providerId="ADAL" clId="{1AE7BE89-210E-470C-A53E-C4BBCAEA89F6}" dt="2023-08-22T21:48:32.889" v="501"/>
          <ac:spMkLst>
            <pc:docMk/>
            <pc:sldMk cId="1579318217" sldId="312"/>
            <ac:spMk id="102" creationId="{B2C84739-7802-EFB7-C421-8B0836A1BBFA}"/>
          </ac:spMkLst>
        </pc:spChg>
        <pc:spChg chg="mod">
          <ac:chgData name="Paulo Renato Xavier da Silva" userId="d2fbfea9-16e8-43bd-9a0a-5c107b189f82" providerId="ADAL" clId="{1AE7BE89-210E-470C-A53E-C4BBCAEA89F6}" dt="2023-08-22T21:48:32.889" v="501"/>
          <ac:spMkLst>
            <pc:docMk/>
            <pc:sldMk cId="1579318217" sldId="312"/>
            <ac:spMk id="103" creationId="{3235A408-71F3-5551-E94F-91B501EFDF33}"/>
          </ac:spMkLst>
        </pc:spChg>
        <pc:spChg chg="mod">
          <ac:chgData name="Paulo Renato Xavier da Silva" userId="d2fbfea9-16e8-43bd-9a0a-5c107b189f82" providerId="ADAL" clId="{1AE7BE89-210E-470C-A53E-C4BBCAEA89F6}" dt="2023-08-22T21:48:32.889" v="501"/>
          <ac:spMkLst>
            <pc:docMk/>
            <pc:sldMk cId="1579318217" sldId="312"/>
            <ac:spMk id="104" creationId="{E11D7096-5F55-7CB7-D29B-EBE0FA0708D1}"/>
          </ac:spMkLst>
        </pc:spChg>
        <pc:spChg chg="mod">
          <ac:chgData name="Paulo Renato Xavier da Silva" userId="d2fbfea9-16e8-43bd-9a0a-5c107b189f82" providerId="ADAL" clId="{1AE7BE89-210E-470C-A53E-C4BBCAEA89F6}" dt="2023-08-22T21:48:32.889" v="501"/>
          <ac:spMkLst>
            <pc:docMk/>
            <pc:sldMk cId="1579318217" sldId="312"/>
            <ac:spMk id="105" creationId="{B3B08D83-0F59-53EB-F559-E6889828689D}"/>
          </ac:spMkLst>
        </pc:spChg>
        <pc:spChg chg="mod">
          <ac:chgData name="Paulo Renato Xavier da Silva" userId="d2fbfea9-16e8-43bd-9a0a-5c107b189f82" providerId="ADAL" clId="{1AE7BE89-210E-470C-A53E-C4BBCAEA89F6}" dt="2023-08-22T21:48:32.889" v="501"/>
          <ac:spMkLst>
            <pc:docMk/>
            <pc:sldMk cId="1579318217" sldId="312"/>
            <ac:spMk id="106" creationId="{AC157D13-7DD5-D953-221E-6E369CCA3CCA}"/>
          </ac:spMkLst>
        </pc:spChg>
        <pc:spChg chg="mod">
          <ac:chgData name="Paulo Renato Xavier da Silva" userId="d2fbfea9-16e8-43bd-9a0a-5c107b189f82" providerId="ADAL" clId="{1AE7BE89-210E-470C-A53E-C4BBCAEA89F6}" dt="2023-08-22T21:48:32.889" v="501"/>
          <ac:spMkLst>
            <pc:docMk/>
            <pc:sldMk cId="1579318217" sldId="312"/>
            <ac:spMk id="109" creationId="{3531278D-E54E-1B43-0AEF-31DF61A8B9CD}"/>
          </ac:spMkLst>
        </pc:spChg>
        <pc:spChg chg="mod">
          <ac:chgData name="Paulo Renato Xavier da Silva" userId="d2fbfea9-16e8-43bd-9a0a-5c107b189f82" providerId="ADAL" clId="{1AE7BE89-210E-470C-A53E-C4BBCAEA89F6}" dt="2023-08-22T21:48:32.889" v="501"/>
          <ac:spMkLst>
            <pc:docMk/>
            <pc:sldMk cId="1579318217" sldId="312"/>
            <ac:spMk id="110" creationId="{0BD2D7E6-D970-4FC7-5288-98D2971B6AFB}"/>
          </ac:spMkLst>
        </pc:spChg>
        <pc:spChg chg="mod">
          <ac:chgData name="Paulo Renato Xavier da Silva" userId="d2fbfea9-16e8-43bd-9a0a-5c107b189f82" providerId="ADAL" clId="{1AE7BE89-210E-470C-A53E-C4BBCAEA89F6}" dt="2023-08-22T21:48:32.889" v="501"/>
          <ac:spMkLst>
            <pc:docMk/>
            <pc:sldMk cId="1579318217" sldId="312"/>
            <ac:spMk id="111" creationId="{AFEFABFD-715F-0457-3681-4CA2D6CE13B7}"/>
          </ac:spMkLst>
        </pc:spChg>
        <pc:spChg chg="mod">
          <ac:chgData name="Paulo Renato Xavier da Silva" userId="d2fbfea9-16e8-43bd-9a0a-5c107b189f82" providerId="ADAL" clId="{1AE7BE89-210E-470C-A53E-C4BBCAEA89F6}" dt="2023-08-22T21:48:32.889" v="501"/>
          <ac:spMkLst>
            <pc:docMk/>
            <pc:sldMk cId="1579318217" sldId="312"/>
            <ac:spMk id="112" creationId="{E3C9B387-E5BF-8617-CAB8-310D8B21B1B3}"/>
          </ac:spMkLst>
        </pc:spChg>
        <pc:spChg chg="mod">
          <ac:chgData name="Paulo Renato Xavier da Silva" userId="d2fbfea9-16e8-43bd-9a0a-5c107b189f82" providerId="ADAL" clId="{1AE7BE89-210E-470C-A53E-C4BBCAEA89F6}" dt="2023-08-22T21:48:32.889" v="501"/>
          <ac:spMkLst>
            <pc:docMk/>
            <pc:sldMk cId="1579318217" sldId="312"/>
            <ac:spMk id="113" creationId="{AC71CCC4-A695-4AF6-6373-B064030378CD}"/>
          </ac:spMkLst>
        </pc:spChg>
        <pc:spChg chg="mod">
          <ac:chgData name="Paulo Renato Xavier da Silva" userId="d2fbfea9-16e8-43bd-9a0a-5c107b189f82" providerId="ADAL" clId="{1AE7BE89-210E-470C-A53E-C4BBCAEA89F6}" dt="2023-08-22T21:48:32.889" v="501"/>
          <ac:spMkLst>
            <pc:docMk/>
            <pc:sldMk cId="1579318217" sldId="312"/>
            <ac:spMk id="114" creationId="{93AA7A35-96C0-F628-CB37-BEA4CBD3B08F}"/>
          </ac:spMkLst>
        </pc:spChg>
        <pc:spChg chg="mod">
          <ac:chgData name="Paulo Renato Xavier da Silva" userId="d2fbfea9-16e8-43bd-9a0a-5c107b189f82" providerId="ADAL" clId="{1AE7BE89-210E-470C-A53E-C4BBCAEA89F6}" dt="2023-08-22T21:48:32.889" v="501"/>
          <ac:spMkLst>
            <pc:docMk/>
            <pc:sldMk cId="1579318217" sldId="312"/>
            <ac:spMk id="115" creationId="{5AC04AA8-0ADD-8A07-5541-8EB4DF0E34F2}"/>
          </ac:spMkLst>
        </pc:spChg>
        <pc:spChg chg="mod">
          <ac:chgData name="Paulo Renato Xavier da Silva" userId="d2fbfea9-16e8-43bd-9a0a-5c107b189f82" providerId="ADAL" clId="{1AE7BE89-210E-470C-A53E-C4BBCAEA89F6}" dt="2023-08-22T21:48:32.889" v="501"/>
          <ac:spMkLst>
            <pc:docMk/>
            <pc:sldMk cId="1579318217" sldId="312"/>
            <ac:spMk id="116" creationId="{4E552F5A-02E3-C64F-BBEF-3F26A856E4C7}"/>
          </ac:spMkLst>
        </pc:spChg>
        <pc:spChg chg="mod">
          <ac:chgData name="Paulo Renato Xavier da Silva" userId="d2fbfea9-16e8-43bd-9a0a-5c107b189f82" providerId="ADAL" clId="{1AE7BE89-210E-470C-A53E-C4BBCAEA89F6}" dt="2023-08-22T21:48:32.889" v="501"/>
          <ac:spMkLst>
            <pc:docMk/>
            <pc:sldMk cId="1579318217" sldId="312"/>
            <ac:spMk id="117" creationId="{49FECBD4-BF1B-C8BB-D7FB-774D503A7066}"/>
          </ac:spMkLst>
        </pc:spChg>
        <pc:spChg chg="mod">
          <ac:chgData name="Paulo Renato Xavier da Silva" userId="d2fbfea9-16e8-43bd-9a0a-5c107b189f82" providerId="ADAL" clId="{1AE7BE89-210E-470C-A53E-C4BBCAEA89F6}" dt="2023-08-22T21:48:32.889" v="501"/>
          <ac:spMkLst>
            <pc:docMk/>
            <pc:sldMk cId="1579318217" sldId="312"/>
            <ac:spMk id="118" creationId="{CD66AA0C-2895-3776-A251-A990B9A4DDCA}"/>
          </ac:spMkLst>
        </pc:spChg>
        <pc:spChg chg="mod">
          <ac:chgData name="Paulo Renato Xavier da Silva" userId="d2fbfea9-16e8-43bd-9a0a-5c107b189f82" providerId="ADAL" clId="{1AE7BE89-210E-470C-A53E-C4BBCAEA89F6}" dt="2023-08-22T21:48:32.889" v="501"/>
          <ac:spMkLst>
            <pc:docMk/>
            <pc:sldMk cId="1579318217" sldId="312"/>
            <ac:spMk id="119" creationId="{D819D023-4FAB-0FB7-3EDC-07559B035BC4}"/>
          </ac:spMkLst>
        </pc:spChg>
        <pc:spChg chg="mod">
          <ac:chgData name="Paulo Renato Xavier da Silva" userId="d2fbfea9-16e8-43bd-9a0a-5c107b189f82" providerId="ADAL" clId="{1AE7BE89-210E-470C-A53E-C4BBCAEA89F6}" dt="2023-08-22T21:48:32.889" v="501"/>
          <ac:spMkLst>
            <pc:docMk/>
            <pc:sldMk cId="1579318217" sldId="312"/>
            <ac:spMk id="120" creationId="{6CED26BD-DEA6-ABF7-C0B0-EAF6F6E65A37}"/>
          </ac:spMkLst>
        </pc:spChg>
        <pc:spChg chg="mod">
          <ac:chgData name="Paulo Renato Xavier da Silva" userId="d2fbfea9-16e8-43bd-9a0a-5c107b189f82" providerId="ADAL" clId="{1AE7BE89-210E-470C-A53E-C4BBCAEA89F6}" dt="2023-08-22T21:48:32.889" v="501"/>
          <ac:spMkLst>
            <pc:docMk/>
            <pc:sldMk cId="1579318217" sldId="312"/>
            <ac:spMk id="121" creationId="{60F785D0-46F0-0EB6-97A8-97C8403FDD33}"/>
          </ac:spMkLst>
        </pc:spChg>
        <pc:spChg chg="mod">
          <ac:chgData name="Paulo Renato Xavier da Silva" userId="d2fbfea9-16e8-43bd-9a0a-5c107b189f82" providerId="ADAL" clId="{1AE7BE89-210E-470C-A53E-C4BBCAEA89F6}" dt="2023-08-22T21:48:32.889" v="501"/>
          <ac:spMkLst>
            <pc:docMk/>
            <pc:sldMk cId="1579318217" sldId="312"/>
            <ac:spMk id="122" creationId="{20CF40BE-07D8-58A4-E105-386F7F50E983}"/>
          </ac:spMkLst>
        </pc:spChg>
        <pc:spChg chg="mod">
          <ac:chgData name="Paulo Renato Xavier da Silva" userId="d2fbfea9-16e8-43bd-9a0a-5c107b189f82" providerId="ADAL" clId="{1AE7BE89-210E-470C-A53E-C4BBCAEA89F6}" dt="2023-08-22T21:48:32.889" v="501"/>
          <ac:spMkLst>
            <pc:docMk/>
            <pc:sldMk cId="1579318217" sldId="312"/>
            <ac:spMk id="123" creationId="{95C7857D-7E88-732C-9438-ECF8F0C5CA97}"/>
          </ac:spMkLst>
        </pc:spChg>
        <pc:spChg chg="mod">
          <ac:chgData name="Paulo Renato Xavier da Silva" userId="d2fbfea9-16e8-43bd-9a0a-5c107b189f82" providerId="ADAL" clId="{1AE7BE89-210E-470C-A53E-C4BBCAEA89F6}" dt="2023-08-22T21:48:32.889" v="501"/>
          <ac:spMkLst>
            <pc:docMk/>
            <pc:sldMk cId="1579318217" sldId="312"/>
            <ac:spMk id="124" creationId="{FD5C4254-D806-BB70-B0FB-EF9CF928281B}"/>
          </ac:spMkLst>
        </pc:spChg>
        <pc:spChg chg="mod">
          <ac:chgData name="Paulo Renato Xavier da Silva" userId="d2fbfea9-16e8-43bd-9a0a-5c107b189f82" providerId="ADAL" clId="{1AE7BE89-210E-470C-A53E-C4BBCAEA89F6}" dt="2023-08-22T21:48:32.889" v="501"/>
          <ac:spMkLst>
            <pc:docMk/>
            <pc:sldMk cId="1579318217" sldId="312"/>
            <ac:spMk id="125" creationId="{C188DF9E-E304-F049-9266-42311EA79F4A}"/>
          </ac:spMkLst>
        </pc:spChg>
        <pc:spChg chg="mod">
          <ac:chgData name="Paulo Renato Xavier da Silva" userId="d2fbfea9-16e8-43bd-9a0a-5c107b189f82" providerId="ADAL" clId="{1AE7BE89-210E-470C-A53E-C4BBCAEA89F6}" dt="2023-08-22T21:48:32.889" v="501"/>
          <ac:spMkLst>
            <pc:docMk/>
            <pc:sldMk cId="1579318217" sldId="312"/>
            <ac:spMk id="126" creationId="{55FC13E6-E773-6029-9E32-82EBD4A3C5F9}"/>
          </ac:spMkLst>
        </pc:spChg>
        <pc:spChg chg="mod">
          <ac:chgData name="Paulo Renato Xavier da Silva" userId="d2fbfea9-16e8-43bd-9a0a-5c107b189f82" providerId="ADAL" clId="{1AE7BE89-210E-470C-A53E-C4BBCAEA89F6}" dt="2023-08-24T19:40:37.158" v="955" actId="20577"/>
          <ac:spMkLst>
            <pc:docMk/>
            <pc:sldMk cId="1579318217" sldId="312"/>
            <ac:spMk id="127" creationId="{64F71557-1DA8-0842-0A18-DFB078CFD1E7}"/>
          </ac:spMkLst>
        </pc:spChg>
        <pc:spChg chg="mod">
          <ac:chgData name="Paulo Renato Xavier da Silva" userId="d2fbfea9-16e8-43bd-9a0a-5c107b189f82" providerId="ADAL" clId="{1AE7BE89-210E-470C-A53E-C4BBCAEA89F6}" dt="2023-08-22T21:48:32.889" v="501"/>
          <ac:spMkLst>
            <pc:docMk/>
            <pc:sldMk cId="1579318217" sldId="312"/>
            <ac:spMk id="128" creationId="{FC01AA28-D2FA-8090-6F2A-9E33B3632CF8}"/>
          </ac:spMkLst>
        </pc:spChg>
        <pc:spChg chg="mod">
          <ac:chgData name="Paulo Renato Xavier da Silva" userId="d2fbfea9-16e8-43bd-9a0a-5c107b189f82" providerId="ADAL" clId="{1AE7BE89-210E-470C-A53E-C4BBCAEA89F6}" dt="2023-08-22T21:48:32.889" v="501"/>
          <ac:spMkLst>
            <pc:docMk/>
            <pc:sldMk cId="1579318217" sldId="312"/>
            <ac:spMk id="129" creationId="{6BD02603-3748-B1ED-6FE4-5CE39AD629BE}"/>
          </ac:spMkLst>
        </pc:spChg>
        <pc:spChg chg="mod">
          <ac:chgData name="Paulo Renato Xavier da Silva" userId="d2fbfea9-16e8-43bd-9a0a-5c107b189f82" providerId="ADAL" clId="{1AE7BE89-210E-470C-A53E-C4BBCAEA89F6}" dt="2023-08-22T21:48:32.889" v="501"/>
          <ac:spMkLst>
            <pc:docMk/>
            <pc:sldMk cId="1579318217" sldId="312"/>
            <ac:spMk id="130" creationId="{F1217E05-00B7-E6AF-2C71-8E26DD49C4E8}"/>
          </ac:spMkLst>
        </pc:spChg>
        <pc:grpChg chg="del mod">
          <ac:chgData name="Paulo Renato Xavier da Silva" userId="d2fbfea9-16e8-43bd-9a0a-5c107b189f82" providerId="ADAL" clId="{1AE7BE89-210E-470C-A53E-C4BBCAEA89F6}" dt="2023-08-22T21:47:38.230" v="499" actId="165"/>
          <ac:grpSpMkLst>
            <pc:docMk/>
            <pc:sldMk cId="1579318217" sldId="312"/>
            <ac:grpSpMk id="2" creationId="{00000000-0000-0000-0000-000000000000}"/>
          </ac:grpSpMkLst>
        </pc:grpChg>
        <pc:grpChg chg="del mod topLvl">
          <ac:chgData name="Paulo Renato Xavier da Silva" userId="d2fbfea9-16e8-43bd-9a0a-5c107b189f82" providerId="ADAL" clId="{1AE7BE89-210E-470C-A53E-C4BBCAEA89F6}" dt="2023-08-22T21:48:32.124" v="500" actId="478"/>
          <ac:grpSpMkLst>
            <pc:docMk/>
            <pc:sldMk cId="1579318217" sldId="312"/>
            <ac:grpSpMk id="4" creationId="{00000000-0000-0000-0000-000000000000}"/>
          </ac:grpSpMkLst>
        </pc:grpChg>
        <pc:grpChg chg="mod">
          <ac:chgData name="Paulo Renato Xavier da Silva" userId="d2fbfea9-16e8-43bd-9a0a-5c107b189f82" providerId="ADAL" clId="{1AE7BE89-210E-470C-A53E-C4BBCAEA89F6}" dt="2023-08-22T21:47:38.230" v="499" actId="165"/>
          <ac:grpSpMkLst>
            <pc:docMk/>
            <pc:sldMk cId="1579318217" sldId="312"/>
            <ac:grpSpMk id="5" creationId="{00000000-0000-0000-0000-000000000000}"/>
          </ac:grpSpMkLst>
        </pc:grpChg>
        <pc:grpChg chg="mod">
          <ac:chgData name="Paulo Renato Xavier da Silva" userId="d2fbfea9-16e8-43bd-9a0a-5c107b189f82" providerId="ADAL" clId="{1AE7BE89-210E-470C-A53E-C4BBCAEA89F6}" dt="2023-08-22T21:47:38.230" v="499" actId="165"/>
          <ac:grpSpMkLst>
            <pc:docMk/>
            <pc:sldMk cId="1579318217" sldId="312"/>
            <ac:grpSpMk id="6" creationId="{00000000-0000-0000-0000-000000000000}"/>
          </ac:grpSpMkLst>
        </pc:grpChg>
        <pc:grpChg chg="add mod">
          <ac:chgData name="Paulo Renato Xavier da Silva" userId="d2fbfea9-16e8-43bd-9a0a-5c107b189f82" providerId="ADAL" clId="{1AE7BE89-210E-470C-A53E-C4BBCAEA89F6}" dt="2023-08-22T21:48:32.889" v="501"/>
          <ac:grpSpMkLst>
            <pc:docMk/>
            <pc:sldMk cId="1579318217" sldId="312"/>
            <ac:grpSpMk id="36" creationId="{91F520D9-2D8C-283A-5A7C-F5CA48D35DDA}"/>
          </ac:grpSpMkLst>
        </pc:grpChg>
        <pc:grpChg chg="mod">
          <ac:chgData name="Paulo Renato Xavier da Silva" userId="d2fbfea9-16e8-43bd-9a0a-5c107b189f82" providerId="ADAL" clId="{1AE7BE89-210E-470C-A53E-C4BBCAEA89F6}" dt="2023-08-22T21:47:38.230" v="499" actId="165"/>
          <ac:grpSpMkLst>
            <pc:docMk/>
            <pc:sldMk cId="1579318217" sldId="312"/>
            <ac:grpSpMk id="37" creationId="{00000000-0000-0000-0000-000000000000}"/>
          </ac:grpSpMkLst>
        </pc:grpChg>
        <pc:grpChg chg="mod">
          <ac:chgData name="Paulo Renato Xavier da Silva" userId="d2fbfea9-16e8-43bd-9a0a-5c107b189f82" providerId="ADAL" clId="{1AE7BE89-210E-470C-A53E-C4BBCAEA89F6}" dt="2023-08-22T21:47:38.230" v="499" actId="165"/>
          <ac:grpSpMkLst>
            <pc:docMk/>
            <pc:sldMk cId="1579318217" sldId="312"/>
            <ac:grpSpMk id="38" creationId="{00000000-0000-0000-0000-000000000000}"/>
          </ac:grpSpMkLst>
        </pc:grpChg>
        <pc:grpChg chg="mod">
          <ac:chgData name="Paulo Renato Xavier da Silva" userId="d2fbfea9-16e8-43bd-9a0a-5c107b189f82" providerId="ADAL" clId="{1AE7BE89-210E-470C-A53E-C4BBCAEA89F6}" dt="2023-08-22T21:48:32.889" v="501"/>
          <ac:grpSpMkLst>
            <pc:docMk/>
            <pc:sldMk cId="1579318217" sldId="312"/>
            <ac:grpSpMk id="41" creationId="{5FC61F19-4ECC-1C74-F6CA-91834CB293FB}"/>
          </ac:grpSpMkLst>
        </pc:grpChg>
        <pc:grpChg chg="mod">
          <ac:chgData name="Paulo Renato Xavier da Silva" userId="d2fbfea9-16e8-43bd-9a0a-5c107b189f82" providerId="ADAL" clId="{1AE7BE89-210E-470C-A53E-C4BBCAEA89F6}" dt="2023-08-22T21:48:32.889" v="501"/>
          <ac:grpSpMkLst>
            <pc:docMk/>
            <pc:sldMk cId="1579318217" sldId="312"/>
            <ac:grpSpMk id="61" creationId="{F2FBAC39-0F82-E9DB-9435-E905C3402768}"/>
          </ac:grpSpMkLst>
        </pc:grpChg>
        <pc:grpChg chg="mod">
          <ac:chgData name="Paulo Renato Xavier da Silva" userId="d2fbfea9-16e8-43bd-9a0a-5c107b189f82" providerId="ADAL" clId="{1AE7BE89-210E-470C-A53E-C4BBCAEA89F6}" dt="2023-08-22T21:48:32.889" v="501"/>
          <ac:grpSpMkLst>
            <pc:docMk/>
            <pc:sldMk cId="1579318217" sldId="312"/>
            <ac:grpSpMk id="62" creationId="{FA69FF37-AA73-C216-9AAF-8C7A322B247F}"/>
          </ac:grpSpMkLst>
        </pc:grpChg>
        <pc:grpChg chg="mod">
          <ac:chgData name="Paulo Renato Xavier da Silva" userId="d2fbfea9-16e8-43bd-9a0a-5c107b189f82" providerId="ADAL" clId="{1AE7BE89-210E-470C-A53E-C4BBCAEA89F6}" dt="2023-08-22T21:48:32.889" v="501"/>
          <ac:grpSpMkLst>
            <pc:docMk/>
            <pc:sldMk cId="1579318217" sldId="312"/>
            <ac:grpSpMk id="107" creationId="{4BE68197-0CAE-70D0-2E57-0C1B22834EE7}"/>
          </ac:grpSpMkLst>
        </pc:grpChg>
        <pc:grpChg chg="mod">
          <ac:chgData name="Paulo Renato Xavier da Silva" userId="d2fbfea9-16e8-43bd-9a0a-5c107b189f82" providerId="ADAL" clId="{1AE7BE89-210E-470C-A53E-C4BBCAEA89F6}" dt="2023-08-22T21:48:32.889" v="501"/>
          <ac:grpSpMkLst>
            <pc:docMk/>
            <pc:sldMk cId="1579318217" sldId="312"/>
            <ac:grpSpMk id="108" creationId="{0CC3E812-F85E-426B-74D1-0052B073148D}"/>
          </ac:grpSpMkLst>
        </pc:grpChg>
      </pc:sldChg>
      <pc:sldChg chg="addSp delSp modSp mod">
        <pc:chgData name="Paulo Renato Xavier da Silva" userId="d2fbfea9-16e8-43bd-9a0a-5c107b189f82" providerId="ADAL" clId="{1AE7BE89-210E-470C-A53E-C4BBCAEA89F6}" dt="2023-08-24T19:42:45.121" v="965" actId="20577"/>
        <pc:sldMkLst>
          <pc:docMk/>
          <pc:sldMk cId="2827408270" sldId="314"/>
        </pc:sldMkLst>
        <pc:spChg chg="mod">
          <ac:chgData name="Paulo Renato Xavier da Silva" userId="d2fbfea9-16e8-43bd-9a0a-5c107b189f82" providerId="ADAL" clId="{1AE7BE89-210E-470C-A53E-C4BBCAEA89F6}" dt="2023-08-22T21:50:59.214" v="577" actId="14100"/>
          <ac:spMkLst>
            <pc:docMk/>
            <pc:sldMk cId="2827408270" sldId="314"/>
            <ac:spMk id="5" creationId="{00000000-0000-0000-0000-000000000000}"/>
          </ac:spMkLst>
        </pc:spChg>
        <pc:spChg chg="mod">
          <ac:chgData name="Paulo Renato Xavier da Silva" userId="d2fbfea9-16e8-43bd-9a0a-5c107b189f82" providerId="ADAL" clId="{1AE7BE89-210E-470C-A53E-C4BBCAEA89F6}" dt="2023-08-22T21:50:59.214" v="577" actId="14100"/>
          <ac:spMkLst>
            <pc:docMk/>
            <pc:sldMk cId="2827408270" sldId="314"/>
            <ac:spMk id="6" creationId="{00000000-0000-0000-0000-000000000000}"/>
          </ac:spMkLst>
        </pc:spChg>
        <pc:spChg chg="mod">
          <ac:chgData name="Paulo Renato Xavier da Silva" userId="d2fbfea9-16e8-43bd-9a0a-5c107b189f82" providerId="ADAL" clId="{1AE7BE89-210E-470C-A53E-C4BBCAEA89F6}" dt="2023-08-22T21:50:59.214" v="577" actId="14100"/>
          <ac:spMkLst>
            <pc:docMk/>
            <pc:sldMk cId="2827408270" sldId="314"/>
            <ac:spMk id="7" creationId="{00000000-0000-0000-0000-000000000000}"/>
          </ac:spMkLst>
        </pc:spChg>
        <pc:spChg chg="mod">
          <ac:chgData name="Paulo Renato Xavier da Silva" userId="d2fbfea9-16e8-43bd-9a0a-5c107b189f82" providerId="ADAL" clId="{1AE7BE89-210E-470C-A53E-C4BBCAEA89F6}" dt="2023-08-22T21:50:59.214" v="577" actId="14100"/>
          <ac:spMkLst>
            <pc:docMk/>
            <pc:sldMk cId="2827408270" sldId="314"/>
            <ac:spMk id="8" creationId="{00000000-0000-0000-0000-000000000000}"/>
          </ac:spMkLst>
        </pc:spChg>
        <pc:spChg chg="mod">
          <ac:chgData name="Paulo Renato Xavier da Silva" userId="d2fbfea9-16e8-43bd-9a0a-5c107b189f82" providerId="ADAL" clId="{1AE7BE89-210E-470C-A53E-C4BBCAEA89F6}" dt="2023-08-22T21:50:59.214" v="577" actId="14100"/>
          <ac:spMkLst>
            <pc:docMk/>
            <pc:sldMk cId="2827408270" sldId="314"/>
            <ac:spMk id="9" creationId="{00000000-0000-0000-0000-000000000000}"/>
          </ac:spMkLst>
        </pc:spChg>
        <pc:spChg chg="mod">
          <ac:chgData name="Paulo Renato Xavier da Silva" userId="d2fbfea9-16e8-43bd-9a0a-5c107b189f82" providerId="ADAL" clId="{1AE7BE89-210E-470C-A53E-C4BBCAEA89F6}" dt="2023-08-22T21:50:59.214" v="577" actId="14100"/>
          <ac:spMkLst>
            <pc:docMk/>
            <pc:sldMk cId="2827408270" sldId="314"/>
            <ac:spMk id="12" creationId="{00000000-0000-0000-0000-000000000000}"/>
          </ac:spMkLst>
        </pc:spChg>
        <pc:spChg chg="mod">
          <ac:chgData name="Paulo Renato Xavier da Silva" userId="d2fbfea9-16e8-43bd-9a0a-5c107b189f82" providerId="ADAL" clId="{1AE7BE89-210E-470C-A53E-C4BBCAEA89F6}" dt="2023-08-22T21:50:59.214" v="577" actId="14100"/>
          <ac:spMkLst>
            <pc:docMk/>
            <pc:sldMk cId="2827408270" sldId="314"/>
            <ac:spMk id="13" creationId="{00000000-0000-0000-0000-000000000000}"/>
          </ac:spMkLst>
        </pc:spChg>
        <pc:spChg chg="mod">
          <ac:chgData name="Paulo Renato Xavier da Silva" userId="d2fbfea9-16e8-43bd-9a0a-5c107b189f82" providerId="ADAL" clId="{1AE7BE89-210E-470C-A53E-C4BBCAEA89F6}" dt="2023-08-22T21:50:59.214" v="577" actId="14100"/>
          <ac:spMkLst>
            <pc:docMk/>
            <pc:sldMk cId="2827408270" sldId="314"/>
            <ac:spMk id="14" creationId="{00000000-0000-0000-0000-000000000000}"/>
          </ac:spMkLst>
        </pc:spChg>
        <pc:spChg chg="mod">
          <ac:chgData name="Paulo Renato Xavier da Silva" userId="d2fbfea9-16e8-43bd-9a0a-5c107b189f82" providerId="ADAL" clId="{1AE7BE89-210E-470C-A53E-C4BBCAEA89F6}" dt="2023-08-22T21:50:59.214" v="577" actId="14100"/>
          <ac:spMkLst>
            <pc:docMk/>
            <pc:sldMk cId="2827408270" sldId="314"/>
            <ac:spMk id="15" creationId="{00000000-0000-0000-0000-000000000000}"/>
          </ac:spMkLst>
        </pc:spChg>
        <pc:spChg chg="mod">
          <ac:chgData name="Paulo Renato Xavier da Silva" userId="d2fbfea9-16e8-43bd-9a0a-5c107b189f82" providerId="ADAL" clId="{1AE7BE89-210E-470C-A53E-C4BBCAEA89F6}" dt="2023-08-22T21:50:59.214" v="577" actId="14100"/>
          <ac:spMkLst>
            <pc:docMk/>
            <pc:sldMk cId="2827408270" sldId="314"/>
            <ac:spMk id="16" creationId="{00000000-0000-0000-0000-000000000000}"/>
          </ac:spMkLst>
        </pc:spChg>
        <pc:spChg chg="mod">
          <ac:chgData name="Paulo Renato Xavier da Silva" userId="d2fbfea9-16e8-43bd-9a0a-5c107b189f82" providerId="ADAL" clId="{1AE7BE89-210E-470C-A53E-C4BBCAEA89F6}" dt="2023-08-22T21:50:59.214" v="577" actId="14100"/>
          <ac:spMkLst>
            <pc:docMk/>
            <pc:sldMk cId="2827408270" sldId="314"/>
            <ac:spMk id="18" creationId="{00000000-0000-0000-0000-000000000000}"/>
          </ac:spMkLst>
        </pc:spChg>
        <pc:spChg chg="mod">
          <ac:chgData name="Paulo Renato Xavier da Silva" userId="d2fbfea9-16e8-43bd-9a0a-5c107b189f82" providerId="ADAL" clId="{1AE7BE89-210E-470C-A53E-C4BBCAEA89F6}" dt="2023-08-22T21:50:59.214" v="577" actId="14100"/>
          <ac:spMkLst>
            <pc:docMk/>
            <pc:sldMk cId="2827408270" sldId="314"/>
            <ac:spMk id="19" creationId="{00000000-0000-0000-0000-000000000000}"/>
          </ac:spMkLst>
        </pc:spChg>
        <pc:spChg chg="mod">
          <ac:chgData name="Paulo Renato Xavier da Silva" userId="d2fbfea9-16e8-43bd-9a0a-5c107b189f82" providerId="ADAL" clId="{1AE7BE89-210E-470C-A53E-C4BBCAEA89F6}" dt="2023-08-22T21:50:59.214" v="577" actId="14100"/>
          <ac:spMkLst>
            <pc:docMk/>
            <pc:sldMk cId="2827408270" sldId="314"/>
            <ac:spMk id="20" creationId="{00000000-0000-0000-0000-000000000000}"/>
          </ac:spMkLst>
        </pc:spChg>
        <pc:spChg chg="mod">
          <ac:chgData name="Paulo Renato Xavier da Silva" userId="d2fbfea9-16e8-43bd-9a0a-5c107b189f82" providerId="ADAL" clId="{1AE7BE89-210E-470C-A53E-C4BBCAEA89F6}" dt="2023-08-22T21:51:26.302" v="578" actId="108"/>
          <ac:spMkLst>
            <pc:docMk/>
            <pc:sldMk cId="2827408270" sldId="314"/>
            <ac:spMk id="21" creationId="{00000000-0000-0000-0000-000000000000}"/>
          </ac:spMkLst>
        </pc:spChg>
        <pc:spChg chg="mod">
          <ac:chgData name="Paulo Renato Xavier da Silva" userId="d2fbfea9-16e8-43bd-9a0a-5c107b189f82" providerId="ADAL" clId="{1AE7BE89-210E-470C-A53E-C4BBCAEA89F6}" dt="2023-08-22T21:50:59.214" v="577" actId="14100"/>
          <ac:spMkLst>
            <pc:docMk/>
            <pc:sldMk cId="2827408270" sldId="314"/>
            <ac:spMk id="22" creationId="{00000000-0000-0000-0000-000000000000}"/>
          </ac:spMkLst>
        </pc:spChg>
        <pc:spChg chg="mod">
          <ac:chgData name="Paulo Renato Xavier da Silva" userId="d2fbfea9-16e8-43bd-9a0a-5c107b189f82" providerId="ADAL" clId="{1AE7BE89-210E-470C-A53E-C4BBCAEA89F6}" dt="2023-08-24T19:42:36.462" v="957"/>
          <ac:spMkLst>
            <pc:docMk/>
            <pc:sldMk cId="2827408270" sldId="314"/>
            <ac:spMk id="23" creationId="{CAEA9FE3-603D-E50D-F45A-94EC234C7F67}"/>
          </ac:spMkLst>
        </pc:spChg>
        <pc:spChg chg="mod">
          <ac:chgData name="Paulo Renato Xavier da Silva" userId="d2fbfea9-16e8-43bd-9a0a-5c107b189f82" providerId="ADAL" clId="{1AE7BE89-210E-470C-A53E-C4BBCAEA89F6}" dt="2023-08-22T21:50:59.214" v="577" actId="14100"/>
          <ac:spMkLst>
            <pc:docMk/>
            <pc:sldMk cId="2827408270" sldId="314"/>
            <ac:spMk id="24" creationId="{00000000-0000-0000-0000-000000000000}"/>
          </ac:spMkLst>
        </pc:spChg>
        <pc:spChg chg="mod">
          <ac:chgData name="Paulo Renato Xavier da Silva" userId="d2fbfea9-16e8-43bd-9a0a-5c107b189f82" providerId="ADAL" clId="{1AE7BE89-210E-470C-A53E-C4BBCAEA89F6}" dt="2023-08-24T19:42:36.462" v="957"/>
          <ac:spMkLst>
            <pc:docMk/>
            <pc:sldMk cId="2827408270" sldId="314"/>
            <ac:spMk id="25" creationId="{90A2130E-4CEE-C281-1905-5EE9B310C51D}"/>
          </ac:spMkLst>
        </pc:spChg>
        <pc:spChg chg="mod">
          <ac:chgData name="Paulo Renato Xavier da Silva" userId="d2fbfea9-16e8-43bd-9a0a-5c107b189f82" providerId="ADAL" clId="{1AE7BE89-210E-470C-A53E-C4BBCAEA89F6}" dt="2023-08-24T19:42:36.462" v="957"/>
          <ac:spMkLst>
            <pc:docMk/>
            <pc:sldMk cId="2827408270" sldId="314"/>
            <ac:spMk id="26" creationId="{2CF78F07-B187-5737-F00F-0AE0663324EF}"/>
          </ac:spMkLst>
        </pc:spChg>
        <pc:spChg chg="mod">
          <ac:chgData name="Paulo Renato Xavier da Silva" userId="d2fbfea9-16e8-43bd-9a0a-5c107b189f82" providerId="ADAL" clId="{1AE7BE89-210E-470C-A53E-C4BBCAEA89F6}" dt="2023-08-24T19:42:36.462" v="957"/>
          <ac:spMkLst>
            <pc:docMk/>
            <pc:sldMk cId="2827408270" sldId="314"/>
            <ac:spMk id="27" creationId="{C71D6795-1EF8-F7CF-385F-805A379FC42C}"/>
          </ac:spMkLst>
        </pc:spChg>
        <pc:spChg chg="mod">
          <ac:chgData name="Paulo Renato Xavier da Silva" userId="d2fbfea9-16e8-43bd-9a0a-5c107b189f82" providerId="ADAL" clId="{1AE7BE89-210E-470C-A53E-C4BBCAEA89F6}" dt="2023-08-24T19:42:36.462" v="957"/>
          <ac:spMkLst>
            <pc:docMk/>
            <pc:sldMk cId="2827408270" sldId="314"/>
            <ac:spMk id="28" creationId="{B08DDB37-4315-DE2E-1DB2-A87E592841B0}"/>
          </ac:spMkLst>
        </pc:spChg>
        <pc:spChg chg="mod">
          <ac:chgData name="Paulo Renato Xavier da Silva" userId="d2fbfea9-16e8-43bd-9a0a-5c107b189f82" providerId="ADAL" clId="{1AE7BE89-210E-470C-A53E-C4BBCAEA89F6}" dt="2023-08-22T21:50:59.214" v="577" actId="14100"/>
          <ac:spMkLst>
            <pc:docMk/>
            <pc:sldMk cId="2827408270" sldId="314"/>
            <ac:spMk id="31" creationId="{00000000-0000-0000-0000-000000000000}"/>
          </ac:spMkLst>
        </pc:spChg>
        <pc:spChg chg="mod">
          <ac:chgData name="Paulo Renato Xavier da Silva" userId="d2fbfea9-16e8-43bd-9a0a-5c107b189f82" providerId="ADAL" clId="{1AE7BE89-210E-470C-A53E-C4BBCAEA89F6}" dt="2023-08-22T21:50:59.214" v="577" actId="14100"/>
          <ac:spMkLst>
            <pc:docMk/>
            <pc:sldMk cId="2827408270" sldId="314"/>
            <ac:spMk id="32" creationId="{00000000-0000-0000-0000-000000000000}"/>
          </ac:spMkLst>
        </pc:spChg>
        <pc:spChg chg="mod">
          <ac:chgData name="Paulo Renato Xavier da Silva" userId="d2fbfea9-16e8-43bd-9a0a-5c107b189f82" providerId="ADAL" clId="{1AE7BE89-210E-470C-A53E-C4BBCAEA89F6}" dt="2023-08-22T21:50:59.214" v="577" actId="14100"/>
          <ac:spMkLst>
            <pc:docMk/>
            <pc:sldMk cId="2827408270" sldId="314"/>
            <ac:spMk id="33" creationId="{00000000-0000-0000-0000-000000000000}"/>
          </ac:spMkLst>
        </pc:spChg>
        <pc:spChg chg="mod">
          <ac:chgData name="Paulo Renato Xavier da Silva" userId="d2fbfea9-16e8-43bd-9a0a-5c107b189f82" providerId="ADAL" clId="{1AE7BE89-210E-470C-A53E-C4BBCAEA89F6}" dt="2023-08-22T21:50:59.214" v="577" actId="14100"/>
          <ac:spMkLst>
            <pc:docMk/>
            <pc:sldMk cId="2827408270" sldId="314"/>
            <ac:spMk id="34" creationId="{00000000-0000-0000-0000-000000000000}"/>
          </ac:spMkLst>
        </pc:spChg>
        <pc:spChg chg="mod">
          <ac:chgData name="Paulo Renato Xavier da Silva" userId="d2fbfea9-16e8-43bd-9a0a-5c107b189f82" providerId="ADAL" clId="{1AE7BE89-210E-470C-A53E-C4BBCAEA89F6}" dt="2023-08-22T21:50:59.214" v="577" actId="14100"/>
          <ac:spMkLst>
            <pc:docMk/>
            <pc:sldMk cId="2827408270" sldId="314"/>
            <ac:spMk id="35" creationId="{00000000-0000-0000-0000-000000000000}"/>
          </ac:spMkLst>
        </pc:spChg>
        <pc:spChg chg="mod">
          <ac:chgData name="Paulo Renato Xavier da Silva" userId="d2fbfea9-16e8-43bd-9a0a-5c107b189f82" providerId="ADAL" clId="{1AE7BE89-210E-470C-A53E-C4BBCAEA89F6}" dt="2023-08-22T21:50:59.214" v="577" actId="14100"/>
          <ac:spMkLst>
            <pc:docMk/>
            <pc:sldMk cId="2827408270" sldId="314"/>
            <ac:spMk id="36" creationId="{00000000-0000-0000-0000-000000000000}"/>
          </ac:spMkLst>
        </pc:spChg>
        <pc:spChg chg="mod">
          <ac:chgData name="Paulo Renato Xavier da Silva" userId="d2fbfea9-16e8-43bd-9a0a-5c107b189f82" providerId="ADAL" clId="{1AE7BE89-210E-470C-A53E-C4BBCAEA89F6}" dt="2023-08-22T21:50:59.214" v="577" actId="14100"/>
          <ac:spMkLst>
            <pc:docMk/>
            <pc:sldMk cId="2827408270" sldId="314"/>
            <ac:spMk id="37" creationId="{00000000-0000-0000-0000-000000000000}"/>
          </ac:spMkLst>
        </pc:spChg>
        <pc:spChg chg="mod">
          <ac:chgData name="Paulo Renato Xavier da Silva" userId="d2fbfea9-16e8-43bd-9a0a-5c107b189f82" providerId="ADAL" clId="{1AE7BE89-210E-470C-A53E-C4BBCAEA89F6}" dt="2023-08-22T21:50:59.214" v="577" actId="14100"/>
          <ac:spMkLst>
            <pc:docMk/>
            <pc:sldMk cId="2827408270" sldId="314"/>
            <ac:spMk id="38" creationId="{00000000-0000-0000-0000-000000000000}"/>
          </ac:spMkLst>
        </pc:spChg>
        <pc:spChg chg="mod">
          <ac:chgData name="Paulo Renato Xavier da Silva" userId="d2fbfea9-16e8-43bd-9a0a-5c107b189f82" providerId="ADAL" clId="{1AE7BE89-210E-470C-A53E-C4BBCAEA89F6}" dt="2023-08-22T21:50:59.214" v="577" actId="14100"/>
          <ac:spMkLst>
            <pc:docMk/>
            <pc:sldMk cId="2827408270" sldId="314"/>
            <ac:spMk id="39" creationId="{00000000-0000-0000-0000-000000000000}"/>
          </ac:spMkLst>
        </pc:spChg>
        <pc:spChg chg="mod">
          <ac:chgData name="Paulo Renato Xavier da Silva" userId="d2fbfea9-16e8-43bd-9a0a-5c107b189f82" providerId="ADAL" clId="{1AE7BE89-210E-470C-A53E-C4BBCAEA89F6}" dt="2023-08-22T21:50:59.214" v="577" actId="14100"/>
          <ac:spMkLst>
            <pc:docMk/>
            <pc:sldMk cId="2827408270" sldId="314"/>
            <ac:spMk id="40" creationId="{00000000-0000-0000-0000-000000000000}"/>
          </ac:spMkLst>
        </pc:spChg>
        <pc:spChg chg="mod">
          <ac:chgData name="Paulo Renato Xavier da Silva" userId="d2fbfea9-16e8-43bd-9a0a-5c107b189f82" providerId="ADAL" clId="{1AE7BE89-210E-470C-A53E-C4BBCAEA89F6}" dt="2023-08-24T19:42:36.462" v="957"/>
          <ac:spMkLst>
            <pc:docMk/>
            <pc:sldMk cId="2827408270" sldId="314"/>
            <ac:spMk id="41" creationId="{2331B0DE-9F5D-1C97-F273-9027FA689902}"/>
          </ac:spMkLst>
        </pc:spChg>
        <pc:spChg chg="mod">
          <ac:chgData name="Paulo Renato Xavier da Silva" userId="d2fbfea9-16e8-43bd-9a0a-5c107b189f82" providerId="ADAL" clId="{1AE7BE89-210E-470C-A53E-C4BBCAEA89F6}" dt="2023-08-24T19:42:36.462" v="957"/>
          <ac:spMkLst>
            <pc:docMk/>
            <pc:sldMk cId="2827408270" sldId="314"/>
            <ac:spMk id="42" creationId="{BE17B1DA-2A60-7C39-2012-C4612BADF683}"/>
          </ac:spMkLst>
        </pc:spChg>
        <pc:spChg chg="mod">
          <ac:chgData name="Paulo Renato Xavier da Silva" userId="d2fbfea9-16e8-43bd-9a0a-5c107b189f82" providerId="ADAL" clId="{1AE7BE89-210E-470C-A53E-C4BBCAEA89F6}" dt="2023-08-24T19:42:36.462" v="957"/>
          <ac:spMkLst>
            <pc:docMk/>
            <pc:sldMk cId="2827408270" sldId="314"/>
            <ac:spMk id="43" creationId="{F7618CEF-AED2-EE61-51FC-9A9EF94DDCD8}"/>
          </ac:spMkLst>
        </pc:spChg>
        <pc:spChg chg="mod">
          <ac:chgData name="Paulo Renato Xavier da Silva" userId="d2fbfea9-16e8-43bd-9a0a-5c107b189f82" providerId="ADAL" clId="{1AE7BE89-210E-470C-A53E-C4BBCAEA89F6}" dt="2023-08-24T19:42:36.462" v="957"/>
          <ac:spMkLst>
            <pc:docMk/>
            <pc:sldMk cId="2827408270" sldId="314"/>
            <ac:spMk id="44" creationId="{F3D77C4F-2B5C-26B1-3C8E-BF1FEF21D8F7}"/>
          </ac:spMkLst>
        </pc:spChg>
        <pc:spChg chg="mod">
          <ac:chgData name="Paulo Renato Xavier da Silva" userId="d2fbfea9-16e8-43bd-9a0a-5c107b189f82" providerId="ADAL" clId="{1AE7BE89-210E-470C-A53E-C4BBCAEA89F6}" dt="2023-08-24T19:42:45.121" v="965" actId="20577"/>
          <ac:spMkLst>
            <pc:docMk/>
            <pc:sldMk cId="2827408270" sldId="314"/>
            <ac:spMk id="45" creationId="{D215548F-A359-C1B6-DF63-CE065571F339}"/>
          </ac:spMkLst>
        </pc:spChg>
        <pc:spChg chg="mod">
          <ac:chgData name="Paulo Renato Xavier da Silva" userId="d2fbfea9-16e8-43bd-9a0a-5c107b189f82" providerId="ADAL" clId="{1AE7BE89-210E-470C-A53E-C4BBCAEA89F6}" dt="2023-08-24T19:42:36.462" v="957"/>
          <ac:spMkLst>
            <pc:docMk/>
            <pc:sldMk cId="2827408270" sldId="314"/>
            <ac:spMk id="47" creationId="{BF05B9DB-9724-E8F6-16D2-7E6574C81CBD}"/>
          </ac:spMkLst>
        </pc:spChg>
        <pc:spChg chg="mod">
          <ac:chgData name="Paulo Renato Xavier da Silva" userId="d2fbfea9-16e8-43bd-9a0a-5c107b189f82" providerId="ADAL" clId="{1AE7BE89-210E-470C-A53E-C4BBCAEA89F6}" dt="2023-08-24T19:42:36.462" v="957"/>
          <ac:spMkLst>
            <pc:docMk/>
            <pc:sldMk cId="2827408270" sldId="314"/>
            <ac:spMk id="48" creationId="{BD08BCD0-47CE-2F32-4CD8-FC4624757226}"/>
          </ac:spMkLst>
        </pc:spChg>
        <pc:spChg chg="mod">
          <ac:chgData name="Paulo Renato Xavier da Silva" userId="d2fbfea9-16e8-43bd-9a0a-5c107b189f82" providerId="ADAL" clId="{1AE7BE89-210E-470C-A53E-C4BBCAEA89F6}" dt="2023-08-24T19:42:36.462" v="957"/>
          <ac:spMkLst>
            <pc:docMk/>
            <pc:sldMk cId="2827408270" sldId="314"/>
            <ac:spMk id="49" creationId="{899FEF47-3B50-9CEE-FBF4-F0C237F647D8}"/>
          </ac:spMkLst>
        </pc:spChg>
        <pc:spChg chg="mod">
          <ac:chgData name="Paulo Renato Xavier da Silva" userId="d2fbfea9-16e8-43bd-9a0a-5c107b189f82" providerId="ADAL" clId="{1AE7BE89-210E-470C-A53E-C4BBCAEA89F6}" dt="2023-08-24T19:42:36.462" v="957"/>
          <ac:spMkLst>
            <pc:docMk/>
            <pc:sldMk cId="2827408270" sldId="314"/>
            <ac:spMk id="50" creationId="{DFE2A6B4-E7AA-B0E2-FF4F-3C070263D002}"/>
          </ac:spMkLst>
        </pc:spChg>
        <pc:spChg chg="mod">
          <ac:chgData name="Paulo Renato Xavier da Silva" userId="d2fbfea9-16e8-43bd-9a0a-5c107b189f82" providerId="ADAL" clId="{1AE7BE89-210E-470C-A53E-C4BBCAEA89F6}" dt="2023-08-24T19:42:36.462" v="957"/>
          <ac:spMkLst>
            <pc:docMk/>
            <pc:sldMk cId="2827408270" sldId="314"/>
            <ac:spMk id="51" creationId="{D64AD2C7-50BE-1C69-23C7-B30DE1730EF6}"/>
          </ac:spMkLst>
        </pc:spChg>
        <pc:spChg chg="mod">
          <ac:chgData name="Paulo Renato Xavier da Silva" userId="d2fbfea9-16e8-43bd-9a0a-5c107b189f82" providerId="ADAL" clId="{1AE7BE89-210E-470C-A53E-C4BBCAEA89F6}" dt="2023-08-24T19:42:36.462" v="957"/>
          <ac:spMkLst>
            <pc:docMk/>
            <pc:sldMk cId="2827408270" sldId="314"/>
            <ac:spMk id="52" creationId="{90C940BC-C173-00E7-4B25-DFF28831D92C}"/>
          </ac:spMkLst>
        </pc:spChg>
        <pc:spChg chg="mod">
          <ac:chgData name="Paulo Renato Xavier da Silva" userId="d2fbfea9-16e8-43bd-9a0a-5c107b189f82" providerId="ADAL" clId="{1AE7BE89-210E-470C-A53E-C4BBCAEA89F6}" dt="2023-08-24T19:42:36.462" v="957"/>
          <ac:spMkLst>
            <pc:docMk/>
            <pc:sldMk cId="2827408270" sldId="314"/>
            <ac:spMk id="53" creationId="{E3D1EA46-3F64-6B2C-FF5A-95956CEF39DC}"/>
          </ac:spMkLst>
        </pc:spChg>
        <pc:spChg chg="mod">
          <ac:chgData name="Paulo Renato Xavier da Silva" userId="d2fbfea9-16e8-43bd-9a0a-5c107b189f82" providerId="ADAL" clId="{1AE7BE89-210E-470C-A53E-C4BBCAEA89F6}" dt="2023-08-24T19:42:36.462" v="957"/>
          <ac:spMkLst>
            <pc:docMk/>
            <pc:sldMk cId="2827408270" sldId="314"/>
            <ac:spMk id="54" creationId="{17458017-D7C7-8491-7F3D-20FB9FE6365C}"/>
          </ac:spMkLst>
        </pc:spChg>
        <pc:spChg chg="mod">
          <ac:chgData name="Paulo Renato Xavier da Silva" userId="d2fbfea9-16e8-43bd-9a0a-5c107b189f82" providerId="ADAL" clId="{1AE7BE89-210E-470C-A53E-C4BBCAEA89F6}" dt="2023-08-24T19:42:36.462" v="957"/>
          <ac:spMkLst>
            <pc:docMk/>
            <pc:sldMk cId="2827408270" sldId="314"/>
            <ac:spMk id="55" creationId="{AEDFC62E-9D87-3018-58A0-A20215CBD22D}"/>
          </ac:spMkLst>
        </pc:spChg>
        <pc:spChg chg="mod">
          <ac:chgData name="Paulo Renato Xavier da Silva" userId="d2fbfea9-16e8-43bd-9a0a-5c107b189f82" providerId="ADAL" clId="{1AE7BE89-210E-470C-A53E-C4BBCAEA89F6}" dt="2023-08-24T19:42:36.462" v="957"/>
          <ac:spMkLst>
            <pc:docMk/>
            <pc:sldMk cId="2827408270" sldId="314"/>
            <ac:spMk id="56" creationId="{E4CFEFA2-4B93-37F5-AEAD-70169A97F92A}"/>
          </ac:spMkLst>
        </pc:spChg>
        <pc:spChg chg="mod">
          <ac:chgData name="Paulo Renato Xavier da Silva" userId="d2fbfea9-16e8-43bd-9a0a-5c107b189f82" providerId="ADAL" clId="{1AE7BE89-210E-470C-A53E-C4BBCAEA89F6}" dt="2023-08-24T19:42:36.462" v="957"/>
          <ac:spMkLst>
            <pc:docMk/>
            <pc:sldMk cId="2827408270" sldId="314"/>
            <ac:spMk id="57" creationId="{7EA0D898-5DFB-857B-29CA-03B7B45999B1}"/>
          </ac:spMkLst>
        </pc:spChg>
        <pc:spChg chg="mod">
          <ac:chgData name="Paulo Renato Xavier da Silva" userId="d2fbfea9-16e8-43bd-9a0a-5c107b189f82" providerId="ADAL" clId="{1AE7BE89-210E-470C-A53E-C4BBCAEA89F6}" dt="2023-08-24T19:42:36.462" v="957"/>
          <ac:spMkLst>
            <pc:docMk/>
            <pc:sldMk cId="2827408270" sldId="314"/>
            <ac:spMk id="58" creationId="{F0089401-A0C2-92FC-CFAA-67520CC4DE14}"/>
          </ac:spMkLst>
        </pc:spChg>
        <pc:spChg chg="mod">
          <ac:chgData name="Paulo Renato Xavier da Silva" userId="d2fbfea9-16e8-43bd-9a0a-5c107b189f82" providerId="ADAL" clId="{1AE7BE89-210E-470C-A53E-C4BBCAEA89F6}" dt="2023-08-24T19:42:36.462" v="957"/>
          <ac:spMkLst>
            <pc:docMk/>
            <pc:sldMk cId="2827408270" sldId="314"/>
            <ac:spMk id="59" creationId="{75D91EF5-C81B-E9DA-994D-62845533B47B}"/>
          </ac:spMkLst>
        </pc:spChg>
        <pc:spChg chg="mod">
          <ac:chgData name="Paulo Renato Xavier da Silva" userId="d2fbfea9-16e8-43bd-9a0a-5c107b189f82" providerId="ADAL" clId="{1AE7BE89-210E-470C-A53E-C4BBCAEA89F6}" dt="2023-08-24T19:42:36.462" v="957"/>
          <ac:spMkLst>
            <pc:docMk/>
            <pc:sldMk cId="2827408270" sldId="314"/>
            <ac:spMk id="60" creationId="{14F1D38D-F5EA-80EF-5284-C718BC69CF89}"/>
          </ac:spMkLst>
        </pc:spChg>
        <pc:spChg chg="mod">
          <ac:chgData name="Paulo Renato Xavier da Silva" userId="d2fbfea9-16e8-43bd-9a0a-5c107b189f82" providerId="ADAL" clId="{1AE7BE89-210E-470C-A53E-C4BBCAEA89F6}" dt="2023-08-24T19:42:36.462" v="957"/>
          <ac:spMkLst>
            <pc:docMk/>
            <pc:sldMk cId="2827408270" sldId="314"/>
            <ac:spMk id="61" creationId="{734185BB-4C50-1B63-1870-9F768B063925}"/>
          </ac:spMkLst>
        </pc:spChg>
        <pc:spChg chg="mod">
          <ac:chgData name="Paulo Renato Xavier da Silva" userId="d2fbfea9-16e8-43bd-9a0a-5c107b189f82" providerId="ADAL" clId="{1AE7BE89-210E-470C-A53E-C4BBCAEA89F6}" dt="2023-08-24T19:42:36.462" v="957"/>
          <ac:spMkLst>
            <pc:docMk/>
            <pc:sldMk cId="2827408270" sldId="314"/>
            <ac:spMk id="62" creationId="{DFEED6CA-E728-9901-4E26-203308FA650A}"/>
          </ac:spMkLst>
        </pc:spChg>
        <pc:grpChg chg="add mod">
          <ac:chgData name="Paulo Renato Xavier da Silva" userId="d2fbfea9-16e8-43bd-9a0a-5c107b189f82" providerId="ADAL" clId="{1AE7BE89-210E-470C-A53E-C4BBCAEA89F6}" dt="2023-08-24T19:42:36.462" v="957"/>
          <ac:grpSpMkLst>
            <pc:docMk/>
            <pc:sldMk cId="2827408270" sldId="314"/>
            <ac:grpSpMk id="2" creationId="{90DB4E82-3622-404D-376B-D7FF02CA8595}"/>
          </ac:grpSpMkLst>
        </pc:grpChg>
        <pc:grpChg chg="del mod">
          <ac:chgData name="Paulo Renato Xavier da Silva" userId="d2fbfea9-16e8-43bd-9a0a-5c107b189f82" providerId="ADAL" clId="{1AE7BE89-210E-470C-A53E-C4BBCAEA89F6}" dt="2023-08-24T19:42:35.671" v="956" actId="478"/>
          <ac:grpSpMkLst>
            <pc:docMk/>
            <pc:sldMk cId="2827408270" sldId="314"/>
            <ac:grpSpMk id="4" creationId="{00000000-0000-0000-0000-000000000000}"/>
          </ac:grpSpMkLst>
        </pc:grpChg>
        <pc:grpChg chg="mod">
          <ac:chgData name="Paulo Renato Xavier da Silva" userId="d2fbfea9-16e8-43bd-9a0a-5c107b189f82" providerId="ADAL" clId="{1AE7BE89-210E-470C-A53E-C4BBCAEA89F6}" dt="2023-08-22T21:50:59.214" v="577" actId="14100"/>
          <ac:grpSpMkLst>
            <pc:docMk/>
            <pc:sldMk cId="2827408270" sldId="314"/>
            <ac:grpSpMk id="10" creationId="{00000000-0000-0000-0000-000000000000}"/>
          </ac:grpSpMkLst>
        </pc:grpChg>
        <pc:grpChg chg="mod">
          <ac:chgData name="Paulo Renato Xavier da Silva" userId="d2fbfea9-16e8-43bd-9a0a-5c107b189f82" providerId="ADAL" clId="{1AE7BE89-210E-470C-A53E-C4BBCAEA89F6}" dt="2023-08-22T21:50:59.214" v="577" actId="14100"/>
          <ac:grpSpMkLst>
            <pc:docMk/>
            <pc:sldMk cId="2827408270" sldId="314"/>
            <ac:grpSpMk id="11" creationId="{00000000-0000-0000-0000-000000000000}"/>
          </ac:grpSpMkLst>
        </pc:grpChg>
        <pc:grpChg chg="mod">
          <ac:chgData name="Paulo Renato Xavier da Silva" userId="d2fbfea9-16e8-43bd-9a0a-5c107b189f82" providerId="ADAL" clId="{1AE7BE89-210E-470C-A53E-C4BBCAEA89F6}" dt="2023-08-22T21:50:59.214" v="577" actId="14100"/>
          <ac:grpSpMkLst>
            <pc:docMk/>
            <pc:sldMk cId="2827408270" sldId="314"/>
            <ac:grpSpMk id="17" creationId="{00000000-0000-0000-0000-000000000000}"/>
          </ac:grpSpMkLst>
        </pc:grpChg>
        <pc:grpChg chg="mod">
          <ac:chgData name="Paulo Renato Xavier da Silva" userId="d2fbfea9-16e8-43bd-9a0a-5c107b189f82" providerId="ADAL" clId="{1AE7BE89-210E-470C-A53E-C4BBCAEA89F6}" dt="2023-08-24T19:42:36.462" v="957"/>
          <ac:grpSpMkLst>
            <pc:docMk/>
            <pc:sldMk cId="2827408270" sldId="314"/>
            <ac:grpSpMk id="29" creationId="{3B622D70-D7C2-1083-24FE-9797E8692FAC}"/>
          </ac:grpSpMkLst>
        </pc:grpChg>
        <pc:grpChg chg="mod">
          <ac:chgData name="Paulo Renato Xavier da Silva" userId="d2fbfea9-16e8-43bd-9a0a-5c107b189f82" providerId="ADAL" clId="{1AE7BE89-210E-470C-A53E-C4BBCAEA89F6}" dt="2023-08-24T19:42:36.462" v="957"/>
          <ac:grpSpMkLst>
            <pc:docMk/>
            <pc:sldMk cId="2827408270" sldId="314"/>
            <ac:grpSpMk id="30" creationId="{3C913BDC-7722-2A63-4D43-E7EA0E3626AF}"/>
          </ac:grpSpMkLst>
        </pc:grpChg>
        <pc:grpChg chg="mod">
          <ac:chgData name="Paulo Renato Xavier da Silva" userId="d2fbfea9-16e8-43bd-9a0a-5c107b189f82" providerId="ADAL" clId="{1AE7BE89-210E-470C-A53E-C4BBCAEA89F6}" dt="2023-08-24T19:42:36.462" v="957"/>
          <ac:grpSpMkLst>
            <pc:docMk/>
            <pc:sldMk cId="2827408270" sldId="314"/>
            <ac:grpSpMk id="46" creationId="{D9D371CC-4CAA-BD3F-70E9-1C3351C77C9F}"/>
          </ac:grpSpMkLst>
        </pc:grpChg>
      </pc:sldChg>
      <pc:sldChg chg="modSp mod">
        <pc:chgData name="Paulo Renato Xavier da Silva" userId="d2fbfea9-16e8-43bd-9a0a-5c107b189f82" providerId="ADAL" clId="{1AE7BE89-210E-470C-A53E-C4BBCAEA89F6}" dt="2023-08-24T19:46:37.233" v="1090" actId="20577"/>
        <pc:sldMkLst>
          <pc:docMk/>
          <pc:sldMk cId="2927905925" sldId="315"/>
        </pc:sldMkLst>
        <pc:spChg chg="mod">
          <ac:chgData name="Paulo Renato Xavier da Silva" userId="d2fbfea9-16e8-43bd-9a0a-5c107b189f82" providerId="ADAL" clId="{1AE7BE89-210E-470C-A53E-C4BBCAEA89F6}" dt="2023-08-24T19:45:28.090" v="1066" actId="14100"/>
          <ac:spMkLst>
            <pc:docMk/>
            <pc:sldMk cId="2927905925" sldId="315"/>
            <ac:spMk id="4"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5"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6"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7"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8"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9"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10"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11"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12"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13"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14"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15"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16" creationId="{00000000-0000-0000-0000-000000000000}"/>
          </ac:spMkLst>
        </pc:spChg>
        <pc:spChg chg="mod">
          <ac:chgData name="Paulo Renato Xavier da Silva" userId="d2fbfea9-16e8-43bd-9a0a-5c107b189f82" providerId="ADAL" clId="{1AE7BE89-210E-470C-A53E-C4BBCAEA89F6}" dt="2023-08-24T19:45:47.803" v="1077" actId="6549"/>
          <ac:spMkLst>
            <pc:docMk/>
            <pc:sldMk cId="2927905925" sldId="315"/>
            <ac:spMk id="17"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18"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19"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20" creationId="{00000000-0000-0000-0000-000000000000}"/>
          </ac:spMkLst>
        </pc:spChg>
        <pc:spChg chg="mod">
          <ac:chgData name="Paulo Renato Xavier da Silva" userId="d2fbfea9-16e8-43bd-9a0a-5c107b189f82" providerId="ADAL" clId="{1AE7BE89-210E-470C-A53E-C4BBCAEA89F6}" dt="2023-08-24T19:45:40.435" v="1076" actId="20577"/>
          <ac:spMkLst>
            <pc:docMk/>
            <pc:sldMk cId="2927905925" sldId="315"/>
            <ac:spMk id="21"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22"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23"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24" creationId="{00000000-0000-0000-0000-000000000000}"/>
          </ac:spMkLst>
        </pc:spChg>
        <pc:spChg chg="mod">
          <ac:chgData name="Paulo Renato Xavier da Silva" userId="d2fbfea9-16e8-43bd-9a0a-5c107b189f82" providerId="ADAL" clId="{1AE7BE89-210E-470C-A53E-C4BBCAEA89F6}" dt="2023-08-24T19:46:07.563" v="1078" actId="20577"/>
          <ac:spMkLst>
            <pc:docMk/>
            <pc:sldMk cId="2927905925" sldId="315"/>
            <ac:spMk id="25"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26"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27"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28"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29"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30"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31"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32"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33"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34"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35"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38"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39"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40"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41" creationId="{00000000-0000-0000-0000-000000000000}"/>
          </ac:spMkLst>
        </pc:spChg>
        <pc:spChg chg="mod">
          <ac:chgData name="Paulo Renato Xavier da Silva" userId="d2fbfea9-16e8-43bd-9a0a-5c107b189f82" providerId="ADAL" clId="{1AE7BE89-210E-470C-A53E-C4BBCAEA89F6}" dt="2023-08-24T19:46:37.233" v="1090" actId="20577"/>
          <ac:spMkLst>
            <pc:docMk/>
            <pc:sldMk cId="2927905925" sldId="315"/>
            <ac:spMk id="42" creationId="{00000000-0000-0000-0000-000000000000}"/>
          </ac:spMkLst>
        </pc:spChg>
        <pc:spChg chg="mod">
          <ac:chgData name="Paulo Renato Xavier da Silva" userId="d2fbfea9-16e8-43bd-9a0a-5c107b189f82" providerId="ADAL" clId="{1AE7BE89-210E-470C-A53E-C4BBCAEA89F6}" dt="2023-08-24T19:46:22.004" v="1082" actId="20577"/>
          <ac:spMkLst>
            <pc:docMk/>
            <pc:sldMk cId="2927905925" sldId="315"/>
            <ac:spMk id="43" creationId="{00000000-0000-0000-0000-000000000000}"/>
          </ac:spMkLst>
        </pc:spChg>
        <pc:spChg chg="mod">
          <ac:chgData name="Paulo Renato Xavier da Silva" userId="d2fbfea9-16e8-43bd-9a0a-5c107b189f82" providerId="ADAL" clId="{1AE7BE89-210E-470C-A53E-C4BBCAEA89F6}" dt="2023-08-24T19:46:28.755" v="1084" actId="20577"/>
          <ac:spMkLst>
            <pc:docMk/>
            <pc:sldMk cId="2927905925" sldId="315"/>
            <ac:spMk id="44"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45"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60"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61"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62"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63"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64" creationId="{00000000-0000-0000-0000-000000000000}"/>
          </ac:spMkLst>
        </pc:spChg>
        <pc:spChg chg="mod">
          <ac:chgData name="Paulo Renato Xavier da Silva" userId="d2fbfea9-16e8-43bd-9a0a-5c107b189f82" providerId="ADAL" clId="{1AE7BE89-210E-470C-A53E-C4BBCAEA89F6}" dt="2023-08-24T19:45:28.090" v="1066" actId="14100"/>
          <ac:spMkLst>
            <pc:docMk/>
            <pc:sldMk cId="2927905925" sldId="315"/>
            <ac:spMk id="65" creationId="{00000000-0000-0000-0000-000000000000}"/>
          </ac:spMkLst>
        </pc:spChg>
        <pc:grpChg chg="mod">
          <ac:chgData name="Paulo Renato Xavier da Silva" userId="d2fbfea9-16e8-43bd-9a0a-5c107b189f82" providerId="ADAL" clId="{1AE7BE89-210E-470C-A53E-C4BBCAEA89F6}" dt="2023-08-24T19:45:28.090" v="1066" actId="14100"/>
          <ac:grpSpMkLst>
            <pc:docMk/>
            <pc:sldMk cId="2927905925" sldId="315"/>
            <ac:grpSpMk id="2" creationId="{00000000-0000-0000-0000-000000000000}"/>
          </ac:grpSpMkLst>
        </pc:grpChg>
        <pc:grpChg chg="mod">
          <ac:chgData name="Paulo Renato Xavier da Silva" userId="d2fbfea9-16e8-43bd-9a0a-5c107b189f82" providerId="ADAL" clId="{1AE7BE89-210E-470C-A53E-C4BBCAEA89F6}" dt="2023-08-24T19:45:28.090" v="1066" actId="14100"/>
          <ac:grpSpMkLst>
            <pc:docMk/>
            <pc:sldMk cId="2927905925" sldId="315"/>
            <ac:grpSpMk id="37" creationId="{00000000-0000-0000-0000-000000000000}"/>
          </ac:grpSpMkLst>
        </pc:grpChg>
      </pc:sldChg>
      <pc:sldChg chg="modSp mod">
        <pc:chgData name="Paulo Renato Xavier da Silva" userId="d2fbfea9-16e8-43bd-9a0a-5c107b189f82" providerId="ADAL" clId="{1AE7BE89-210E-470C-A53E-C4BBCAEA89F6}" dt="2023-08-24T19:48:44.843" v="1133" actId="1036"/>
        <pc:sldMkLst>
          <pc:docMk/>
          <pc:sldMk cId="2507027533" sldId="317"/>
        </pc:sldMkLst>
        <pc:spChg chg="mod">
          <ac:chgData name="Paulo Renato Xavier da Silva" userId="d2fbfea9-16e8-43bd-9a0a-5c107b189f82" providerId="ADAL" clId="{1AE7BE89-210E-470C-A53E-C4BBCAEA89F6}" dt="2023-08-24T19:48:44.843" v="1133" actId="1036"/>
          <ac:spMkLst>
            <pc:docMk/>
            <pc:sldMk cId="2507027533" sldId="317"/>
            <ac:spMk id="5"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6"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7"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8"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9"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11"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12"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13"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14"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15"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16"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18"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19"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20"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21"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22"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23"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24"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25"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26"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27"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28"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29"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31"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32"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33"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35"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36"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37"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38"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39" creationId="{00000000-0000-0000-0000-000000000000}"/>
          </ac:spMkLst>
        </pc:spChg>
        <pc:spChg chg="mod">
          <ac:chgData name="Paulo Renato Xavier da Silva" userId="d2fbfea9-16e8-43bd-9a0a-5c107b189f82" providerId="ADAL" clId="{1AE7BE89-210E-470C-A53E-C4BBCAEA89F6}" dt="2023-08-24T19:48:44.843" v="1133" actId="1036"/>
          <ac:spMkLst>
            <pc:docMk/>
            <pc:sldMk cId="2507027533" sldId="317"/>
            <ac:spMk id="40" creationId="{00000000-0000-0000-0000-000000000000}"/>
          </ac:spMkLst>
        </pc:spChg>
        <pc:grpChg chg="mod">
          <ac:chgData name="Paulo Renato Xavier da Silva" userId="d2fbfea9-16e8-43bd-9a0a-5c107b189f82" providerId="ADAL" clId="{1AE7BE89-210E-470C-A53E-C4BBCAEA89F6}" dt="2023-08-24T19:48:44.843" v="1133" actId="1036"/>
          <ac:grpSpMkLst>
            <pc:docMk/>
            <pc:sldMk cId="2507027533" sldId="317"/>
            <ac:grpSpMk id="17" creationId="{00000000-0000-0000-0000-000000000000}"/>
          </ac:grpSpMkLst>
        </pc:grpChg>
        <pc:grpChg chg="mod">
          <ac:chgData name="Paulo Renato Xavier da Silva" userId="d2fbfea9-16e8-43bd-9a0a-5c107b189f82" providerId="ADAL" clId="{1AE7BE89-210E-470C-A53E-C4BBCAEA89F6}" dt="2023-08-24T19:48:44.843" v="1133" actId="1036"/>
          <ac:grpSpMkLst>
            <pc:docMk/>
            <pc:sldMk cId="2507027533" sldId="317"/>
            <ac:grpSpMk id="30" creationId="{00000000-0000-0000-0000-000000000000}"/>
          </ac:grpSpMkLst>
        </pc:grpChg>
        <pc:grpChg chg="mod">
          <ac:chgData name="Paulo Renato Xavier da Silva" userId="d2fbfea9-16e8-43bd-9a0a-5c107b189f82" providerId="ADAL" clId="{1AE7BE89-210E-470C-A53E-C4BBCAEA89F6}" dt="2023-08-24T19:48:44.843" v="1133" actId="1036"/>
          <ac:grpSpMkLst>
            <pc:docMk/>
            <pc:sldMk cId="2507027533" sldId="317"/>
            <ac:grpSpMk id="34" creationId="{00000000-0000-0000-0000-000000000000}"/>
          </ac:grpSpMkLst>
        </pc:grpChg>
        <pc:picChg chg="mod">
          <ac:chgData name="Paulo Renato Xavier da Silva" userId="d2fbfea9-16e8-43bd-9a0a-5c107b189f82" providerId="ADAL" clId="{1AE7BE89-210E-470C-A53E-C4BBCAEA89F6}" dt="2023-08-24T19:48:44.843" v="1133" actId="1036"/>
          <ac:picMkLst>
            <pc:docMk/>
            <pc:sldMk cId="2507027533" sldId="317"/>
            <ac:picMk id="10" creationId="{00000000-0000-0000-0000-000000000000}"/>
          </ac:picMkLst>
        </pc:picChg>
        <pc:picChg chg="mod">
          <ac:chgData name="Paulo Renato Xavier da Silva" userId="d2fbfea9-16e8-43bd-9a0a-5c107b189f82" providerId="ADAL" clId="{1AE7BE89-210E-470C-A53E-C4BBCAEA89F6}" dt="2023-08-24T19:48:44.843" v="1133" actId="1036"/>
          <ac:picMkLst>
            <pc:docMk/>
            <pc:sldMk cId="2507027533" sldId="317"/>
            <ac:picMk id="41" creationId="{00000000-0000-0000-0000-000000000000}"/>
          </ac:picMkLst>
        </pc:picChg>
        <pc:picChg chg="mod">
          <ac:chgData name="Paulo Renato Xavier da Silva" userId="d2fbfea9-16e8-43bd-9a0a-5c107b189f82" providerId="ADAL" clId="{1AE7BE89-210E-470C-A53E-C4BBCAEA89F6}" dt="2023-08-24T19:48:44.843" v="1133" actId="1036"/>
          <ac:picMkLst>
            <pc:docMk/>
            <pc:sldMk cId="2507027533" sldId="317"/>
            <ac:picMk id="42" creationId="{00000000-0000-0000-0000-000000000000}"/>
          </ac:picMkLst>
        </pc:picChg>
        <pc:picChg chg="mod">
          <ac:chgData name="Paulo Renato Xavier da Silva" userId="d2fbfea9-16e8-43bd-9a0a-5c107b189f82" providerId="ADAL" clId="{1AE7BE89-210E-470C-A53E-C4BBCAEA89F6}" dt="2023-08-24T19:48:44.843" v="1133" actId="1036"/>
          <ac:picMkLst>
            <pc:docMk/>
            <pc:sldMk cId="2507027533" sldId="317"/>
            <ac:picMk id="43" creationId="{00000000-0000-0000-0000-000000000000}"/>
          </ac:picMkLst>
        </pc:picChg>
        <pc:picChg chg="mod">
          <ac:chgData name="Paulo Renato Xavier da Silva" userId="d2fbfea9-16e8-43bd-9a0a-5c107b189f82" providerId="ADAL" clId="{1AE7BE89-210E-470C-A53E-C4BBCAEA89F6}" dt="2023-08-24T19:48:44.843" v="1133" actId="1036"/>
          <ac:picMkLst>
            <pc:docMk/>
            <pc:sldMk cId="2507027533" sldId="317"/>
            <ac:picMk id="44" creationId="{00000000-0000-0000-0000-000000000000}"/>
          </ac:picMkLst>
        </pc:picChg>
      </pc:sldChg>
      <pc:sldChg chg="modSp mod">
        <pc:chgData name="Paulo Renato Xavier da Silva" userId="d2fbfea9-16e8-43bd-9a0a-5c107b189f82" providerId="ADAL" clId="{1AE7BE89-210E-470C-A53E-C4BBCAEA89F6}" dt="2023-08-24T19:55:09.256" v="1241" actId="20577"/>
        <pc:sldMkLst>
          <pc:docMk/>
          <pc:sldMk cId="191230703" sldId="318"/>
        </pc:sldMkLst>
        <pc:spChg chg="mod">
          <ac:chgData name="Paulo Renato Xavier da Silva" userId="d2fbfea9-16e8-43bd-9a0a-5c107b189f82" providerId="ADAL" clId="{1AE7BE89-210E-470C-A53E-C4BBCAEA89F6}" dt="2023-08-24T19:49:33.748" v="1147" actId="1076"/>
          <ac:spMkLst>
            <pc:docMk/>
            <pc:sldMk cId="191230703" sldId="318"/>
            <ac:spMk id="3" creationId="{00000000-0000-0000-0000-000000000000}"/>
          </ac:spMkLst>
        </pc:spChg>
        <pc:spChg chg="mod">
          <ac:chgData name="Paulo Renato Xavier da Silva" userId="d2fbfea9-16e8-43bd-9a0a-5c107b189f82" providerId="ADAL" clId="{1AE7BE89-210E-470C-A53E-C4BBCAEA89F6}" dt="2023-08-24T19:55:09.256" v="1241" actId="20577"/>
          <ac:spMkLst>
            <pc:docMk/>
            <pc:sldMk cId="191230703" sldId="318"/>
            <ac:spMk id="4" creationId="{00000000-0000-0000-0000-000000000000}"/>
          </ac:spMkLst>
        </pc:spChg>
        <pc:spChg chg="mod">
          <ac:chgData name="Paulo Renato Xavier da Silva" userId="d2fbfea9-16e8-43bd-9a0a-5c107b189f82" providerId="ADAL" clId="{1AE7BE89-210E-470C-A53E-C4BBCAEA89F6}" dt="2023-08-24T19:53:15.913" v="1240" actId="1038"/>
          <ac:spMkLst>
            <pc:docMk/>
            <pc:sldMk cId="191230703" sldId="318"/>
            <ac:spMk id="34" creationId="{00000000-0000-0000-0000-000000000000}"/>
          </ac:spMkLst>
        </pc:spChg>
        <pc:spChg chg="mod">
          <ac:chgData name="Paulo Renato Xavier da Silva" userId="d2fbfea9-16e8-43bd-9a0a-5c107b189f82" providerId="ADAL" clId="{1AE7BE89-210E-470C-A53E-C4BBCAEA89F6}" dt="2023-08-24T19:53:15.913" v="1240" actId="1038"/>
          <ac:spMkLst>
            <pc:docMk/>
            <pc:sldMk cId="191230703" sldId="318"/>
            <ac:spMk id="35" creationId="{00000000-0000-0000-0000-000000000000}"/>
          </ac:spMkLst>
        </pc:spChg>
        <pc:spChg chg="mod">
          <ac:chgData name="Paulo Renato Xavier da Silva" userId="d2fbfea9-16e8-43bd-9a0a-5c107b189f82" providerId="ADAL" clId="{1AE7BE89-210E-470C-A53E-C4BBCAEA89F6}" dt="2023-08-24T19:53:15.913" v="1240" actId="1038"/>
          <ac:spMkLst>
            <pc:docMk/>
            <pc:sldMk cId="191230703" sldId="318"/>
            <ac:spMk id="36" creationId="{00000000-0000-0000-0000-000000000000}"/>
          </ac:spMkLst>
        </pc:spChg>
        <pc:spChg chg="mod">
          <ac:chgData name="Paulo Renato Xavier da Silva" userId="d2fbfea9-16e8-43bd-9a0a-5c107b189f82" providerId="ADAL" clId="{1AE7BE89-210E-470C-A53E-C4BBCAEA89F6}" dt="2023-08-24T19:53:15.913" v="1240" actId="1038"/>
          <ac:spMkLst>
            <pc:docMk/>
            <pc:sldMk cId="191230703" sldId="318"/>
            <ac:spMk id="37" creationId="{00000000-0000-0000-0000-000000000000}"/>
          </ac:spMkLst>
        </pc:spChg>
        <pc:spChg chg="mod">
          <ac:chgData name="Paulo Renato Xavier da Silva" userId="d2fbfea9-16e8-43bd-9a0a-5c107b189f82" providerId="ADAL" clId="{1AE7BE89-210E-470C-A53E-C4BBCAEA89F6}" dt="2023-08-24T19:53:15.913" v="1240" actId="1038"/>
          <ac:spMkLst>
            <pc:docMk/>
            <pc:sldMk cId="191230703" sldId="318"/>
            <ac:spMk id="38" creationId="{00000000-0000-0000-0000-000000000000}"/>
          </ac:spMkLst>
        </pc:spChg>
        <pc:spChg chg="mod">
          <ac:chgData name="Paulo Renato Xavier da Silva" userId="d2fbfea9-16e8-43bd-9a0a-5c107b189f82" providerId="ADAL" clId="{1AE7BE89-210E-470C-A53E-C4BBCAEA89F6}" dt="2023-08-24T19:53:15.913" v="1240" actId="1038"/>
          <ac:spMkLst>
            <pc:docMk/>
            <pc:sldMk cId="191230703" sldId="318"/>
            <ac:spMk id="39" creationId="{00000000-0000-0000-0000-000000000000}"/>
          </ac:spMkLst>
        </pc:spChg>
        <pc:spChg chg="mod">
          <ac:chgData name="Paulo Renato Xavier da Silva" userId="d2fbfea9-16e8-43bd-9a0a-5c107b189f82" providerId="ADAL" clId="{1AE7BE89-210E-470C-A53E-C4BBCAEA89F6}" dt="2023-08-24T19:53:15.913" v="1240" actId="1038"/>
          <ac:spMkLst>
            <pc:docMk/>
            <pc:sldMk cId="191230703" sldId="318"/>
            <ac:spMk id="40" creationId="{00000000-0000-0000-0000-000000000000}"/>
          </ac:spMkLst>
        </pc:spChg>
        <pc:spChg chg="mod">
          <ac:chgData name="Paulo Renato Xavier da Silva" userId="d2fbfea9-16e8-43bd-9a0a-5c107b189f82" providerId="ADAL" clId="{1AE7BE89-210E-470C-A53E-C4BBCAEA89F6}" dt="2023-08-24T19:53:15.913" v="1240" actId="1038"/>
          <ac:spMkLst>
            <pc:docMk/>
            <pc:sldMk cId="191230703" sldId="318"/>
            <ac:spMk id="41" creationId="{00000000-0000-0000-0000-000000000000}"/>
          </ac:spMkLst>
        </pc:spChg>
        <pc:spChg chg="mod">
          <ac:chgData name="Paulo Renato Xavier da Silva" userId="d2fbfea9-16e8-43bd-9a0a-5c107b189f82" providerId="ADAL" clId="{1AE7BE89-210E-470C-A53E-C4BBCAEA89F6}" dt="2023-08-24T19:53:15.913" v="1240" actId="1038"/>
          <ac:spMkLst>
            <pc:docMk/>
            <pc:sldMk cId="191230703" sldId="318"/>
            <ac:spMk id="42" creationId="{00000000-0000-0000-0000-000000000000}"/>
          </ac:spMkLst>
        </pc:spChg>
        <pc:spChg chg="mod">
          <ac:chgData name="Paulo Renato Xavier da Silva" userId="d2fbfea9-16e8-43bd-9a0a-5c107b189f82" providerId="ADAL" clId="{1AE7BE89-210E-470C-A53E-C4BBCAEA89F6}" dt="2023-08-24T19:53:15.913" v="1240" actId="1038"/>
          <ac:spMkLst>
            <pc:docMk/>
            <pc:sldMk cId="191230703" sldId="318"/>
            <ac:spMk id="43" creationId="{00000000-0000-0000-0000-000000000000}"/>
          </ac:spMkLst>
        </pc:spChg>
        <pc:spChg chg="mod">
          <ac:chgData name="Paulo Renato Xavier da Silva" userId="d2fbfea9-16e8-43bd-9a0a-5c107b189f82" providerId="ADAL" clId="{1AE7BE89-210E-470C-A53E-C4BBCAEA89F6}" dt="2023-08-24T19:53:15.913" v="1240" actId="1038"/>
          <ac:spMkLst>
            <pc:docMk/>
            <pc:sldMk cId="191230703" sldId="318"/>
            <ac:spMk id="44" creationId="{00000000-0000-0000-0000-000000000000}"/>
          </ac:spMkLst>
        </pc:spChg>
        <pc:spChg chg="mod">
          <ac:chgData name="Paulo Renato Xavier da Silva" userId="d2fbfea9-16e8-43bd-9a0a-5c107b189f82" providerId="ADAL" clId="{1AE7BE89-210E-470C-A53E-C4BBCAEA89F6}" dt="2023-08-24T19:53:15.913" v="1240" actId="1038"/>
          <ac:spMkLst>
            <pc:docMk/>
            <pc:sldMk cId="191230703" sldId="318"/>
            <ac:spMk id="45" creationId="{00000000-0000-0000-0000-000000000000}"/>
          </ac:spMkLst>
        </pc:spChg>
        <pc:spChg chg="mod">
          <ac:chgData name="Paulo Renato Xavier da Silva" userId="d2fbfea9-16e8-43bd-9a0a-5c107b189f82" providerId="ADAL" clId="{1AE7BE89-210E-470C-A53E-C4BBCAEA89F6}" dt="2023-08-24T19:53:15.913" v="1240" actId="1038"/>
          <ac:spMkLst>
            <pc:docMk/>
            <pc:sldMk cId="191230703" sldId="318"/>
            <ac:spMk id="46" creationId="{00000000-0000-0000-0000-000000000000}"/>
          </ac:spMkLst>
        </pc:spChg>
        <pc:spChg chg="mod">
          <ac:chgData name="Paulo Renato Xavier da Silva" userId="d2fbfea9-16e8-43bd-9a0a-5c107b189f82" providerId="ADAL" clId="{1AE7BE89-210E-470C-A53E-C4BBCAEA89F6}" dt="2023-08-24T19:53:15.913" v="1240" actId="1038"/>
          <ac:spMkLst>
            <pc:docMk/>
            <pc:sldMk cId="191230703" sldId="318"/>
            <ac:spMk id="47" creationId="{00000000-0000-0000-0000-000000000000}"/>
          </ac:spMkLst>
        </pc:spChg>
        <pc:spChg chg="mod">
          <ac:chgData name="Paulo Renato Xavier da Silva" userId="d2fbfea9-16e8-43bd-9a0a-5c107b189f82" providerId="ADAL" clId="{1AE7BE89-210E-470C-A53E-C4BBCAEA89F6}" dt="2023-08-24T19:53:15.913" v="1240" actId="1038"/>
          <ac:spMkLst>
            <pc:docMk/>
            <pc:sldMk cId="191230703" sldId="318"/>
            <ac:spMk id="48" creationId="{00000000-0000-0000-0000-000000000000}"/>
          </ac:spMkLst>
        </pc:spChg>
        <pc:spChg chg="mod">
          <ac:chgData name="Paulo Renato Xavier da Silva" userId="d2fbfea9-16e8-43bd-9a0a-5c107b189f82" providerId="ADAL" clId="{1AE7BE89-210E-470C-A53E-C4BBCAEA89F6}" dt="2023-08-24T19:53:15.913" v="1240" actId="1038"/>
          <ac:spMkLst>
            <pc:docMk/>
            <pc:sldMk cId="191230703" sldId="318"/>
            <ac:spMk id="49" creationId="{00000000-0000-0000-0000-000000000000}"/>
          </ac:spMkLst>
        </pc:spChg>
        <pc:spChg chg="mod">
          <ac:chgData name="Paulo Renato Xavier da Silva" userId="d2fbfea9-16e8-43bd-9a0a-5c107b189f82" providerId="ADAL" clId="{1AE7BE89-210E-470C-A53E-C4BBCAEA89F6}" dt="2023-08-24T19:53:15.913" v="1240" actId="1038"/>
          <ac:spMkLst>
            <pc:docMk/>
            <pc:sldMk cId="191230703" sldId="318"/>
            <ac:spMk id="50" creationId="{00000000-0000-0000-0000-000000000000}"/>
          </ac:spMkLst>
        </pc:spChg>
        <pc:spChg chg="mod">
          <ac:chgData name="Paulo Renato Xavier da Silva" userId="d2fbfea9-16e8-43bd-9a0a-5c107b189f82" providerId="ADAL" clId="{1AE7BE89-210E-470C-A53E-C4BBCAEA89F6}" dt="2023-08-24T19:53:15.913" v="1240" actId="1038"/>
          <ac:spMkLst>
            <pc:docMk/>
            <pc:sldMk cId="191230703" sldId="318"/>
            <ac:spMk id="51" creationId="{00000000-0000-0000-0000-000000000000}"/>
          </ac:spMkLst>
        </pc:spChg>
        <pc:spChg chg="mod">
          <ac:chgData name="Paulo Renato Xavier da Silva" userId="d2fbfea9-16e8-43bd-9a0a-5c107b189f82" providerId="ADAL" clId="{1AE7BE89-210E-470C-A53E-C4BBCAEA89F6}" dt="2023-08-24T19:53:15.913" v="1240" actId="1038"/>
          <ac:spMkLst>
            <pc:docMk/>
            <pc:sldMk cId="191230703" sldId="318"/>
            <ac:spMk id="52" creationId="{00000000-0000-0000-0000-000000000000}"/>
          </ac:spMkLst>
        </pc:spChg>
        <pc:spChg chg="mod">
          <ac:chgData name="Paulo Renato Xavier da Silva" userId="d2fbfea9-16e8-43bd-9a0a-5c107b189f82" providerId="ADAL" clId="{1AE7BE89-210E-470C-A53E-C4BBCAEA89F6}" dt="2023-08-24T19:53:15.913" v="1240" actId="1038"/>
          <ac:spMkLst>
            <pc:docMk/>
            <pc:sldMk cId="191230703" sldId="318"/>
            <ac:spMk id="53" creationId="{00000000-0000-0000-0000-000000000000}"/>
          </ac:spMkLst>
        </pc:spChg>
        <pc:spChg chg="mod">
          <ac:chgData name="Paulo Renato Xavier da Silva" userId="d2fbfea9-16e8-43bd-9a0a-5c107b189f82" providerId="ADAL" clId="{1AE7BE89-210E-470C-A53E-C4BBCAEA89F6}" dt="2023-08-24T19:53:15.913" v="1240" actId="1038"/>
          <ac:spMkLst>
            <pc:docMk/>
            <pc:sldMk cId="191230703" sldId="318"/>
            <ac:spMk id="54" creationId="{00000000-0000-0000-0000-000000000000}"/>
          </ac:spMkLst>
        </pc:spChg>
        <pc:spChg chg="mod">
          <ac:chgData name="Paulo Renato Xavier da Silva" userId="d2fbfea9-16e8-43bd-9a0a-5c107b189f82" providerId="ADAL" clId="{1AE7BE89-210E-470C-A53E-C4BBCAEA89F6}" dt="2023-08-24T19:53:15.913" v="1240" actId="1038"/>
          <ac:spMkLst>
            <pc:docMk/>
            <pc:sldMk cId="191230703" sldId="318"/>
            <ac:spMk id="55" creationId="{00000000-0000-0000-0000-000000000000}"/>
          </ac:spMkLst>
        </pc:spChg>
        <pc:spChg chg="mod">
          <ac:chgData name="Paulo Renato Xavier da Silva" userId="d2fbfea9-16e8-43bd-9a0a-5c107b189f82" providerId="ADAL" clId="{1AE7BE89-210E-470C-A53E-C4BBCAEA89F6}" dt="2023-08-24T19:53:15.913" v="1240" actId="1038"/>
          <ac:spMkLst>
            <pc:docMk/>
            <pc:sldMk cId="191230703" sldId="318"/>
            <ac:spMk id="56" creationId="{00000000-0000-0000-0000-000000000000}"/>
          </ac:spMkLst>
        </pc:spChg>
        <pc:spChg chg="mod">
          <ac:chgData name="Paulo Renato Xavier da Silva" userId="d2fbfea9-16e8-43bd-9a0a-5c107b189f82" providerId="ADAL" clId="{1AE7BE89-210E-470C-A53E-C4BBCAEA89F6}" dt="2023-08-24T19:53:15.913" v="1240" actId="1038"/>
          <ac:spMkLst>
            <pc:docMk/>
            <pc:sldMk cId="191230703" sldId="318"/>
            <ac:spMk id="57" creationId="{00000000-0000-0000-0000-000000000000}"/>
          </ac:spMkLst>
        </pc:spChg>
        <pc:spChg chg="mod">
          <ac:chgData name="Paulo Renato Xavier da Silva" userId="d2fbfea9-16e8-43bd-9a0a-5c107b189f82" providerId="ADAL" clId="{1AE7BE89-210E-470C-A53E-C4BBCAEA89F6}" dt="2023-08-24T19:53:15.913" v="1240" actId="1038"/>
          <ac:spMkLst>
            <pc:docMk/>
            <pc:sldMk cId="191230703" sldId="318"/>
            <ac:spMk id="58" creationId="{00000000-0000-0000-0000-000000000000}"/>
          </ac:spMkLst>
        </pc:spChg>
        <pc:spChg chg="mod">
          <ac:chgData name="Paulo Renato Xavier da Silva" userId="d2fbfea9-16e8-43bd-9a0a-5c107b189f82" providerId="ADAL" clId="{1AE7BE89-210E-470C-A53E-C4BBCAEA89F6}" dt="2023-08-24T19:53:15.913" v="1240" actId="1038"/>
          <ac:spMkLst>
            <pc:docMk/>
            <pc:sldMk cId="191230703" sldId="318"/>
            <ac:spMk id="59" creationId="{00000000-0000-0000-0000-000000000000}"/>
          </ac:spMkLst>
        </pc:spChg>
        <pc:spChg chg="mod">
          <ac:chgData name="Paulo Renato Xavier da Silva" userId="d2fbfea9-16e8-43bd-9a0a-5c107b189f82" providerId="ADAL" clId="{1AE7BE89-210E-470C-A53E-C4BBCAEA89F6}" dt="2023-08-24T19:53:15.913" v="1240" actId="1038"/>
          <ac:spMkLst>
            <pc:docMk/>
            <pc:sldMk cId="191230703" sldId="318"/>
            <ac:spMk id="67" creationId="{00000000-0000-0000-0000-000000000000}"/>
          </ac:spMkLst>
        </pc:spChg>
        <pc:grpChg chg="mod">
          <ac:chgData name="Paulo Renato Xavier da Silva" userId="d2fbfea9-16e8-43bd-9a0a-5c107b189f82" providerId="ADAL" clId="{1AE7BE89-210E-470C-A53E-C4BBCAEA89F6}" dt="2023-08-24T19:53:15.913" v="1240" actId="1038"/>
          <ac:grpSpMkLst>
            <pc:docMk/>
            <pc:sldMk cId="191230703" sldId="318"/>
            <ac:grpSpMk id="2" creationId="{00000000-0000-0000-0000-000000000000}"/>
          </ac:grpSpMkLst>
        </pc:grpChg>
      </pc:sldChg>
      <pc:sldChg chg="modSp mod">
        <pc:chgData name="Paulo Renato Xavier da Silva" userId="d2fbfea9-16e8-43bd-9a0a-5c107b189f82" providerId="ADAL" clId="{1AE7BE89-210E-470C-A53E-C4BBCAEA89F6}" dt="2023-08-24T19:59:35.607" v="1342" actId="20577"/>
        <pc:sldMkLst>
          <pc:docMk/>
          <pc:sldMk cId="3911408914" sldId="320"/>
        </pc:sldMkLst>
        <pc:spChg chg="mod">
          <ac:chgData name="Paulo Renato Xavier da Silva" userId="d2fbfea9-16e8-43bd-9a0a-5c107b189f82" providerId="ADAL" clId="{1AE7BE89-210E-470C-A53E-C4BBCAEA89F6}" dt="2023-08-24T19:56:57.834" v="1295" actId="20577"/>
          <ac:spMkLst>
            <pc:docMk/>
            <pc:sldMk cId="3911408914" sldId="320"/>
            <ac:spMk id="4" creationId="{00000000-0000-0000-0000-000000000000}"/>
          </ac:spMkLst>
        </pc:spChg>
        <pc:spChg chg="mod">
          <ac:chgData name="Paulo Renato Xavier da Silva" userId="d2fbfea9-16e8-43bd-9a0a-5c107b189f82" providerId="ADAL" clId="{1AE7BE89-210E-470C-A53E-C4BBCAEA89F6}" dt="2023-08-24T19:58:09.769" v="1325" actId="20577"/>
          <ac:spMkLst>
            <pc:docMk/>
            <pc:sldMk cId="3911408914" sldId="320"/>
            <ac:spMk id="7" creationId="{00000000-0000-0000-0000-000000000000}"/>
          </ac:spMkLst>
        </pc:spChg>
        <pc:spChg chg="mod">
          <ac:chgData name="Paulo Renato Xavier da Silva" userId="d2fbfea9-16e8-43bd-9a0a-5c107b189f82" providerId="ADAL" clId="{1AE7BE89-210E-470C-A53E-C4BBCAEA89F6}" dt="2023-08-24T19:58:57.304" v="1335" actId="20577"/>
          <ac:spMkLst>
            <pc:docMk/>
            <pc:sldMk cId="3911408914" sldId="320"/>
            <ac:spMk id="9" creationId="{00000000-0000-0000-0000-000000000000}"/>
          </ac:spMkLst>
        </pc:spChg>
        <pc:spChg chg="mod">
          <ac:chgData name="Paulo Renato Xavier da Silva" userId="d2fbfea9-16e8-43bd-9a0a-5c107b189f82" providerId="ADAL" clId="{1AE7BE89-210E-470C-A53E-C4BBCAEA89F6}" dt="2023-08-24T19:59:17.149" v="1337" actId="20577"/>
          <ac:spMkLst>
            <pc:docMk/>
            <pc:sldMk cId="3911408914" sldId="320"/>
            <ac:spMk id="11" creationId="{00000000-0000-0000-0000-000000000000}"/>
          </ac:spMkLst>
        </pc:spChg>
        <pc:spChg chg="mod">
          <ac:chgData name="Paulo Renato Xavier da Silva" userId="d2fbfea9-16e8-43bd-9a0a-5c107b189f82" providerId="ADAL" clId="{1AE7BE89-210E-470C-A53E-C4BBCAEA89F6}" dt="2023-08-24T19:59:35.607" v="1342" actId="20577"/>
          <ac:spMkLst>
            <pc:docMk/>
            <pc:sldMk cId="3911408914" sldId="320"/>
            <ac:spMk id="14" creationId="{00000000-0000-0000-0000-000000000000}"/>
          </ac:spMkLst>
        </pc:spChg>
        <pc:spChg chg="mod">
          <ac:chgData name="Paulo Renato Xavier da Silva" userId="d2fbfea9-16e8-43bd-9a0a-5c107b189f82" providerId="ADAL" clId="{1AE7BE89-210E-470C-A53E-C4BBCAEA89F6}" dt="2023-08-24T19:55:24.603" v="1243" actId="20577"/>
          <ac:spMkLst>
            <pc:docMk/>
            <pc:sldMk cId="3911408914" sldId="320"/>
            <ac:spMk id="23" creationId="{00000000-0000-0000-0000-000000000000}"/>
          </ac:spMkLst>
        </pc:spChg>
        <pc:spChg chg="mod">
          <ac:chgData name="Paulo Renato Xavier da Silva" userId="d2fbfea9-16e8-43bd-9a0a-5c107b189f82" providerId="ADAL" clId="{1AE7BE89-210E-470C-A53E-C4BBCAEA89F6}" dt="2023-08-24T19:55:32.208" v="1248" actId="20577"/>
          <ac:spMkLst>
            <pc:docMk/>
            <pc:sldMk cId="3911408914" sldId="320"/>
            <ac:spMk id="24" creationId="{00000000-0000-0000-0000-000000000000}"/>
          </ac:spMkLst>
        </pc:spChg>
        <pc:spChg chg="mod">
          <ac:chgData name="Paulo Renato Xavier da Silva" userId="d2fbfea9-16e8-43bd-9a0a-5c107b189f82" providerId="ADAL" clId="{1AE7BE89-210E-470C-A53E-C4BBCAEA89F6}" dt="2023-08-24T19:55:47.787" v="1250" actId="20577"/>
          <ac:spMkLst>
            <pc:docMk/>
            <pc:sldMk cId="3911408914" sldId="320"/>
            <ac:spMk id="25" creationId="{00000000-0000-0000-0000-000000000000}"/>
          </ac:spMkLst>
        </pc:spChg>
        <pc:spChg chg="mod">
          <ac:chgData name="Paulo Renato Xavier da Silva" userId="d2fbfea9-16e8-43bd-9a0a-5c107b189f82" providerId="ADAL" clId="{1AE7BE89-210E-470C-A53E-C4BBCAEA89F6}" dt="2023-08-24T19:59:26.090" v="1338" actId="20577"/>
          <ac:spMkLst>
            <pc:docMk/>
            <pc:sldMk cId="3911408914" sldId="320"/>
            <ac:spMk id="41" creationId="{00000000-0000-0000-0000-000000000000}"/>
          </ac:spMkLst>
        </pc:spChg>
        <pc:spChg chg="mod">
          <ac:chgData name="Paulo Renato Xavier da Silva" userId="d2fbfea9-16e8-43bd-9a0a-5c107b189f82" providerId="ADAL" clId="{1AE7BE89-210E-470C-A53E-C4BBCAEA89F6}" dt="2023-08-24T19:59:28.545" v="1339" actId="20577"/>
          <ac:spMkLst>
            <pc:docMk/>
            <pc:sldMk cId="3911408914" sldId="320"/>
            <ac:spMk id="42" creationId="{00000000-0000-0000-0000-000000000000}"/>
          </ac:spMkLst>
        </pc:spChg>
        <pc:spChg chg="mod">
          <ac:chgData name="Paulo Renato Xavier da Silva" userId="d2fbfea9-16e8-43bd-9a0a-5c107b189f82" providerId="ADAL" clId="{1AE7BE89-210E-470C-A53E-C4BBCAEA89F6}" dt="2023-08-24T19:59:30.848" v="1340" actId="20577"/>
          <ac:spMkLst>
            <pc:docMk/>
            <pc:sldMk cId="3911408914" sldId="320"/>
            <ac:spMk id="43" creationId="{00000000-0000-0000-0000-000000000000}"/>
          </ac:spMkLst>
        </pc:spChg>
        <pc:spChg chg="mod">
          <ac:chgData name="Paulo Renato Xavier da Silva" userId="d2fbfea9-16e8-43bd-9a0a-5c107b189f82" providerId="ADAL" clId="{1AE7BE89-210E-470C-A53E-C4BBCAEA89F6}" dt="2023-08-24T19:56:05.644" v="1256" actId="20577"/>
          <ac:spMkLst>
            <pc:docMk/>
            <pc:sldMk cId="3911408914" sldId="320"/>
            <ac:spMk id="44" creationId="{00000000-0000-0000-0000-000000000000}"/>
          </ac:spMkLst>
        </pc:spChg>
        <pc:spChg chg="mod">
          <ac:chgData name="Paulo Renato Xavier da Silva" userId="d2fbfea9-16e8-43bd-9a0a-5c107b189f82" providerId="ADAL" clId="{1AE7BE89-210E-470C-A53E-C4BBCAEA89F6}" dt="2023-08-24T19:56:15.590" v="1274" actId="20577"/>
          <ac:spMkLst>
            <pc:docMk/>
            <pc:sldMk cId="3911408914" sldId="320"/>
            <ac:spMk id="46" creationId="{00000000-0000-0000-0000-000000000000}"/>
          </ac:spMkLst>
        </pc:spChg>
        <pc:spChg chg="mod">
          <ac:chgData name="Paulo Renato Xavier da Silva" userId="d2fbfea9-16e8-43bd-9a0a-5c107b189f82" providerId="ADAL" clId="{1AE7BE89-210E-470C-A53E-C4BBCAEA89F6}" dt="2023-08-24T19:56:26.874" v="1284" actId="20577"/>
          <ac:spMkLst>
            <pc:docMk/>
            <pc:sldMk cId="3911408914" sldId="320"/>
            <ac:spMk id="47" creationId="{00000000-0000-0000-0000-000000000000}"/>
          </ac:spMkLst>
        </pc:spChg>
        <pc:spChg chg="mod">
          <ac:chgData name="Paulo Renato Xavier da Silva" userId="d2fbfea9-16e8-43bd-9a0a-5c107b189f82" providerId="ADAL" clId="{1AE7BE89-210E-470C-A53E-C4BBCAEA89F6}" dt="2023-08-24T19:56:37.657" v="1294" actId="20577"/>
          <ac:spMkLst>
            <pc:docMk/>
            <pc:sldMk cId="3911408914" sldId="320"/>
            <ac:spMk id="48" creationId="{00000000-0000-0000-0000-000000000000}"/>
          </ac:spMkLst>
        </pc:spChg>
      </pc:sldChg>
      <pc:sldChg chg="modSp mod">
        <pc:chgData name="Paulo Renato Xavier da Silva" userId="d2fbfea9-16e8-43bd-9a0a-5c107b189f82" providerId="ADAL" clId="{1AE7BE89-210E-470C-A53E-C4BBCAEA89F6}" dt="2023-08-24T19:59:48.689" v="1343" actId="20577"/>
        <pc:sldMkLst>
          <pc:docMk/>
          <pc:sldMk cId="2675731691" sldId="322"/>
        </pc:sldMkLst>
        <pc:spChg chg="mod">
          <ac:chgData name="Paulo Renato Xavier da Silva" userId="d2fbfea9-16e8-43bd-9a0a-5c107b189f82" providerId="ADAL" clId="{1AE7BE89-210E-470C-A53E-C4BBCAEA89F6}" dt="2023-08-24T19:59:48.689" v="1343" actId="20577"/>
          <ac:spMkLst>
            <pc:docMk/>
            <pc:sldMk cId="2675731691" sldId="322"/>
            <ac:spMk id="18" creationId="{00000000-0000-0000-0000-000000000000}"/>
          </ac:spMkLst>
        </pc:spChg>
      </pc:sldChg>
      <pc:sldChg chg="modSp mod">
        <pc:chgData name="Paulo Renato Xavier da Silva" userId="d2fbfea9-16e8-43bd-9a0a-5c107b189f82" providerId="ADAL" clId="{1AE7BE89-210E-470C-A53E-C4BBCAEA89F6}" dt="2023-08-24T20:01:48.019" v="1380" actId="20577"/>
        <pc:sldMkLst>
          <pc:docMk/>
          <pc:sldMk cId="2672733808" sldId="324"/>
        </pc:sldMkLst>
        <pc:graphicFrameChg chg="modGraphic">
          <ac:chgData name="Paulo Renato Xavier da Silva" userId="d2fbfea9-16e8-43bd-9a0a-5c107b189f82" providerId="ADAL" clId="{1AE7BE89-210E-470C-A53E-C4BBCAEA89F6}" dt="2023-08-24T20:01:48.019" v="1380" actId="20577"/>
          <ac:graphicFrameMkLst>
            <pc:docMk/>
            <pc:sldMk cId="2672733808" sldId="324"/>
            <ac:graphicFrameMk id="4" creationId="{00000000-0000-0000-0000-000000000000}"/>
          </ac:graphicFrameMkLst>
        </pc:graphicFrameChg>
      </pc:sldChg>
      <pc:sldChg chg="modSp mod">
        <pc:chgData name="Paulo Renato Xavier da Silva" userId="d2fbfea9-16e8-43bd-9a0a-5c107b189f82" providerId="ADAL" clId="{1AE7BE89-210E-470C-A53E-C4BBCAEA89F6}" dt="2023-08-24T20:06:09.994" v="1400" actId="20577"/>
        <pc:sldMkLst>
          <pc:docMk/>
          <pc:sldMk cId="2365278623" sldId="328"/>
        </pc:sldMkLst>
        <pc:spChg chg="mod">
          <ac:chgData name="Paulo Renato Xavier da Silva" userId="d2fbfea9-16e8-43bd-9a0a-5c107b189f82" providerId="ADAL" clId="{1AE7BE89-210E-470C-A53E-C4BBCAEA89F6}" dt="2023-08-24T20:06:02.907" v="1389" actId="20577"/>
          <ac:spMkLst>
            <pc:docMk/>
            <pc:sldMk cId="2365278623" sldId="328"/>
            <ac:spMk id="3" creationId="{00000000-0000-0000-0000-000000000000}"/>
          </ac:spMkLst>
        </pc:spChg>
        <pc:spChg chg="mod">
          <ac:chgData name="Paulo Renato Xavier da Silva" userId="d2fbfea9-16e8-43bd-9a0a-5c107b189f82" providerId="ADAL" clId="{1AE7BE89-210E-470C-A53E-C4BBCAEA89F6}" dt="2023-08-24T20:06:09.994" v="1400" actId="20577"/>
          <ac:spMkLst>
            <pc:docMk/>
            <pc:sldMk cId="2365278623" sldId="328"/>
            <ac:spMk id="4" creationId="{00000000-0000-0000-0000-000000000000}"/>
          </ac:spMkLst>
        </pc:spChg>
      </pc:sldChg>
      <pc:sldChg chg="modSp mod">
        <pc:chgData name="Paulo Renato Xavier da Silva" userId="d2fbfea9-16e8-43bd-9a0a-5c107b189f82" providerId="ADAL" clId="{1AE7BE89-210E-470C-A53E-C4BBCAEA89F6}" dt="2023-08-24T20:07:29.699" v="1412" actId="1076"/>
        <pc:sldMkLst>
          <pc:docMk/>
          <pc:sldMk cId="3378111602" sldId="329"/>
        </pc:sldMkLst>
        <pc:spChg chg="mod">
          <ac:chgData name="Paulo Renato Xavier da Silva" userId="d2fbfea9-16e8-43bd-9a0a-5c107b189f82" providerId="ADAL" clId="{1AE7BE89-210E-470C-A53E-C4BBCAEA89F6}" dt="2023-08-24T20:07:09.425" v="1411" actId="20577"/>
          <ac:spMkLst>
            <pc:docMk/>
            <pc:sldMk cId="3378111602" sldId="329"/>
            <ac:spMk id="4" creationId="{00000000-0000-0000-0000-000000000000}"/>
          </ac:spMkLst>
        </pc:spChg>
        <pc:spChg chg="mod">
          <ac:chgData name="Paulo Renato Xavier da Silva" userId="d2fbfea9-16e8-43bd-9a0a-5c107b189f82" providerId="ADAL" clId="{1AE7BE89-210E-470C-A53E-C4BBCAEA89F6}" dt="2023-08-24T20:07:29.699" v="1412" actId="1076"/>
          <ac:spMkLst>
            <pc:docMk/>
            <pc:sldMk cId="3378111602" sldId="329"/>
            <ac:spMk id="6" creationId="{00000000-0000-0000-0000-000000000000}"/>
          </ac:spMkLst>
        </pc:spChg>
        <pc:spChg chg="mod">
          <ac:chgData name="Paulo Renato Xavier da Silva" userId="d2fbfea9-16e8-43bd-9a0a-5c107b189f82" providerId="ADAL" clId="{1AE7BE89-210E-470C-A53E-C4BBCAEA89F6}" dt="2023-08-24T20:07:29.699" v="1412" actId="1076"/>
          <ac:spMkLst>
            <pc:docMk/>
            <pc:sldMk cId="3378111602" sldId="329"/>
            <ac:spMk id="7" creationId="{00000000-0000-0000-0000-000000000000}"/>
          </ac:spMkLst>
        </pc:spChg>
        <pc:grpChg chg="mod">
          <ac:chgData name="Paulo Renato Xavier da Silva" userId="d2fbfea9-16e8-43bd-9a0a-5c107b189f82" providerId="ADAL" clId="{1AE7BE89-210E-470C-A53E-C4BBCAEA89F6}" dt="2023-08-24T20:07:29.699" v="1412" actId="1076"/>
          <ac:grpSpMkLst>
            <pc:docMk/>
            <pc:sldMk cId="3378111602" sldId="329"/>
            <ac:grpSpMk id="5" creationId="{00000000-0000-0000-0000-000000000000}"/>
          </ac:grpSpMkLst>
        </pc:grpChg>
      </pc:sldChg>
      <pc:sldChg chg="modSp mod">
        <pc:chgData name="Paulo Renato Xavier da Silva" userId="d2fbfea9-16e8-43bd-9a0a-5c107b189f82" providerId="ADAL" clId="{1AE7BE89-210E-470C-A53E-C4BBCAEA89F6}" dt="2023-08-24T20:10:31.660" v="1432" actId="20577"/>
        <pc:sldMkLst>
          <pc:docMk/>
          <pc:sldMk cId="3038693872" sldId="330"/>
        </pc:sldMkLst>
        <pc:spChg chg="mod">
          <ac:chgData name="Paulo Renato Xavier da Silva" userId="d2fbfea9-16e8-43bd-9a0a-5c107b189f82" providerId="ADAL" clId="{1AE7BE89-210E-470C-A53E-C4BBCAEA89F6}" dt="2023-08-24T20:09:22.348" v="1428" actId="20577"/>
          <ac:spMkLst>
            <pc:docMk/>
            <pc:sldMk cId="3038693872" sldId="330"/>
            <ac:spMk id="14" creationId="{00000000-0000-0000-0000-000000000000}"/>
          </ac:spMkLst>
        </pc:spChg>
        <pc:spChg chg="mod">
          <ac:chgData name="Paulo Renato Xavier da Silva" userId="d2fbfea9-16e8-43bd-9a0a-5c107b189f82" providerId="ADAL" clId="{1AE7BE89-210E-470C-A53E-C4BBCAEA89F6}" dt="2023-08-24T20:08:23.045" v="1422" actId="14100"/>
          <ac:spMkLst>
            <pc:docMk/>
            <pc:sldMk cId="3038693872" sldId="330"/>
            <ac:spMk id="15" creationId="{00000000-0000-0000-0000-000000000000}"/>
          </ac:spMkLst>
        </pc:spChg>
        <pc:spChg chg="mod">
          <ac:chgData name="Paulo Renato Xavier da Silva" userId="d2fbfea9-16e8-43bd-9a0a-5c107b189f82" providerId="ADAL" clId="{1AE7BE89-210E-470C-A53E-C4BBCAEA89F6}" dt="2023-08-24T20:08:58.683" v="1425" actId="1076"/>
          <ac:spMkLst>
            <pc:docMk/>
            <pc:sldMk cId="3038693872" sldId="330"/>
            <ac:spMk id="16" creationId="{00000000-0000-0000-0000-000000000000}"/>
          </ac:spMkLst>
        </pc:spChg>
        <pc:spChg chg="mod">
          <ac:chgData name="Paulo Renato Xavier da Silva" userId="d2fbfea9-16e8-43bd-9a0a-5c107b189f82" providerId="ADAL" clId="{1AE7BE89-210E-470C-A53E-C4BBCAEA89F6}" dt="2023-08-24T20:09:07.603" v="1426" actId="1076"/>
          <ac:spMkLst>
            <pc:docMk/>
            <pc:sldMk cId="3038693872" sldId="330"/>
            <ac:spMk id="17" creationId="{00000000-0000-0000-0000-000000000000}"/>
          </ac:spMkLst>
        </pc:spChg>
        <pc:spChg chg="mod">
          <ac:chgData name="Paulo Renato Xavier da Silva" userId="d2fbfea9-16e8-43bd-9a0a-5c107b189f82" providerId="ADAL" clId="{1AE7BE89-210E-470C-A53E-C4BBCAEA89F6}" dt="2023-08-24T20:10:27.131" v="1430" actId="20577"/>
          <ac:spMkLst>
            <pc:docMk/>
            <pc:sldMk cId="3038693872" sldId="330"/>
            <ac:spMk id="18" creationId="{00000000-0000-0000-0000-000000000000}"/>
          </ac:spMkLst>
        </pc:spChg>
        <pc:spChg chg="mod">
          <ac:chgData name="Paulo Renato Xavier da Silva" userId="d2fbfea9-16e8-43bd-9a0a-5c107b189f82" providerId="ADAL" clId="{1AE7BE89-210E-470C-A53E-C4BBCAEA89F6}" dt="2023-08-24T20:10:31.660" v="1432" actId="20577"/>
          <ac:spMkLst>
            <pc:docMk/>
            <pc:sldMk cId="3038693872" sldId="330"/>
            <ac:spMk id="20" creationId="{00000000-0000-0000-0000-000000000000}"/>
          </ac:spMkLst>
        </pc:spChg>
      </pc:sldChg>
      <pc:sldChg chg="modSp">
        <pc:chgData name="Paulo Renato Xavier da Silva" userId="d2fbfea9-16e8-43bd-9a0a-5c107b189f82" providerId="ADAL" clId="{1AE7BE89-210E-470C-A53E-C4BBCAEA89F6}" dt="2023-08-24T20:10:53.849" v="1448" actId="1036"/>
        <pc:sldMkLst>
          <pc:docMk/>
          <pc:sldMk cId="277114386" sldId="331"/>
        </pc:sldMkLst>
        <pc:spChg chg="mod">
          <ac:chgData name="Paulo Renato Xavier da Silva" userId="d2fbfea9-16e8-43bd-9a0a-5c107b189f82" providerId="ADAL" clId="{1AE7BE89-210E-470C-A53E-C4BBCAEA89F6}" dt="2023-08-24T20:10:53.849" v="1448" actId="1036"/>
          <ac:spMkLst>
            <pc:docMk/>
            <pc:sldMk cId="277114386" sldId="331"/>
            <ac:spMk id="7" creationId="{00000000-0000-0000-0000-000000000000}"/>
          </ac:spMkLst>
        </pc:spChg>
        <pc:spChg chg="mod">
          <ac:chgData name="Paulo Renato Xavier da Silva" userId="d2fbfea9-16e8-43bd-9a0a-5c107b189f82" providerId="ADAL" clId="{1AE7BE89-210E-470C-A53E-C4BBCAEA89F6}" dt="2023-08-24T20:10:53.849" v="1448" actId="1036"/>
          <ac:spMkLst>
            <pc:docMk/>
            <pc:sldMk cId="277114386" sldId="331"/>
            <ac:spMk id="8" creationId="{00000000-0000-0000-0000-000000000000}"/>
          </ac:spMkLst>
        </pc:spChg>
        <pc:spChg chg="mod">
          <ac:chgData name="Paulo Renato Xavier da Silva" userId="d2fbfea9-16e8-43bd-9a0a-5c107b189f82" providerId="ADAL" clId="{1AE7BE89-210E-470C-A53E-C4BBCAEA89F6}" dt="2023-08-24T20:10:53.849" v="1448" actId="1036"/>
          <ac:spMkLst>
            <pc:docMk/>
            <pc:sldMk cId="277114386" sldId="331"/>
            <ac:spMk id="10" creationId="{00000000-0000-0000-0000-000000000000}"/>
          </ac:spMkLst>
        </pc:spChg>
        <pc:spChg chg="mod">
          <ac:chgData name="Paulo Renato Xavier da Silva" userId="d2fbfea9-16e8-43bd-9a0a-5c107b189f82" providerId="ADAL" clId="{1AE7BE89-210E-470C-A53E-C4BBCAEA89F6}" dt="2023-08-24T20:10:53.849" v="1448" actId="1036"/>
          <ac:spMkLst>
            <pc:docMk/>
            <pc:sldMk cId="277114386" sldId="331"/>
            <ac:spMk id="11" creationId="{00000000-0000-0000-0000-000000000000}"/>
          </ac:spMkLst>
        </pc:spChg>
        <pc:spChg chg="mod">
          <ac:chgData name="Paulo Renato Xavier da Silva" userId="d2fbfea9-16e8-43bd-9a0a-5c107b189f82" providerId="ADAL" clId="{1AE7BE89-210E-470C-A53E-C4BBCAEA89F6}" dt="2023-08-24T20:10:53.849" v="1448" actId="1036"/>
          <ac:spMkLst>
            <pc:docMk/>
            <pc:sldMk cId="277114386" sldId="331"/>
            <ac:spMk id="12" creationId="{00000000-0000-0000-0000-000000000000}"/>
          </ac:spMkLst>
        </pc:spChg>
        <pc:spChg chg="mod">
          <ac:chgData name="Paulo Renato Xavier da Silva" userId="d2fbfea9-16e8-43bd-9a0a-5c107b189f82" providerId="ADAL" clId="{1AE7BE89-210E-470C-A53E-C4BBCAEA89F6}" dt="2023-08-24T20:10:53.849" v="1448" actId="1036"/>
          <ac:spMkLst>
            <pc:docMk/>
            <pc:sldMk cId="277114386" sldId="331"/>
            <ac:spMk id="13" creationId="{00000000-0000-0000-0000-000000000000}"/>
          </ac:spMkLst>
        </pc:spChg>
        <pc:spChg chg="mod">
          <ac:chgData name="Paulo Renato Xavier da Silva" userId="d2fbfea9-16e8-43bd-9a0a-5c107b189f82" providerId="ADAL" clId="{1AE7BE89-210E-470C-A53E-C4BBCAEA89F6}" dt="2023-08-24T20:10:53.849" v="1448" actId="1036"/>
          <ac:spMkLst>
            <pc:docMk/>
            <pc:sldMk cId="277114386" sldId="331"/>
            <ac:spMk id="14" creationId="{00000000-0000-0000-0000-000000000000}"/>
          </ac:spMkLst>
        </pc:spChg>
        <pc:spChg chg="mod">
          <ac:chgData name="Paulo Renato Xavier da Silva" userId="d2fbfea9-16e8-43bd-9a0a-5c107b189f82" providerId="ADAL" clId="{1AE7BE89-210E-470C-A53E-C4BBCAEA89F6}" dt="2023-08-24T20:10:53.849" v="1448" actId="1036"/>
          <ac:spMkLst>
            <pc:docMk/>
            <pc:sldMk cId="277114386" sldId="331"/>
            <ac:spMk id="15" creationId="{00000000-0000-0000-0000-000000000000}"/>
          </ac:spMkLst>
        </pc:spChg>
        <pc:spChg chg="mod">
          <ac:chgData name="Paulo Renato Xavier da Silva" userId="d2fbfea9-16e8-43bd-9a0a-5c107b189f82" providerId="ADAL" clId="{1AE7BE89-210E-470C-A53E-C4BBCAEA89F6}" dt="2023-08-24T20:10:53.849" v="1448" actId="1036"/>
          <ac:spMkLst>
            <pc:docMk/>
            <pc:sldMk cId="277114386" sldId="331"/>
            <ac:spMk id="16" creationId="{00000000-0000-0000-0000-000000000000}"/>
          </ac:spMkLst>
        </pc:spChg>
        <pc:spChg chg="mod">
          <ac:chgData name="Paulo Renato Xavier da Silva" userId="d2fbfea9-16e8-43bd-9a0a-5c107b189f82" providerId="ADAL" clId="{1AE7BE89-210E-470C-A53E-C4BBCAEA89F6}" dt="2023-08-24T20:10:53.849" v="1448" actId="1036"/>
          <ac:spMkLst>
            <pc:docMk/>
            <pc:sldMk cId="277114386" sldId="331"/>
            <ac:spMk id="17" creationId="{00000000-0000-0000-0000-000000000000}"/>
          </ac:spMkLst>
        </pc:spChg>
        <pc:spChg chg="mod">
          <ac:chgData name="Paulo Renato Xavier da Silva" userId="d2fbfea9-16e8-43bd-9a0a-5c107b189f82" providerId="ADAL" clId="{1AE7BE89-210E-470C-A53E-C4BBCAEA89F6}" dt="2023-08-24T20:10:53.849" v="1448" actId="1036"/>
          <ac:spMkLst>
            <pc:docMk/>
            <pc:sldMk cId="277114386" sldId="331"/>
            <ac:spMk id="18" creationId="{00000000-0000-0000-0000-000000000000}"/>
          </ac:spMkLst>
        </pc:spChg>
        <pc:spChg chg="mod">
          <ac:chgData name="Paulo Renato Xavier da Silva" userId="d2fbfea9-16e8-43bd-9a0a-5c107b189f82" providerId="ADAL" clId="{1AE7BE89-210E-470C-A53E-C4BBCAEA89F6}" dt="2023-08-24T20:10:53.849" v="1448" actId="1036"/>
          <ac:spMkLst>
            <pc:docMk/>
            <pc:sldMk cId="277114386" sldId="331"/>
            <ac:spMk id="19" creationId="{00000000-0000-0000-0000-000000000000}"/>
          </ac:spMkLst>
        </pc:spChg>
        <pc:spChg chg="mod">
          <ac:chgData name="Paulo Renato Xavier da Silva" userId="d2fbfea9-16e8-43bd-9a0a-5c107b189f82" providerId="ADAL" clId="{1AE7BE89-210E-470C-A53E-C4BBCAEA89F6}" dt="2023-08-24T20:10:53.849" v="1448" actId="1036"/>
          <ac:spMkLst>
            <pc:docMk/>
            <pc:sldMk cId="277114386" sldId="331"/>
            <ac:spMk id="20" creationId="{00000000-0000-0000-0000-000000000000}"/>
          </ac:spMkLst>
        </pc:spChg>
        <pc:spChg chg="mod">
          <ac:chgData name="Paulo Renato Xavier da Silva" userId="d2fbfea9-16e8-43bd-9a0a-5c107b189f82" providerId="ADAL" clId="{1AE7BE89-210E-470C-A53E-C4BBCAEA89F6}" dt="2023-08-24T20:10:53.849" v="1448" actId="1036"/>
          <ac:spMkLst>
            <pc:docMk/>
            <pc:sldMk cId="277114386" sldId="331"/>
            <ac:spMk id="21" creationId="{00000000-0000-0000-0000-000000000000}"/>
          </ac:spMkLst>
        </pc:spChg>
        <pc:grpChg chg="mod">
          <ac:chgData name="Paulo Renato Xavier da Silva" userId="d2fbfea9-16e8-43bd-9a0a-5c107b189f82" providerId="ADAL" clId="{1AE7BE89-210E-470C-A53E-C4BBCAEA89F6}" dt="2023-08-24T20:10:53.849" v="1448" actId="1036"/>
          <ac:grpSpMkLst>
            <pc:docMk/>
            <pc:sldMk cId="277114386" sldId="331"/>
            <ac:grpSpMk id="6" creationId="{00000000-0000-0000-0000-000000000000}"/>
          </ac:grpSpMkLst>
        </pc:grpChg>
        <pc:grpChg chg="mod">
          <ac:chgData name="Paulo Renato Xavier da Silva" userId="d2fbfea9-16e8-43bd-9a0a-5c107b189f82" providerId="ADAL" clId="{1AE7BE89-210E-470C-A53E-C4BBCAEA89F6}" dt="2023-08-24T20:10:53.849" v="1448" actId="1036"/>
          <ac:grpSpMkLst>
            <pc:docMk/>
            <pc:sldMk cId="277114386" sldId="331"/>
            <ac:grpSpMk id="9" creationId="{00000000-0000-0000-0000-000000000000}"/>
          </ac:grpSpMkLst>
        </pc:grpChg>
        <pc:picChg chg="mod">
          <ac:chgData name="Paulo Renato Xavier da Silva" userId="d2fbfea9-16e8-43bd-9a0a-5c107b189f82" providerId="ADAL" clId="{1AE7BE89-210E-470C-A53E-C4BBCAEA89F6}" dt="2023-08-24T20:10:53.849" v="1448" actId="1036"/>
          <ac:picMkLst>
            <pc:docMk/>
            <pc:sldMk cId="277114386" sldId="331"/>
            <ac:picMk id="22" creationId="{00000000-0000-0000-0000-000000000000}"/>
          </ac:picMkLst>
        </pc:picChg>
        <pc:picChg chg="mod">
          <ac:chgData name="Paulo Renato Xavier da Silva" userId="d2fbfea9-16e8-43bd-9a0a-5c107b189f82" providerId="ADAL" clId="{1AE7BE89-210E-470C-A53E-C4BBCAEA89F6}" dt="2023-08-24T20:10:53.849" v="1448" actId="1036"/>
          <ac:picMkLst>
            <pc:docMk/>
            <pc:sldMk cId="277114386" sldId="331"/>
            <ac:picMk id="23" creationId="{00000000-0000-0000-0000-000000000000}"/>
          </ac:picMkLst>
        </pc:picChg>
        <pc:picChg chg="mod">
          <ac:chgData name="Paulo Renato Xavier da Silva" userId="d2fbfea9-16e8-43bd-9a0a-5c107b189f82" providerId="ADAL" clId="{1AE7BE89-210E-470C-A53E-C4BBCAEA89F6}" dt="2023-08-24T20:10:53.849" v="1448" actId="1036"/>
          <ac:picMkLst>
            <pc:docMk/>
            <pc:sldMk cId="277114386" sldId="331"/>
            <ac:picMk id="24" creationId="{00000000-0000-0000-0000-000000000000}"/>
          </ac:picMkLst>
        </pc:picChg>
      </pc:sldChg>
      <pc:sldChg chg="modSp mod">
        <pc:chgData name="Paulo Renato Xavier da Silva" userId="d2fbfea9-16e8-43bd-9a0a-5c107b189f82" providerId="ADAL" clId="{1AE7BE89-210E-470C-A53E-C4BBCAEA89F6}" dt="2023-08-24T20:13:53.755" v="1467" actId="20577"/>
        <pc:sldMkLst>
          <pc:docMk/>
          <pc:sldMk cId="3639956526" sldId="332"/>
        </pc:sldMkLst>
        <pc:spChg chg="mod">
          <ac:chgData name="Paulo Renato Xavier da Silva" userId="d2fbfea9-16e8-43bd-9a0a-5c107b189f82" providerId="ADAL" clId="{1AE7BE89-210E-470C-A53E-C4BBCAEA89F6}" dt="2023-08-24T20:12:02.934" v="1450" actId="14100"/>
          <ac:spMkLst>
            <pc:docMk/>
            <pc:sldMk cId="3639956526" sldId="332"/>
            <ac:spMk id="6" creationId="{00000000-0000-0000-0000-000000000000}"/>
          </ac:spMkLst>
        </pc:spChg>
        <pc:spChg chg="mod">
          <ac:chgData name="Paulo Renato Xavier da Silva" userId="d2fbfea9-16e8-43bd-9a0a-5c107b189f82" providerId="ADAL" clId="{1AE7BE89-210E-470C-A53E-C4BBCAEA89F6}" dt="2023-08-24T20:12:02.934" v="1450" actId="14100"/>
          <ac:spMkLst>
            <pc:docMk/>
            <pc:sldMk cId="3639956526" sldId="332"/>
            <ac:spMk id="7" creationId="{00000000-0000-0000-0000-000000000000}"/>
          </ac:spMkLst>
        </pc:spChg>
        <pc:spChg chg="mod">
          <ac:chgData name="Paulo Renato Xavier da Silva" userId="d2fbfea9-16e8-43bd-9a0a-5c107b189f82" providerId="ADAL" clId="{1AE7BE89-210E-470C-A53E-C4BBCAEA89F6}" dt="2023-08-24T20:12:02.934" v="1450" actId="14100"/>
          <ac:spMkLst>
            <pc:docMk/>
            <pc:sldMk cId="3639956526" sldId="332"/>
            <ac:spMk id="8" creationId="{00000000-0000-0000-0000-000000000000}"/>
          </ac:spMkLst>
        </pc:spChg>
        <pc:spChg chg="mod">
          <ac:chgData name="Paulo Renato Xavier da Silva" userId="d2fbfea9-16e8-43bd-9a0a-5c107b189f82" providerId="ADAL" clId="{1AE7BE89-210E-470C-A53E-C4BBCAEA89F6}" dt="2023-08-24T20:12:02.934" v="1450" actId="14100"/>
          <ac:spMkLst>
            <pc:docMk/>
            <pc:sldMk cId="3639956526" sldId="332"/>
            <ac:spMk id="9" creationId="{00000000-0000-0000-0000-000000000000}"/>
          </ac:spMkLst>
        </pc:spChg>
        <pc:spChg chg="mod">
          <ac:chgData name="Paulo Renato Xavier da Silva" userId="d2fbfea9-16e8-43bd-9a0a-5c107b189f82" providerId="ADAL" clId="{1AE7BE89-210E-470C-A53E-C4BBCAEA89F6}" dt="2023-08-24T20:13:53.755" v="1467" actId="20577"/>
          <ac:spMkLst>
            <pc:docMk/>
            <pc:sldMk cId="3639956526" sldId="332"/>
            <ac:spMk id="10" creationId="{00000000-0000-0000-0000-000000000000}"/>
          </ac:spMkLst>
        </pc:spChg>
        <pc:spChg chg="mod">
          <ac:chgData name="Paulo Renato Xavier da Silva" userId="d2fbfea9-16e8-43bd-9a0a-5c107b189f82" providerId="ADAL" clId="{1AE7BE89-210E-470C-A53E-C4BBCAEA89F6}" dt="2023-08-24T20:12:02.934" v="1450" actId="14100"/>
          <ac:spMkLst>
            <pc:docMk/>
            <pc:sldMk cId="3639956526" sldId="332"/>
            <ac:spMk id="11" creationId="{00000000-0000-0000-0000-000000000000}"/>
          </ac:spMkLst>
        </pc:spChg>
        <pc:spChg chg="mod">
          <ac:chgData name="Paulo Renato Xavier da Silva" userId="d2fbfea9-16e8-43bd-9a0a-5c107b189f82" providerId="ADAL" clId="{1AE7BE89-210E-470C-A53E-C4BBCAEA89F6}" dt="2023-08-24T20:12:02.934" v="1450" actId="14100"/>
          <ac:spMkLst>
            <pc:docMk/>
            <pc:sldMk cId="3639956526" sldId="332"/>
            <ac:spMk id="12" creationId="{00000000-0000-0000-0000-000000000000}"/>
          </ac:spMkLst>
        </pc:spChg>
        <pc:spChg chg="mod">
          <ac:chgData name="Paulo Renato Xavier da Silva" userId="d2fbfea9-16e8-43bd-9a0a-5c107b189f82" providerId="ADAL" clId="{1AE7BE89-210E-470C-A53E-C4BBCAEA89F6}" dt="2023-08-24T20:13:50.799" v="1466" actId="20577"/>
          <ac:spMkLst>
            <pc:docMk/>
            <pc:sldMk cId="3639956526" sldId="332"/>
            <ac:spMk id="13" creationId="{00000000-0000-0000-0000-000000000000}"/>
          </ac:spMkLst>
        </pc:spChg>
        <pc:spChg chg="mod">
          <ac:chgData name="Paulo Renato Xavier da Silva" userId="d2fbfea9-16e8-43bd-9a0a-5c107b189f82" providerId="ADAL" clId="{1AE7BE89-210E-470C-A53E-C4BBCAEA89F6}" dt="2023-08-24T20:12:02.934" v="1450" actId="14100"/>
          <ac:spMkLst>
            <pc:docMk/>
            <pc:sldMk cId="3639956526" sldId="332"/>
            <ac:spMk id="14" creationId="{00000000-0000-0000-0000-000000000000}"/>
          </ac:spMkLst>
        </pc:spChg>
        <pc:spChg chg="mod">
          <ac:chgData name="Paulo Renato Xavier da Silva" userId="d2fbfea9-16e8-43bd-9a0a-5c107b189f82" providerId="ADAL" clId="{1AE7BE89-210E-470C-A53E-C4BBCAEA89F6}" dt="2023-08-24T20:12:02.934" v="1450" actId="14100"/>
          <ac:spMkLst>
            <pc:docMk/>
            <pc:sldMk cId="3639956526" sldId="332"/>
            <ac:spMk id="15" creationId="{00000000-0000-0000-0000-000000000000}"/>
          </ac:spMkLst>
        </pc:spChg>
        <pc:spChg chg="mod">
          <ac:chgData name="Paulo Renato Xavier da Silva" userId="d2fbfea9-16e8-43bd-9a0a-5c107b189f82" providerId="ADAL" clId="{1AE7BE89-210E-470C-A53E-C4BBCAEA89F6}" dt="2023-08-24T20:12:02.934" v="1450" actId="14100"/>
          <ac:spMkLst>
            <pc:docMk/>
            <pc:sldMk cId="3639956526" sldId="332"/>
            <ac:spMk id="16" creationId="{00000000-0000-0000-0000-000000000000}"/>
          </ac:spMkLst>
        </pc:spChg>
        <pc:spChg chg="mod">
          <ac:chgData name="Paulo Renato Xavier da Silva" userId="d2fbfea9-16e8-43bd-9a0a-5c107b189f82" providerId="ADAL" clId="{1AE7BE89-210E-470C-A53E-C4BBCAEA89F6}" dt="2023-08-24T20:12:02.934" v="1450" actId="14100"/>
          <ac:spMkLst>
            <pc:docMk/>
            <pc:sldMk cId="3639956526" sldId="332"/>
            <ac:spMk id="17" creationId="{00000000-0000-0000-0000-000000000000}"/>
          </ac:spMkLst>
        </pc:spChg>
        <pc:spChg chg="mod">
          <ac:chgData name="Paulo Renato Xavier da Silva" userId="d2fbfea9-16e8-43bd-9a0a-5c107b189f82" providerId="ADAL" clId="{1AE7BE89-210E-470C-A53E-C4BBCAEA89F6}" dt="2023-08-24T20:12:21.306" v="1453" actId="20577"/>
          <ac:spMkLst>
            <pc:docMk/>
            <pc:sldMk cId="3639956526" sldId="332"/>
            <ac:spMk id="18" creationId="{00000000-0000-0000-0000-000000000000}"/>
          </ac:spMkLst>
        </pc:spChg>
        <pc:spChg chg="mod">
          <ac:chgData name="Paulo Renato Xavier da Silva" userId="d2fbfea9-16e8-43bd-9a0a-5c107b189f82" providerId="ADAL" clId="{1AE7BE89-210E-470C-A53E-C4BBCAEA89F6}" dt="2023-08-24T20:12:02.934" v="1450" actId="14100"/>
          <ac:spMkLst>
            <pc:docMk/>
            <pc:sldMk cId="3639956526" sldId="332"/>
            <ac:spMk id="19" creationId="{00000000-0000-0000-0000-000000000000}"/>
          </ac:spMkLst>
        </pc:spChg>
        <pc:spChg chg="mod">
          <ac:chgData name="Paulo Renato Xavier da Silva" userId="d2fbfea9-16e8-43bd-9a0a-5c107b189f82" providerId="ADAL" clId="{1AE7BE89-210E-470C-A53E-C4BBCAEA89F6}" dt="2023-08-24T20:12:02.934" v="1450" actId="14100"/>
          <ac:spMkLst>
            <pc:docMk/>
            <pc:sldMk cId="3639956526" sldId="332"/>
            <ac:spMk id="20" creationId="{00000000-0000-0000-0000-000000000000}"/>
          </ac:spMkLst>
        </pc:spChg>
        <pc:spChg chg="mod">
          <ac:chgData name="Paulo Renato Xavier da Silva" userId="d2fbfea9-16e8-43bd-9a0a-5c107b189f82" providerId="ADAL" clId="{1AE7BE89-210E-470C-A53E-C4BBCAEA89F6}" dt="2023-08-24T20:12:02.934" v="1450" actId="14100"/>
          <ac:spMkLst>
            <pc:docMk/>
            <pc:sldMk cId="3639956526" sldId="332"/>
            <ac:spMk id="21" creationId="{00000000-0000-0000-0000-000000000000}"/>
          </ac:spMkLst>
        </pc:spChg>
        <pc:spChg chg="mod">
          <ac:chgData name="Paulo Renato Xavier da Silva" userId="d2fbfea9-16e8-43bd-9a0a-5c107b189f82" providerId="ADAL" clId="{1AE7BE89-210E-470C-A53E-C4BBCAEA89F6}" dt="2023-08-24T20:12:02.934" v="1450" actId="14100"/>
          <ac:spMkLst>
            <pc:docMk/>
            <pc:sldMk cId="3639956526" sldId="332"/>
            <ac:spMk id="22" creationId="{00000000-0000-0000-0000-000000000000}"/>
          </ac:spMkLst>
        </pc:spChg>
        <pc:spChg chg="mod">
          <ac:chgData name="Paulo Renato Xavier da Silva" userId="d2fbfea9-16e8-43bd-9a0a-5c107b189f82" providerId="ADAL" clId="{1AE7BE89-210E-470C-A53E-C4BBCAEA89F6}" dt="2023-08-24T20:12:02.934" v="1450" actId="14100"/>
          <ac:spMkLst>
            <pc:docMk/>
            <pc:sldMk cId="3639956526" sldId="332"/>
            <ac:spMk id="24" creationId="{00000000-0000-0000-0000-000000000000}"/>
          </ac:spMkLst>
        </pc:spChg>
        <pc:spChg chg="mod">
          <ac:chgData name="Paulo Renato Xavier da Silva" userId="d2fbfea9-16e8-43bd-9a0a-5c107b189f82" providerId="ADAL" clId="{1AE7BE89-210E-470C-A53E-C4BBCAEA89F6}" dt="2023-08-24T20:12:02.934" v="1450" actId="14100"/>
          <ac:spMkLst>
            <pc:docMk/>
            <pc:sldMk cId="3639956526" sldId="332"/>
            <ac:spMk id="25" creationId="{00000000-0000-0000-0000-000000000000}"/>
          </ac:spMkLst>
        </pc:spChg>
        <pc:spChg chg="mod">
          <ac:chgData name="Paulo Renato Xavier da Silva" userId="d2fbfea9-16e8-43bd-9a0a-5c107b189f82" providerId="ADAL" clId="{1AE7BE89-210E-470C-A53E-C4BBCAEA89F6}" dt="2023-08-24T20:12:02.934" v="1450" actId="14100"/>
          <ac:spMkLst>
            <pc:docMk/>
            <pc:sldMk cId="3639956526" sldId="332"/>
            <ac:spMk id="26" creationId="{00000000-0000-0000-0000-000000000000}"/>
          </ac:spMkLst>
        </pc:spChg>
        <pc:spChg chg="mod">
          <ac:chgData name="Paulo Renato Xavier da Silva" userId="d2fbfea9-16e8-43bd-9a0a-5c107b189f82" providerId="ADAL" clId="{1AE7BE89-210E-470C-A53E-C4BBCAEA89F6}" dt="2023-08-24T20:12:02.934" v="1450" actId="14100"/>
          <ac:spMkLst>
            <pc:docMk/>
            <pc:sldMk cId="3639956526" sldId="332"/>
            <ac:spMk id="27" creationId="{00000000-0000-0000-0000-000000000000}"/>
          </ac:spMkLst>
        </pc:spChg>
        <pc:spChg chg="mod">
          <ac:chgData name="Paulo Renato Xavier da Silva" userId="d2fbfea9-16e8-43bd-9a0a-5c107b189f82" providerId="ADAL" clId="{1AE7BE89-210E-470C-A53E-C4BBCAEA89F6}" dt="2023-08-24T20:12:55.678" v="1465"/>
          <ac:spMkLst>
            <pc:docMk/>
            <pc:sldMk cId="3639956526" sldId="332"/>
            <ac:spMk id="28" creationId="{00000000-0000-0000-0000-000000000000}"/>
          </ac:spMkLst>
        </pc:spChg>
        <pc:spChg chg="mod">
          <ac:chgData name="Paulo Renato Xavier da Silva" userId="d2fbfea9-16e8-43bd-9a0a-5c107b189f82" providerId="ADAL" clId="{1AE7BE89-210E-470C-A53E-C4BBCAEA89F6}" dt="2023-08-24T20:12:02.934" v="1450" actId="14100"/>
          <ac:spMkLst>
            <pc:docMk/>
            <pc:sldMk cId="3639956526" sldId="332"/>
            <ac:spMk id="29" creationId="{00000000-0000-0000-0000-000000000000}"/>
          </ac:spMkLst>
        </pc:spChg>
        <pc:spChg chg="mod">
          <ac:chgData name="Paulo Renato Xavier da Silva" userId="d2fbfea9-16e8-43bd-9a0a-5c107b189f82" providerId="ADAL" clId="{1AE7BE89-210E-470C-A53E-C4BBCAEA89F6}" dt="2023-08-24T20:12:02.934" v="1450" actId="14100"/>
          <ac:spMkLst>
            <pc:docMk/>
            <pc:sldMk cId="3639956526" sldId="332"/>
            <ac:spMk id="30" creationId="{00000000-0000-0000-0000-000000000000}"/>
          </ac:spMkLst>
        </pc:spChg>
        <pc:spChg chg="mod">
          <ac:chgData name="Paulo Renato Xavier da Silva" userId="d2fbfea9-16e8-43bd-9a0a-5c107b189f82" providerId="ADAL" clId="{1AE7BE89-210E-470C-A53E-C4BBCAEA89F6}" dt="2023-08-24T20:12:02.934" v="1450" actId="14100"/>
          <ac:spMkLst>
            <pc:docMk/>
            <pc:sldMk cId="3639956526" sldId="332"/>
            <ac:spMk id="31" creationId="{00000000-0000-0000-0000-000000000000}"/>
          </ac:spMkLst>
        </pc:spChg>
        <pc:spChg chg="mod">
          <ac:chgData name="Paulo Renato Xavier da Silva" userId="d2fbfea9-16e8-43bd-9a0a-5c107b189f82" providerId="ADAL" clId="{1AE7BE89-210E-470C-A53E-C4BBCAEA89F6}" dt="2023-08-24T20:12:02.934" v="1450" actId="14100"/>
          <ac:spMkLst>
            <pc:docMk/>
            <pc:sldMk cId="3639956526" sldId="332"/>
            <ac:spMk id="32" creationId="{00000000-0000-0000-0000-000000000000}"/>
          </ac:spMkLst>
        </pc:spChg>
        <pc:grpChg chg="mod">
          <ac:chgData name="Paulo Renato Xavier da Silva" userId="d2fbfea9-16e8-43bd-9a0a-5c107b189f82" providerId="ADAL" clId="{1AE7BE89-210E-470C-A53E-C4BBCAEA89F6}" dt="2023-08-24T20:12:02.934" v="1450" actId="14100"/>
          <ac:grpSpMkLst>
            <pc:docMk/>
            <pc:sldMk cId="3639956526" sldId="332"/>
            <ac:grpSpMk id="5" creationId="{00000000-0000-0000-0000-000000000000}"/>
          </ac:grpSpMkLst>
        </pc:grpChg>
      </pc:sldChg>
      <pc:sldChg chg="modSp mod">
        <pc:chgData name="Paulo Renato Xavier da Silva" userId="d2fbfea9-16e8-43bd-9a0a-5c107b189f82" providerId="ADAL" clId="{1AE7BE89-210E-470C-A53E-C4BBCAEA89F6}" dt="2023-08-24T20:16:46.691" v="1480" actId="122"/>
        <pc:sldMkLst>
          <pc:docMk/>
          <pc:sldMk cId="1829388442" sldId="333"/>
        </pc:sldMkLst>
        <pc:spChg chg="mod">
          <ac:chgData name="Paulo Renato Xavier da Silva" userId="d2fbfea9-16e8-43bd-9a0a-5c107b189f82" providerId="ADAL" clId="{1AE7BE89-210E-470C-A53E-C4BBCAEA89F6}" dt="2023-08-24T20:15:27.660" v="1472" actId="20577"/>
          <ac:spMkLst>
            <pc:docMk/>
            <pc:sldMk cId="1829388442" sldId="333"/>
            <ac:spMk id="4" creationId="{00000000-0000-0000-0000-000000000000}"/>
          </ac:spMkLst>
        </pc:spChg>
        <pc:spChg chg="mod">
          <ac:chgData name="Paulo Renato Xavier da Silva" userId="d2fbfea9-16e8-43bd-9a0a-5c107b189f82" providerId="ADAL" clId="{1AE7BE89-210E-470C-A53E-C4BBCAEA89F6}" dt="2023-08-24T20:16:09.561" v="1475"/>
          <ac:spMkLst>
            <pc:docMk/>
            <pc:sldMk cId="1829388442" sldId="333"/>
            <ac:spMk id="6" creationId="{00000000-0000-0000-0000-000000000000}"/>
          </ac:spMkLst>
        </pc:spChg>
        <pc:spChg chg="mod">
          <ac:chgData name="Paulo Renato Xavier da Silva" userId="d2fbfea9-16e8-43bd-9a0a-5c107b189f82" providerId="ADAL" clId="{1AE7BE89-210E-470C-A53E-C4BBCAEA89F6}" dt="2023-08-24T20:16:17.870" v="1476"/>
          <ac:spMkLst>
            <pc:docMk/>
            <pc:sldMk cId="1829388442" sldId="333"/>
            <ac:spMk id="7" creationId="{00000000-0000-0000-0000-000000000000}"/>
          </ac:spMkLst>
        </pc:spChg>
        <pc:spChg chg="mod">
          <ac:chgData name="Paulo Renato Xavier da Silva" userId="d2fbfea9-16e8-43bd-9a0a-5c107b189f82" providerId="ADAL" clId="{1AE7BE89-210E-470C-A53E-C4BBCAEA89F6}" dt="2023-08-24T20:15:49.089" v="1473"/>
          <ac:spMkLst>
            <pc:docMk/>
            <pc:sldMk cId="1829388442" sldId="333"/>
            <ac:spMk id="8" creationId="{00000000-0000-0000-0000-000000000000}"/>
          </ac:spMkLst>
        </pc:spChg>
        <pc:spChg chg="mod">
          <ac:chgData name="Paulo Renato Xavier da Silva" userId="d2fbfea9-16e8-43bd-9a0a-5c107b189f82" providerId="ADAL" clId="{1AE7BE89-210E-470C-A53E-C4BBCAEA89F6}" dt="2023-08-24T20:16:01.205" v="1474"/>
          <ac:spMkLst>
            <pc:docMk/>
            <pc:sldMk cId="1829388442" sldId="333"/>
            <ac:spMk id="9" creationId="{00000000-0000-0000-0000-000000000000}"/>
          </ac:spMkLst>
        </pc:spChg>
        <pc:spChg chg="mod">
          <ac:chgData name="Paulo Renato Xavier da Silva" userId="d2fbfea9-16e8-43bd-9a0a-5c107b189f82" providerId="ADAL" clId="{1AE7BE89-210E-470C-A53E-C4BBCAEA89F6}" dt="2023-08-24T20:16:46.691" v="1480" actId="122"/>
          <ac:spMkLst>
            <pc:docMk/>
            <pc:sldMk cId="1829388442" sldId="333"/>
            <ac:spMk id="14" creationId="{00000000-0000-0000-0000-000000000000}"/>
          </ac:spMkLst>
        </pc:spChg>
      </pc:sldChg>
      <pc:sldChg chg="modSp mod">
        <pc:chgData name="Paulo Renato Xavier da Silva" userId="d2fbfea9-16e8-43bd-9a0a-5c107b189f82" providerId="ADAL" clId="{1AE7BE89-210E-470C-A53E-C4BBCAEA89F6}" dt="2023-08-24T20:20:37.696" v="1501"/>
        <pc:sldMkLst>
          <pc:docMk/>
          <pc:sldMk cId="2822678131" sldId="334"/>
        </pc:sldMkLst>
        <pc:spChg chg="mod">
          <ac:chgData name="Paulo Renato Xavier da Silva" userId="d2fbfea9-16e8-43bd-9a0a-5c107b189f82" providerId="ADAL" clId="{1AE7BE89-210E-470C-A53E-C4BBCAEA89F6}" dt="2023-08-24T20:18:36.117" v="1494" actId="20577"/>
          <ac:spMkLst>
            <pc:docMk/>
            <pc:sldMk cId="2822678131" sldId="334"/>
            <ac:spMk id="4" creationId="{00000000-0000-0000-0000-000000000000}"/>
          </ac:spMkLst>
        </pc:spChg>
        <pc:spChg chg="mod">
          <ac:chgData name="Paulo Renato Xavier da Silva" userId="d2fbfea9-16e8-43bd-9a0a-5c107b189f82" providerId="ADAL" clId="{1AE7BE89-210E-470C-A53E-C4BBCAEA89F6}" dt="2023-08-24T20:17:33.286" v="1481"/>
          <ac:spMkLst>
            <pc:docMk/>
            <pc:sldMk cId="2822678131" sldId="334"/>
            <ac:spMk id="11" creationId="{00000000-0000-0000-0000-000000000000}"/>
          </ac:spMkLst>
        </pc:spChg>
        <pc:spChg chg="mod">
          <ac:chgData name="Paulo Renato Xavier da Silva" userId="d2fbfea9-16e8-43bd-9a0a-5c107b189f82" providerId="ADAL" clId="{1AE7BE89-210E-470C-A53E-C4BBCAEA89F6}" dt="2023-08-24T20:17:44.298" v="1483" actId="20577"/>
          <ac:spMkLst>
            <pc:docMk/>
            <pc:sldMk cId="2822678131" sldId="334"/>
            <ac:spMk id="12" creationId="{00000000-0000-0000-0000-000000000000}"/>
          </ac:spMkLst>
        </pc:spChg>
        <pc:spChg chg="mod">
          <ac:chgData name="Paulo Renato Xavier da Silva" userId="d2fbfea9-16e8-43bd-9a0a-5c107b189f82" providerId="ADAL" clId="{1AE7BE89-210E-470C-A53E-C4BBCAEA89F6}" dt="2023-08-24T20:17:58.800" v="1485" actId="20577"/>
          <ac:spMkLst>
            <pc:docMk/>
            <pc:sldMk cId="2822678131" sldId="334"/>
            <ac:spMk id="13" creationId="{00000000-0000-0000-0000-000000000000}"/>
          </ac:spMkLst>
        </pc:spChg>
        <pc:spChg chg="mod">
          <ac:chgData name="Paulo Renato Xavier da Silva" userId="d2fbfea9-16e8-43bd-9a0a-5c107b189f82" providerId="ADAL" clId="{1AE7BE89-210E-470C-A53E-C4BBCAEA89F6}" dt="2023-08-24T20:18:09.391" v="1487" actId="20577"/>
          <ac:spMkLst>
            <pc:docMk/>
            <pc:sldMk cId="2822678131" sldId="334"/>
            <ac:spMk id="14" creationId="{00000000-0000-0000-0000-000000000000}"/>
          </ac:spMkLst>
        </pc:spChg>
        <pc:spChg chg="mod">
          <ac:chgData name="Paulo Renato Xavier da Silva" userId="d2fbfea9-16e8-43bd-9a0a-5c107b189f82" providerId="ADAL" clId="{1AE7BE89-210E-470C-A53E-C4BBCAEA89F6}" dt="2023-08-24T20:19:00.420" v="1497" actId="20577"/>
          <ac:spMkLst>
            <pc:docMk/>
            <pc:sldMk cId="2822678131" sldId="334"/>
            <ac:spMk id="16" creationId="{00000000-0000-0000-0000-000000000000}"/>
          </ac:spMkLst>
        </pc:spChg>
        <pc:spChg chg="mod">
          <ac:chgData name="Paulo Renato Xavier da Silva" userId="d2fbfea9-16e8-43bd-9a0a-5c107b189f82" providerId="ADAL" clId="{1AE7BE89-210E-470C-A53E-C4BBCAEA89F6}" dt="2023-08-24T20:19:10.838" v="1498" actId="6549"/>
          <ac:spMkLst>
            <pc:docMk/>
            <pc:sldMk cId="2822678131" sldId="334"/>
            <ac:spMk id="19" creationId="{00000000-0000-0000-0000-000000000000}"/>
          </ac:spMkLst>
        </pc:spChg>
        <pc:spChg chg="mod">
          <ac:chgData name="Paulo Renato Xavier da Silva" userId="d2fbfea9-16e8-43bd-9a0a-5c107b189f82" providerId="ADAL" clId="{1AE7BE89-210E-470C-A53E-C4BBCAEA89F6}" dt="2023-08-24T20:20:23.084" v="1499"/>
          <ac:spMkLst>
            <pc:docMk/>
            <pc:sldMk cId="2822678131" sldId="334"/>
            <ac:spMk id="23" creationId="{00000000-0000-0000-0000-000000000000}"/>
          </ac:spMkLst>
        </pc:spChg>
        <pc:spChg chg="mod">
          <ac:chgData name="Paulo Renato Xavier da Silva" userId="d2fbfea9-16e8-43bd-9a0a-5c107b189f82" providerId="ADAL" clId="{1AE7BE89-210E-470C-A53E-C4BBCAEA89F6}" dt="2023-08-24T20:20:37.696" v="1501"/>
          <ac:spMkLst>
            <pc:docMk/>
            <pc:sldMk cId="2822678131" sldId="334"/>
            <ac:spMk id="24" creationId="{00000000-0000-0000-0000-000000000000}"/>
          </ac:spMkLst>
        </pc:spChg>
      </pc:sldChg>
      <pc:sldChg chg="modSp mod">
        <pc:chgData name="Paulo Renato Xavier da Silva" userId="d2fbfea9-16e8-43bd-9a0a-5c107b189f82" providerId="ADAL" clId="{1AE7BE89-210E-470C-A53E-C4BBCAEA89F6}" dt="2023-08-24T20:21:53.519" v="1502" actId="20577"/>
        <pc:sldMkLst>
          <pc:docMk/>
          <pc:sldMk cId="3625185101" sldId="335"/>
        </pc:sldMkLst>
        <pc:spChg chg="mod">
          <ac:chgData name="Paulo Renato Xavier da Silva" userId="d2fbfea9-16e8-43bd-9a0a-5c107b189f82" providerId="ADAL" clId="{1AE7BE89-210E-470C-A53E-C4BBCAEA89F6}" dt="2023-08-24T20:21:53.519" v="1502" actId="20577"/>
          <ac:spMkLst>
            <pc:docMk/>
            <pc:sldMk cId="3625185101" sldId="335"/>
            <ac:spMk id="4" creationId="{00000000-0000-0000-0000-000000000000}"/>
          </ac:spMkLst>
        </pc:spChg>
      </pc:sldChg>
      <pc:sldChg chg="modSp mod">
        <pc:chgData name="Paulo Renato Xavier da Silva" userId="d2fbfea9-16e8-43bd-9a0a-5c107b189f82" providerId="ADAL" clId="{1AE7BE89-210E-470C-A53E-C4BBCAEA89F6}" dt="2023-08-24T20:25:44.135" v="1636" actId="1037"/>
        <pc:sldMkLst>
          <pc:docMk/>
          <pc:sldMk cId="406854263" sldId="336"/>
        </pc:sldMkLst>
        <pc:spChg chg="mod">
          <ac:chgData name="Paulo Renato Xavier da Silva" userId="d2fbfea9-16e8-43bd-9a0a-5c107b189f82" providerId="ADAL" clId="{1AE7BE89-210E-470C-A53E-C4BBCAEA89F6}" dt="2023-08-24T20:25:44.135" v="1636" actId="1037"/>
          <ac:spMkLst>
            <pc:docMk/>
            <pc:sldMk cId="406854263" sldId="336"/>
            <ac:spMk id="8"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9"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10"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11"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12"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13"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14"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15"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16"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17"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18"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19"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21"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22"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23"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24"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25"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26"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27"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28"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29"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30"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31"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32"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33"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34"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35"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36"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37"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38"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39"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40" creationId="{00000000-0000-0000-0000-000000000000}"/>
          </ac:spMkLst>
        </pc:spChg>
        <pc:spChg chg="mod">
          <ac:chgData name="Paulo Renato Xavier da Silva" userId="d2fbfea9-16e8-43bd-9a0a-5c107b189f82" providerId="ADAL" clId="{1AE7BE89-210E-470C-A53E-C4BBCAEA89F6}" dt="2023-08-24T20:25:44.135" v="1636" actId="1037"/>
          <ac:spMkLst>
            <pc:docMk/>
            <pc:sldMk cId="406854263" sldId="336"/>
            <ac:spMk id="41" creationId="{00000000-0000-0000-0000-000000000000}"/>
          </ac:spMkLst>
        </pc:spChg>
        <pc:spChg chg="mod">
          <ac:chgData name="Paulo Renato Xavier da Silva" userId="d2fbfea9-16e8-43bd-9a0a-5c107b189f82" providerId="ADAL" clId="{1AE7BE89-210E-470C-A53E-C4BBCAEA89F6}" dt="2023-08-24T20:24:48.653" v="1617" actId="1037"/>
          <ac:spMkLst>
            <pc:docMk/>
            <pc:sldMk cId="406854263" sldId="336"/>
            <ac:spMk id="44" creationId="{00000000-0000-0000-0000-000000000000}"/>
          </ac:spMkLst>
        </pc:spChg>
        <pc:spChg chg="mod">
          <ac:chgData name="Paulo Renato Xavier da Silva" userId="d2fbfea9-16e8-43bd-9a0a-5c107b189f82" providerId="ADAL" clId="{1AE7BE89-210E-470C-A53E-C4BBCAEA89F6}" dt="2023-08-24T20:24:48.653" v="1617" actId="1037"/>
          <ac:spMkLst>
            <pc:docMk/>
            <pc:sldMk cId="406854263" sldId="336"/>
            <ac:spMk id="45" creationId="{00000000-0000-0000-0000-000000000000}"/>
          </ac:spMkLst>
        </pc:spChg>
        <pc:spChg chg="mod">
          <ac:chgData name="Paulo Renato Xavier da Silva" userId="d2fbfea9-16e8-43bd-9a0a-5c107b189f82" providerId="ADAL" clId="{1AE7BE89-210E-470C-A53E-C4BBCAEA89F6}" dt="2023-08-24T20:24:48.653" v="1617" actId="1037"/>
          <ac:spMkLst>
            <pc:docMk/>
            <pc:sldMk cId="406854263" sldId="336"/>
            <ac:spMk id="47" creationId="{00000000-0000-0000-0000-000000000000}"/>
          </ac:spMkLst>
        </pc:spChg>
        <pc:grpChg chg="mod">
          <ac:chgData name="Paulo Renato Xavier da Silva" userId="d2fbfea9-16e8-43bd-9a0a-5c107b189f82" providerId="ADAL" clId="{1AE7BE89-210E-470C-A53E-C4BBCAEA89F6}" dt="2023-08-24T20:25:44.135" v="1636" actId="1037"/>
          <ac:grpSpMkLst>
            <pc:docMk/>
            <pc:sldMk cId="406854263" sldId="336"/>
            <ac:grpSpMk id="5" creationId="{00000000-0000-0000-0000-000000000000}"/>
          </ac:grpSpMkLst>
        </pc:grpChg>
        <pc:grpChg chg="mod">
          <ac:chgData name="Paulo Renato Xavier da Silva" userId="d2fbfea9-16e8-43bd-9a0a-5c107b189f82" providerId="ADAL" clId="{1AE7BE89-210E-470C-A53E-C4BBCAEA89F6}" dt="2023-08-24T20:25:44.135" v="1636" actId="1037"/>
          <ac:grpSpMkLst>
            <pc:docMk/>
            <pc:sldMk cId="406854263" sldId="336"/>
            <ac:grpSpMk id="6" creationId="{00000000-0000-0000-0000-000000000000}"/>
          </ac:grpSpMkLst>
        </pc:grpChg>
        <pc:grpChg chg="mod">
          <ac:chgData name="Paulo Renato Xavier da Silva" userId="d2fbfea9-16e8-43bd-9a0a-5c107b189f82" providerId="ADAL" clId="{1AE7BE89-210E-470C-A53E-C4BBCAEA89F6}" dt="2023-08-24T20:25:44.135" v="1636" actId="1037"/>
          <ac:grpSpMkLst>
            <pc:docMk/>
            <pc:sldMk cId="406854263" sldId="336"/>
            <ac:grpSpMk id="20" creationId="{00000000-0000-0000-0000-000000000000}"/>
          </ac:grpSpMkLst>
        </pc:grpChg>
        <pc:picChg chg="mod">
          <ac:chgData name="Paulo Renato Xavier da Silva" userId="d2fbfea9-16e8-43bd-9a0a-5c107b189f82" providerId="ADAL" clId="{1AE7BE89-210E-470C-A53E-C4BBCAEA89F6}" dt="2023-08-24T20:25:44.135" v="1636" actId="1037"/>
          <ac:picMkLst>
            <pc:docMk/>
            <pc:sldMk cId="406854263" sldId="336"/>
            <ac:picMk id="7" creationId="{00000000-0000-0000-0000-000000000000}"/>
          </ac:picMkLst>
        </pc:picChg>
        <pc:picChg chg="mod">
          <ac:chgData name="Paulo Renato Xavier da Silva" userId="d2fbfea9-16e8-43bd-9a0a-5c107b189f82" providerId="ADAL" clId="{1AE7BE89-210E-470C-A53E-C4BBCAEA89F6}" dt="2023-08-24T20:24:48.653" v="1617" actId="1037"/>
          <ac:picMkLst>
            <pc:docMk/>
            <pc:sldMk cId="406854263" sldId="336"/>
            <ac:picMk id="42" creationId="{00000000-0000-0000-0000-000000000000}"/>
          </ac:picMkLst>
        </pc:picChg>
        <pc:picChg chg="mod">
          <ac:chgData name="Paulo Renato Xavier da Silva" userId="d2fbfea9-16e8-43bd-9a0a-5c107b189f82" providerId="ADAL" clId="{1AE7BE89-210E-470C-A53E-C4BBCAEA89F6}" dt="2023-08-24T20:24:48.653" v="1617" actId="1037"/>
          <ac:picMkLst>
            <pc:docMk/>
            <pc:sldMk cId="406854263" sldId="336"/>
            <ac:picMk id="43" creationId="{00000000-0000-0000-0000-000000000000}"/>
          </ac:picMkLst>
        </pc:picChg>
        <pc:picChg chg="mod">
          <ac:chgData name="Paulo Renato Xavier da Silva" userId="d2fbfea9-16e8-43bd-9a0a-5c107b189f82" providerId="ADAL" clId="{1AE7BE89-210E-470C-A53E-C4BBCAEA89F6}" dt="2023-08-24T20:24:48.653" v="1617" actId="1037"/>
          <ac:picMkLst>
            <pc:docMk/>
            <pc:sldMk cId="406854263" sldId="336"/>
            <ac:picMk id="46" creationId="{00000000-0000-0000-0000-000000000000}"/>
          </ac:picMkLst>
        </pc:picChg>
      </pc:sldChg>
      <pc:sldChg chg="modSp mod">
        <pc:chgData name="Paulo Renato Xavier da Silva" userId="d2fbfea9-16e8-43bd-9a0a-5c107b189f82" providerId="ADAL" clId="{1AE7BE89-210E-470C-A53E-C4BBCAEA89F6}" dt="2023-08-24T20:26:44.014" v="1640" actId="1038"/>
        <pc:sldMkLst>
          <pc:docMk/>
          <pc:sldMk cId="3156650908" sldId="338"/>
        </pc:sldMkLst>
        <pc:spChg chg="mod">
          <ac:chgData name="Paulo Renato Xavier da Silva" userId="d2fbfea9-16e8-43bd-9a0a-5c107b189f82" providerId="ADAL" clId="{1AE7BE89-210E-470C-A53E-C4BBCAEA89F6}" dt="2023-08-24T20:26:44.014" v="1640" actId="1038"/>
          <ac:spMkLst>
            <pc:docMk/>
            <pc:sldMk cId="3156650908" sldId="338"/>
            <ac:spMk id="13" creationId="{00000000-0000-0000-0000-000000000000}"/>
          </ac:spMkLst>
        </pc:spChg>
      </pc:sldChg>
      <pc:sldChg chg="modSp mod">
        <pc:chgData name="Paulo Renato Xavier da Silva" userId="d2fbfea9-16e8-43bd-9a0a-5c107b189f82" providerId="ADAL" clId="{1AE7BE89-210E-470C-A53E-C4BBCAEA89F6}" dt="2023-08-24T22:13:05.103" v="1971" actId="20577"/>
        <pc:sldMkLst>
          <pc:docMk/>
          <pc:sldMk cId="2388747408" sldId="341"/>
        </pc:sldMkLst>
        <pc:graphicFrameChg chg="modGraphic">
          <ac:chgData name="Paulo Renato Xavier da Silva" userId="d2fbfea9-16e8-43bd-9a0a-5c107b189f82" providerId="ADAL" clId="{1AE7BE89-210E-470C-A53E-C4BBCAEA89F6}" dt="2023-08-24T22:13:05.103" v="1971" actId="20577"/>
          <ac:graphicFrameMkLst>
            <pc:docMk/>
            <pc:sldMk cId="2388747408" sldId="341"/>
            <ac:graphicFrameMk id="4" creationId="{00000000-0000-0000-0000-000000000000}"/>
          </ac:graphicFrameMkLst>
        </pc:graphicFrameChg>
      </pc:sldChg>
      <pc:sldChg chg="modSp mod">
        <pc:chgData name="Paulo Renato Xavier da Silva" userId="d2fbfea9-16e8-43bd-9a0a-5c107b189f82" providerId="ADAL" clId="{1AE7BE89-210E-470C-A53E-C4BBCAEA89F6}" dt="2023-08-24T22:09:27.391" v="1933" actId="14100"/>
        <pc:sldMkLst>
          <pc:docMk/>
          <pc:sldMk cId="3527721817" sldId="344"/>
        </pc:sldMkLst>
        <pc:spChg chg="mod">
          <ac:chgData name="Paulo Renato Xavier da Silva" userId="d2fbfea9-16e8-43bd-9a0a-5c107b189f82" providerId="ADAL" clId="{1AE7BE89-210E-470C-A53E-C4BBCAEA89F6}" dt="2023-08-24T22:09:27.391" v="1933" actId="14100"/>
          <ac:spMkLst>
            <pc:docMk/>
            <pc:sldMk cId="3527721817" sldId="344"/>
            <ac:spMk id="5" creationId="{00000000-0000-0000-0000-000000000000}"/>
          </ac:spMkLst>
        </pc:spChg>
        <pc:spChg chg="mod">
          <ac:chgData name="Paulo Renato Xavier da Silva" userId="d2fbfea9-16e8-43bd-9a0a-5c107b189f82" providerId="ADAL" clId="{1AE7BE89-210E-470C-A53E-C4BBCAEA89F6}" dt="2023-08-24T22:09:27.391" v="1933" actId="14100"/>
          <ac:spMkLst>
            <pc:docMk/>
            <pc:sldMk cId="3527721817" sldId="344"/>
            <ac:spMk id="6" creationId="{00000000-0000-0000-0000-000000000000}"/>
          </ac:spMkLst>
        </pc:spChg>
        <pc:spChg chg="mod">
          <ac:chgData name="Paulo Renato Xavier da Silva" userId="d2fbfea9-16e8-43bd-9a0a-5c107b189f82" providerId="ADAL" clId="{1AE7BE89-210E-470C-A53E-C4BBCAEA89F6}" dt="2023-08-24T22:09:27.391" v="1933" actId="14100"/>
          <ac:spMkLst>
            <pc:docMk/>
            <pc:sldMk cId="3527721817" sldId="344"/>
            <ac:spMk id="7" creationId="{00000000-0000-0000-0000-000000000000}"/>
          </ac:spMkLst>
        </pc:spChg>
        <pc:spChg chg="mod">
          <ac:chgData name="Paulo Renato Xavier da Silva" userId="d2fbfea9-16e8-43bd-9a0a-5c107b189f82" providerId="ADAL" clId="{1AE7BE89-210E-470C-A53E-C4BBCAEA89F6}" dt="2023-08-24T22:09:27.391" v="1933" actId="14100"/>
          <ac:spMkLst>
            <pc:docMk/>
            <pc:sldMk cId="3527721817" sldId="344"/>
            <ac:spMk id="8" creationId="{00000000-0000-0000-0000-000000000000}"/>
          </ac:spMkLst>
        </pc:spChg>
        <pc:spChg chg="mod">
          <ac:chgData name="Paulo Renato Xavier da Silva" userId="d2fbfea9-16e8-43bd-9a0a-5c107b189f82" providerId="ADAL" clId="{1AE7BE89-210E-470C-A53E-C4BBCAEA89F6}" dt="2023-08-24T22:09:27.391" v="1933" actId="14100"/>
          <ac:spMkLst>
            <pc:docMk/>
            <pc:sldMk cId="3527721817" sldId="344"/>
            <ac:spMk id="9" creationId="{00000000-0000-0000-0000-000000000000}"/>
          </ac:spMkLst>
        </pc:spChg>
        <pc:spChg chg="mod">
          <ac:chgData name="Paulo Renato Xavier da Silva" userId="d2fbfea9-16e8-43bd-9a0a-5c107b189f82" providerId="ADAL" clId="{1AE7BE89-210E-470C-A53E-C4BBCAEA89F6}" dt="2023-08-24T22:09:27.391" v="1933" actId="14100"/>
          <ac:spMkLst>
            <pc:docMk/>
            <pc:sldMk cId="3527721817" sldId="344"/>
            <ac:spMk id="10" creationId="{00000000-0000-0000-0000-000000000000}"/>
          </ac:spMkLst>
        </pc:spChg>
        <pc:spChg chg="mod">
          <ac:chgData name="Paulo Renato Xavier da Silva" userId="d2fbfea9-16e8-43bd-9a0a-5c107b189f82" providerId="ADAL" clId="{1AE7BE89-210E-470C-A53E-C4BBCAEA89F6}" dt="2023-08-24T22:09:27.391" v="1933" actId="14100"/>
          <ac:spMkLst>
            <pc:docMk/>
            <pc:sldMk cId="3527721817" sldId="344"/>
            <ac:spMk id="11" creationId="{00000000-0000-0000-0000-000000000000}"/>
          </ac:spMkLst>
        </pc:spChg>
        <pc:spChg chg="mod">
          <ac:chgData name="Paulo Renato Xavier da Silva" userId="d2fbfea9-16e8-43bd-9a0a-5c107b189f82" providerId="ADAL" clId="{1AE7BE89-210E-470C-A53E-C4BBCAEA89F6}" dt="2023-08-24T22:09:27.391" v="1933" actId="14100"/>
          <ac:spMkLst>
            <pc:docMk/>
            <pc:sldMk cId="3527721817" sldId="344"/>
            <ac:spMk id="12" creationId="{00000000-0000-0000-0000-000000000000}"/>
          </ac:spMkLst>
        </pc:spChg>
        <pc:spChg chg="mod">
          <ac:chgData name="Paulo Renato Xavier da Silva" userId="d2fbfea9-16e8-43bd-9a0a-5c107b189f82" providerId="ADAL" clId="{1AE7BE89-210E-470C-A53E-C4BBCAEA89F6}" dt="2023-08-24T22:09:27.391" v="1933" actId="14100"/>
          <ac:spMkLst>
            <pc:docMk/>
            <pc:sldMk cId="3527721817" sldId="344"/>
            <ac:spMk id="13" creationId="{00000000-0000-0000-0000-000000000000}"/>
          </ac:spMkLst>
        </pc:spChg>
        <pc:spChg chg="mod">
          <ac:chgData name="Paulo Renato Xavier da Silva" userId="d2fbfea9-16e8-43bd-9a0a-5c107b189f82" providerId="ADAL" clId="{1AE7BE89-210E-470C-A53E-C4BBCAEA89F6}" dt="2023-08-24T22:09:27.391" v="1933" actId="14100"/>
          <ac:spMkLst>
            <pc:docMk/>
            <pc:sldMk cId="3527721817" sldId="344"/>
            <ac:spMk id="14" creationId="{00000000-0000-0000-0000-000000000000}"/>
          </ac:spMkLst>
        </pc:spChg>
        <pc:spChg chg="mod">
          <ac:chgData name="Paulo Renato Xavier da Silva" userId="d2fbfea9-16e8-43bd-9a0a-5c107b189f82" providerId="ADAL" clId="{1AE7BE89-210E-470C-A53E-C4BBCAEA89F6}" dt="2023-08-24T22:09:27.391" v="1933" actId="14100"/>
          <ac:spMkLst>
            <pc:docMk/>
            <pc:sldMk cId="3527721817" sldId="344"/>
            <ac:spMk id="15" creationId="{00000000-0000-0000-0000-000000000000}"/>
          </ac:spMkLst>
        </pc:spChg>
        <pc:spChg chg="mod">
          <ac:chgData name="Paulo Renato Xavier da Silva" userId="d2fbfea9-16e8-43bd-9a0a-5c107b189f82" providerId="ADAL" clId="{1AE7BE89-210E-470C-A53E-C4BBCAEA89F6}" dt="2023-08-24T22:09:27.391" v="1933" actId="14100"/>
          <ac:spMkLst>
            <pc:docMk/>
            <pc:sldMk cId="3527721817" sldId="344"/>
            <ac:spMk id="16" creationId="{00000000-0000-0000-0000-000000000000}"/>
          </ac:spMkLst>
        </pc:spChg>
        <pc:spChg chg="mod">
          <ac:chgData name="Paulo Renato Xavier da Silva" userId="d2fbfea9-16e8-43bd-9a0a-5c107b189f82" providerId="ADAL" clId="{1AE7BE89-210E-470C-A53E-C4BBCAEA89F6}" dt="2023-08-24T22:09:27.391" v="1933" actId="14100"/>
          <ac:spMkLst>
            <pc:docMk/>
            <pc:sldMk cId="3527721817" sldId="344"/>
            <ac:spMk id="17" creationId="{00000000-0000-0000-0000-000000000000}"/>
          </ac:spMkLst>
        </pc:spChg>
        <pc:spChg chg="mod">
          <ac:chgData name="Paulo Renato Xavier da Silva" userId="d2fbfea9-16e8-43bd-9a0a-5c107b189f82" providerId="ADAL" clId="{1AE7BE89-210E-470C-A53E-C4BBCAEA89F6}" dt="2023-08-24T22:09:27.391" v="1933" actId="14100"/>
          <ac:spMkLst>
            <pc:docMk/>
            <pc:sldMk cId="3527721817" sldId="344"/>
            <ac:spMk id="18" creationId="{00000000-0000-0000-0000-000000000000}"/>
          </ac:spMkLst>
        </pc:spChg>
        <pc:spChg chg="mod">
          <ac:chgData name="Paulo Renato Xavier da Silva" userId="d2fbfea9-16e8-43bd-9a0a-5c107b189f82" providerId="ADAL" clId="{1AE7BE89-210E-470C-A53E-C4BBCAEA89F6}" dt="2023-08-24T22:09:27.391" v="1933" actId="14100"/>
          <ac:spMkLst>
            <pc:docMk/>
            <pc:sldMk cId="3527721817" sldId="344"/>
            <ac:spMk id="19" creationId="{00000000-0000-0000-0000-000000000000}"/>
          </ac:spMkLst>
        </pc:spChg>
        <pc:spChg chg="mod">
          <ac:chgData name="Paulo Renato Xavier da Silva" userId="d2fbfea9-16e8-43bd-9a0a-5c107b189f82" providerId="ADAL" clId="{1AE7BE89-210E-470C-A53E-C4BBCAEA89F6}" dt="2023-08-24T22:09:27.391" v="1933" actId="14100"/>
          <ac:spMkLst>
            <pc:docMk/>
            <pc:sldMk cId="3527721817" sldId="344"/>
            <ac:spMk id="20" creationId="{00000000-0000-0000-0000-000000000000}"/>
          </ac:spMkLst>
        </pc:spChg>
        <pc:spChg chg="mod">
          <ac:chgData name="Paulo Renato Xavier da Silva" userId="d2fbfea9-16e8-43bd-9a0a-5c107b189f82" providerId="ADAL" clId="{1AE7BE89-210E-470C-A53E-C4BBCAEA89F6}" dt="2023-08-24T22:09:27.391" v="1933" actId="14100"/>
          <ac:spMkLst>
            <pc:docMk/>
            <pc:sldMk cId="3527721817" sldId="344"/>
            <ac:spMk id="21" creationId="{00000000-0000-0000-0000-000000000000}"/>
          </ac:spMkLst>
        </pc:spChg>
        <pc:spChg chg="mod">
          <ac:chgData name="Paulo Renato Xavier da Silva" userId="d2fbfea9-16e8-43bd-9a0a-5c107b189f82" providerId="ADAL" clId="{1AE7BE89-210E-470C-A53E-C4BBCAEA89F6}" dt="2023-08-24T22:09:27.391" v="1933" actId="14100"/>
          <ac:spMkLst>
            <pc:docMk/>
            <pc:sldMk cId="3527721817" sldId="344"/>
            <ac:spMk id="23" creationId="{00000000-0000-0000-0000-000000000000}"/>
          </ac:spMkLst>
        </pc:spChg>
        <pc:spChg chg="mod">
          <ac:chgData name="Paulo Renato Xavier da Silva" userId="d2fbfea9-16e8-43bd-9a0a-5c107b189f82" providerId="ADAL" clId="{1AE7BE89-210E-470C-A53E-C4BBCAEA89F6}" dt="2023-08-24T22:09:27.391" v="1933" actId="14100"/>
          <ac:spMkLst>
            <pc:docMk/>
            <pc:sldMk cId="3527721817" sldId="344"/>
            <ac:spMk id="24" creationId="{00000000-0000-0000-0000-000000000000}"/>
          </ac:spMkLst>
        </pc:spChg>
        <pc:spChg chg="mod">
          <ac:chgData name="Paulo Renato Xavier da Silva" userId="d2fbfea9-16e8-43bd-9a0a-5c107b189f82" providerId="ADAL" clId="{1AE7BE89-210E-470C-A53E-C4BBCAEA89F6}" dt="2023-08-24T22:09:27.391" v="1933" actId="14100"/>
          <ac:spMkLst>
            <pc:docMk/>
            <pc:sldMk cId="3527721817" sldId="344"/>
            <ac:spMk id="25" creationId="{00000000-0000-0000-0000-000000000000}"/>
          </ac:spMkLst>
        </pc:spChg>
        <pc:spChg chg="mod">
          <ac:chgData name="Paulo Renato Xavier da Silva" userId="d2fbfea9-16e8-43bd-9a0a-5c107b189f82" providerId="ADAL" clId="{1AE7BE89-210E-470C-A53E-C4BBCAEA89F6}" dt="2023-08-24T22:09:27.391" v="1933" actId="14100"/>
          <ac:spMkLst>
            <pc:docMk/>
            <pc:sldMk cId="3527721817" sldId="344"/>
            <ac:spMk id="26" creationId="{00000000-0000-0000-0000-000000000000}"/>
          </ac:spMkLst>
        </pc:spChg>
        <pc:spChg chg="mod">
          <ac:chgData name="Paulo Renato Xavier da Silva" userId="d2fbfea9-16e8-43bd-9a0a-5c107b189f82" providerId="ADAL" clId="{1AE7BE89-210E-470C-A53E-C4BBCAEA89F6}" dt="2023-08-24T22:09:27.391" v="1933" actId="14100"/>
          <ac:spMkLst>
            <pc:docMk/>
            <pc:sldMk cId="3527721817" sldId="344"/>
            <ac:spMk id="27" creationId="{00000000-0000-0000-0000-000000000000}"/>
          </ac:spMkLst>
        </pc:spChg>
        <pc:spChg chg="mod">
          <ac:chgData name="Paulo Renato Xavier da Silva" userId="d2fbfea9-16e8-43bd-9a0a-5c107b189f82" providerId="ADAL" clId="{1AE7BE89-210E-470C-A53E-C4BBCAEA89F6}" dt="2023-08-24T22:09:27.391" v="1933" actId="14100"/>
          <ac:spMkLst>
            <pc:docMk/>
            <pc:sldMk cId="3527721817" sldId="344"/>
            <ac:spMk id="28" creationId="{00000000-0000-0000-0000-000000000000}"/>
          </ac:spMkLst>
        </pc:spChg>
        <pc:spChg chg="mod">
          <ac:chgData name="Paulo Renato Xavier da Silva" userId="d2fbfea9-16e8-43bd-9a0a-5c107b189f82" providerId="ADAL" clId="{1AE7BE89-210E-470C-A53E-C4BBCAEA89F6}" dt="2023-08-24T22:09:27.391" v="1933" actId="14100"/>
          <ac:spMkLst>
            <pc:docMk/>
            <pc:sldMk cId="3527721817" sldId="344"/>
            <ac:spMk id="29" creationId="{00000000-0000-0000-0000-000000000000}"/>
          </ac:spMkLst>
        </pc:spChg>
        <pc:spChg chg="mod">
          <ac:chgData name="Paulo Renato Xavier da Silva" userId="d2fbfea9-16e8-43bd-9a0a-5c107b189f82" providerId="ADAL" clId="{1AE7BE89-210E-470C-A53E-C4BBCAEA89F6}" dt="2023-08-24T22:09:27.391" v="1933" actId="14100"/>
          <ac:spMkLst>
            <pc:docMk/>
            <pc:sldMk cId="3527721817" sldId="344"/>
            <ac:spMk id="30" creationId="{00000000-0000-0000-0000-000000000000}"/>
          </ac:spMkLst>
        </pc:spChg>
        <pc:spChg chg="mod">
          <ac:chgData name="Paulo Renato Xavier da Silva" userId="d2fbfea9-16e8-43bd-9a0a-5c107b189f82" providerId="ADAL" clId="{1AE7BE89-210E-470C-A53E-C4BBCAEA89F6}" dt="2023-08-24T22:09:27.391" v="1933" actId="14100"/>
          <ac:spMkLst>
            <pc:docMk/>
            <pc:sldMk cId="3527721817" sldId="344"/>
            <ac:spMk id="31" creationId="{00000000-0000-0000-0000-000000000000}"/>
          </ac:spMkLst>
        </pc:spChg>
        <pc:spChg chg="mod">
          <ac:chgData name="Paulo Renato Xavier da Silva" userId="d2fbfea9-16e8-43bd-9a0a-5c107b189f82" providerId="ADAL" clId="{1AE7BE89-210E-470C-A53E-C4BBCAEA89F6}" dt="2023-08-24T22:09:27.391" v="1933" actId="14100"/>
          <ac:spMkLst>
            <pc:docMk/>
            <pc:sldMk cId="3527721817" sldId="344"/>
            <ac:spMk id="32" creationId="{00000000-0000-0000-0000-000000000000}"/>
          </ac:spMkLst>
        </pc:spChg>
        <pc:spChg chg="mod">
          <ac:chgData name="Paulo Renato Xavier da Silva" userId="d2fbfea9-16e8-43bd-9a0a-5c107b189f82" providerId="ADAL" clId="{1AE7BE89-210E-470C-A53E-C4BBCAEA89F6}" dt="2023-08-24T22:09:27.391" v="1933" actId="14100"/>
          <ac:spMkLst>
            <pc:docMk/>
            <pc:sldMk cId="3527721817" sldId="344"/>
            <ac:spMk id="33" creationId="{00000000-0000-0000-0000-000000000000}"/>
          </ac:spMkLst>
        </pc:spChg>
        <pc:grpChg chg="mod">
          <ac:chgData name="Paulo Renato Xavier da Silva" userId="d2fbfea9-16e8-43bd-9a0a-5c107b189f82" providerId="ADAL" clId="{1AE7BE89-210E-470C-A53E-C4BBCAEA89F6}" dt="2023-08-24T22:09:27.391" v="1933" actId="14100"/>
          <ac:grpSpMkLst>
            <pc:docMk/>
            <pc:sldMk cId="3527721817" sldId="344"/>
            <ac:grpSpMk id="4" creationId="{00000000-0000-0000-0000-000000000000}"/>
          </ac:grpSpMkLst>
        </pc:grpChg>
        <pc:grpChg chg="mod">
          <ac:chgData name="Paulo Renato Xavier da Silva" userId="d2fbfea9-16e8-43bd-9a0a-5c107b189f82" providerId="ADAL" clId="{1AE7BE89-210E-470C-A53E-C4BBCAEA89F6}" dt="2023-08-24T22:09:27.391" v="1933" actId="14100"/>
          <ac:grpSpMkLst>
            <pc:docMk/>
            <pc:sldMk cId="3527721817" sldId="344"/>
            <ac:grpSpMk id="22" creationId="{00000000-0000-0000-0000-000000000000}"/>
          </ac:grpSpMkLst>
        </pc:grpChg>
      </pc:sldChg>
      <pc:sldChg chg="modSp mod">
        <pc:chgData name="Paulo Renato Xavier da Silva" userId="d2fbfea9-16e8-43bd-9a0a-5c107b189f82" providerId="ADAL" clId="{1AE7BE89-210E-470C-A53E-C4BBCAEA89F6}" dt="2023-08-24T22:06:13.736" v="1893" actId="14100"/>
        <pc:sldMkLst>
          <pc:docMk/>
          <pc:sldMk cId="3955420528" sldId="345"/>
        </pc:sldMkLst>
        <pc:spChg chg="mod">
          <ac:chgData name="Paulo Renato Xavier da Silva" userId="d2fbfea9-16e8-43bd-9a0a-5c107b189f82" providerId="ADAL" clId="{1AE7BE89-210E-470C-A53E-C4BBCAEA89F6}" dt="2023-08-24T22:02:27.630" v="1790" actId="20577"/>
          <ac:spMkLst>
            <pc:docMk/>
            <pc:sldMk cId="3955420528" sldId="345"/>
            <ac:spMk id="4" creationId="{00000000-0000-0000-0000-000000000000}"/>
          </ac:spMkLst>
        </pc:spChg>
        <pc:spChg chg="mod">
          <ac:chgData name="Paulo Renato Xavier da Silva" userId="d2fbfea9-16e8-43bd-9a0a-5c107b189f82" providerId="ADAL" clId="{1AE7BE89-210E-470C-A53E-C4BBCAEA89F6}" dt="2023-08-24T22:03:09.259" v="1822" actId="1038"/>
          <ac:spMkLst>
            <pc:docMk/>
            <pc:sldMk cId="3955420528" sldId="345"/>
            <ac:spMk id="35" creationId="{00000000-0000-0000-0000-000000000000}"/>
          </ac:spMkLst>
        </pc:spChg>
        <pc:spChg chg="mod">
          <ac:chgData name="Paulo Renato Xavier da Silva" userId="d2fbfea9-16e8-43bd-9a0a-5c107b189f82" providerId="ADAL" clId="{1AE7BE89-210E-470C-A53E-C4BBCAEA89F6}" dt="2023-08-24T22:03:02.375" v="1814" actId="1037"/>
          <ac:spMkLst>
            <pc:docMk/>
            <pc:sldMk cId="3955420528" sldId="345"/>
            <ac:spMk id="36" creationId="{00000000-0000-0000-0000-000000000000}"/>
          </ac:spMkLst>
        </pc:spChg>
        <pc:spChg chg="mod">
          <ac:chgData name="Paulo Renato Xavier da Silva" userId="d2fbfea9-16e8-43bd-9a0a-5c107b189f82" providerId="ADAL" clId="{1AE7BE89-210E-470C-A53E-C4BBCAEA89F6}" dt="2023-08-24T22:04:38.668" v="1864" actId="1076"/>
          <ac:spMkLst>
            <pc:docMk/>
            <pc:sldMk cId="3955420528" sldId="345"/>
            <ac:spMk id="39" creationId="{00000000-0000-0000-0000-000000000000}"/>
          </ac:spMkLst>
        </pc:spChg>
        <pc:spChg chg="mod">
          <ac:chgData name="Paulo Renato Xavier da Silva" userId="d2fbfea9-16e8-43bd-9a0a-5c107b189f82" providerId="ADAL" clId="{1AE7BE89-210E-470C-A53E-C4BBCAEA89F6}" dt="2023-08-24T22:05:14.755" v="1886" actId="1076"/>
          <ac:spMkLst>
            <pc:docMk/>
            <pc:sldMk cId="3955420528" sldId="345"/>
            <ac:spMk id="40" creationId="{00000000-0000-0000-0000-000000000000}"/>
          </ac:spMkLst>
        </pc:spChg>
        <pc:spChg chg="mod">
          <ac:chgData name="Paulo Renato Xavier da Silva" userId="d2fbfea9-16e8-43bd-9a0a-5c107b189f82" providerId="ADAL" clId="{1AE7BE89-210E-470C-A53E-C4BBCAEA89F6}" dt="2023-08-24T22:05:56.676" v="1891" actId="14100"/>
          <ac:spMkLst>
            <pc:docMk/>
            <pc:sldMk cId="3955420528" sldId="345"/>
            <ac:spMk id="42" creationId="{00000000-0000-0000-0000-000000000000}"/>
          </ac:spMkLst>
        </pc:spChg>
        <pc:spChg chg="mod">
          <ac:chgData name="Paulo Renato Xavier da Silva" userId="d2fbfea9-16e8-43bd-9a0a-5c107b189f82" providerId="ADAL" clId="{1AE7BE89-210E-470C-A53E-C4BBCAEA89F6}" dt="2023-08-24T22:06:13.736" v="1893" actId="14100"/>
          <ac:spMkLst>
            <pc:docMk/>
            <pc:sldMk cId="3955420528" sldId="345"/>
            <ac:spMk id="43" creationId="{00000000-0000-0000-0000-000000000000}"/>
          </ac:spMkLst>
        </pc:spChg>
        <pc:grpChg chg="mod">
          <ac:chgData name="Paulo Renato Xavier da Silva" userId="d2fbfea9-16e8-43bd-9a0a-5c107b189f82" providerId="ADAL" clId="{1AE7BE89-210E-470C-A53E-C4BBCAEA89F6}" dt="2023-08-24T22:05:43.142" v="1890" actId="14100"/>
          <ac:grpSpMkLst>
            <pc:docMk/>
            <pc:sldMk cId="3955420528" sldId="345"/>
            <ac:grpSpMk id="41" creationId="{00000000-0000-0000-0000-000000000000}"/>
          </ac:grpSpMkLst>
        </pc:grpChg>
      </pc:sldChg>
      <pc:sldChg chg="modSp mod">
        <pc:chgData name="Paulo Renato Xavier da Silva" userId="d2fbfea9-16e8-43bd-9a0a-5c107b189f82" providerId="ADAL" clId="{1AE7BE89-210E-470C-A53E-C4BBCAEA89F6}" dt="2023-08-24T20:33:57.918" v="1677" actId="20577"/>
        <pc:sldMkLst>
          <pc:docMk/>
          <pc:sldMk cId="2596291029" sldId="346"/>
        </pc:sldMkLst>
        <pc:spChg chg="mod">
          <ac:chgData name="Paulo Renato Xavier da Silva" userId="d2fbfea9-16e8-43bd-9a0a-5c107b189f82" providerId="ADAL" clId="{1AE7BE89-210E-470C-A53E-C4BBCAEA89F6}" dt="2023-08-24T20:30:30.013" v="1661" actId="14100"/>
          <ac:spMkLst>
            <pc:docMk/>
            <pc:sldMk cId="2596291029" sldId="346"/>
            <ac:spMk id="3" creationId="{00000000-0000-0000-0000-000000000000}"/>
          </ac:spMkLst>
        </pc:spChg>
        <pc:spChg chg="mod">
          <ac:chgData name="Paulo Renato Xavier da Silva" userId="d2fbfea9-16e8-43bd-9a0a-5c107b189f82" providerId="ADAL" clId="{1AE7BE89-210E-470C-A53E-C4BBCAEA89F6}" dt="2023-08-24T20:33:57.918" v="1677" actId="20577"/>
          <ac:spMkLst>
            <pc:docMk/>
            <pc:sldMk cId="2596291029" sldId="346"/>
            <ac:spMk id="4" creationId="{00000000-0000-0000-0000-000000000000}"/>
          </ac:spMkLst>
        </pc:spChg>
      </pc:sldChg>
      <pc:sldChg chg="modSp">
        <pc:chgData name="Paulo Renato Xavier da Silva" userId="d2fbfea9-16e8-43bd-9a0a-5c107b189f82" providerId="ADAL" clId="{1AE7BE89-210E-470C-A53E-C4BBCAEA89F6}" dt="2023-08-24T21:58:02.934" v="1725" actId="1037"/>
        <pc:sldMkLst>
          <pc:docMk/>
          <pc:sldMk cId="2750333378" sldId="347"/>
        </pc:sldMkLst>
        <pc:spChg chg="mod">
          <ac:chgData name="Paulo Renato Xavier da Silva" userId="d2fbfea9-16e8-43bd-9a0a-5c107b189f82" providerId="ADAL" clId="{1AE7BE89-210E-470C-A53E-C4BBCAEA89F6}" dt="2023-08-24T21:58:02.934" v="1725" actId="1037"/>
          <ac:spMkLst>
            <pc:docMk/>
            <pc:sldMk cId="2750333378" sldId="347"/>
            <ac:spMk id="15" creationId="{00000000-0000-0000-0000-000000000000}"/>
          </ac:spMkLst>
        </pc:spChg>
        <pc:spChg chg="mod">
          <ac:chgData name="Paulo Renato Xavier da Silva" userId="d2fbfea9-16e8-43bd-9a0a-5c107b189f82" providerId="ADAL" clId="{1AE7BE89-210E-470C-A53E-C4BBCAEA89F6}" dt="2023-08-24T21:57:42.749" v="1692" actId="1037"/>
          <ac:spMkLst>
            <pc:docMk/>
            <pc:sldMk cId="2750333378" sldId="347"/>
            <ac:spMk id="20" creationId="{00000000-0000-0000-0000-000000000000}"/>
          </ac:spMkLst>
        </pc:spChg>
        <pc:spChg chg="mod">
          <ac:chgData name="Paulo Renato Xavier da Silva" userId="d2fbfea9-16e8-43bd-9a0a-5c107b189f82" providerId="ADAL" clId="{1AE7BE89-210E-470C-A53E-C4BBCAEA89F6}" dt="2023-08-24T21:57:50.216" v="1711" actId="1038"/>
          <ac:spMkLst>
            <pc:docMk/>
            <pc:sldMk cId="2750333378" sldId="347"/>
            <ac:spMk id="25" creationId="{00000000-0000-0000-0000-000000000000}"/>
          </ac:spMkLst>
        </pc:spChg>
        <pc:spChg chg="mod">
          <ac:chgData name="Paulo Renato Xavier da Silva" userId="d2fbfea9-16e8-43bd-9a0a-5c107b189f82" providerId="ADAL" clId="{1AE7BE89-210E-470C-A53E-C4BBCAEA89F6}" dt="2023-08-24T21:57:56.160" v="1722" actId="1036"/>
          <ac:spMkLst>
            <pc:docMk/>
            <pc:sldMk cId="2750333378" sldId="347"/>
            <ac:spMk id="30" creationId="{00000000-0000-0000-0000-000000000000}"/>
          </ac:spMkLst>
        </pc:spChg>
      </pc:sldChg>
    </pc:docChg>
  </pc:docChgLst>
  <pc:docChgLst>
    <pc:chgData name="Paulo Renato Xavier da Silva" userId="d2fbfea9-16e8-43bd-9a0a-5c107b189f82" providerId="ADAL" clId="{3C9F13B1-6C16-47EE-9761-DC35AC90BB15}"/>
    <pc:docChg chg="modSld">
      <pc:chgData name="Paulo Renato Xavier da Silva" userId="d2fbfea9-16e8-43bd-9a0a-5c107b189f82" providerId="ADAL" clId="{3C9F13B1-6C16-47EE-9761-DC35AC90BB15}" dt="2023-03-10T19:59:09.822" v="0"/>
      <pc:docMkLst>
        <pc:docMk/>
      </pc:docMkLst>
      <pc:sldChg chg="modNotesTx">
        <pc:chgData name="Paulo Renato Xavier da Silva" userId="d2fbfea9-16e8-43bd-9a0a-5c107b189f82" providerId="ADAL" clId="{3C9F13B1-6C16-47EE-9761-DC35AC90BB15}" dt="2023-03-10T19:59:09.822" v="0"/>
        <pc:sldMkLst>
          <pc:docMk/>
          <pc:sldMk cId="2675731691" sldId="32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11/19/2024</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‹nº›</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85547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eaLnBrk="1" hangingPunct="1">
              <a:lnSpc>
                <a:spcPct val="10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Desde a década de 1960, as redes de computadores têm crescido a passos largos. Para dominar o campo da rede de comunicação de dados, os principais fornecedores lançaram seus próprios sistemas e padrões de arquitetura de rede, como SNA da IBM, Novell IPX/SPX, AppleTalk,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DECnet</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da DEC e protocolos TCP/IP populares.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Ao mesmo tempo, os principais fabricantes de seus próprios protocolos produziram um hardware e software diferente.</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Os esforços conjuntos de todos os fornecedores promovem o rápido desenvolvimento de tecnologias de rede e o rápido crescimento dos tipos de dispositivos de rede.</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No entanto, devido à coexistência de vários protocolos, a rede torna-se cada vez mais complexa. Além disso, a maioria dos dispositivos de rede de diferentes fornecedores é incompatível, o que dificulta a comunicação.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eaLnBrk="1" hangingPunct="1">
              <a:lnSpc>
                <a:spcPct val="10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Em 1984, a Organização Internacional de Normalização (ISO) apresentou o Open System Interconnection Reference Model (OSI RM) para resolver o problema de compatibilidade entre redes e ajudar os fornecedores a produzir dispositivos de rede compatíveis.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modelo de referência OSI está rapidamente se tornando o modelo básico de comunicação em rede de computadores.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Na concepção do modelo de referência das OSI, são seguidos os seguintes princípios: cada camada tem uma fronteira clara para implementar funções específicas; A divisão de camadas é benéfica para o estabelecimento de protocolos padrão internacionais. O número de camadas deve ser suficientemente grande para evitar a duplicação de funções entre camadas.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zh-CN" altLang="en-US" dirty="0"/>
              <a:t> </a:t>
            </a:r>
          </a:p>
          <a:p>
            <a:pPr eaLnBrk="1" hangingPunct="1">
              <a:lnSpc>
                <a:spcPct val="10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modelo de referência OSI tem as seguintes vantagens: Ele simplifica as operações de rede relacionadas; Fornece compatibilidade plug-and-play e interfaces padrão entre diferentes fornecedores. Permite que os fornecedores projetem dispositivos de rede interoperáveis para promover a padronização. Impede que a alteração de rede em uma área afete a rede em outra área. As redes em diferentes áreas estão separadas. Portanto, a rede em cada área pode ser atualizada rapidamente. Decompõe problemas complexos de rede em pequenos problemas simples, que são fáceis de aprender e operar.</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endParaRPr lang="zh-CN" altLang="en-US" dirty="0"/>
          </a:p>
        </p:txBody>
      </p:sp>
    </p:spTree>
    <p:extLst>
      <p:ext uri="{BB962C8B-B14F-4D97-AF65-F5344CB8AC3E}">
        <p14:creationId xmlns:p14="http://schemas.microsoft.com/office/powerpoint/2010/main" val="2724816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Diferentes camadas do modelo TCP/IP correspondem a diferentes protocolos.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pilha de protocolos TCP/IP é uma coleção de protocolos de comunicação de dados, incluindo muitos protocolos.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Seu nome de pilha de protocolo deriva dos dois protocolos principais, TCP (Transmission Control Protocol) e IP (Internet Protocol).</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pilha de protocolos TCP/IP garante que os dispositivos de rede possam se comunicar entre si. É um conjunto de regras que governam como as informações são transmitidas pela rede.</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endParaRPr lang="zh-CN" altLang="en-US" dirty="0"/>
          </a:p>
        </p:txBody>
      </p:sp>
    </p:spTree>
    <p:extLst>
      <p:ext uri="{BB962C8B-B14F-4D97-AF65-F5344CB8AC3E}">
        <p14:creationId xmlns:p14="http://schemas.microsoft.com/office/powerpoint/2010/main" val="1332972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Cada camada do TCP/IP permite que os dados sejam transmitidos pela rede. Essas camadas usam unidades de dados de protocolo (PDUs) para trocar informações entre si a fim de garantir que os dispositivos de rede possam se comunicar uns com os outros.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As PDUs em camadas diferentes contêm informações diferentes. Portanto, PDUs em camadas diferentes têm nomes diferentes.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Por exemplo, a PDU obtida depois que a camada de transporte adiciona o cabeçalho TCP aos dados da camada superior é chamada de segmento. O segmento de dados é transmitido para a camada de rede, e a PDU obtida depois que a camada de rede adiciona o cabeçalho IP é chamada de pacote. O pacote de dados é transmitido para a camada de enlace de dados, e a PDU obtida após a camada de enlace de dados encapsular o cabeçalho de dados é chamada de quadro, os quadros são convertidos em bits e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transmitidos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pelo</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meio</a:t>
            </a:r>
            <a:r>
              <a:rPr lang="en-US" altLang="zh-CN" sz="1100" kern="1200" baseline="0">
                <a:solidFill>
                  <a:schemeClr val="tx1"/>
                </a:solidFill>
                <a:effectLst/>
                <a:latin typeface="Huawei Sans" panose="020C0503030203020204" pitchFamily="34" charset="0"/>
                <a:ea typeface="方正兰亭黑简体" panose="02000000000000000000" pitchFamily="2" charset="-122"/>
                <a:cs typeface="+mn-cs"/>
              </a:rPr>
              <a:t> de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rede.</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Esse processo de passar dados pela pilha e adicionar cabeçalhos e trailers é chamado encapsulamento.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Depois que os dados são encapsulados e transmitidos pela rede, o dispositivo receptor exclui as informações adicionadas e determina como fazer upload dos dados para o aplicativo apropriado ao longo da pilha de protocolos com base nas informações no cabeçalho. Esse processo é chamado de desencapsulamento.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As camadas de peer de diferentes dispositivos se comunicam entre si através do encapsulamento e desencapsulamento.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p:txBody>
      </p:sp>
    </p:spTree>
    <p:extLst>
      <p:ext uri="{BB962C8B-B14F-4D97-AF65-F5344CB8AC3E}">
        <p14:creationId xmlns:p14="http://schemas.microsoft.com/office/powerpoint/2010/main" val="1043641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66800"/>
            <a:ext cx="5932800" cy="5108400"/>
          </a:xfrm>
        </p:spPr>
        <p:txBody>
          <a:bodyPr/>
          <a:lstStyle/>
          <a:p>
            <a:r>
              <a:rPr lang="en-US" altLang="zh-CN" dirty="0"/>
              <a:t>Conforme mostrado na figura, o host A se comunica com o host B. O host A converte os dados da camada superior de um aplicativo por meio do protocolo da camada superior e envia os dados convertidos para a camada de transporte. A camada de transporte usa os dados da camada superior como sua própria parte de dados, encapsula o cabeçalho da camada de transporte e, em seguida, envia os dados para a camada de rede. A camada de rede usa os dados recebidos da camada de transporte como seus próprios dados, adiciona um cabeçalho de camada de rede aos dados e envia os dados para a camada de link de dados. A camada de link de dados encapsula o cabeçalho da camada de link de dados e, em seguida, envia o cabeçalho encapsulado para a camada física. A camada física converte os dados em um fluxo de bits e envia o fluxo de bits para o host B em um link físico.</a:t>
            </a:r>
            <a:r>
              <a:rPr lang="zh-CN" altLang="en-US" dirty="0"/>
              <a:t> </a:t>
            </a:r>
          </a:p>
          <a:p>
            <a:r>
              <a:rPr lang="en-US" altLang="zh-CN" dirty="0"/>
              <a:t>Depois de receber o fluxo de bits na camada física, o host B envia o fluxo de bits para a camada de link de dados para processamento. Depois de receber o pacote, a camada de enlace de dados remove o cabeçalho do pacote da camada de enlace de dados e transmite o pacote para a camada de rede. Depois de receber o pacote, a camada de rede remove o cabeçalho do pacote IP e envia o pacote para a camada de transporte para processamento. A camada de transporte remove o cabeçalho do pacote IP do pacote e envia o pacote para a camada de aplicativo.</a:t>
            </a:r>
            <a:r>
              <a:rPr lang="zh-CN" altLang="en-US" dirty="0"/>
              <a:t> </a:t>
            </a:r>
          </a:p>
          <a:p>
            <a:r>
              <a:rPr lang="en-US" altLang="zh-CN" dirty="0"/>
              <a:t>O encapsulamento e o desencapsulamento de dados são realizados camada por camada. Cada camada processa os dados da camada superior ou inferior e adiciona ou remove o cabeçalho do pacote encapsulado.</a:t>
            </a:r>
            <a:r>
              <a:rPr lang="zh-CN" altLang="en-US" dirty="0"/>
              <a:t> </a:t>
            </a:r>
          </a:p>
          <a:p>
            <a:endParaRPr lang="zh-CN" altLang="en-US" dirty="0"/>
          </a:p>
          <a:p>
            <a:endParaRPr lang="zh-CN" altLang="en-US" dirty="0"/>
          </a:p>
        </p:txBody>
      </p:sp>
    </p:spTree>
    <p:extLst>
      <p:ext uri="{BB962C8B-B14F-4D97-AF65-F5344CB8AC3E}">
        <p14:creationId xmlns:p14="http://schemas.microsoft.com/office/powerpoint/2010/main" val="3537986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padrão de camada física especifica o meio físico e o conector usados para conectar o dispositivo ao meio físico.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en-US" altLang="zh-CN" dirty="0"/>
          </a:p>
          <a:p>
            <a:pPr lvl="1"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Padrões comuns de camada física para LANs incluem o padrão Ethernet 802.3 definido pelo IEEE, o padrão de barramento de token 802.4, o padrão de rede token ring 802.5 e o FDDI (fibre distribution data interface) definido pelo comitê X3T9.5 do ANSI (American National Standards Institute).</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en-US" altLang="zh-CN" dirty="0"/>
          </a:p>
          <a:p>
            <a:pPr lvl="1"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Padrões comuns de camada física para WANs incluem EIA/TIA-232 (RS-232), V.24 e V.35, e especificações físicas e elétricas de várias interfaces digitais. G.703, etc.</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endParaRPr lang="zh-CN" altLang="en-US" dirty="0"/>
          </a:p>
        </p:txBody>
      </p:sp>
    </p:spTree>
    <p:extLst>
      <p:ext uri="{BB962C8B-B14F-4D97-AF65-F5344CB8AC3E}">
        <p14:creationId xmlns:p14="http://schemas.microsoft.com/office/powerpoint/2010/main" val="1288411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camada do enlace de dados é a primeira camada lógica na camada física.</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camada de enlace de dados executa o endereçamento físico no terminal para ajudar o dispositivo de rede a determinar se a mensagem deve ser transferida para cima ao longo da pilha de protocolos. Além disso, alguns campos são usados para informar ao dispositivo para qual pilha de protocolos (como IP e IPX) os dados devem ser transmitidos, e as funções de classificação e controle de tráfego são fornecidas.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camada de link de dados é dividida em duas subcamadas.:</a:t>
            </a:r>
            <a:r>
              <a:rPr lang="en-US" altLang="zh-CN" dirty="0"/>
              <a:t>LLC,subcamada Controle de Link Lógico</a:t>
            </a:r>
            <a:r>
              <a:rPr lang="zh-CN" altLang="en-US" dirty="0"/>
              <a:t>,MACs,</a:t>
            </a:r>
            <a:r>
              <a:rPr lang="en-US" altLang="zh-CN" dirty="0"/>
              <a:t>LLC</a:t>
            </a:r>
            <a:r>
              <a:rPr lang="zh-CN" altLang="en-US" dirty="0"/>
              <a:t>.</a:t>
            </a:r>
            <a:r>
              <a:rPr lang="en-US" altLang="zh-CN" baseline="0" dirty="0"/>
              <a:t> </a:t>
            </a:r>
            <a:endParaRPr lang="zh-CN" altLang="en-US" dirty="0"/>
          </a:p>
          <a:p>
            <a:pPr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subcamada</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LLC</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está localizada entre a camada de rede e a subcamada</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MAC. Ele identifica o tipo de protocolo e encapsula os dados para transmissão pela rede.</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subcamada</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LLC</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executa a maioria das funções da camada de enlace de dados e algumas funções da camada de rede.</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Por exemplo, um quadro consiste nos dados a serem transmitidos, endereço e verificação CRC. Quando o quadro é recebido, ele é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dividido</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e a identificação de endereço e a verificação de CRC são executadas. Além disso, as funções de controle de sequência de quadros, controle de erros e controle de fluxo são fornecidas.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Além disso, ele executa algumas funções de camada de rede, como datagrama, circuito virtual e multiplexação.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subcamada</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MAC especifica como os dados são transmitidos em linhas físicas e se comunica com a camada física. Ele define o endereçamento físico, a topologia de rede, as especificações de linha, a notificação de erros, a entrega em ordem e o controle de tráfego.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marL="0" indent="0">
              <a:buNone/>
            </a:pPr>
            <a:r>
              <a:rPr lang="en-US" altLang="zh-CN" dirty="0"/>
              <a:t> </a:t>
            </a:r>
            <a:endParaRPr lang="zh-CN" altLang="en-US" dirty="0"/>
          </a:p>
          <a:p>
            <a:endParaRPr lang="zh-CN" altLang="en-US" dirty="0"/>
          </a:p>
        </p:txBody>
      </p:sp>
    </p:spTree>
    <p:extLst>
      <p:ext uri="{BB962C8B-B14F-4D97-AF65-F5344CB8AC3E}">
        <p14:creationId xmlns:p14="http://schemas.microsoft.com/office/powerpoint/2010/main" val="3958312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eaLnBrk="1" hangingPunct="1">
              <a:lnSpc>
                <a:spcPct val="10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Como se todos tivessem um nome, cada dispositivo de rede é identificado por um endereço físico, que é um endereço MAC.</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endereço MAC de um dispositivo de rede é globalmente exclusivo.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Um endereço MAC consiste em 48 bits binários, que geralmente são representados por dígitos hexadecimais.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Os primeiros seis dígitos hexadecimais são alocados pelo IEEE aos fabricantes de dispositivos, e os últimos seis dígitos hexadecimais são alocados por cada fabricante.</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Por exemplo, os primeiros seis dígitos hexadecimais do endereço MAC dos produtos de rede da Huawei são 0x00e0fc.</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eaLnBrk="1" hangingPunct="1">
              <a:lnSpc>
                <a:spcPct val="100000"/>
              </a:lnSpc>
            </a:pPr>
            <a:r>
              <a:rPr lang="en-US" altLang="zh-CN" dirty="0"/>
              <a:t>NIC</a:t>
            </a:r>
            <a:r>
              <a:rPr lang="zh-CN" altLang="en-US" dirty="0"/>
              <a:t>,</a:t>
            </a:r>
            <a:r>
              <a:rPr lang="en-US" altLang="zh-CN" dirty="0"/>
              <a:t>placa de interface de rede</a:t>
            </a:r>
            <a:r>
              <a:rPr lang="zh-CN" altLang="en-US" dirty="0"/>
              <a:t>,</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também chamada de adaptador de rede, que tem um endereço MAC fixo.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maioria dos fornecedores de NIC gravam endereços MAC na ROM.</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Quando o adaptador de rede é inicializado, o endereço físico MAC na ROM é lido na RAM.</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Se uma nova placa de rede for inserida no computador, o endereço físico do computador se tornará o endereço físico da nova placa de rede.</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eaLnBrk="1" hangingPunct="1">
              <a:lnSpc>
                <a:spcPct val="10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É importante observar que, se o seu computador tiver dois adaptadores de rede, ele terá dois endereços MAC.</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Portanto, alguns dispositivos de rede podem ter vários endereços MAC.</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en-US" altLang="zh-CN" dirty="0"/>
          </a:p>
          <a:p>
            <a:pPr eaLnBrk="1" hangingPunct="1">
              <a:lnSpc>
                <a:spcPct val="10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IEEE 802.2 LLC é um protocolo de camada de link de dados comum para LANs.</a:t>
            </a:r>
            <a:r>
              <a:rPr lang="zh-CN" altLang="en-US" sz="1100" kern="1200" baseline="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a:solidFill>
                  <a:schemeClr val="tx1"/>
                </a:solidFill>
                <a:effectLst/>
                <a:latin typeface="Huawei Sans" panose="020C0503030203020204" pitchFamily="34" charset="0"/>
                <a:ea typeface="方正兰亭黑简体" panose="02000000000000000000" pitchFamily="2" charset="-122"/>
                <a:cs typeface="+mn-cs"/>
              </a:rPr>
              <a:t>Protocolos comuns da camada de enlace de dados usados em WANs incluem</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:HDLC</a:t>
            </a:r>
            <a:r>
              <a:rPr lang="zh-CN" altLang="en-US" dirty="0"/>
              <a:t>(Controle de enlace de dados de alto nível), </a:t>
            </a:r>
            <a:r>
              <a:rPr lang="en-US" altLang="zh-CN" dirty="0"/>
              <a:t>PPP</a:t>
            </a:r>
            <a:r>
              <a:rPr lang="zh-CN" altLang="en-US" dirty="0"/>
              <a:t>(Protocolo de ponto a ponto),</a:t>
            </a:r>
          </a:p>
          <a:p>
            <a:pPr lvl="1" eaLnBrk="1" hangingPunct="1">
              <a:lnSpc>
                <a:spcPct val="10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HDLC é um protocolo de camada de enlace de dados orientado a bit-synchronous desenvolvido pela ISO. Especifica o método de encapsulamento de dados de links seriais síncronos usando caracteres de quadro e soma de verificação.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lvl="1" eaLnBrk="1" hangingPunct="1">
              <a:lnSpc>
                <a:spcPct val="10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PPP é definido no RFC 1661. Ele consiste no Protocolo de Controle de Link (LCP), Protocolo de Controle de Rede (NCP) e conjunto de protocolos estendidos PPP. O PPP suporta links seriais síncronos e assíncronos e vários protocolos de camada de rede.</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PPP é o protocolo de encapsulamento padrão da camada de enlace de dados da interface serial em um roteador VRP.</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lvl="1" eaLnBrk="1" hangingPunct="1">
              <a:lnSpc>
                <a:spcPct val="10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FR é um protocolo de link de dados comutado padrão do setor que usa verificação sem erros para acelerar o encaminhamento de dados.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p:txBody>
      </p:sp>
    </p:spTree>
    <p:extLst>
      <p:ext uri="{BB962C8B-B14F-4D97-AF65-F5344CB8AC3E}">
        <p14:creationId xmlns:p14="http://schemas.microsoft.com/office/powerpoint/2010/main" val="1997286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camada de rede é responsável pelo encaminhamento de pacotes de dados entre redes diferentes da origem para o destino.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camada de enlace de dados garante que os pacotes possam ser encaminhados entre dispositivos na mesma rede (o mesmo enlace) e a camada de rede garante que os pacotes possam ser encaminhados da origem para o destino através da rede (enlace cruzado).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Há duas funções de camada de rede:</a:t>
            </a:r>
            <a:endParaRPr lang="zh-CN" altLang="en-US" dirty="0"/>
          </a:p>
          <a:p>
            <a:pPr lvl="1"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Fornecer endereços lógicos: Se os dados forem transmitidos pelas redes (vínculo cruzado), os endereços lógicos serão usados para endereçamento.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lvl="1"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Roteamento: encaminha pacotes de dados de uma rede para outra.</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Roteadores são comumente usados na camada de rede para encaminhar pacotes entre redes diferentes.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Conforme mostrado na figura, o Host A e o Host B em redes diferentes (links diferentes) se comunicam entre si.</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interface do roteador na mesma rede (o mesmo link) que o Host A recebe o quadro de dados enviado pelo Host A. A camada de link do roteador analisa o cabeçalho do quadro e determina o quadro a ser enviado para si mesmo. Em seguida, o roteador envia o quadro para a camada de rede. A camada de rede determina o segmento de rede em que o endereço de destino reside, de acordo com o cabeçalho do pacote da camada de rede. Em seguida, a camada de rede encaminha o quadro para o próximo salto através da interface correspondente de acordo com a tabela até que o pacote atinja o Host B de destino.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endParaRPr lang="zh-CN" altLang="en-US" dirty="0"/>
          </a:p>
          <a:p>
            <a:endParaRPr lang="zh-CN" altLang="en-US" dirty="0"/>
          </a:p>
        </p:txBody>
      </p:sp>
    </p:spTree>
    <p:extLst>
      <p:ext uri="{BB962C8B-B14F-4D97-AF65-F5344CB8AC3E}">
        <p14:creationId xmlns:p14="http://schemas.microsoft.com/office/powerpoint/2010/main" val="856316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Protocolos comuns de camada de rede: Internet Protocol (IP), </a:t>
            </a:r>
            <a:r>
              <a:rPr lang="en-US" altLang="zh-CN" dirty="0"/>
              <a:t>ICMP (Internet Control Message Protocol), ARP (Address Resolution Protocol)</a:t>
            </a:r>
            <a:r>
              <a:rPr lang="en-US" altLang="zh-CN" baseline="0" dirty="0"/>
              <a:t>, </a:t>
            </a:r>
            <a:r>
              <a:rPr lang="en-US" altLang="zh-CN" dirty="0"/>
              <a:t>RARP (Reverse Address Resolution Protocol).</a:t>
            </a:r>
            <a:r>
              <a:rPr lang="en-US" altLang="zh-CN" baseline="0" dirty="0"/>
              <a:t> </a:t>
            </a:r>
            <a:endParaRPr lang="zh-CN" altLang="en-US" dirty="0"/>
          </a:p>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IP é o protocolo mais importante na camada de rede. Ele fornece endereçamento lógico, roteamento e encapsulamento de pacotes e funções de desencapsulamento.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ICMP, ARP e RARP ajudam o IP.</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ICMP é um protocolo de gerenciamento e fornece serviços de informações para IP. As mensagens ICMP são transportadas em pacotes IP.</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ARP implementa o mapeamento dinâmico entre endereços IP e endereços de hardware, ou seja, os endereços de hardware são obtidos com base em endereços IP conhecidos.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RARP implementa o mapeamento dinâmico entre endereços de hardware e endereços IP. Ou seja, o RARP obtém endereços IP com base em endereços de hardware conhecidos. </a:t>
            </a:r>
            <a:endParaRPr lang="zh-CN" altLang="en-US" dirty="0"/>
          </a:p>
        </p:txBody>
      </p:sp>
    </p:spTree>
    <p:extLst>
      <p:ext uri="{BB962C8B-B14F-4D97-AF65-F5344CB8AC3E}">
        <p14:creationId xmlns:p14="http://schemas.microsoft.com/office/powerpoint/2010/main" val="4009911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endereço da camada de rede mencionado neste documento é o endereço IP. O endereço IP é um endereço lógico em vez de um endereço de hardware. O endereço de hardware é fixo na placa de interface de rede (NIC), como o endereço MAC mencionado acima, e é usado para comunicação entre dispositivos no mesmo link. Os endereços IP são usados para comunicação entre dispositivos em redes diferentes (links diferentes).</a:t>
            </a:r>
            <a:endParaRPr lang="zh-CN" altLang="en-US" dirty="0"/>
          </a:p>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Um endereço IP consiste em um endereço de rede e um endereço de host. O endereço IP consiste em 4 bytes e geralmente é representado em notação decimal pontilhada, por exemplo, 10.8.2.48.</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As seções a seguir descreverão os endereços IP em detalhes.</a:t>
            </a:r>
            <a:endParaRPr lang="zh-CN" altLang="en-US" dirty="0"/>
          </a:p>
        </p:txBody>
      </p:sp>
    </p:spTree>
    <p:extLst>
      <p:ext uri="{BB962C8B-B14F-4D97-AF65-F5344CB8AC3E}">
        <p14:creationId xmlns:p14="http://schemas.microsoft.com/office/powerpoint/2010/main" val="2600662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85948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Embora o TCP e o UDP usem o IP como seu protocolo de camada de rede, eles fornecem serviços distintos para a camada de aplicativo.</a:t>
            </a:r>
            <a:endParaRPr lang="zh-CN" altLang="en-US" dirty="0"/>
          </a:p>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TCP fornece serviços de fluxo de bytes confiáveis e orientados a conexão.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Orientado a conexão significa que uma conexão TCP deve ser estabelecida entre dois aplicativos que usam TCP como o protocolo da camada de transporte antes que eles troquem dados.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TCP fornece serviços de transmissão confiáveis para aplicativos de camada superior por meio de mecanismos como confirmação, verificação e remontagem.</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No entanto, o estabelecimento, a validação e a verificação de conexões TCP consomem uma grande quantidade de trabalho e geram uma grande sobrecarga.</a:t>
            </a:r>
            <a:endParaRPr lang="zh-CN" altLang="en-US" dirty="0"/>
          </a:p>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UDP fornece serviços simples e orientados a datagramas.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UDP não garante a confiabilidade, ou seja, os pacotes não podem alcançar o destino.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UDP é aplicável a aplicativos que se concentram mais na eficiência de transmissão, como SNMP e RADIUS. O SNMP monitora redes e envia alarmes intermitentemente. Se uma conexão TCP precisar ser configurada toda vez que uma pequena quantidade de informação for enviada, a eficiência de transmissão será reduzida. Portanto, os aplicativos que se concentram mais na eficiência de transmissão, como SNMP e RADIUS, selecionam UDP como o protocolo da camada de transporte.</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Além disso, o UDP também é aplicável aos protocolos da camada de aplicativos que têm mecanismos de confiabilidade.</a:t>
            </a:r>
            <a:endParaRPr lang="zh-CN" altLang="en-US" dirty="0"/>
          </a:p>
        </p:txBody>
      </p:sp>
    </p:spTree>
    <p:extLst>
      <p:ext uri="{BB962C8B-B14F-4D97-AF65-F5344CB8AC3E}">
        <p14:creationId xmlns:p14="http://schemas.microsoft.com/office/powerpoint/2010/main" val="920319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camada de transporte protege a complexidade da rede para aplicativos de camada superior e define a conectividade completa entre aplicativos de host para implementar as seguintes funções básicas:</a:t>
            </a:r>
            <a:endParaRPr lang="zh-CN" altLang="en-US" dirty="0"/>
          </a:p>
          <a:p>
            <a:pPr lvl="1"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Encapsula e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desapsula</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segmentos de dados enviados da camada de aplicativos para a camada de rede ou combina segmentos de dados enviados da camada de rede para a camada de aplicativos.</a:t>
            </a:r>
            <a:endParaRPr lang="zh-CN" altLang="en-US" dirty="0"/>
          </a:p>
          <a:p>
            <a:pPr lvl="1"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Estabelecimento de conexões ponta a ponta, principalmente conexões lógicas para transmissão de fluxos de dados. </a:t>
            </a:r>
            <a:endParaRPr lang="zh-CN" altLang="en-US" dirty="0"/>
          </a:p>
          <a:p>
            <a:pPr lvl="1" eaLnBrk="1" hangingPunct="1"/>
            <a:r>
              <a:rPr lang="en-US" altLang="zh-CN" dirty="0"/>
              <a:t>Envia segmentos de dados de um host para outro. Envia segmentos de dados de um host para outro.</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Durante a transmissão, a exatidão dos dados é assegurada através do cálculo da soma de verificação e da realização de um controlo de fluxo para evitar a sobrecarga do tampão.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Alguns protocolos de camada de transporte garantem a correção da transmissão de dados.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Esse mecanismo garante que os mesmos dados não sejam transmitidos várias vezes ou perdidos e que a sequência dos pacotes de dados recebidos seja a mesma que a sequência dos pacotes de dados enviados.</a:t>
            </a:r>
            <a:endParaRPr lang="zh-CN" altLang="en-US" dirty="0"/>
          </a:p>
          <a:p>
            <a:pPr marL="0" indent="0">
              <a:buNone/>
            </a:pPr>
            <a:endParaRPr lang="zh-CN" altLang="en-US" dirty="0"/>
          </a:p>
        </p:txBody>
      </p:sp>
    </p:spTree>
    <p:extLst>
      <p:ext uri="{BB962C8B-B14F-4D97-AF65-F5344CB8AC3E}">
        <p14:creationId xmlns:p14="http://schemas.microsoft.com/office/powerpoint/2010/main" val="3346683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eaLnBrk="1" hangingPunct="1">
              <a:lnSpc>
                <a:spcPct val="100000"/>
              </a:lnSpc>
              <a:defRPr/>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Há muitos protocolos na camada de aplicativo. Os seguintes protocolos ajudam você a usar e gerenciar a rede TCP/IP</a:t>
            </a:r>
            <a:r>
              <a:rPr lang="zh-CN" altLang="en-US" sz="1050" dirty="0"/>
              <a:t>:　</a:t>
            </a:r>
          </a:p>
          <a:p>
            <a:pPr lvl="1" eaLnBrk="1" hangingPunct="1">
              <a:lnSpc>
                <a:spcPct val="100000"/>
              </a:lnSpc>
              <a:defRPr/>
            </a:pPr>
            <a:r>
              <a:rPr lang="en-US" altLang="zh-CN" sz="1050" dirty="0"/>
              <a:t>FTP (File Transfer Protocol, Protocolo de transferência de arquivos):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usado para transferir arquivos independentes, geralmente para sessões interativas de usuários.</a:t>
            </a:r>
            <a:endParaRPr lang="zh-CN" altLang="en-US" sz="1050" dirty="0"/>
          </a:p>
          <a:p>
            <a:pPr lvl="1" eaLnBrk="1" hangingPunct="1">
              <a:lnSpc>
                <a:spcPct val="100000"/>
              </a:lnSpc>
              <a:defRPr/>
            </a:pPr>
            <a:r>
              <a:rPr lang="en-US" altLang="zh-CN" sz="1050" dirty="0"/>
              <a:t>HTTP (Hypertext Transfer Protocol):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Usado para transferir os arquivos que formam as páginas na World Wide Web.</a:t>
            </a:r>
            <a:r>
              <a:rPr lang="zh-CN" altLang="en-US" sz="1050" dirty="0"/>
              <a:t> </a:t>
            </a:r>
          </a:p>
          <a:p>
            <a:pPr lvl="1" eaLnBrk="1" hangingPunct="1">
              <a:lnSpc>
                <a:spcPct val="100000"/>
              </a:lnSpc>
              <a:defRPr/>
            </a:pPr>
            <a:r>
              <a:rPr lang="en-US" altLang="zh-CN" sz="1050" dirty="0"/>
              <a:t>TELNET :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Transfere dados com informações de controle Telnet.</a:t>
            </a:r>
            <a:r>
              <a:rPr lang="zh-CN" altLang="en-US" sz="105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Ele fornece um método padrão para interagir com dispositivos de terminal ou processos de terminal, e suporta conexões de terminal a terminal e computação distribuída processo a processo.</a:t>
            </a:r>
            <a:endParaRPr lang="zh-CN" altLang="en-US" sz="1050" dirty="0"/>
          </a:p>
          <a:p>
            <a:pPr lvl="1" eaLnBrk="1" hangingPunct="1">
              <a:lnSpc>
                <a:spcPct val="100000"/>
              </a:lnSpc>
              <a:defRPr/>
            </a:pPr>
            <a:r>
              <a:rPr lang="en-US" altLang="zh-CN" sz="1050" dirty="0"/>
              <a:t>SMTP (</a:t>
            </a:r>
            <a:r>
              <a:rPr lang="en-US" altLang="en-US" sz="1050" dirty="0"/>
              <a:t>Simple Message Transfer Protocol</a:t>
            </a:r>
            <a:r>
              <a:rPr lang="en-US" altLang="zh-CN" sz="1050" dirty="0"/>
              <a:t>) &amp; POP3 (Post Office Protocol).</a:t>
            </a:r>
            <a:r>
              <a:rPr lang="en-US" altLang="zh-CN" sz="1050" baseline="0" dirty="0"/>
              <a:t> </a:t>
            </a:r>
            <a:endParaRPr lang="zh-CN" altLang="en-US" sz="1050" dirty="0"/>
          </a:p>
          <a:p>
            <a:pPr lvl="1" eaLnBrk="1" hangingPunct="1">
              <a:lnSpc>
                <a:spcPct val="100000"/>
              </a:lnSpc>
              <a:defRPr/>
            </a:pPr>
            <a:r>
              <a:rPr lang="en-US" altLang="zh-CN" sz="1050" dirty="0"/>
              <a:t>DNS (Domain Name Server):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os nomes de domínio podem ser convertidos em endereços IP e os recursos de nome de domínio podem ser gerenciados de maneira distribuída.</a:t>
            </a:r>
            <a:r>
              <a:rPr lang="zh-CN" altLang="en-US" sz="105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sz="1050" dirty="0"/>
          </a:p>
          <a:p>
            <a:pPr marL="540000" marR="0" lvl="1" indent="-180000" algn="l" defTabSz="1219304" rtl="0" eaLnBrk="1" fontAlgn="ctr" latinLnBrk="0" hangingPunct="1">
              <a:lnSpc>
                <a:spcPct val="100000"/>
              </a:lnSpc>
              <a:spcBef>
                <a:spcPts val="0"/>
              </a:spcBef>
              <a:spcAft>
                <a:spcPts val="600"/>
              </a:spcAft>
              <a:buClrTx/>
              <a:buSzTx/>
              <a:buFont typeface="Huawei Sans" panose="020C0503030203020204" pitchFamily="34" charset="0"/>
              <a:buChar char="▫"/>
              <a:tabLst/>
              <a:defRPr/>
            </a:pPr>
            <a:r>
              <a:rPr lang="en-US" altLang="zh-CN" sz="1050" dirty="0"/>
              <a:t>TFTP (Trivial File Transfer Protocol):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Projeto de transferência de arquivos para fins gerais, alta taxa de transferência.</a:t>
            </a:r>
            <a:endParaRPr lang="zh-CN" altLang="en-US" sz="1050" dirty="0"/>
          </a:p>
          <a:p>
            <a:pPr lvl="1" eaLnBrk="1" hangingPunct="1">
              <a:lnSpc>
                <a:spcPct val="100000"/>
              </a:lnSpc>
              <a:defRPr/>
            </a:pPr>
            <a:r>
              <a:rPr lang="en-US" altLang="zh-CN" sz="1050" dirty="0"/>
              <a:t>RIP (Routing Information Protocol)</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um protocolo usado por um roteador para trocar informações de roteamento em uma rede IP.</a:t>
            </a:r>
            <a:r>
              <a:rPr lang="zh-CN" altLang="en-US" sz="105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sz="1050" dirty="0"/>
          </a:p>
          <a:p>
            <a:pPr lvl="1" eaLnBrk="1" hangingPunct="1">
              <a:lnSpc>
                <a:spcPct val="100000"/>
              </a:lnSpc>
              <a:defRPr/>
            </a:pPr>
            <a:r>
              <a:rPr lang="en-US" altLang="zh-CN" sz="1050" dirty="0"/>
              <a:t>SNMP (Simple Network Management Protocol):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coleta informações de gerenciamento de rede e troca informações de gerenciamento de rede entre o console de gerenciamento de rede e os dispositivos de rede (como roteadores, pontes e servidores).</a:t>
            </a:r>
            <a:r>
              <a:rPr lang="zh-CN" altLang="en-US" sz="105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sz="1050" dirty="0"/>
          </a:p>
          <a:p>
            <a:pPr lvl="1" eaLnBrk="1" hangingPunct="1">
              <a:lnSpc>
                <a:spcPct val="100000"/>
              </a:lnSpc>
              <a:defRPr/>
            </a:pPr>
            <a:r>
              <a:rPr lang="en-US" altLang="zh-CN" sz="1050" dirty="0"/>
              <a:t>Radius (Remote Authentication Dial In User Service):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Protocolo de autenticação remota para acesso dial-up, que implementa autenticação, autorização e contabilização para usuários de acesso.</a:t>
            </a:r>
            <a:r>
              <a:rPr lang="zh-CN" altLang="en-US" sz="105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sz="1050" dirty="0"/>
          </a:p>
          <a:p>
            <a:endParaRPr lang="zh-CN" altLang="en-US" dirty="0"/>
          </a:p>
        </p:txBody>
      </p:sp>
    </p:spTree>
    <p:extLst>
      <p:ext uri="{BB962C8B-B14F-4D97-AF65-F5344CB8AC3E}">
        <p14:creationId xmlns:p14="http://schemas.microsoft.com/office/powerpoint/2010/main" val="19487762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78896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figura anterior mostra o processo de encapsulamento de pacotes TCP/IP quando TCP é usado na camada de transporte, IP é usado na camada de rede e Ethernet é usado na camada de link.</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Os dados do usuário são encapsulados pelo protocolo da camada de aplicativo e, em seguida, transmitidos para a camada de transporte. A camada de transporte encapsula o cabeçalho TCP e envia os dados para a camada de rede. A camada de rede encapsula o cabeçalho IP e, em seguida, envia os dados para a camada de link de dados. A camada de enlace de dados encapsula o cabeçalho e o trailer do quadro Ethernet e envia os dados para a camada física. A camada física envia os dados na forma de fluxos de bits para a linha física.</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figura mostra o comprimento de cada campo no encapsulamento de dados Ethernet. A seguir está uma descrição do encapsulamento de cada camada de cima para baixo.</a:t>
            </a:r>
            <a:endParaRPr lang="zh-CN" altLang="en-US" dirty="0"/>
          </a:p>
          <a:p>
            <a:endParaRPr lang="zh-CN" altLang="en-US" dirty="0"/>
          </a:p>
        </p:txBody>
      </p:sp>
    </p:spTree>
    <p:extLst>
      <p:ext uri="{BB962C8B-B14F-4D97-AF65-F5344CB8AC3E}">
        <p14:creationId xmlns:p14="http://schemas.microsoft.com/office/powerpoint/2010/main" val="1310393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segmento de dados TCP é encapsulado no pacote de dados IP.</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Um pacote de dados TCP consiste em um cabeçalho TCP e um pacote de dados TCP.</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cabeçalho TCP contém um máximo de 60 bytes. Se o campo Opção não estiver disponível, o comprimento normal será de 20 bytes.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figura a seguir mostra o cabeçalho TCP. Para obter detalhes sobre as funções do cabeçalho TCP, consulte o protocolo da camada de transporte.</a:t>
            </a:r>
            <a:endParaRPr lang="zh-CN" altLang="en-US" dirty="0"/>
          </a:p>
          <a:p>
            <a:pPr lvl="1" eaLnBrk="1" hangingPunct="1"/>
            <a:r>
              <a:rPr lang="en-US" altLang="zh-CN" dirty="0"/>
              <a:t>Porta de Origem</a:t>
            </a:r>
            <a:r>
              <a:rPr lang="zh-CN" altLang="en-US" dirty="0"/>
              <a:t>:</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Indica o número da porta de origem. O TCP atribui um número de porta de origem ao aplicativo.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lvl="1" eaLnBrk="1" hangingPunct="1"/>
            <a:r>
              <a:rPr lang="en-US" altLang="zh-CN" dirty="0"/>
              <a:t>Porta de Destino</a:t>
            </a:r>
            <a:r>
              <a:rPr lang="zh-CN" altLang="en-US" dirty="0"/>
              <a:t>:</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número da porta de destino. </a:t>
            </a:r>
            <a:endParaRPr lang="zh-CN" altLang="en-US" dirty="0"/>
          </a:p>
          <a:p>
            <a:pPr lvl="1" eaLnBrk="1" hangingPunct="1"/>
            <a:r>
              <a:rPr lang="en-US" altLang="zh-CN" dirty="0"/>
              <a:t>Número de Sequência</a:t>
            </a:r>
            <a:r>
              <a:rPr lang="zh-CN" altLang="en-US" dirty="0"/>
              <a:t>:</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Identifica o fluxo de bytes de dados enviados do remetente TCP para o receptor TCP.</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lvl="1" eaLnBrk="1" hangingPunct="1"/>
            <a:r>
              <a:rPr lang="en-US" altLang="zh-CN" dirty="0" err="1"/>
              <a:t>Ack Num</a:t>
            </a:r>
            <a:r>
              <a:rPr lang="zh-CN" altLang="en-US" dirty="0"/>
              <a:t>:</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número de sequência de confirmação contém o próximo número de sequência esperado pelo final do envio.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Verifique se o número de sequência é o número de sequência dos dados recebidos com êxito da última vez mais 1.</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lvl="1" eaLnBrk="1" hangingPunct="1"/>
            <a:r>
              <a:rPr lang="en-US" altLang="zh-CN" dirty="0"/>
              <a:t>Opção</a:t>
            </a:r>
            <a:r>
              <a:rPr lang="zh-CN" altLang="en-US" dirty="0"/>
              <a:t>:</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campo Opção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endParaRPr lang="zh-CN" altLang="en-US" dirty="0"/>
          </a:p>
        </p:txBody>
      </p:sp>
    </p:spTree>
    <p:extLst>
      <p:ext uri="{BB962C8B-B14F-4D97-AF65-F5344CB8AC3E}">
        <p14:creationId xmlns:p14="http://schemas.microsoft.com/office/powerpoint/2010/main" val="3355162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eaLnBrk="1" hangingPunct="1">
              <a:defRPr/>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Depois de receber o segmento de dados TCP da camada de transporte, a camada de rede adiciona as informações do cabeçalho IP da camada de rede ao segmento.</a:t>
            </a:r>
            <a:r>
              <a:rPr lang="zh-CN" altLang="en-US" sz="95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comprimento fixo de um cabeçalho IP comum é de 20 bytes (excluindo o campo de opção IP).</a:t>
            </a:r>
            <a:r>
              <a:rPr lang="zh-CN" altLang="en-US" sz="95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Um cabeçalho de pacote IP consiste nos seguintes campos:</a:t>
            </a:r>
            <a:r>
              <a:rPr lang="zh-CN" altLang="en-US" sz="95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sz="950" dirty="0"/>
          </a:p>
          <a:p>
            <a:pPr lvl="1" eaLnBrk="1" hangingPunct="1">
              <a:defRPr/>
            </a:pPr>
            <a:r>
              <a:rPr lang="en-US" altLang="zh-CN" sz="950" dirty="0"/>
              <a:t>Version</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indica a versão do protocolo IP. Atualmente, a versão do protocolo IP é 4. O número da versão do protocolo IP de última geração é 6.</a:t>
            </a:r>
            <a:r>
              <a:rPr lang="en-US" altLang="zh-CN" sz="95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sz="950" dirty="0"/>
          </a:p>
          <a:p>
            <a:pPr lvl="1" eaLnBrk="1" hangingPunct="1">
              <a:defRPr/>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comprimento do pacote refere-se ao número de palavras de 32 bits ocupadas pelo cabeçalho, incluindo quaisquer opções.</a:t>
            </a:r>
            <a:r>
              <a:rPr lang="zh-CN" altLang="en-US" sz="95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É um campo de 4 bits, 24=16. Há 15 campos de valor válidos, exceto todos os itens 0. O valor máximo é 15, indicando que o cabeçalho ocupa 15 bits de 32 bits.</a:t>
            </a:r>
            <a:r>
              <a:rPr lang="zh-CN" altLang="en-US" sz="95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Portanto, 32 x 15/8 = 60 bytes, e o comprimento máximo do cabeçalho é de 60 bytes.</a:t>
            </a:r>
            <a:r>
              <a:rPr lang="zh-CN" altLang="en-US" sz="95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sz="950" dirty="0"/>
          </a:p>
          <a:p>
            <a:pPr lvl="1" eaLnBrk="1" hangingPunct="1">
              <a:defRPr/>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campo TOS (Tipo de serviço) de 8 bits inclui um campo COS (Classe de serviço) de 3 bits, um campo TOS de 4 bits e um bit não utilizado de 1 bit.</a:t>
            </a:r>
            <a:r>
              <a:rPr lang="zh-CN" altLang="en-US" sz="95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ToS de</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4 bits representa o atraso mínimo, a throughput máxima, a confiabilidade máxima e o custo mínimo. </a:t>
            </a:r>
            <a:r>
              <a:rPr lang="zh-CN" altLang="en-US" sz="95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sz="950" dirty="0"/>
          </a:p>
          <a:p>
            <a:pPr lvl="1" eaLnBrk="1" hangingPunct="1">
              <a:defRPr/>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comprimento total é o comprimento do datagrama IP inteiro, incluindo a parte de dados.</a:t>
            </a:r>
            <a:r>
              <a:rPr lang="zh-CN" altLang="en-US" sz="95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Este campo tem 16 bits. Portanto, o comprimento máximo de um datagrama IP pode atingir 65535 bytes.</a:t>
            </a:r>
            <a:r>
              <a:rPr lang="zh-CN" altLang="en-US" sz="95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Embora um datagrama IP de até 65.535 bytes possa ser transmitido, ele é fragmentado na maioria das camadas de link.</a:t>
            </a:r>
            <a:r>
              <a:rPr lang="zh-CN" altLang="en-US" sz="95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Além disso, o host não pode receber pacotes de dados maiores que 576 bytes.</a:t>
            </a:r>
            <a:r>
              <a:rPr lang="zh-CN" altLang="en-US" sz="95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UDP restringe o comprimento de um pacote de dados do usuário a 512 bytes, que é menos de 576 bytes.</a:t>
            </a:r>
            <a:r>
              <a:rPr lang="zh-CN" altLang="en-US" sz="95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Na verdade, a maioria das implementações atuais, especialmente aquelas que suportam NFS, permitem datagramas IP maiores que 8192 bytes.</a:t>
            </a:r>
            <a:r>
              <a:rPr lang="zh-CN" altLang="en-US" sz="95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sz="950" dirty="0"/>
          </a:p>
          <a:p>
            <a:endParaRPr lang="zh-CN" altLang="en-US" dirty="0"/>
          </a:p>
        </p:txBody>
      </p:sp>
    </p:spTree>
    <p:extLst>
      <p:ext uri="{BB962C8B-B14F-4D97-AF65-F5344CB8AC3E}">
        <p14:creationId xmlns:p14="http://schemas.microsoft.com/office/powerpoint/2010/main" val="17961922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66800"/>
            <a:ext cx="5932800" cy="5108400"/>
          </a:xfrm>
        </p:spPr>
        <p:txBody>
          <a:bodyPr/>
          <a:lstStyle/>
          <a:p>
            <a:pPr lvl="1">
              <a:defRPr/>
            </a:pPr>
            <a:r>
              <a:rPr lang="en-US" altLang="zh-CN" dirty="0"/>
              <a:t>O campo Identification (Identificação) identifica exclusivamente cada pacote enviado pelo host.</a:t>
            </a:r>
            <a:r>
              <a:rPr lang="zh-CN" altLang="en-US" sz="950" dirty="0"/>
              <a:t> </a:t>
            </a:r>
            <a:r>
              <a:rPr lang="en-US" altLang="zh-CN" dirty="0"/>
              <a:t>Geralmente, o valor aumenta em uma unidade toda vez que um pacote é enviado.</a:t>
            </a:r>
            <a:r>
              <a:rPr lang="zh-CN" altLang="en-US" sz="950" dirty="0"/>
              <a:t> </a:t>
            </a:r>
          </a:p>
          <a:p>
            <a:pPr lvl="1">
              <a:defRPr/>
            </a:pPr>
            <a:r>
              <a:rPr lang="en-US" altLang="zh-CN" dirty="0"/>
              <a:t>O campo Vida Útil (TTL) define o número de roteadores pelos quais um pacote pode passar.</a:t>
            </a:r>
            <a:r>
              <a:rPr lang="zh-CN" altLang="en-US" sz="950" dirty="0"/>
              <a:t> </a:t>
            </a:r>
            <a:r>
              <a:rPr lang="en-US" altLang="zh-CN" dirty="0"/>
              <a:t>Quando um pacote passa por um roteador, o valor de TTL diminui em 1. Quando o valor de TTL é 0, o pacote é descartado.</a:t>
            </a:r>
            <a:r>
              <a:rPr lang="zh-CN" altLang="en-US" sz="950" dirty="0"/>
              <a:t> </a:t>
            </a:r>
          </a:p>
          <a:p>
            <a:pPr lvl="1">
              <a:defRPr/>
            </a:pPr>
            <a:r>
              <a:rPr lang="en-US" altLang="zh-CN" dirty="0"/>
              <a:t>O campo Protocolo identifica o protocolo de camada superior carregado no pacote de dados. Semelhante ao número da porta, o protocolo IP usa o número do protocolo para identificar o protocolo da camada superior.</a:t>
            </a:r>
            <a:r>
              <a:rPr lang="zh-CN" altLang="en-US" sz="950" dirty="0"/>
              <a:t> </a:t>
            </a:r>
            <a:r>
              <a:rPr lang="en-US" altLang="zh-CN" dirty="0"/>
              <a:t>O número de protocolo do TCP é 6 e o do UDP é 17.</a:t>
            </a:r>
            <a:r>
              <a:rPr lang="zh-CN" altLang="en-US" sz="950" dirty="0"/>
              <a:t> </a:t>
            </a:r>
          </a:p>
          <a:p>
            <a:pPr lvl="1">
              <a:defRPr/>
            </a:pPr>
            <a:r>
              <a:rPr lang="en-US" altLang="zh-CN" dirty="0"/>
              <a:t>O campo checksum do cabeçalho IP é usado para calcular a soma de verificação do cabeçalho IP e verificar a integridade do cabeçalho do pacote.</a:t>
            </a:r>
            <a:r>
              <a:rPr lang="zh-CN" altLang="en-US" sz="950" dirty="0"/>
              <a:t> </a:t>
            </a:r>
          </a:p>
          <a:p>
            <a:pPr lvl="1">
              <a:defRPr/>
            </a:pPr>
            <a:r>
              <a:rPr lang="en-US" altLang="zh-CN" dirty="0"/>
              <a:t>Os campos de endereço IP de origem e endereço IP de destino identificam os endereços IP dos dispositivos de origem e destino em um pacote de dados.</a:t>
            </a:r>
            <a:r>
              <a:rPr lang="zh-CN" altLang="en-US" sz="950" dirty="0"/>
              <a:t> </a:t>
            </a:r>
          </a:p>
          <a:p>
            <a:endParaRPr lang="zh-CN" altLang="en-US" dirty="0"/>
          </a:p>
        </p:txBody>
      </p:sp>
    </p:spTree>
    <p:extLst>
      <p:ext uri="{BB962C8B-B14F-4D97-AF65-F5344CB8AC3E}">
        <p14:creationId xmlns:p14="http://schemas.microsoft.com/office/powerpoint/2010/main" val="3402699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eaLnBrk="1" hangingPunct="1">
              <a:lnSpc>
                <a:spcPct val="10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Na camada de rede física, o comprimento máximo de quadros a serem enviados cada vez é limitado. Quando a camada de IP recebe um pacote IP a ser enviado, ela precisa determinar a interface local para a qual o pacote deve ser enviado (seleção de rota) e consultar a interface para obter a MTU.</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IP compara a MTU com o comprimento do pacote de dados e fragmenta o pacote de dados, se necessário.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sz="1100" dirty="0"/>
          </a:p>
          <a:p>
            <a:pPr eaLnBrk="1" hangingPunct="1">
              <a:lnSpc>
                <a:spcPct val="10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fragmento pode ocorrer no host do remetente original ou em um roteador intermediário.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sz="1100" dirty="0"/>
          </a:p>
          <a:p>
            <a:pPr eaLnBrk="1" hangingPunct="1">
              <a:lnSpc>
                <a:spcPct val="10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Depois que um datagrama IP é fragmentado, ele é remontado somente quando atinge o destino.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remontagem é executada pela camada IP da extremidade de destino.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Os datagramas fragmentados podem ser refragmentados (podem ser mais de uma vez).</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Os dados contidos no cabeçalho IP fornecem informações suficientes para fragmentação e remontagem.</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sz="1100" dirty="0"/>
          </a:p>
          <a:p>
            <a:pPr eaLnBrk="1" hangingPunct="1">
              <a:lnSpc>
                <a:spcPct val="10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Bit do sinalizador: 3 bits</a:t>
            </a:r>
          </a:p>
          <a:p>
            <a:pPr eaLnBrk="1" hangingPunct="1">
              <a:lnSpc>
                <a:spcPct val="10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Vários bits de controle</a:t>
            </a:r>
            <a:r>
              <a:rPr lang="zh-CN" altLang="en-US" sz="1100" dirty="0"/>
              <a:t>:</a:t>
            </a:r>
            <a:endParaRPr lang="en-US" altLang="zh-CN" sz="1100" dirty="0"/>
          </a:p>
          <a:p>
            <a:pPr lvl="1">
              <a:lnSpc>
                <a:spcPct val="10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0 Bit: reservado. Deve ser definido como 0.  </a:t>
            </a:r>
            <a:endParaRPr lang="en-US" altLang="zh-CN" dirty="0"/>
          </a:p>
          <a:p>
            <a:pPr lvl="1">
              <a:lnSpc>
                <a:spcPct val="10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1 bit: (DF) 0 =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fragmentável</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1 = não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fragmentável </a:t>
            </a:r>
            <a:r>
              <a:rPr lang="en-US" altLang="zh-CN" dirty="0"/>
              <a:t>. </a:t>
            </a:r>
          </a:p>
          <a:p>
            <a:pPr lvl="1">
              <a:lnSpc>
                <a:spcPct val="10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2 bits: (MF) 0 = último fragmento, 1 = mais fragmentos</a:t>
            </a:r>
            <a:r>
              <a:rPr lang="en-US" altLang="zh-CN" dirty="0"/>
              <a:t>.</a:t>
            </a:r>
          </a:p>
          <a:p>
            <a:pPr lvl="1">
              <a:lnSpc>
                <a:spcPct val="10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DF e o MF não podem ser 1 ao mesmo tempo. Caso contrário, ocorrerá um conflito. </a:t>
            </a:r>
            <a:endParaRPr lang="zh-CN" altLang="en-US" dirty="0"/>
          </a:p>
          <a:p>
            <a:pPr eaLnBrk="1" hangingPunct="1">
              <a:lnSpc>
                <a:spcPct val="10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Deslocamento do fragmento: indica onde o fragmento pertence ao fluxo de dados. </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sz="1100" dirty="0"/>
          </a:p>
          <a:p>
            <a:pPr eaLnBrk="1" hangingPunct="1">
              <a:lnSpc>
                <a:spcPct val="10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Depois que um pacote IP é fragmentado, cada fragmento se torna um pacote de dados.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Tem seu próprio cabeçalho IP e é independente de outros pacotes durante a seleção de rota.</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sz="1100" dirty="0"/>
          </a:p>
          <a:p>
            <a:pPr>
              <a:lnSpc>
                <a:spcPct val="100000"/>
              </a:lnSpc>
            </a:pPr>
            <a:endParaRPr lang="zh-CN" altLang="en-US" dirty="0"/>
          </a:p>
        </p:txBody>
      </p:sp>
    </p:spTree>
    <p:extLst>
      <p:ext uri="{BB962C8B-B14F-4D97-AF65-F5344CB8AC3E}">
        <p14:creationId xmlns:p14="http://schemas.microsoft.com/office/powerpoint/2010/main" val="4299585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Depois que um datagrama IP é fragmentado, ele é remontado somente quando atinge o destino. (A remontagem aqui é diferente de outros protocolos de rede, que exigem a remontagem na próxima estação, não no destino final). A remontagem é feita pela camada IP de destino, que tem como objetivo tornar o processo de fragmentação e remontagem transparente para a camada de transporte (TCP e UDP), exceto por alguns possíveis saltos.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Os datagramas fragmentados podem ser refragmentados (podem ser mais de uma vez).</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Os dados contidos no cabeçalho IP fornecem informações suficientes para fragmentação e remontagem.</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sz="1100" dirty="0"/>
          </a:p>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Os seguintes campos no cabeçalho IP são usados para o fragmento: Cada datagrama IP enviado pelo remetente tem um valor exclusivo no campo Identificador.</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Esse valor é copiado para cada fragmento quando o datagrama é fragmentado (agora vemos para que serve esse campo).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campo Sinalizadores usa um dos bits para indicar "mais fatias".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Exceto para o último fragmento, esse bit é definido como 1 para cada fragmento que forma um datagrama.</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campo Deslocamento do fragmento indica o deslocamento do fragmento desde o início do datagrama original.</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Além disso, depois que um datagrama é fragmentado, o comprimento total de cada fragmento deve ser alterado para o comprimento do fragmento.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Finalmente, há um bit no campo flag chamado de bit "não-fragmento".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Se esse bit for definido como 1, o IP não fragmentará o datagrama.</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Em vez disso, ele descarta o pacote e envia um pacote de erro ICMP para a extremidade de origem. O pacote de erro indica que o fragmento é necessário, mas o bit sem fragmento está definido.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sz="1100" dirty="0"/>
          </a:p>
        </p:txBody>
      </p:sp>
    </p:spTree>
    <p:extLst>
      <p:ext uri="{BB962C8B-B14F-4D97-AF65-F5344CB8AC3E}">
        <p14:creationId xmlns:p14="http://schemas.microsoft.com/office/powerpoint/2010/main" val="3193006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81393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40235" y="766800"/>
            <a:ext cx="5932800" cy="5108400"/>
          </a:xfrm>
        </p:spPr>
        <p:txBody>
          <a:bodyPr/>
          <a:lstStyle/>
          <a:p>
            <a:r>
              <a:rPr lang="en-US" altLang="zh-CN" dirty="0"/>
              <a:t>Depois que um datagrama IP é fragmentado, cada fragmento tem seu próprio cabeçalho IP e é independente de outros fragmentos durante a seleção de rota.</a:t>
            </a:r>
            <a:r>
              <a:rPr lang="zh-CN" altLang="en-US" dirty="0"/>
              <a:t> </a:t>
            </a:r>
            <a:r>
              <a:rPr lang="en-US" altLang="zh-CN" dirty="0"/>
              <a:t>Nesse caso, os fragmentos podem estar fora de ordem quando chegam ao destino, mas o cabeçalho IP contém informações suficientes para que o receptor monte corretamente os fragmentos.</a:t>
            </a:r>
            <a:r>
              <a:rPr lang="zh-CN" altLang="en-US" dirty="0"/>
              <a:t> </a:t>
            </a:r>
            <a:endParaRPr lang="en-US" altLang="zh-CN" dirty="0"/>
          </a:p>
          <a:p>
            <a:pPr lvl="0" fontAlgn="auto">
              <a:defRPr/>
            </a:pPr>
            <a:r>
              <a:rPr lang="en-US" altLang="zh-CN" dirty="0"/>
              <a:t>Embora o processo de fragmento de IP pareça transparente, há uma coisa que você não quer usar: ele retransmite o datagrama inteiro mesmo que apenas uma parte dos dados seja perdida. Por que isso aconteceu?</a:t>
            </a:r>
            <a:r>
              <a:rPr lang="zh-CN" altLang="en-US" dirty="0"/>
              <a:t> </a:t>
            </a:r>
            <a:r>
              <a:rPr lang="en-US" altLang="zh-CN" dirty="0"/>
              <a:t>A camada IP não tem um mecanismo de retransmissão de tempo limite. A camada superior é responsável pelo tempo limite e retransmissão (o TCP tem mecanismos de tempo limite e retransmissão, mas o UDP não. Alguns aplicativos UDP também executam timeouts e retransmissões</a:t>
            </a:r>
            <a:r>
              <a:rPr lang="zh-CN" altLang="en-US" dirty="0"/>
              <a:t>)</a:t>
            </a:r>
            <a:r>
              <a:rPr lang="en-US" altLang="zh-CN" dirty="0"/>
              <a:t>. Quando um fragmento de um segmento de pacote TCP é perdido, o TCP retransmite o segmento de pacote TCP inteiro após o timeout. Este segmento de pacote corresponde a um pacote IP.</a:t>
            </a:r>
            <a:r>
              <a:rPr lang="zh-CN" altLang="en-US" dirty="0"/>
              <a:t> </a:t>
            </a:r>
            <a:r>
              <a:rPr lang="en-US" altLang="zh-CN" dirty="0"/>
              <a:t>Não há como retransmitir apenas um fragmento de um datagrama.</a:t>
            </a:r>
            <a:r>
              <a:rPr lang="zh-CN" altLang="en-US" dirty="0"/>
              <a:t> </a:t>
            </a:r>
            <a:r>
              <a:rPr lang="en-US" altLang="zh-CN" dirty="0"/>
              <a:t>Na verdade, se o pacote for fragmentado por um roteador intermediário, em vez do sistema de origem, o sistema de origem não poderá saber como o pacote é fragmentado.</a:t>
            </a:r>
            <a:r>
              <a:rPr lang="zh-CN" altLang="en-US" dirty="0"/>
              <a:t> </a:t>
            </a:r>
            <a:r>
              <a:rPr lang="en-US" altLang="zh-CN" dirty="0"/>
              <a:t>Por essa razão, o fragmento é frequentemente evitado.</a:t>
            </a:r>
            <a:endParaRPr lang="zh-CN" altLang="en-US" dirty="0"/>
          </a:p>
          <a:p>
            <a:endParaRPr lang="zh-CN" altLang="en-US" dirty="0"/>
          </a:p>
          <a:p>
            <a:endParaRPr lang="zh-CN" altLang="en-US" dirty="0"/>
          </a:p>
        </p:txBody>
      </p:sp>
    </p:spTree>
    <p:extLst>
      <p:ext uri="{BB962C8B-B14F-4D97-AF65-F5344CB8AC3E}">
        <p14:creationId xmlns:p14="http://schemas.microsoft.com/office/powerpoint/2010/main" val="37093846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cabeçalho Ethernet consiste em três campos</a:t>
            </a:r>
            <a:r>
              <a:rPr lang="zh-CN" altLang="en-US" dirty="0"/>
              <a:t>:</a:t>
            </a:r>
          </a:p>
          <a:p>
            <a:pPr lvl="1" eaLnBrk="1" hangingPunct="1"/>
            <a:r>
              <a:rPr lang="en-US" altLang="zh-CN" dirty="0"/>
              <a:t>DMAC</a:t>
            </a:r>
            <a:r>
              <a:rPr lang="zh-CN" altLang="en-US" dirty="0"/>
              <a:t>:</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indica o endereço MAC do terminal de destino.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lvl="1" eaLnBrk="1" hangingPunct="1"/>
            <a:r>
              <a:rPr lang="en-US" altLang="zh-CN" dirty="0"/>
              <a:t>SMAC</a:t>
            </a:r>
            <a:r>
              <a:rPr lang="zh-CN" altLang="en-US" dirty="0"/>
              <a:t>:</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indica o endereço MAC de origem.</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lvl="1"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Campo COMPRIMENTO/TIPO: o significado varia de acordo com o valor</a:t>
            </a:r>
            <a:r>
              <a:rPr lang="zh-CN" altLang="en-US" dirty="0"/>
              <a:t>:</a:t>
            </a:r>
          </a:p>
          <a:p>
            <a:pPr lvl="2"/>
            <a:r>
              <a:rPr lang="en-US" altLang="zh-CN" kern="1200" baseline="0" dirty="0">
                <a:solidFill>
                  <a:schemeClr val="tx1"/>
                </a:solidFill>
                <a:effectLst/>
                <a:latin typeface="Huawei Sans" panose="020C0503030203020204" pitchFamily="34" charset="0"/>
                <a:ea typeface="方正兰亭黑简体" panose="02000000000000000000" pitchFamily="2" charset="-122"/>
                <a:cs typeface="+mn-cs"/>
              </a:rPr>
              <a:t>Quando LENGHT/TYPE &gt; 1500, o tipo de quadro de dados (como o tipo de protocolo da camada superior) é representado pelos seguintes tipos de protocolo:</a:t>
            </a:r>
            <a:endParaRPr lang="zh-CN" altLang="en-US" dirty="0"/>
          </a:p>
          <a:p>
            <a:pPr lvl="3"/>
            <a:r>
              <a:rPr lang="en-US" altLang="zh-CN" kern="1200" baseline="0" dirty="0">
                <a:solidFill>
                  <a:schemeClr val="tx1"/>
                </a:solidFill>
                <a:effectLst/>
                <a:latin typeface="Huawei Sans" panose="020C0503030203020204" pitchFamily="34" charset="0"/>
                <a:ea typeface="方正兰亭黑简体" panose="02000000000000000000" pitchFamily="2" charset="-122"/>
                <a:cs typeface="+mn-cs"/>
              </a:rPr>
              <a:t>Pacote IP </a:t>
            </a:r>
            <a:r>
              <a:rPr lang="en-US" altLang="zh-CN" dirty="0"/>
              <a:t>0X0800</a:t>
            </a:r>
            <a:endParaRPr lang="zh-CN" altLang="en-US" dirty="0"/>
          </a:p>
          <a:p>
            <a:pPr lvl="3"/>
            <a:r>
              <a:rPr lang="en-US" altLang="zh-CN" dirty="0"/>
              <a:t>0X0806 </a:t>
            </a:r>
            <a:r>
              <a:rPr lang="en-US" altLang="zh-CN" kern="1200" baseline="0" dirty="0">
                <a:solidFill>
                  <a:schemeClr val="tx1"/>
                </a:solidFill>
                <a:effectLst/>
                <a:latin typeface="Huawei Sans" panose="020C0503030203020204" pitchFamily="34" charset="0"/>
                <a:ea typeface="方正兰亭黑简体" panose="02000000000000000000" pitchFamily="2" charset="-122"/>
                <a:cs typeface="+mn-cs"/>
              </a:rPr>
              <a:t>Pacote de solicitação/resposta ARP</a:t>
            </a:r>
          </a:p>
          <a:p>
            <a:pPr lvl="3"/>
            <a:r>
              <a:rPr lang="en-US" altLang="zh-CN" dirty="0"/>
              <a:t>0X8035 </a:t>
            </a:r>
            <a:r>
              <a:rPr lang="en-US" altLang="zh-CN" kern="1200" baseline="0" dirty="0">
                <a:solidFill>
                  <a:schemeClr val="tx1"/>
                </a:solidFill>
                <a:effectLst/>
                <a:latin typeface="Huawei Sans" panose="020C0503030203020204" pitchFamily="34" charset="0"/>
                <a:ea typeface="方正兰亭黑简体" panose="02000000000000000000" pitchFamily="2" charset="-122"/>
                <a:cs typeface="+mn-cs"/>
              </a:rPr>
              <a:t>Pacote de solicitação/resposta RARP</a:t>
            </a:r>
            <a:endParaRPr lang="zh-CN" altLang="en-US" dirty="0"/>
          </a:p>
          <a:p>
            <a:pPr lvl="2"/>
            <a:r>
              <a:rPr lang="en-US" altLang="zh-CN" kern="1200" baseline="0" dirty="0">
                <a:solidFill>
                  <a:schemeClr val="tx1"/>
                </a:solidFill>
                <a:effectLst/>
                <a:latin typeface="Huawei Sans" panose="020C0503030203020204" pitchFamily="34" charset="0"/>
                <a:ea typeface="方正兰亭黑简体" panose="02000000000000000000" pitchFamily="2" charset="-122"/>
                <a:cs typeface="+mn-cs"/>
              </a:rPr>
              <a:t>Quando LENGTH/TYPE &lt; 1500, indica o comprimento do quadro de dados.</a:t>
            </a:r>
            <a:r>
              <a:rPr lang="zh-CN" altLang="en-US"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lvl="1" eaLnBrk="1" hangingPunct="1"/>
            <a:r>
              <a:rPr lang="en-US" altLang="zh-CN" dirty="0"/>
              <a:t>DATA/PAD</a:t>
            </a:r>
            <a:r>
              <a:rPr lang="zh-CN" altLang="en-US" dirty="0"/>
              <a:t>:</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Indica dados específicos.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De acordo com a Ethernet, o comprimento mínimo da parte de dados é de 46 bytes, mas o comprimento é inferior a 46 bytes. Bytes de preenchimento precisam ser adicionados à parte de dados.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lvl="1"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Campo FCS: campo de sequência de verificação de quadro, que é usado para determinar se um erro ocorre em um quadro de dados.</a:t>
            </a:r>
            <a:endParaRPr lang="zh-CN" altLang="en-US" dirty="0"/>
          </a:p>
        </p:txBody>
      </p:sp>
    </p:spTree>
    <p:extLst>
      <p:ext uri="{BB962C8B-B14F-4D97-AF65-F5344CB8AC3E}">
        <p14:creationId xmlns:p14="http://schemas.microsoft.com/office/powerpoint/2010/main" val="9527815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067127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camada de rede recebe dados da camada de transporte e adiciona os endereços de origem e destino aos dados.</a:t>
            </a:r>
            <a:endParaRPr lang="zh-CN" altLang="en-US" dirty="0"/>
          </a:p>
          <a:p>
            <a:pPr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Os endereços MAC são geralmente armazenados no espaço de endereço de um plano e não têm uma hierarquia de endereço clara. Portanto, os endereços MAC são aplicáveis somente à comunicação de hosts no segmento de rede local. Além disso, os endereços MAC são fixos no hardware e têm pouca flexibilidade.</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Para a comunicação entre redes diferentes, o endereço IP, que é um endereço de camada de rede, é geralmente usado para fornecer mais flexibilidade.</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Um endereço IP também é chamado de endereço lógico. Como um endereço MAC, um endereço IP é exclusivo.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Cada dispositivo de rede é identificado exclusivamente por um endereço IP.</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Um endereço IP consiste em 32 bits binários. Esses bits binários são divididos em quatro octetos. A camada de rede recebe dados da camada de transporte e adiciona os endereços de origem e destino aos octetos nos dados.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endereço IP pode ser expresso da seguinte forma:</a:t>
            </a:r>
            <a:endParaRPr lang="zh-CN" altLang="en-US" dirty="0"/>
          </a:p>
          <a:p>
            <a:pPr lvl="1"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Em notação decimal pontilhada</a:t>
            </a:r>
            <a:r>
              <a:rPr lang="zh-CN" altLang="en-US" dirty="0"/>
              <a:t>:</a:t>
            </a:r>
            <a:r>
              <a:rPr lang="en-US" altLang="zh-CN" dirty="0"/>
              <a:t>10.110.128.111</a:t>
            </a:r>
          </a:p>
          <a:p>
            <a:pPr lvl="1"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Binário geminado</a:t>
            </a:r>
            <a:r>
              <a:rPr lang="zh-CN" altLang="en-US" dirty="0"/>
              <a:t>:</a:t>
            </a:r>
            <a:r>
              <a:rPr lang="en-US" altLang="zh-CN" dirty="0"/>
              <a:t>00001010.01101110.10000000.01101111</a:t>
            </a:r>
          </a:p>
          <a:p>
            <a:pPr lvl="1"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Hexadecimal</a:t>
            </a:r>
            <a:r>
              <a:rPr lang="zh-CN" altLang="en-US" dirty="0"/>
              <a:t>:</a:t>
            </a:r>
            <a:r>
              <a:rPr lang="en-US" altLang="zh-CN" dirty="0"/>
              <a:t>0a.6e.80.6f</a:t>
            </a:r>
          </a:p>
          <a:p>
            <a:pPr lvl="1"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Geralmente, um endereço IP é expresso em notação decimal pontilhada. Ela raramente é expressa em notação hexadecimal.</a:t>
            </a:r>
            <a:endParaRPr lang="zh-CN" altLang="en-US" dirty="0"/>
          </a:p>
        </p:txBody>
      </p:sp>
    </p:spTree>
    <p:extLst>
      <p:ext uri="{BB962C8B-B14F-4D97-AF65-F5344CB8AC3E}">
        <p14:creationId xmlns:p14="http://schemas.microsoft.com/office/powerpoint/2010/main" val="1039137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66800"/>
            <a:ext cx="5932800" cy="5108400"/>
          </a:xfrm>
        </p:spPr>
        <p:txBody>
          <a:bodyPr/>
          <a:lstStyle/>
          <a:p>
            <a:pPr algn="just"/>
            <a:r>
              <a:rPr lang="en-US" altLang="zh-CN" dirty="0"/>
              <a:t>A solução de endereço IP em camadas é semelhante à solução de número de telefone comum.</a:t>
            </a:r>
            <a:r>
              <a:rPr lang="zh-CN" altLang="en-US" dirty="0"/>
              <a:t> </a:t>
            </a:r>
            <a:r>
              <a:rPr lang="en-US" altLang="zh-CN" dirty="0"/>
              <a:t>O número de telefone é único em todo o mundo.</a:t>
            </a:r>
            <a:r>
              <a:rPr lang="zh-CN" altLang="en-US" dirty="0"/>
              <a:t> </a:t>
            </a:r>
            <a:r>
              <a:rPr lang="en-US" altLang="zh-CN" dirty="0"/>
              <a:t>Por exemplo, para um número de telefone 010-82882484, o campo 010 indica o código de área de Pequim e o campo 82882484 indica um número de telefone em Pequim.</a:t>
            </a:r>
            <a:r>
              <a:rPr lang="zh-CN" altLang="en-US" dirty="0"/>
              <a:t> </a:t>
            </a:r>
            <a:r>
              <a:rPr lang="en-US" altLang="zh-CN" dirty="0"/>
              <a:t>O mesmo é verdadeiro para endereços IP. A primeira parte indica um segmento de rede e a segunda parte indica um dispositivo no segmento de rede.</a:t>
            </a:r>
            <a:r>
              <a:rPr lang="zh-CN" altLang="en-US" dirty="0"/>
              <a:t> </a:t>
            </a:r>
          </a:p>
          <a:p>
            <a:pPr algn="just"/>
            <a:r>
              <a:rPr lang="en-US" altLang="zh-CN" dirty="0"/>
              <a:t>Os endereços IP são projetados de maneira hierárquica. Dessa forma, cada dispositivo de rede da camada 3 não precisa armazenar o endereço IP de cada host, mas armazena o endereço de rede de cada segmento de rede (o endereço de rede representa todos os hosts no segmento de rede). Isso reduz muito o número de entradas de roteamento e melhora a flexibilidade do roteamento. </a:t>
            </a:r>
          </a:p>
          <a:p>
            <a:pPr lvl="0" algn="just" fontAlgn="auto">
              <a:defRPr/>
            </a:pPr>
            <a:r>
              <a:rPr lang="en-US" altLang="zh-CN" dirty="0"/>
              <a:t>Endereço IP: identifica exclusivamente um host na rede.</a:t>
            </a:r>
            <a:endParaRPr lang="zh-CN" altLang="en-US" dirty="0"/>
          </a:p>
          <a:p>
            <a:endParaRPr lang="zh-CN" altLang="en-US" dirty="0"/>
          </a:p>
        </p:txBody>
      </p:sp>
    </p:spTree>
    <p:extLst>
      <p:ext uri="{BB962C8B-B14F-4D97-AF65-F5344CB8AC3E}">
        <p14:creationId xmlns:p14="http://schemas.microsoft.com/office/powerpoint/2010/main" val="8829670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parte de rede de um endereço IP é chamada de endereço de rede. Um endereço de rede identifica exclusivamente um segmento de rede ou uma agregação de vários segmentos de rede. Os dispositivos de rede no mesmo segmento de rede têm o mesmo endereço de rede.</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parte de host de um endereço IP é chamada de endereço de host, que identifica exclusivamente um dispositivo de rede no mesmo segmento de rede.</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Por exemplo, o endereço IP da classe A é 10.110.192.111, o endereço de rede é 10 e o endereço do host é 110.192.111.</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sz="1100" dirty="0"/>
          </a:p>
          <a:p>
            <a:pPr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Como distinguir o endereço de rede e o endereço de host de um endereço IP? Inicialmente, os designers de redes de interconexão definem as classes de endereço com base na escala da rede. Os endereços IP são classificados em cinco classes: A, B, C, D e E.</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sz="1100" dirty="0"/>
          </a:p>
          <a:p>
            <a:pPr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endereço de rede de um endereço IP classe A é o primeiro octeto e o primeiro byte começa com 0.</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Portanto, o número de bits válidos de um endereço de rede da classe A é 7 (8 - 1), e o primeiro byte do endereço de rede da classe A varia de 1 a 126 (127 é reservado).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Por exemplo, 10.1.1.1 e 126.2.4.78 são endereços da classe A.</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comprimento do endereço do host de um endereço de classe A são os últimos três bytes (24 bits).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Os endereços IP da Classe A variam de 1.0.0.0 a 126.255.255.255. Cada rede da classe A tem 224 endereços IP da classe A.</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sz="1100" dirty="0"/>
          </a:p>
          <a:p>
            <a:pPr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endereço de rede de um endereço IP de classe B é o primeiro de dois octetos e o primeiro byte começa com 10.</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Portanto, o número de bits válidos de um endereço de rede da classe B é 14 (16 - 2), e o primeiro byte do endereço de rede da classe B varia de 128 a 191.</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Por exemplo, 128.1.1.1 e 168.2.4.78 são endereços da classe B.</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comprimento do endereço do host de um endereço de classe B são os últimos dois bytes (16 bits).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Os endereços IP da Classe B variam de 128.0.0.0 a 191.255.255.255. Cada rede de classe B tem 216 endereços IP de classe B.</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sz="1100" dirty="0"/>
          </a:p>
        </p:txBody>
      </p:sp>
    </p:spTree>
    <p:extLst>
      <p:ext uri="{BB962C8B-B14F-4D97-AF65-F5344CB8AC3E}">
        <p14:creationId xmlns:p14="http://schemas.microsoft.com/office/powerpoint/2010/main" val="40199512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73094"/>
            <a:ext cx="5932800" cy="5108400"/>
          </a:xfrm>
        </p:spPr>
        <p:txBody>
          <a:bodyPr/>
          <a:lstStyle/>
          <a:p>
            <a:pPr algn="just"/>
            <a:r>
              <a:rPr lang="en-US" altLang="zh-CN" dirty="0"/>
              <a:t>O endereço de rede de um endereço IP de classe C é o primeiro de três octetos e o primeiro byte começa com 110.</a:t>
            </a:r>
            <a:r>
              <a:rPr lang="zh-CN" altLang="en-US" dirty="0"/>
              <a:t> </a:t>
            </a:r>
            <a:r>
              <a:rPr lang="en-US" altLang="zh-CN" dirty="0"/>
              <a:t>Portanto, o número de bits válidos de um endereço IP de classe C é 21 (24 - 3), e o primeiro byte do endereço IP de classe C varia de 192 a 223. Por exemplo, 192.1.1.1 e 120.2.4.78 são endereços da classe C. O endereço do host em um endereço de classe C é o último octeto (8 bits).</a:t>
            </a:r>
            <a:r>
              <a:rPr lang="zh-CN" altLang="en-US" dirty="0"/>
              <a:t> </a:t>
            </a:r>
            <a:r>
              <a:rPr lang="en-US" altLang="zh-CN" dirty="0"/>
              <a:t>Os endereços IP da classe C variam de 192.0.0.0 a 223.255.255.255. Cada rede da classe C tem 28 = 256 endereços IP da classe C.</a:t>
            </a:r>
            <a:r>
              <a:rPr lang="zh-CN" altLang="en-US" dirty="0"/>
              <a:t> </a:t>
            </a:r>
          </a:p>
          <a:p>
            <a:pPr algn="just"/>
            <a:r>
              <a:rPr lang="en-US" altLang="zh-CN" dirty="0"/>
              <a:t>O primeiro octeto de um endereço de classe D começa com 1110. Portanto, o primeiro byte de um endereço de classe D varia de 224 a 239. Os endereços da classe D são geralmente usados como endereços multicast.</a:t>
            </a:r>
            <a:r>
              <a:rPr lang="zh-CN" altLang="en-US" dirty="0"/>
              <a:t> </a:t>
            </a:r>
          </a:p>
          <a:p>
            <a:pPr algn="just"/>
            <a:r>
              <a:rPr lang="en-US" altLang="zh-CN" dirty="0"/>
              <a:t>O primeiro byte de um endereço de classe E varia de 240 a 255 e é reservado para pesquisa científica.</a:t>
            </a:r>
            <a:endParaRPr lang="zh-CN" altLang="en-US" dirty="0"/>
          </a:p>
          <a:p>
            <a:endParaRPr lang="zh-CN" altLang="en-US" dirty="0"/>
          </a:p>
        </p:txBody>
      </p:sp>
    </p:spTree>
    <p:extLst>
      <p:ext uri="{BB962C8B-B14F-4D97-AF65-F5344CB8AC3E}">
        <p14:creationId xmlns:p14="http://schemas.microsoft.com/office/powerpoint/2010/main" val="9540042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eaLnBrk="1" hangingPunct="1">
              <a:defRPr/>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Um endereço IP é usado para identificar exclusivamente um dispositivo de rede, mas nem todos os endereços IP estão disponíveis. Alguns endereços IP especiais são usados para várias finalidades e não podem ser usados para identificar dispositivos de rede.</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sz="1100" dirty="0"/>
          </a:p>
          <a:p>
            <a:pPr eaLnBrk="1" hangingPunct="1">
              <a:defRPr/>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Um endereço IP cuja parte do host é todos 0s é chamado de endereço de rede. Um endereço de rede identifica um segmento de rede.</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Por exemplo, endereço classe A 1.0.0.0, endereço privado 10.0.0.0 e 192.168.1.0.</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sz="1100" dirty="0"/>
          </a:p>
          <a:p>
            <a:pPr eaLnBrk="1" hangingPunct="1">
              <a:defRPr/>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Um endereço IP cuja parte do host é todo 1s é chamado de endereço de broadcast de segmento de rede. Um endereço de difusão identifica todos os hosts em uma rede.</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Por exemplo, um roteador pode encaminhar pacotes de broadcast em segmentos de rede como 10.0.0.0 ou 192.168.1.0, por exemplo, 10.255.255.255 e 192.168.1.255.</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Um endereço de broadcast é usado para enviar pacotes de dados para todos os nós no segmento de rede local.</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sz="1100" dirty="0"/>
          </a:p>
          <a:p>
            <a:pPr eaLnBrk="1" hangingPunct="1">
              <a:defRPr/>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Um endereço IP cujo segmento de rede é 127, como 127.0.0.1, é normalmente usado para testes de loop.</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sz="1100" dirty="0"/>
          </a:p>
          <a:p>
            <a:pPr eaLnBrk="1" hangingPunct="1">
              <a:defRPr/>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endereço IP 0.0.0.0 com todos os 0s representa todos os hosts. Os roteadores da série Huawei VRP usam o endereço IP 0.0.0.0 para especificar a rota padrão.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sz="1100" dirty="0"/>
          </a:p>
          <a:p>
            <a:pPr eaLnBrk="1" hangingPunct="1">
              <a:defRPr/>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endereço IP completo 255.255.255.255.255 também é um endereço de broadcast. 255.255.255.255 representa todos os hosts e é usado para enviar pacotes de dados para todos os nós na rede.</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Tais pacotes de broadcast não podem ser encaminhados por roteadores.</a:t>
            </a:r>
            <a:endParaRPr lang="zh-CN" altLang="en-US" sz="1100" dirty="0"/>
          </a:p>
          <a:p>
            <a:pPr eaLnBrk="1" hangingPunct="1">
              <a:defRPr/>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Conforme mencionado acima, cada segmento de rede tem alguns endereços IP que não podem ser usados como endereços IP de host.</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seguir está uma descrição de como calcular os endereços IP disponíveis.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sz="1100" dirty="0"/>
          </a:p>
          <a:p>
            <a:endParaRPr lang="zh-CN" altLang="en-US" dirty="0"/>
          </a:p>
        </p:txBody>
      </p:sp>
    </p:spTree>
    <p:extLst>
      <p:ext uri="{BB962C8B-B14F-4D97-AF65-F5344CB8AC3E}">
        <p14:creationId xmlns:p14="http://schemas.microsoft.com/office/powerpoint/2010/main" val="21019150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11311"/>
            <a:ext cx="5932800" cy="5108400"/>
          </a:xfrm>
        </p:spPr>
        <p:txBody>
          <a:bodyPr/>
          <a:lstStyle/>
          <a:p>
            <a:pPr>
              <a:defRPr/>
            </a:pPr>
            <a:r>
              <a:rPr lang="en-US" altLang="zh-CN" dirty="0"/>
              <a:t>Por exemplo, um segmento de rede classe B 172.16.0.0 tem 16 bits de host, portanto tem 216 endereços IP. Depois que 172.16.0.0 é removido, um endereço de broadcast 172.16.255.255 não pode ser usado para identificar um host. Portanto, há um total de 216-2 endereços disponíveis.</a:t>
            </a:r>
            <a:r>
              <a:rPr lang="zh-CN" altLang="en-US" dirty="0"/>
              <a:t> </a:t>
            </a:r>
          </a:p>
          <a:p>
            <a:pPr>
              <a:defRPr/>
            </a:pPr>
            <a:r>
              <a:rPr lang="en-US" altLang="zh-CN" dirty="0"/>
              <a:t>O segmento de rede de classe C 192.168.1.0 tem 8 bits de host e um total de 28 = 256 endereços IP. Depois que o endereço de rede 192.168.1.0 e o endereço de broadcast 192.168.1.255 forem excluídos, haverá 254 endereços de host disponíveis.</a:t>
            </a:r>
            <a:r>
              <a:rPr lang="zh-CN" altLang="en-US" dirty="0"/>
              <a:t> </a:t>
            </a:r>
          </a:p>
          <a:p>
            <a:pPr>
              <a:defRPr/>
            </a:pPr>
            <a:r>
              <a:rPr lang="en-US" altLang="zh-CN" dirty="0"/>
              <a:t>O número de endereços de host disponíveis em cada segmento de rede pode ser calculado usando a seguinte fórmula: Se o número de bits na parte de host do segmento de rede for n, o número de endereços de host disponíveis será 2n-2.</a:t>
            </a:r>
            <a:r>
              <a:rPr lang="zh-CN" altLang="en-US" dirty="0"/>
              <a:t> </a:t>
            </a:r>
          </a:p>
          <a:p>
            <a:pPr>
              <a:defRPr/>
            </a:pPr>
            <a:r>
              <a:rPr lang="en-US" altLang="zh-CN" dirty="0"/>
              <a:t>Dispositivos de camada de rede, como roteadores, usam endereços de rede para representar hosts no segmento de rede local. Isso reduz muito o número de entradas de roteamento em roteadores.</a:t>
            </a:r>
            <a:r>
              <a:rPr lang="zh-CN" altLang="en-US" dirty="0"/>
              <a:t> </a:t>
            </a:r>
          </a:p>
          <a:p>
            <a:endParaRPr lang="zh-CN" altLang="en-US" dirty="0"/>
          </a:p>
        </p:txBody>
      </p:sp>
    </p:spTree>
    <p:extLst>
      <p:ext uri="{BB962C8B-B14F-4D97-AF65-F5344CB8AC3E}">
        <p14:creationId xmlns:p14="http://schemas.microsoft.com/office/powerpoint/2010/main" val="33921617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Durante o planejamento de endereço IP, os endereços IP privados são geralmente usados na rede interna de uma empresa.</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Os endereços IP privados são reservados pela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InterNIC</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e alocados pelas intranets das empresas.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Um usuário não pode acessar diretamente a Internet usando um endereço IP privado.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razão é simples. O endereço IP privado não pode ser usado na rede pública. Não há rota para o endereço IP privado na rede pública. Portanto, ocorre o problema de conflito de endereço.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Quando os usuários acessam a Internet, a tecnologia de conversão de endereço de rede (NAT) é usada para converter endereços IP privados em endereços IP públicos que podem ser identificados pela Internet. Os seguintes segmentos de rede são reservados como endereços IP privados para a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InterNIC</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endParaRPr lang="zh-CN" altLang="en-US" dirty="0"/>
          </a:p>
          <a:p>
            <a:pPr lvl="1" eaLnBrk="1" hangingPunct="1"/>
            <a:r>
              <a:rPr lang="en-US" altLang="zh-CN" dirty="0"/>
              <a:t>Classe A 10.0.0.0~10.255.255.255; </a:t>
            </a:r>
          </a:p>
          <a:p>
            <a:pPr lvl="1" eaLnBrk="1" hangingPunct="1"/>
            <a:r>
              <a:rPr lang="en-US" altLang="zh-CN" dirty="0"/>
              <a:t>Classe B 172.16.0.0~ 172.31.255.255; </a:t>
            </a:r>
          </a:p>
          <a:p>
            <a:pPr lvl="1"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Classe C </a:t>
            </a:r>
            <a:r>
              <a:rPr lang="en-US" altLang="zh-CN" dirty="0"/>
              <a:t>192.168.0.0~192.168.255.255</a:t>
            </a:r>
            <a:endParaRPr lang="zh-CN" altLang="en-US" dirty="0"/>
          </a:p>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uso de endereços IP privados não apenas reduz o investimento na compra de endereços IP públicos, mas também economiza recursos de endereços IP.</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endParaRPr lang="zh-CN" altLang="en-US" dirty="0"/>
          </a:p>
        </p:txBody>
      </p:sp>
    </p:spTree>
    <p:extLst>
      <p:ext uri="{BB962C8B-B14F-4D97-AF65-F5344CB8AC3E}">
        <p14:creationId xmlns:p14="http://schemas.microsoft.com/office/powerpoint/2010/main" val="3815408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63196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803147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63947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Para uma organização de endereço IP que não tem uma sub-rede, a rede externa considera a organização como uma rede única e não precisa conhecer a estrutura interna.</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Por exemplo, todas as rotas para o endereço 172.16.X.X são consideradas na mesma direção, independentemente do terceiro e quarto pacotes de 8 bits do endereço. Essa solução tem a vantagem de reduzir o número de entradas na tabela de roteamento.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No entanto, esta solução não distingue diferentes segmentos de sub-rede em uma rede grande. Como resultado, todos os hosts da rede podem receber pacotes de broadcast na rede grande, o que diminui o desempenho da rede e dificulta o gerenciamento da rede.</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Por exemplo, uma rede Classe B pode conter 65.000 hosts.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Se um usuário que solicita um endereço de classe B precisa apenas de 100 endereços IP, os endereços IP restantes não podem ser usados por outros usuários, o que causa um grande desperdício.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Portanto, é necessário um método para dividir a rede em diferentes segmentos de rede.</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Gerencia sub-redes por sub-rede.</a:t>
            </a:r>
            <a:endParaRPr lang="zh-CN" altLang="en-US" dirty="0"/>
          </a:p>
        </p:txBody>
      </p:sp>
    </p:spTree>
    <p:extLst>
      <p:ext uri="{BB962C8B-B14F-4D97-AF65-F5344CB8AC3E}">
        <p14:creationId xmlns:p14="http://schemas.microsoft.com/office/powerpoint/2010/main" val="6480525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Da perspectiva da atribuição de endereço, uma sub-rede é uma extensão de um endereço de segmento de rede.</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administrador da rede determina o tamanho da sub-rede com base nas necessidades de crescimento da organização.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Os dispositivos de rede usam máscaras de sub-rede para determinar qual parte de um endereço IP é a parte da rede e qual parte é a parte do host.</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máscara de sub-rede está no mesmo formato que o endereço IP.</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rede e as partes de sub-rede da máscara de sub-rede são todas 1 e a parte do host é toda 0.</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Por padrão, a máscara de sub-rede da rede de classe A é 255.0.0.0, a máscara de sub-rede da rede de classe B é 255.255.0.0 e a máscara de sub-rede da rede de classe C é 255.255.255.0.</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Usando sub-redes, o uso de endereços de rede é mais eficiente.</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Externamente, a rede ainda é uma rede. Internamente, a rede é dividida em sub-redes diferentes.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Conforme mostrado na figura anterior, 172.16.0.0 é dividido em dois segmentos de rede: 172.16.4.0 e 172.16.8.0.</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Suponha que o departamento financeiro de uma empresa use o segmento de sub-rede 172.16.4.0. 172.16.8.0 é usado pelo Departamento de Engenharia.</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Dessa forma, o roteador pode executar o roteamento de acordo com o endereço da sub-rede de destino, e os pacotes de broadcast de uma sub-rede são impedidos de serem enviados para outros segmentos de rede, sem afetar a eficiência da rede.</a:t>
            </a:r>
            <a:endParaRPr lang="zh-CN" altLang="en-US" dirty="0"/>
          </a:p>
        </p:txBody>
      </p:sp>
    </p:spTree>
    <p:extLst>
      <p:ext uri="{BB962C8B-B14F-4D97-AF65-F5344CB8AC3E}">
        <p14:creationId xmlns:p14="http://schemas.microsoft.com/office/powerpoint/2010/main" val="9003658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Com um bom comando de conversões binário-para-decimal, a correspondência entre endereços IP e máscaras de sub-rede em sistemas binários e decimais é fácil de entender.</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número de bits na máscara de sub-rede é 28 (8 + 8 + 8 + 4 = 28), indicando que o número de 1s consecutivos na máscara de sub-rede é 28 (1, indicando que há 28 bits de rede).</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Outra representação da máscara de sub-rede é /28=255.255.255.240, que é chamada de notação de barra invertida.</a:t>
            </a:r>
            <a:endParaRPr lang="zh-CN" altLang="en-US" dirty="0"/>
          </a:p>
          <a:p>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Os endereços IP são hierárquicos</a:t>
            </a:r>
            <a:r>
              <a:rPr lang="zh-CN" altLang="en-US" dirty="0"/>
              <a:t>;</a:t>
            </a:r>
          </a:p>
          <a:p>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endereço IP é diferente do número de telefone, que não pode refletir a localização geográfica do host</a:t>
            </a:r>
            <a:r>
              <a:rPr lang="zh-CN" altLang="en-US" dirty="0"/>
              <a:t>;</a:t>
            </a:r>
          </a:p>
          <a:p>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Um host que pertence a várias redes e tem vários endereços IP (como um roteador). As redes e sub-redes desses endereços IP são diferentes. </a:t>
            </a:r>
            <a:endParaRPr lang="zh-CN" altLang="en-US" dirty="0"/>
          </a:p>
          <a:p>
            <a:endParaRPr lang="zh-CN" altLang="en-US" dirty="0"/>
          </a:p>
        </p:txBody>
      </p:sp>
    </p:spTree>
    <p:extLst>
      <p:ext uri="{BB962C8B-B14F-4D97-AF65-F5344CB8AC3E}">
        <p14:creationId xmlns:p14="http://schemas.microsoft.com/office/powerpoint/2010/main" val="24794063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Cada endereço IP é um valor de 32 bits gravado em quatro bytes de 8 bits.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Isso significa que há quatro grupos, cada um contendo oito bits binários, como mostrado na figura acima.</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endParaRPr lang="zh-CN" altLang="en-US" dirty="0"/>
          </a:p>
        </p:txBody>
      </p:sp>
    </p:spTree>
    <p:extLst>
      <p:ext uri="{BB962C8B-B14F-4D97-AF65-F5344CB8AC3E}">
        <p14:creationId xmlns:p14="http://schemas.microsoft.com/office/powerpoint/2010/main" val="30230518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Roteadores são usados para conectar redes diferentes. Os dados podem ser encaminhados na Internet.</a:t>
            </a:r>
          </a:p>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Encaminhamento de dados: os roteadores devem ser capazes de encaminhar pacotes de dados com base em seus endereços de rede de destino.</a:t>
            </a:r>
          </a:p>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Roteamento: Para encaminhar dados, um roteador deve ser capaz de estabelecer e atualizar a tabela de roteamento e encaminhar pacotes de dados com base na tabela de roteamento.</a:t>
            </a:r>
          </a:p>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Backup e controle de tráfego: Para garantir a operação confiável da rede, os roteadores fornecem as funções de comutação entre links ativos e em espera e de controle de tráfego.</a:t>
            </a:r>
          </a:p>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Adaptação de taxa: interfaces diferentes têm taxas diferentes. Os roteadores podem usar seus próprios caches e protocolos de controle de fluxo para adaptação de taxa.</a:t>
            </a:r>
          </a:p>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Rede isolada: os roteadores podem isolar redes de difusão para evitar tempestades de difusão. Além disso, os roteadores podem implementar políticas flexíveis de filtragem de pacotes (firewalls) para garantir a segurança da rede.</a:t>
            </a:r>
          </a:p>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en-US" altLang="zh-CN" dirty="0"/>
              <a:t>Interconexão das redes heterogêneas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 intenção original da Internet é implementar interconexão heterogênea de rede. Roteadores modernos geralmente implementam mais de dois protocolos de rede para implementar interconexão de rede heterogênea.</a:t>
            </a:r>
            <a:endParaRPr lang="zh-CN" altLang="en-US" dirty="0"/>
          </a:p>
        </p:txBody>
      </p:sp>
    </p:spTree>
    <p:extLst>
      <p:ext uri="{BB962C8B-B14F-4D97-AF65-F5344CB8AC3E}">
        <p14:creationId xmlns:p14="http://schemas.microsoft.com/office/powerpoint/2010/main" val="10839441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Conforme mostrado na figura, o processo de trabalho de um roteador é o seguinte</a:t>
            </a:r>
            <a:r>
              <a:rPr lang="zh-CN" altLang="en-US" dirty="0"/>
              <a:t>:</a:t>
            </a:r>
          </a:p>
          <a:p>
            <a:pPr lvl="1"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camada física recebe um pacote de uma porta de roteador e o envia para a camada de enlace de dados.</a:t>
            </a:r>
            <a:endParaRPr lang="zh-CN" altLang="en-US" dirty="0"/>
          </a:p>
          <a:p>
            <a:pPr lvl="1"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camada de enlace de dados remove o encapsulamento da camada de enlace e envia o pacote para a camada de rede com base no campo de protocolo do pacote.</a:t>
            </a:r>
          </a:p>
          <a:p>
            <a:pPr lvl="1"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camada de rede verifica se o pacote é enviado para o dispositivo local. Se o pacote for enviado para o dispositivo local, a camada de rede será removida e o pacote será enviado para a camada superior.</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Se o endereço IP de destino do pacote não estiver na tabela de roteamento, o roteador pesquisará na tabela de roteamento uma rota com base no endereço IP de destino do pacote. Se uma rota for encontrada, o roteador enviará o pacote para a camada de enlace de dados da porta correspondente. Depois que o pacote é encapsulado na camada do enlace de dados, o roteador envia o pacote. Se nenhuma rota for encontrada, o pacote será descartado e as informações de erro serão enviadas conforme necessário.</a:t>
            </a:r>
            <a:endParaRPr lang="zh-CN" altLang="en-US" dirty="0"/>
          </a:p>
          <a:p>
            <a:pPr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tabela de roteamento é a chave para roteadores encaminharem pacotes de dados. Cada roteador armazena uma tabela de roteamento. Cada entrada de roteamento na tabela especifica a porta física do roteador através da qual o pacote de dados é enviado para uma sub-rede ou um host. Em seguida, o pacote de dados pode ser enviado ao próximo roteador ao longo do caminho ou enviado ao host de destino na rede conectada diretamente sem passar por outros roteadores.</a:t>
            </a:r>
          </a:p>
        </p:txBody>
      </p:sp>
    </p:spTree>
    <p:extLst>
      <p:ext uri="{BB962C8B-B14F-4D97-AF65-F5344CB8AC3E}">
        <p14:creationId xmlns:p14="http://schemas.microsoft.com/office/powerpoint/2010/main" val="19921273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42913" y="759460"/>
            <a:ext cx="5932800" cy="5108400"/>
          </a:xfrm>
        </p:spPr>
        <p:txBody>
          <a:bodyPr/>
          <a:lstStyle/>
          <a:p>
            <a:pPr algn="just"/>
            <a:r>
              <a:rPr lang="en-US" altLang="zh-CN" dirty="0"/>
              <a:t>A tabela de roteamento contém as seguintes entradas-chave:</a:t>
            </a:r>
          </a:p>
          <a:p>
            <a:pPr lvl="1" algn="just"/>
            <a:r>
              <a:rPr lang="en-US" altLang="zh-CN" dirty="0"/>
              <a:t>Endereço de destino</a:t>
            </a:r>
            <a:r>
              <a:rPr lang="zh-CN" altLang="en-US" dirty="0"/>
              <a:t>:</a:t>
            </a:r>
            <a:r>
              <a:rPr lang="en-US" altLang="zh-CN" dirty="0"/>
              <a:t>Identifica o endereço de destino ou a rede de um pacote IP.</a:t>
            </a:r>
          </a:p>
          <a:p>
            <a:pPr lvl="1" algn="just"/>
            <a:r>
              <a:rPr lang="en-US" altLang="zh-CN" dirty="0"/>
              <a:t>Mask</a:t>
            </a:r>
            <a:r>
              <a:rPr lang="zh-CN" altLang="en-US" dirty="0"/>
              <a:t>:</a:t>
            </a:r>
            <a:r>
              <a:rPr lang="en-US" altLang="zh-CN" dirty="0"/>
              <a:t>Este parâmetro e o endereço de destino identificam o endereço do segmento de rede onde o host ou roteador de destino está localizado.</a:t>
            </a:r>
            <a:r>
              <a:rPr lang="zh-CN" altLang="en-US" dirty="0"/>
              <a:t> </a:t>
            </a:r>
            <a:r>
              <a:rPr lang="en-US" altLang="zh-CN" dirty="0"/>
              <a:t>O endereço do segmento de rede do host ou roteador de destino pode ser obtido depois que a operação lógica E é executada no endereço de destino e na máscara de rede.</a:t>
            </a:r>
            <a:endParaRPr lang="zh-CN" altLang="en-US" dirty="0"/>
          </a:p>
          <a:p>
            <a:pPr lvl="1"/>
            <a:r>
              <a:rPr lang="en-US" altLang="zh-CN" dirty="0"/>
              <a:t>Interface de saída</a:t>
            </a:r>
            <a:r>
              <a:rPr lang="zh-CN" altLang="en-US" dirty="0"/>
              <a:t>:</a:t>
            </a:r>
            <a:r>
              <a:rPr lang="en-US" altLang="zh-CN" dirty="0"/>
              <a:t>Indica a interface do roteador a partir da qual o pacote IP é encaminhado.</a:t>
            </a:r>
          </a:p>
          <a:p>
            <a:pPr lvl="1"/>
            <a:r>
              <a:rPr lang="en-US" altLang="zh-CN" dirty="0"/>
              <a:t>Próximo salto : indica o endereço de interface do próximo roteador pelo qual o pacote IP passa.</a:t>
            </a:r>
            <a:r>
              <a:rPr lang="zh-CN" altLang="en-US" dirty="0"/>
              <a:t> </a:t>
            </a:r>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27362960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65097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a:lnSpc>
                <a:spcPct val="10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Um sistema completo de comunicação de dados deve ser composto por cinco partes: mensagem, remetente,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destinatário</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meio e protocolo.</a:t>
            </a:r>
            <a:r>
              <a:rPr lang="zh-CN" altLang="en-US" sz="1100" b="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b="0" dirty="0"/>
          </a:p>
          <a:p>
            <a:pPr>
              <a:lnSpc>
                <a:spcPct val="100000"/>
              </a:lnSpc>
            </a:pPr>
            <a:r>
              <a:rPr lang="en-US" altLang="zh-CN" b="0" dirty="0"/>
              <a:t>Mensagem</a:t>
            </a:r>
            <a:r>
              <a:rPr lang="zh-CN" altLang="en-US" b="0" dirty="0"/>
              <a:t>:</a:t>
            </a:r>
          </a:p>
          <a:p>
            <a:pPr lvl="1">
              <a:lnSpc>
                <a:spcPct val="10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Um pacote é um bloco de dados em comunicação. Informações como textos, números, imagens, áudio e vídeos são codificadas e depois transmitidas em pacotes.</a:t>
            </a:r>
            <a:endParaRPr lang="zh-CN" altLang="en-US" b="0" dirty="0"/>
          </a:p>
          <a:p>
            <a:pPr>
              <a:lnSpc>
                <a:spcPct val="100000"/>
              </a:lnSpc>
            </a:pPr>
            <a:r>
              <a:rPr lang="en-US" altLang="zh-CN" b="0" dirty="0"/>
              <a:t>Remetente</a:t>
            </a:r>
            <a:r>
              <a:rPr lang="zh-CN" altLang="en-US" b="0" dirty="0"/>
              <a:t>:</a:t>
            </a:r>
          </a:p>
          <a:p>
            <a:pPr lvl="1">
              <a:lnSpc>
                <a:spcPct val="10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remetente refere-se ao dispositivo que envia pacotes de dados.</a:t>
            </a:r>
            <a:r>
              <a:rPr lang="zh-CN" altLang="en-US" sz="1100" b="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Pode ser um computador, estação de trabalho, servidor, telefone celular, etc.</a:t>
            </a:r>
            <a:r>
              <a:rPr lang="zh-CN" altLang="en-US" sz="1100" b="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b="0" dirty="0"/>
          </a:p>
          <a:p>
            <a:pPr>
              <a:lnSpc>
                <a:spcPct val="100000"/>
              </a:lnSpc>
            </a:pPr>
            <a:r>
              <a:rPr lang="en-US" altLang="zh-CN" b="0" dirty="0" err="1"/>
              <a:t>Destinatário</a:t>
            </a:r>
            <a:r>
              <a:rPr lang="zh-CN" altLang="en-US" b="0" dirty="0"/>
              <a:t>:</a:t>
            </a:r>
          </a:p>
          <a:p>
            <a:pPr lvl="1">
              <a:lnSpc>
                <a:spcPct val="10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receptor se refere ao dispositivo que recebe os pacotes.</a:t>
            </a:r>
            <a:r>
              <a:rPr lang="zh-CN" altLang="en-US" sz="1100" b="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Pode ser um computador, estação de trabalho, servidor, telefone celular, TV, etc.</a:t>
            </a:r>
            <a:r>
              <a:rPr lang="zh-CN" altLang="en-US" sz="1100" b="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b="0" dirty="0"/>
          </a:p>
          <a:p>
            <a:pPr>
              <a:lnSpc>
                <a:spcPct val="100000"/>
              </a:lnSpc>
            </a:pPr>
            <a:r>
              <a:rPr lang="en-US" altLang="zh-CN" b="0" dirty="0" err="1"/>
              <a:t>Meio</a:t>
            </a:r>
            <a:r>
              <a:rPr lang="zh-CN" altLang="en-US" b="0" dirty="0"/>
              <a:t>:</a:t>
            </a:r>
          </a:p>
          <a:p>
            <a:pPr lvl="1">
              <a:lnSpc>
                <a:spcPct val="10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Meios de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transmissão</a:t>
            </a:r>
            <a:r>
              <a:rPr lang="zh-CN" altLang="en-US" b="0" dirty="0"/>
              <a:t>: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Refere</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-se à portadora para a transmissão do sinal. Mídias de transmissão comuns em LANs incluem fibras ópticas, cabos coaxiais e pares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trançados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r>
              <a:rPr lang="zh-CN" altLang="en-US" sz="1100" b="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b="0" dirty="0"/>
          </a:p>
          <a:p>
            <a:pPr>
              <a:lnSpc>
                <a:spcPct val="100000"/>
              </a:lnSpc>
            </a:pPr>
            <a:r>
              <a:rPr lang="en-US" altLang="zh-CN" b="0" dirty="0"/>
              <a:t>Protocolo</a:t>
            </a:r>
            <a:r>
              <a:rPr lang="zh-CN" altLang="en-US" b="0" dirty="0"/>
              <a:t>:</a:t>
            </a:r>
          </a:p>
          <a:p>
            <a:pPr lvl="1">
              <a:lnSpc>
                <a:spcPct val="10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Um protocolo é um conjunto de regras que regem a comunicação de dados. Representa um conjunto de convenções entre dispositivos de comunicação.</a:t>
            </a:r>
            <a:r>
              <a:rPr lang="zh-CN" altLang="en-US" sz="1100" b="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Sem um protocolo, mesmo se os dois dispositivos estiverem fisicamente conectados, eles não poderão se comunicar</a:t>
            </a:r>
            <a:r>
              <a:rPr lang="en-US" altLang="zh-CN" sz="1100" b="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Por exemplo, uma pessoa que só sabe falar chinês não pode ser entendida por uma pessoa que só sabe falar inglês.</a:t>
            </a:r>
            <a:r>
              <a:rPr lang="zh-CN" altLang="en-US" sz="1100" b="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b="0" dirty="0"/>
          </a:p>
          <a:p>
            <a:endParaRPr lang="zh-CN" altLang="en-US" dirty="0"/>
          </a:p>
        </p:txBody>
      </p:sp>
    </p:spTree>
    <p:extLst>
      <p:ext uri="{BB962C8B-B14F-4D97-AF65-F5344CB8AC3E}">
        <p14:creationId xmlns:p14="http://schemas.microsoft.com/office/powerpoint/2010/main" val="27151623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eaLnBrk="1" hangingPunct="1">
              <a:lnSpc>
                <a:spcPct val="9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Padrão Ethernet IEEE802.3</a:t>
            </a:r>
          </a:p>
          <a:p>
            <a:pPr eaLnBrk="1" hangingPunct="1">
              <a:lnSpc>
                <a:spcPct val="90000"/>
              </a:lnSpc>
            </a:pPr>
            <a:r>
              <a:rPr lang="de-DE"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Padrão Fast Ethernet IEEE802.3u 100BASE-T</a:t>
            </a:r>
          </a:p>
          <a:p>
            <a:pPr eaLnBrk="1" hangingPunct="1">
              <a:lnSpc>
                <a:spcPct val="9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Padrão Gigabit Ethernet IEEE802.3z/ab 1000 Mbit/s</a:t>
            </a:r>
          </a:p>
          <a:p>
            <a:pPr eaLnBrk="1" hangingPunct="1">
              <a:lnSpc>
                <a:spcPct val="9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Padrão Ethernet IEEE802.3ae 10GE</a:t>
            </a:r>
            <a:endParaRPr lang="zh-CN" altLang="en-US" dirty="0"/>
          </a:p>
        </p:txBody>
      </p:sp>
    </p:spTree>
    <p:extLst>
      <p:ext uri="{BB962C8B-B14F-4D97-AF65-F5344CB8AC3E}">
        <p14:creationId xmlns:p14="http://schemas.microsoft.com/office/powerpoint/2010/main" val="17955920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Ethernet é a tecnologia dominante nas LANs atuais.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maior parte do tráfego na Internet inicia e termina em uma conexão Ethernet.</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Desde a década de 1970, a Ethernet evoluiu para atender à crescente demanda por LANs de alta velocidade.</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Quando o novo meio, fibra óptica, é fabricado, a Ethernet é adotada, aproveitando ao máximo a enorme largura de banda e a baixa taxa de erro da fibra óptica.</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Usando o mesmo protocolo básico, a taxa de transmissão de dados pode chegar a 100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Gbit</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/s em 1973.</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en-US" altLang="zh-CN" dirty="0"/>
          </a:p>
          <a:p>
            <a:r>
              <a:rPr lang="en-US" altLang="zh-CN" dirty="0"/>
              <a:t>O sucesso da Ethernet está em sua simplicidade e facilidade de manutenção, sua capacidade de incorporar novas tecnologias, sua confiabilidade e seus baixos custos de instalação e atualização.</a:t>
            </a:r>
          </a:p>
          <a:p>
            <a:r>
              <a:rPr lang="en-US" altLang="zh-CN" dirty="0"/>
              <a:t>Cabos IEEE802.3: além de cabos coaxiais e pares torcidos, os cabos IEEE802.3 também incluem fibras 10BASE-F.</a:t>
            </a:r>
            <a:r>
              <a:rPr lang="zh-CN" altLang="en-US" dirty="0"/>
              <a:t> </a:t>
            </a:r>
            <a:r>
              <a:rPr lang="en-US" altLang="zh-CN" dirty="0"/>
              <a:t>10BASE-F tem sido usado na fase inicial e sua distância de transmissão pode chegar a cerca de 2 km.</a:t>
            </a:r>
            <a:r>
              <a:rPr lang="zh-CN" altLang="en-US" dirty="0"/>
              <a:t> </a:t>
            </a:r>
          </a:p>
          <a:p>
            <a:pPr>
              <a:spcBef>
                <a:spcPct val="50000"/>
              </a:spcBef>
            </a:pPr>
            <a:r>
              <a:rPr lang="en-US" altLang="zh-CN" dirty="0"/>
              <a:t>Fast Ethernet (FE): a tecnologia FE é uma tecnologia de rede de área local (LAN) de alta velocidade que fornece alta largura de banda de rede para usuários de desktop e servidores ou clusters de servidores.</a:t>
            </a:r>
            <a:r>
              <a:rPr lang="zh-CN" altLang="en-US" dirty="0"/>
              <a:t> </a:t>
            </a:r>
            <a:r>
              <a:rPr lang="en-US" altLang="zh-CN" dirty="0"/>
              <a:t>IEEE802.3u é o padrão definido pelo IEEE para Fast Ethernet.</a:t>
            </a:r>
            <a:r>
              <a:rPr lang="zh-CN" altLang="en-US" dirty="0"/>
              <a:t>:</a:t>
            </a:r>
            <a:r>
              <a:rPr lang="en-US" altLang="zh-CN" dirty="0"/>
              <a:t> par trançado e fibra óptica</a:t>
            </a:r>
          </a:p>
          <a:p>
            <a:pPr>
              <a:spcBef>
                <a:spcPct val="50000"/>
              </a:spcBef>
            </a:pPr>
            <a:r>
              <a:rPr lang="en-US" altLang="zh-CN" dirty="0"/>
              <a:t>Gigabit Ethernet é uma extensão do IEEE802.3 Ethernet. Com base no protocolo Ethernet, o Gigabit Ethernet aumenta a taxa de transmissão do Fast Ethernet em 10 vezes para 1 </a:t>
            </a:r>
            <a:r>
              <a:rPr lang="en-US" altLang="zh-CN" dirty="0" err="1"/>
              <a:t>Gbit</a:t>
            </a:r>
            <a:r>
              <a:rPr lang="en-US" altLang="zh-CN" dirty="0"/>
              <a:t>/s.</a:t>
            </a:r>
            <a:r>
              <a:rPr lang="zh-CN" altLang="en-US" dirty="0"/>
              <a:t> </a:t>
            </a:r>
            <a:r>
              <a:rPr lang="en-US" altLang="zh-CN" dirty="0"/>
              <a:t>Dois padrões</a:t>
            </a:r>
            <a:r>
              <a:rPr lang="zh-CN" altLang="en-US" dirty="0"/>
              <a:t>:</a:t>
            </a:r>
            <a:endParaRPr lang="en-US" altLang="zh-CN" dirty="0"/>
          </a:p>
          <a:p>
            <a:pPr lvl="1"/>
            <a:r>
              <a:rPr lang="en-US" altLang="zh-CN" dirty="0"/>
              <a:t>IEEE802.3z (cabo de fibra e cobre)</a:t>
            </a:r>
          </a:p>
          <a:p>
            <a:pPr lvl="1"/>
            <a:r>
              <a:rPr lang="en-US" altLang="zh-CN" dirty="0"/>
              <a:t>IEEE802.3ab (par trançado)</a:t>
            </a:r>
            <a:endParaRPr lang="zh-CN" altLang="en-US" dirty="0"/>
          </a:p>
          <a:p>
            <a:endParaRPr lang="zh-CN" altLang="en-US" dirty="0"/>
          </a:p>
        </p:txBody>
      </p:sp>
    </p:spTree>
    <p:extLst>
      <p:ext uri="{BB962C8B-B14F-4D97-AF65-F5344CB8AC3E}">
        <p14:creationId xmlns:p14="http://schemas.microsoft.com/office/powerpoint/2010/main" val="10643234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protocolo Ethernet é um conjunto de protocolos de LAN definidos pelo IEEE 802.3.</a:t>
            </a:r>
            <a:endParaRPr lang="zh-CN" altLang="en-US" dirty="0"/>
          </a:p>
        </p:txBody>
      </p:sp>
    </p:spTree>
    <p:extLst>
      <p:ext uri="{BB962C8B-B14F-4D97-AF65-F5344CB8AC3E}">
        <p14:creationId xmlns:p14="http://schemas.microsoft.com/office/powerpoint/2010/main" val="17157976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Distância máxima de transmissão: é determinada por fatores como qualidade da linha e atenuação do sinal.</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sz="1100" dirty="0"/>
          </a:p>
          <a:p>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Comprimento mínimo do frame (64 bytes): determinado pela distância máxima de transmissão e pelo mecanismo de detecção de colisão.</a:t>
            </a:r>
            <a:endParaRPr lang="zh-CN" altLang="en-US" dirty="0"/>
          </a:p>
        </p:txBody>
      </p:sp>
    </p:spTree>
    <p:extLst>
      <p:ext uri="{BB962C8B-B14F-4D97-AF65-F5344CB8AC3E}">
        <p14:creationId xmlns:p14="http://schemas.microsoft.com/office/powerpoint/2010/main" val="3480363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algn="just"/>
            <a:r>
              <a:rPr lang="en-US" altLang="zh-CN" dirty="0"/>
              <a:t>A partir do conteúdo anterior, podemos saber que a Ethernet construída por hubs é uma Ethernet compartilhada em essência. Portanto, a Ethernet compartilhada tem as seguintes desvantagens</a:t>
            </a:r>
            <a:r>
              <a:rPr lang="zh-CN" altLang="en-US" dirty="0"/>
              <a:t>:</a:t>
            </a:r>
          </a:p>
          <a:p>
            <a:pPr marL="685800" lvl="1" indent="-228600"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Conflito grave</a:t>
            </a:r>
          </a:p>
          <a:p>
            <a:pPr marL="685800" lvl="1" indent="-228600"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Inundação de transmissão</a:t>
            </a:r>
          </a:p>
          <a:p>
            <a:pPr marL="685800" lvl="1" indent="-228600"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Sem segurança</a:t>
            </a:r>
            <a:endParaRPr lang="zh-CN" altLang="en-US" dirty="0"/>
          </a:p>
          <a:p>
            <a:pPr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Um hub é um dispositivo Ethernet que funciona com base no mecanismo CSMA/CD. O princípio de funcionamento de um hub é o seguinte: Um hub encaminha os quadros de dados (unicast ou broadcast) recebidos de qualquer interface para qualquer outra interface (exceto a interface que recebe os quadros de dados) sem selecionar nenhuma interface.</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Portanto, pode-se dizer que um hub somente altera uma topologia física de uma Ethernet, e uma estrutura lógica da Ethernet ainda é uma topologia de barramento.</a:t>
            </a:r>
          </a:p>
          <a:p>
            <a:pPr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hub não usa o endereço MAC. Ele apenas duplica e encaminha dados e não filtra dados.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endParaRPr lang="zh-CN" altLang="en-US" dirty="0"/>
          </a:p>
        </p:txBody>
      </p:sp>
    </p:spTree>
    <p:extLst>
      <p:ext uri="{BB962C8B-B14F-4D97-AF65-F5344CB8AC3E}">
        <p14:creationId xmlns:p14="http://schemas.microsoft.com/office/powerpoint/2010/main" val="41907314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algn="just"/>
            <a:r>
              <a:rPr lang="en-US" altLang="zh-CN" dirty="0"/>
              <a:t>O switch funciona na camada de link de dados. Duas funções básicas de uma ponte em um switch Ethernet são as seguintes</a:t>
            </a:r>
            <a:r>
              <a:rPr lang="zh-CN" altLang="en-US" dirty="0"/>
              <a:t>:</a:t>
            </a:r>
          </a:p>
          <a:p>
            <a:pPr marL="685800" lvl="1" indent="-228600" algn="just" eaLnBrk="1" hangingPunct="1"/>
            <a:r>
              <a:rPr lang="en-US" altLang="zh-CN" dirty="0"/>
              <a:t>Aprendizagem de endereços MAC</a:t>
            </a:r>
            <a:r>
              <a:rPr lang="zh-CN" altLang="en-US" dirty="0"/>
              <a:t>;</a:t>
            </a:r>
          </a:p>
          <a:p>
            <a:pPr marL="685800" lvl="1" indent="-228600"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Encaminhamento e filtragem de decisões.</a:t>
            </a:r>
            <a:endParaRPr lang="zh-CN" altLang="en-US" dirty="0"/>
          </a:p>
        </p:txBody>
      </p:sp>
    </p:spTree>
    <p:extLst>
      <p:ext uri="{BB962C8B-B14F-4D97-AF65-F5344CB8AC3E}">
        <p14:creationId xmlns:p14="http://schemas.microsoft.com/office/powerpoint/2010/main" val="9042742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Vamos analisar primeiro o aprendizado de endereço MAC.</a:t>
            </a:r>
          </a:p>
          <a:p>
            <a:pPr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Uma ponte encaminha quadros de dados com base na tabela de endereços MAC. A tabela de endereços MAC é aprendida pela ponte com base no endereço MAC de origem.</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Geralmente, a tabela de endereços MAC de um switch de Camada 2 é criada com base no mapeamento entre endereços MAC e portas de switch.</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ponte escuta o endereço de origem do quadro de dados e cada porta do switch escuta o endereço de origem do quadro de dados recebido.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Durante a inicialização, a tabela de endereços MAC do switch está vazia.</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algn="just" eaLnBrk="1" hangingPunct="1"/>
            <a:r>
              <a:rPr lang="en-US" altLang="zh-CN" dirty="0"/>
              <a:t>Por exemplo</a:t>
            </a:r>
            <a:r>
              <a:rPr lang="zh-CN" altLang="en-US" dirty="0"/>
              <a:t>:</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Quando o switch recebe o quadro da porta 1, ele primeiro verifica o endereço MAC de destino e, em seguida, a tabela de endereços MAC no cache do switch. Entretanto, a tabela de endereços MAC está vazia. Por que o switch faz isso? Encaminhe o quadro para qualquer porta (exceto a porta 1 que recebe o quadro). Verifique o endereço MAC de origem do quadro e estabeleça um mapeamento entre a porta 1 e o endereço MAC do site A. O endereço MAC de origem do quadro é o endereço físico do site A.</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Por analogia, cada site estabelece uma relação de mapeamento com uma porta diretamente conectada, formando assim uma tabela de endereços MAC.</a:t>
            </a:r>
          </a:p>
          <a:p>
            <a:pPr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Se uma porta estiver conectada a um hub, uma porta poderá corresponder a vários endereços MAC.</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Uma porta em um switch corresponde a um domínio de colisão.</a:t>
            </a:r>
          </a:p>
          <a:p>
            <a:pPr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Observação: Em multicast, as entradas de endereço não são aprendidas, mas obtidas por meio de protocolos como espionagem de IGMP.</a:t>
            </a:r>
            <a:endParaRPr lang="zh-CN" altLang="en-US" dirty="0"/>
          </a:p>
        </p:txBody>
      </p:sp>
    </p:spTree>
    <p:extLst>
      <p:ext uri="{BB962C8B-B14F-4D97-AF65-F5344CB8AC3E}">
        <p14:creationId xmlns:p14="http://schemas.microsoft.com/office/powerpoint/2010/main" val="18978363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segunda função básica dos switches: encaminhamento baseado no endereço de destino.</a:t>
            </a:r>
            <a:endParaRPr lang="zh-CN" altLang="en-US" dirty="0"/>
          </a:p>
          <a:p>
            <a:pPr lvl="1"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Procura na tabela de encaminhamento MAC os endereços que não estão incluídos na tabela e transmite os pacotes.</a:t>
            </a:r>
            <a:endParaRPr lang="zh-CN" altLang="en-US" dirty="0"/>
          </a:p>
          <a:p>
            <a:pPr lvl="1"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Os mecanismos de envelhecimento e aprendizagem automática de endereço são usados para manter a tabela de endereços.</a:t>
            </a:r>
          </a:p>
          <a:p>
            <a:pPr lvl="1" algn="just"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Geralmente, o formato do quadro não é modificado. (O formato do quadro da VLAN precisa ser modificado e a tag precisa ser adicionada.)</a:t>
            </a:r>
            <a:endParaRPr lang="en-US" altLang="zh-CN" dirty="0"/>
          </a:p>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Princípios dos switches de camada 2</a:t>
            </a:r>
            <a:r>
              <a:rPr lang="zh-CN" altLang="en-US" dirty="0"/>
              <a:t>:</a:t>
            </a:r>
            <a:endParaRPr lang="en-US" altLang="zh-CN" dirty="0"/>
          </a:p>
          <a:p>
            <a:pPr lvl="1"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Recebe todos os quadros de dados no segmento de rede.</a:t>
            </a:r>
            <a:endParaRPr lang="zh-CN" altLang="en-US" dirty="0"/>
          </a:p>
          <a:p>
            <a:pPr lvl="1"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endereço MAC de origem no quadro de dados recebido é usado para estabelecer a tabela de endereços MAC (autoaprendizado do endereço de origem). O mecanismo de envelhecimento de endereço é usado para manter a tabela de endereços MAC.</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lvl="1"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S9300 procura na tabela de endereços MAC o endereço MAC de destino do quadro de dados. Se o endereço MAC de destino for encontrado, o S9300 enviará o quadro de dados para a porta correspondente (excluindo a porta de origem). Se o endereço MAC de destino não for encontrado, o S9300 enviará o quadro de dados para todas as portas (excluindo a porta de origem).</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lvl="1"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Encaminha quadros de broadcast e quadros de multicast (excluindo a porta de origem) a todas as portas.</a:t>
            </a:r>
            <a:endParaRPr lang="zh-CN" altLang="en-US" dirty="0"/>
          </a:p>
        </p:txBody>
      </p:sp>
    </p:spTree>
    <p:extLst>
      <p:ext uri="{BB962C8B-B14F-4D97-AF65-F5344CB8AC3E}">
        <p14:creationId xmlns:p14="http://schemas.microsoft.com/office/powerpoint/2010/main" val="3741592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Os switches suportam três modos de switching: Cut-Through, Store-and-Forward e Fragment-Free. Os recursos de cada modo de switching são os seguintes</a:t>
            </a:r>
            <a:r>
              <a:rPr lang="zh-CN" altLang="en-US" dirty="0"/>
              <a:t>:</a:t>
            </a:r>
          </a:p>
          <a:p>
            <a:pPr lvl="1" eaLnBrk="1" hangingPunct="1"/>
            <a:r>
              <a:rPr lang="en-US" altLang="zh-CN" dirty="0"/>
              <a:t>Corte-Através</a:t>
            </a:r>
          </a:p>
          <a:p>
            <a:pPr lvl="2"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Após receber o endereço de destino, o switch inicia o processo de encaminhamento. </a:t>
            </a:r>
          </a:p>
          <a:p>
            <a:pPr lvl="2" eaLnBrk="1" hangingPunct="1"/>
            <a:r>
              <a:rPr lang="en-US" altLang="zh-CN" dirty="0"/>
              <a:t>Atraso baixo</a:t>
            </a:r>
          </a:p>
          <a:p>
            <a:pPr lvl="2"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switch não detecta erros e encaminha quadros de dados diretamente.</a:t>
            </a:r>
            <a:endParaRPr lang="zh-CN" altLang="en-US" dirty="0"/>
          </a:p>
          <a:p>
            <a:pPr lvl="1" eaLnBrk="1" hangingPunct="1"/>
            <a:r>
              <a:rPr lang="en-US" altLang="zh-CN" dirty="0"/>
              <a:t>Armazenar e Encaminhar</a:t>
            </a:r>
          </a:p>
          <a:p>
            <a:pPr lvl="2"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switch começa a encaminhar o quadro somente depois de receber o quadro completo.</a:t>
            </a:r>
          </a:p>
          <a:p>
            <a:pPr lvl="2"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atraso é grande. O atraso depende do comprimento do quadro de dados.</a:t>
            </a:r>
          </a:p>
          <a:p>
            <a:pPr lvl="2"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switch detecta erros e descarta pacotes de erro.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p:txBody>
      </p:sp>
    </p:spTree>
    <p:extLst>
      <p:ext uri="{BB962C8B-B14F-4D97-AF65-F5344CB8AC3E}">
        <p14:creationId xmlns:p14="http://schemas.microsoft.com/office/powerpoint/2010/main" val="41226959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66800"/>
            <a:ext cx="5932800" cy="5108400"/>
          </a:xfrm>
        </p:spPr>
        <p:txBody>
          <a:bodyPr/>
          <a:lstStyle/>
          <a:p>
            <a:pPr lvl="1" eaLnBrk="1" hangingPunct="1"/>
            <a:r>
              <a:rPr lang="en-US" altLang="zh-CN" dirty="0"/>
              <a:t>Sem fragmento</a:t>
            </a:r>
          </a:p>
          <a:p>
            <a:pPr lvl="2"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Depois de receber os primeiros 64 bytes (um comprimento mínimo de quadro) do pacote de dados, o switch pesquisa a tabela de encaminhamento com base nas informações do cabeçalho do quadro.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marL="900000" marR="0" lvl="2" indent="-180000" algn="l" defTabSz="1219304" rtl="0" eaLnBrk="1" fontAlgn="ctr" latinLnBrk="0" hangingPunct="1">
              <a:lnSpc>
                <a:spcPct val="125000"/>
              </a:lnSpc>
              <a:spcBef>
                <a:spcPts val="0"/>
              </a:spcBef>
              <a:spcAft>
                <a:spcPts val="600"/>
              </a:spcAft>
              <a:buClrTx/>
              <a:buSzTx/>
              <a:buFont typeface="微软雅黑" panose="020B0503020204020204" pitchFamily="34" charset="-122"/>
              <a:buChar char="▪"/>
              <a:tabLst/>
              <a:defRPr/>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Este modo de comutação combina as vantagens do modo </a:t>
            </a:r>
            <a:r>
              <a:rPr lang="en-US" altLang="zh-CN" dirty="0"/>
              <a:t>Cut-Through</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e do </a:t>
            </a:r>
            <a:r>
              <a:rPr lang="en-US" altLang="zh-CN" dirty="0"/>
              <a:t>modo Store-and-Forward</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Semelhante ao modo Cut-Through, o quadro pode ser encaminhado depois que 64 bytes são recebidos, sem esperar que o quadro de dados completo seja recebido. Além disso. Como o modo Store-and-Forward</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ele pode detectar os erros dos primeiros 64 bytes e descartar os quadros de erro.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eaLnBrk="1" hangingPunct="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L2 traz um grande salto à frente para a tecnologia Ethernet, resolve o problema de conflito da Ethernet e melhora muito o desempenho da Ethernet.</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segurança da Ethernet também é aprimorada. No entanto, a inundação de broadcast existe na Ethernet e a segurança não pode ser garantida.</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endParaRPr lang="zh-CN" altLang="en-US" dirty="0"/>
          </a:p>
        </p:txBody>
      </p:sp>
    </p:spTree>
    <p:extLst>
      <p:ext uri="{BB962C8B-B14F-4D97-AF65-F5344CB8AC3E}">
        <p14:creationId xmlns:p14="http://schemas.microsoft.com/office/powerpoint/2010/main" val="3056495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comutação</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de pacotes sem conexão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usa</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adição</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de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informações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de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controle</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e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gerenciamento</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para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encapsular</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os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dados do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usuário</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para o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transporte</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Estas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informações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são</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adicionadas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através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de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cabeçalho</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de pacote, que é usado para roteamento, controle de erros e controle de fluxo. O comprimento e o intervalo de cada pacote podem ser alterados.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Assim</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comutação</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de pacotes suporta várias taxas.</a:t>
            </a:r>
            <a:endParaRPr lang="zh-CN" altLang="zh-CN" sz="1100" kern="1200" baseline="0" dirty="0">
              <a:solidFill>
                <a:schemeClr val="tx1"/>
              </a:solidFill>
              <a:effectLst/>
              <a:latin typeface="Huawei Sans" panose="020C0503030203020204" pitchFamily="34" charset="0"/>
              <a:ea typeface="方正兰亭黑简体" panose="02000000000000000000" pitchFamily="2" charset="-122"/>
              <a:cs typeface="+mn-cs"/>
            </a:endParaRPr>
          </a:p>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Na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comutação</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de pacote sem conexão, as informações de roteamento são transportadas em cada cabeçalho de pacote. Um dispositivo de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comutação</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verifica as informações de endereço em cada cabeçalho de pacote, seleciona uma rota com base no status da rede e envia pacotes para o dispositivo de rede do próximo nível. Portanto, pacotes diferentes do mesmo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serviço</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podem</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passar</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por</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caminhos diferentes na rede. </a:t>
            </a:r>
            <a:endParaRPr lang="zh-CN" altLang="zh-CN" sz="1100" kern="1200" baseline="0" dirty="0">
              <a:solidFill>
                <a:schemeClr val="tx1"/>
              </a:solidFill>
              <a:effectLst/>
              <a:latin typeface="Huawei Sans" panose="020C0503030203020204" pitchFamily="34" charset="0"/>
              <a:ea typeface="方正兰亭黑简体" panose="02000000000000000000" pitchFamily="2" charset="-122"/>
              <a:cs typeface="+mn-cs"/>
            </a:endParaRPr>
          </a:p>
          <a:p>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Na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comutação</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de pacotes sem conexão, os pacotes ocupam os recursos da rede somente quando são transmitidos. Os recursos de rede podem ser compartilhados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por</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vários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serviços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p>
          <a:p>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Modo de transmissão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a:t>
            </a:r>
            <a:endPar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endParaRPr>
          </a:p>
          <a:p>
            <a:pPr lvl="1"/>
            <a:r>
              <a:rPr lang="en-US" altLang="zh-CN" dirty="0"/>
              <a:t>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implex</a:t>
            </a:r>
            <a:r>
              <a:rPr lang="zh-CN" altLang="en-US" b="0" dirty="0"/>
              <a:t>:</a:t>
            </a:r>
          </a:p>
          <a:p>
            <a:pPr lvl="2"/>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No modo simplex, a comunicação é unidirecional.  Apenas um dos dois dispositivos pode enviar pacotes e o outro só pode receber pacotes. </a:t>
            </a:r>
            <a:endParaRPr lang="zh-CN" altLang="en-US" b="0" dirty="0"/>
          </a:p>
          <a:p>
            <a:pPr lvl="2"/>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Teclados e monitores são dispositivos de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comunicação</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simplex.</a:t>
            </a:r>
            <a:r>
              <a:rPr lang="zh-CN" altLang="en-US" sz="1100" b="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teclado só pode ser usado para entrada, e o monitor só pode receber saída.</a:t>
            </a:r>
            <a:r>
              <a:rPr lang="zh-CN" altLang="en-US" sz="1100" b="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b="0" dirty="0"/>
          </a:p>
        </p:txBody>
      </p:sp>
    </p:spTree>
    <p:extLst>
      <p:ext uri="{BB962C8B-B14F-4D97-AF65-F5344CB8AC3E}">
        <p14:creationId xmlns:p14="http://schemas.microsoft.com/office/powerpoint/2010/main" val="29845058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pPr>
              <a:lnSpc>
                <a:spcPct val="100000"/>
              </a:lnSpc>
            </a:pPr>
            <a:r>
              <a:rPr lang="en-US" altLang="zh-CN" dirty="0"/>
              <a:t>C</a:t>
            </a:r>
          </a:p>
          <a:p>
            <a:pPr>
              <a:lnSpc>
                <a:spcPct val="100000"/>
              </a:lnSpc>
            </a:pPr>
            <a:r>
              <a:rPr lang="en-US" altLang="zh-CN" dirty="0"/>
              <a:t>Quais são as funções de cada camada da pilha de protocolos TCP/IP? </a:t>
            </a:r>
          </a:p>
          <a:p>
            <a:pPr lvl="1">
              <a:lnSpc>
                <a:spcPct val="100000"/>
              </a:lnSpc>
            </a:pPr>
            <a:r>
              <a:rPr lang="en-US" altLang="zh-CN" dirty="0"/>
              <a:t>A pilha de protocolos TCP/IP consiste em cinco camadas: camada física, camada de link de dados, camada de rede, camada de transporte e camada de </a:t>
            </a:r>
            <a:r>
              <a:rPr lang="en-US" altLang="zh-CN" dirty="0" err="1"/>
              <a:t>aplicação</a:t>
            </a:r>
            <a:r>
              <a:rPr lang="en-US" altLang="zh-CN" dirty="0"/>
              <a:t>. A camada física define as características mecânicas, elétricas e funcionais e os processos necessários para a transmissão de dados. A camada de link de dados controla a camada física, detecta e corrige possíveis erros e ajusta o tráfego (opcional). A camada de rede verifica a topologia da rede para determinar a rota ideal para a transmissão de pacotes. A função básica da camada de transporte é segmentar os dados enviados da camada de aplicativo para a camada de rede ou combinar os segmentos de dados enviados da camada de rede para a camada de aplicativo. Conexões completas são estabelecidas para enviar segmentos de dados de um host para outro, garantindo a correção da transmissão de dados. A camada de aplicativos fornece serviços de rede para aplicativos. </a:t>
            </a:r>
          </a:p>
          <a:p>
            <a:pPr lvl="0">
              <a:lnSpc>
                <a:spcPct val="100000"/>
              </a:lnSpc>
            </a:pPr>
            <a:r>
              <a:rPr lang="en-US" altLang="zh-CN" dirty="0"/>
              <a:t>Quais são os processos de encapsulamento e desencapsulamento de pacotes na pilha do protocolo TCP/IP? </a:t>
            </a:r>
          </a:p>
          <a:p>
            <a:pPr lvl="1">
              <a:lnSpc>
                <a:spcPct val="100000"/>
              </a:lnSpc>
            </a:pPr>
            <a:r>
              <a:rPr lang="en-US" altLang="zh-CN" dirty="0"/>
              <a:t>Encapsulamento e desencapsulamento de pacotes são processos opostos. No encapsulamento, o cabeçalho de cada camada é adicionado de cima para baixo. No </a:t>
            </a:r>
            <a:r>
              <a:rPr lang="en-US" altLang="zh-CN" dirty="0" err="1"/>
              <a:t>desencapsulamento</a:t>
            </a:r>
            <a:r>
              <a:rPr lang="en-US" altLang="zh-CN" dirty="0"/>
              <a:t>, o cabeçalho de cada camada é removido de baixo para cima. </a:t>
            </a:r>
          </a:p>
          <a:p>
            <a:pPr lvl="0">
              <a:lnSpc>
                <a:spcPct val="100000"/>
              </a:lnSpc>
            </a:pPr>
            <a:r>
              <a:rPr lang="en-US" altLang="zh-CN" dirty="0"/>
              <a:t>Qual é a diferença entre um endereço MAC e um endereço IP? </a:t>
            </a:r>
          </a:p>
          <a:p>
            <a:pPr lvl="1">
              <a:lnSpc>
                <a:spcPct val="100000"/>
              </a:lnSpc>
            </a:pPr>
            <a:r>
              <a:rPr lang="en-US" altLang="zh-CN" dirty="0"/>
              <a:t>O endereço MAC é um endereço físico de 48 bits fixado no hardware do dispositivo e não pode ser alterado. Um endereço IP é um endereço de 32 bits na camada de rede e pode ser modificado. Os endereços IP são classificados em endereços IP públicos e privados. Os endereços públicos são globalmente exclusivos, enquanto os endereços privados podem ser reutilizados em uma LAN.</a:t>
            </a:r>
            <a:endParaRPr lang="zh-CN" altLang="en-US" dirty="0"/>
          </a:p>
        </p:txBody>
      </p:sp>
    </p:spTree>
    <p:extLst>
      <p:ext uri="{BB962C8B-B14F-4D97-AF65-F5344CB8AC3E}">
        <p14:creationId xmlns:p14="http://schemas.microsoft.com/office/powerpoint/2010/main" val="13242064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413602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804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66800"/>
            <a:ext cx="5932800" cy="5108400"/>
          </a:xfrm>
        </p:spPr>
        <p:txBody>
          <a:bodyPr/>
          <a:lstStyle/>
          <a:p>
            <a:pPr lvl="1"/>
            <a:r>
              <a:rPr lang="en-US" altLang="zh-CN" dirty="0"/>
              <a:t>Half-duplex</a:t>
            </a:r>
            <a:r>
              <a:rPr lang="zh-CN" altLang="en-US" dirty="0"/>
              <a:t>:</a:t>
            </a:r>
          </a:p>
          <a:p>
            <a:pPr lvl="2"/>
            <a:r>
              <a:rPr lang="en-US" altLang="zh-CN" dirty="0"/>
              <a:t>No modo half-duplex, cada dispositivo pode enviar e receber pacotes, mas não pode enviar e receber pacotes ao mesmo tempo. Quando um dispositivo envia pacotes, o outro dispositivo só pode receber pacotes e vice-versa.</a:t>
            </a:r>
            <a:r>
              <a:rPr lang="zh-CN" altLang="en-US" dirty="0"/>
              <a:t> </a:t>
            </a:r>
          </a:p>
          <a:p>
            <a:pPr lvl="2"/>
            <a:r>
              <a:rPr lang="en-US" altLang="zh-CN" dirty="0"/>
              <a:t>O walkie-talkie é um exemplo típico de um sistema half-duplex.</a:t>
            </a:r>
            <a:r>
              <a:rPr lang="zh-CN" altLang="en-US" dirty="0"/>
              <a:t> </a:t>
            </a:r>
          </a:p>
          <a:p>
            <a:pPr lvl="1"/>
            <a:r>
              <a:rPr lang="en-US" altLang="zh-CN" dirty="0"/>
              <a:t>Full duplex</a:t>
            </a:r>
            <a:r>
              <a:rPr lang="zh-CN" altLang="en-US" dirty="0"/>
              <a:t>:</a:t>
            </a:r>
          </a:p>
          <a:p>
            <a:pPr lvl="2"/>
            <a:r>
              <a:rPr lang="en-US" altLang="zh-CN" dirty="0"/>
              <a:t>No modo full-duplex, ambas as partes de comunicação podem receber e transmitir dados simultaneamente.</a:t>
            </a:r>
            <a:r>
              <a:rPr lang="zh-CN" altLang="en-US" dirty="0"/>
              <a:t> </a:t>
            </a:r>
          </a:p>
          <a:p>
            <a:pPr lvl="2"/>
            <a:r>
              <a:rPr lang="en-US" altLang="zh-CN" dirty="0"/>
              <a:t>A rede telefônica é um exemplo típico de full duplex.</a:t>
            </a:r>
            <a:r>
              <a:rPr lang="zh-CN" altLang="en-US" dirty="0"/>
              <a:t> </a:t>
            </a:r>
          </a:p>
          <a:p>
            <a:endParaRPr lang="zh-CN" altLang="en-US" dirty="0"/>
          </a:p>
        </p:txBody>
      </p:sp>
    </p:spTree>
    <p:extLst>
      <p:ext uri="{BB962C8B-B14F-4D97-AF65-F5344CB8AC3E}">
        <p14:creationId xmlns:p14="http://schemas.microsoft.com/office/powerpoint/2010/main" val="1676238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20178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30859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a:solidFill>
                  <a:schemeClr val="tx1">
                    <a:lumMod val="75000"/>
                    <a:lumOff val="25000"/>
                  </a:schemeClr>
                </a:solidFill>
                <a:latin typeface="Huawei Sans" panose="020C0503030203020204" pitchFamily="34" charset="0"/>
                <a:ea typeface="方正兰亭黑简体" panose="02000000000000000000" pitchFamily="2" charset="-122"/>
              </a:rPr>
              <a:t>Revision Record</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1868557682"/>
              </p:ext>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val="20000"/>
                    </a:ext>
                  </a:extLst>
                </a:gridCol>
                <a:gridCol w="2155444">
                  <a:extLst>
                    <a:ext uri="{9D8B030D-6E8A-4147-A177-3AD203B41FA5}">
                      <a16:colId xmlns:a16="http://schemas.microsoft.com/office/drawing/2014/main" val="20001"/>
                    </a:ext>
                  </a:extLst>
                </a:gridCol>
                <a:gridCol w="2873927">
                  <a:extLst>
                    <a:ext uri="{9D8B030D-6E8A-4147-A177-3AD203B41FA5}">
                      <a16:colId xmlns:a16="http://schemas.microsoft.com/office/drawing/2014/main" val="20002"/>
                    </a:ext>
                  </a:extLst>
                </a:gridCol>
                <a:gridCol w="237642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943123759"/>
              </p:ext>
            </p:extLst>
          </p:nvPr>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val="20000"/>
                    </a:ext>
                  </a:extLst>
                </a:gridCol>
                <a:gridCol w="2155920">
                  <a:extLst>
                    <a:ext uri="{9D8B030D-6E8A-4147-A177-3AD203B41FA5}">
                      <a16:colId xmlns:a16="http://schemas.microsoft.com/office/drawing/2014/main" val="20001"/>
                    </a:ext>
                  </a:extLst>
                </a:gridCol>
                <a:gridCol w="2912127">
                  <a:extLst>
                    <a:ext uri="{9D8B030D-6E8A-4147-A177-3AD203B41FA5}">
                      <a16:colId xmlns:a16="http://schemas.microsoft.com/office/drawing/2014/main" val="20002"/>
                    </a:ext>
                  </a:extLst>
                </a:gridCol>
                <a:gridCol w="231094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70872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a:t>Question description.</a:t>
            </a:r>
          </a:p>
          <a:p>
            <a:pPr lvl="1"/>
            <a:endParaRPr lang="en-US" altLang="zh-CN" dirty="0"/>
          </a:p>
        </p:txBody>
      </p:sp>
      <p:sp>
        <p:nvSpPr>
          <p:cNvPr id="24"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Quiz</a:t>
            </a:r>
          </a:p>
        </p:txBody>
      </p:sp>
      <p:sp>
        <p:nvSpPr>
          <p:cNvPr id="25"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1"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40589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a:t>Click here to edit summary</a:t>
            </a:r>
            <a:endParaRPr lang="zh-CN" altLang="en-US" dirty="0"/>
          </a:p>
        </p:txBody>
      </p:sp>
      <p:sp>
        <p:nvSpPr>
          <p:cNvPr id="12"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Section Summary</a:t>
            </a:r>
          </a:p>
        </p:txBody>
      </p:sp>
      <p:sp>
        <p:nvSpPr>
          <p:cNvPr id="1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052420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Summary</a:t>
            </a:r>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defRPr baseline="0">
                <a:latin typeface="Huawei Sans" panose="020C0503030203020204" pitchFamily="34" charset="0"/>
              </a:defRPr>
            </a:lvl2pPr>
            <a:lvl3pPr>
              <a:defRPr baseline="0">
                <a:latin typeface="Huawei Sans" panose="020C0503030203020204" pitchFamily="34" charset="0"/>
              </a:defRPr>
            </a:lvl3pPr>
            <a:lvl4pPr>
              <a:defRPr baseline="0">
                <a:latin typeface="Huawei Sans" panose="020C0503030203020204" pitchFamily="34" charset="0"/>
              </a:defRPr>
            </a:lvl4pPr>
            <a:lvl5pPr>
              <a:buNone/>
              <a:defRPr baseline="0">
                <a:latin typeface="Huawei Sans" panose="020C0503030203020204" pitchFamily="34" charset="0"/>
              </a:defRPr>
            </a:lvl5pPr>
          </a:lstStyle>
          <a:p>
            <a:pPr lvl="0"/>
            <a:r>
              <a:rPr lang="en-US" altLang="zh-CN" dirty="0"/>
              <a:t>Click to edit</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0235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a:t>More information for trainees</a:t>
            </a:r>
            <a:endParaRPr lang="zh-CN" altLang="en-US" dirty="0"/>
          </a:p>
        </p:txBody>
      </p:sp>
      <p:sp>
        <p:nvSpPr>
          <p:cNvPr id="13"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More Information</a:t>
            </a:r>
          </a:p>
        </p:txBody>
      </p:sp>
      <p:sp>
        <p:nvSpPr>
          <p:cNvPr id="14"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8"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9"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52638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Recommendations</a:t>
            </a:r>
          </a:p>
        </p:txBody>
      </p:sp>
      <p:sp>
        <p:nvSpPr>
          <p:cNvPr id="1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1"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01019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10368826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447"/>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to Edit Title</a:t>
            </a:r>
            <a:endParaRPr lang="zh-CN" altLang="en-US" dirty="0"/>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Click to Edit Title</a:t>
            </a:r>
            <a:endParaRPr lang="zh-CN" altLang="en-US" dirty="0"/>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All rights reserved. </a:t>
            </a:r>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42662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dirty="0"/>
              <a:t>The chapter describes ...</a:t>
            </a:r>
            <a:endParaRPr lang="zh-CN" altLang="en-US" dirty="0"/>
          </a:p>
        </p:txBody>
      </p:sp>
      <p:sp>
        <p:nvSpPr>
          <p:cNvPr id="2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36"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49905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Objectives</a:t>
            </a:r>
          </a:p>
        </p:txBody>
      </p:sp>
      <p:sp>
        <p:nvSpPr>
          <p:cNvPr id="1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gr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a:ln>
                  <a:noFill/>
                </a:ln>
                <a:solidFill>
                  <a:srgbClr val="000000"/>
                </a:solidFill>
                <a:effectLst/>
                <a:uLnTx/>
                <a:uFillTx/>
                <a:latin typeface="+mn-lt"/>
                <a:ea typeface="+mn-ea"/>
                <a:cs typeface="+mn-cs"/>
              </a:rPr>
              <a:t>On completion of this course, you will be able to:</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15376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Contents</a:t>
            </a:r>
          </a:p>
        </p:txBody>
      </p:sp>
      <p:sp>
        <p:nvSpPr>
          <p:cNvPr id="2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extLst>
      <p:ext uri="{BB962C8B-B14F-4D97-AF65-F5344CB8AC3E}">
        <p14:creationId xmlns:p14="http://schemas.microsoft.com/office/powerpoint/2010/main" val="23806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Overview and Objectives</a:t>
            </a:r>
          </a:p>
        </p:txBody>
      </p:sp>
      <p:sp>
        <p:nvSpPr>
          <p:cNvPr id="12"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3"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15244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10400"/>
            <a:ext cx="9831600" cy="640800"/>
          </a:xfrm>
          <a:noFill/>
          <a:ln w="9525">
            <a:noFill/>
            <a:miter lim="800000"/>
            <a:headEnd/>
            <a:tailEnd/>
          </a:ln>
        </p:spPr>
        <p:txBody>
          <a:bodyPr vert="horz" wrap="square" lIns="100800" tIns="50400" rIns="100800" bIns="50400" numCol="1" anchor="t" anchorCtr="0" compatLnSpc="1">
            <a:prstTxWarp prst="textNoShape">
              <a:avLst/>
            </a:prstTxWarp>
          </a:bodyPr>
          <a:lstStyle>
            <a:lvl1pPr>
              <a:defRPr lang="zh-CN" altLang="en-US" b="1" kern="0" baseline="0" dirty="0"/>
            </a:lvl1pPr>
          </a:lstStyle>
          <a:p>
            <a:pPr lvl="0"/>
            <a:r>
              <a:rPr lang="en-US" altLang="zh-CN" dirty="0"/>
              <a:t>Title</a:t>
            </a:r>
            <a:endParaRPr lang="zh-CN" altLang="en-US" dirty="0"/>
          </a:p>
        </p:txBody>
      </p:sp>
    </p:spTree>
    <p:extLst>
      <p:ext uri="{BB962C8B-B14F-4D97-AF65-F5344CB8AC3E}">
        <p14:creationId xmlns:p14="http://schemas.microsoft.com/office/powerpoint/2010/main" val="307355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ea typeface="方正兰亭黑简体" panose="02000000000000000000" pitchFamily="2" charset="-122"/>
            </a:endParaRPr>
          </a:p>
        </p:txBody>
      </p:sp>
      <p:sp>
        <p:nvSpPr>
          <p:cNvPr id="10" name="标题 1"/>
          <p:cNvSpPr>
            <a:spLocks noGrp="1"/>
          </p:cNvSpPr>
          <p:nvPr>
            <p:ph type="title" hasCustomPrompt="1"/>
          </p:nvPr>
        </p:nvSpPr>
        <p:spPr>
          <a:xfrm>
            <a:off x="1594800" y="410400"/>
            <a:ext cx="9831600" cy="640800"/>
          </a:xfrm>
          <a:noFill/>
          <a:ln w="9525">
            <a:noFill/>
            <a:miter lim="800000"/>
            <a:headEnd/>
            <a:tailEnd/>
          </a:ln>
        </p:spPr>
        <p:txBody>
          <a:bodyPr vert="horz" wrap="square" lIns="100800" tIns="50400" rIns="100800" bIns="50400" numCol="1" anchor="t" anchorCtr="0" compatLnSpc="1">
            <a:prstTxWarp prst="textNoShape">
              <a:avLst/>
            </a:prstTxWarp>
          </a:bodyPr>
          <a:lstStyle>
            <a:lvl1pPr>
              <a:defRPr lang="zh-CN" altLang="en-US" b="1" kern="0" baseline="0" dirty="0"/>
            </a:lvl1pPr>
          </a:lstStyle>
          <a:p>
            <a:pPr lvl="0"/>
            <a:r>
              <a:rPr lang="en-US" altLang="zh-CN" dirty="0"/>
              <a:t>Title</a:t>
            </a:r>
            <a:endParaRPr lang="zh-CN" altLang="en-US" dirty="0"/>
          </a:p>
        </p:txBody>
      </p:sp>
    </p:spTree>
    <p:extLst>
      <p:ext uri="{BB962C8B-B14F-4D97-AF65-F5344CB8AC3E}">
        <p14:creationId xmlns:p14="http://schemas.microsoft.com/office/powerpoint/2010/main" val="397434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a:extLst>
                <a:ext uri="{FF2B5EF4-FFF2-40B4-BE49-F238E27FC236}">
                  <a16:creationId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a:extLst>
                <a:ext uri="{FF2B5EF4-FFF2-40B4-BE49-F238E27FC236}">
                  <a16:creationId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a:extLst>
                <a:ext uri="{FF2B5EF4-FFF2-40B4-BE49-F238E27FC236}">
                  <a16:creationId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a:extLst>
                <a:ext uri="{FF2B5EF4-FFF2-40B4-BE49-F238E27FC236}">
                  <a16:creationId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a:extLst>
                <a:ext uri="{FF2B5EF4-FFF2-40B4-BE49-F238E27FC236}">
                  <a16:creationId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a:extLst>
                <a:ext uri="{FF2B5EF4-FFF2-40B4-BE49-F238E27FC236}">
                  <a16:creationId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a:t>Clique para editar</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r>
              <a:rPr lang="en-US" altLang="zh-CN" dirty="0"/>
              <a:t>0</a:t>
            </a:r>
            <a:endParaRPr lang="zh-CN" altLang="en-US" dirty="0"/>
          </a:p>
        </p:txBody>
      </p:sp>
      <p:grpSp>
        <p:nvGrpSpPr>
          <p:cNvPr id="2" name="组合 1"/>
          <p:cNvGrpSpPr/>
          <p:nvPr userDrawn="1"/>
        </p:nvGrpSpPr>
        <p:grpSpPr>
          <a:xfrm>
            <a:off x="12162528" y="4653136"/>
            <a:ext cx="638734" cy="1729234"/>
            <a:chOff x="12162528" y="4653136"/>
            <a:chExt cx="638734" cy="1729234"/>
          </a:xfrm>
        </p:grpSpPr>
        <p:sp>
          <p:nvSpPr>
            <p:cNvPr id="12" name="矩形 11">
              <a:extLst>
                <a:ext uri="{FF2B5EF4-FFF2-40B4-BE49-F238E27FC236}">
                  <a16:creationId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矩形 12">
              <a:extLst>
                <a:ext uri="{FF2B5EF4-FFF2-40B4-BE49-F238E27FC236}">
                  <a16:creationId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矩形 13">
              <a:extLst>
                <a:ext uri="{FF2B5EF4-FFF2-40B4-BE49-F238E27FC236}">
                  <a16:creationId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a:extLst>
                <a:ext uri="{FF2B5EF4-FFF2-40B4-BE49-F238E27FC236}">
                  <a16:creationId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a:extLst>
                <a:ext uri="{FF2B5EF4-FFF2-40B4-BE49-F238E27FC236}">
                  <a16:creationId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a:extLst>
                <a:ext uri="{FF2B5EF4-FFF2-40B4-BE49-F238E27FC236}">
                  <a16:creationId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文本框 17">
              <a:extLst>
                <a:ext uri="{FF2B5EF4-FFF2-40B4-BE49-F238E27FC236}">
                  <a16:creationId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Huawei Sans" panose="020C0503030203020204" pitchFamily="34" charset="0"/>
                  <a:ea typeface="方正兰亭黑简体" panose="02000000000000000000" pitchFamily="2" charset="-122"/>
                </a:rPr>
                <a:t>表格表头</a:t>
              </a:r>
            </a:p>
          </p:txBody>
        </p:sp>
        <p:sp>
          <p:nvSpPr>
            <p:cNvPr id="19" name="文本框 18">
              <a:extLst>
                <a:ext uri="{FF2B5EF4-FFF2-40B4-BE49-F238E27FC236}">
                  <a16:creationId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表格边框</a:t>
              </a:r>
            </a:p>
          </p:txBody>
        </p:sp>
        <p:sp>
          <p:nvSpPr>
            <p:cNvPr id="20" name="文本框 19">
              <a:extLst>
                <a:ext uri="{FF2B5EF4-FFF2-40B4-BE49-F238E27FC236}">
                  <a16:creationId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导航灰底</a:t>
              </a:r>
            </a:p>
          </p:txBody>
        </p:sp>
        <p:sp>
          <p:nvSpPr>
            <p:cNvPr id="21" name="文本框 20">
              <a:extLst>
                <a:ext uri="{FF2B5EF4-FFF2-40B4-BE49-F238E27FC236}">
                  <a16:creationId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Huawei Sans" panose="020C0503030203020204" pitchFamily="34" charset="0"/>
                  <a:ea typeface="方正兰亭黑简体" panose="02000000000000000000" pitchFamily="2" charset="-122"/>
                </a:rPr>
                <a:t>华为红</a:t>
              </a:r>
            </a:p>
          </p:txBody>
        </p:sp>
        <p:sp>
          <p:nvSpPr>
            <p:cNvPr id="22" name="文本框 21">
              <a:extLst>
                <a:ext uri="{FF2B5EF4-FFF2-40B4-BE49-F238E27FC236}">
                  <a16:creationId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文字底色</a:t>
              </a:r>
            </a:p>
          </p:txBody>
        </p:sp>
        <p:sp>
          <p:nvSpPr>
            <p:cNvPr id="23" name="文本框 22">
              <a:extLst>
                <a:ext uri="{FF2B5EF4-FFF2-40B4-BE49-F238E27FC236}">
                  <a16:creationId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文字边框</a:t>
              </a:r>
            </a:p>
          </p:txBody>
        </p:sp>
      </p:grpSp>
      <p:pic>
        <p:nvPicPr>
          <p:cNvPr id="24" name="图片 2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Página</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‹nº›</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Todos os direitos reservados. </a:t>
            </a: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79" userDrawn="1">
          <p15:clr>
            <a:srgbClr val="F26B43"/>
          </p15:clr>
        </p15:guide>
        <p15:guide id="4" pos="7401"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guide id="9" orient="horz" pos="45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5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nchor="t"/>
          <a:lstStyle/>
          <a:p>
            <a:r>
              <a:rPr lang="en-US" altLang="zh-CN" dirty="0"/>
              <a:t>Noções básicas de comunicação de rede</a:t>
            </a:r>
            <a:endParaRPr lang="zh-CN" altLang="en-US" dirty="0"/>
          </a:p>
        </p:txBody>
      </p:sp>
      <p:sp>
        <p:nvSpPr>
          <p:cNvPr id="3" name="文本占位符 2"/>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2829288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it-IT" altLang="zh-CN" dirty="0"/>
              <a:t>Modelo TCP/IP</a:t>
            </a:r>
            <a:endParaRPr lang="zh-CN" altLang="en-US" dirty="0"/>
          </a:p>
        </p:txBody>
      </p:sp>
      <p:sp>
        <p:nvSpPr>
          <p:cNvPr id="4" name="文本占位符 3"/>
          <p:cNvSpPr txBox="1">
            <a:spLocks/>
          </p:cNvSpPr>
          <p:nvPr/>
        </p:nvSpPr>
        <p:spPr bwMode="auto">
          <a:xfrm>
            <a:off x="468317" y="1233488"/>
            <a:ext cx="11276183"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buFont typeface="Wingdings" panose="05000000000000000000" pitchFamily="2" charset="2"/>
              <a:buNone/>
            </a:pPr>
            <a:endParaRPr lang="en-US" altLang="zh-CN">
              <a:latin typeface="+mn-lt"/>
            </a:endParaRPr>
          </a:p>
          <a:p>
            <a:endParaRPr lang="en-US" altLang="zh-CN">
              <a:latin typeface="+mn-lt"/>
            </a:endParaRPr>
          </a:p>
          <a:p>
            <a:endParaRPr lang="en-US" altLang="zh-CN">
              <a:latin typeface="+mn-lt"/>
            </a:endParaRPr>
          </a:p>
          <a:p>
            <a:pPr marL="0" indent="0">
              <a:buFont typeface="Wingdings" panose="05000000000000000000" pitchFamily="2" charset="2"/>
              <a:buNone/>
            </a:pPr>
            <a:endParaRPr lang="en-US" altLang="zh-CN">
              <a:latin typeface="+mn-lt"/>
            </a:endParaRPr>
          </a:p>
          <a:p>
            <a:endParaRPr lang="en-US" altLang="zh-CN">
              <a:latin typeface="+mn-lt"/>
            </a:endParaRPr>
          </a:p>
          <a:p>
            <a:endParaRPr lang="en-US" altLang="zh-CN">
              <a:latin typeface="+mn-lt"/>
            </a:endParaRPr>
          </a:p>
          <a:p>
            <a:pPr marL="0" indent="0">
              <a:buFont typeface="Wingdings" panose="05000000000000000000" pitchFamily="2" charset="2"/>
              <a:buNone/>
            </a:pPr>
            <a:endParaRPr lang="zh-CN" altLang="en-US" dirty="0">
              <a:latin typeface="+mn-lt"/>
            </a:endParaRPr>
          </a:p>
        </p:txBody>
      </p:sp>
      <p:sp>
        <p:nvSpPr>
          <p:cNvPr id="5" name="Line 3"/>
          <p:cNvSpPr>
            <a:spLocks noChangeShapeType="1"/>
          </p:cNvSpPr>
          <p:nvPr/>
        </p:nvSpPr>
        <p:spPr bwMode="auto">
          <a:xfrm>
            <a:off x="3438876" y="4093103"/>
            <a:ext cx="1295400" cy="0"/>
          </a:xfrm>
          <a:prstGeom prst="line">
            <a:avLst/>
          </a:prstGeom>
          <a:noFill/>
          <a:ln w="57150" cap="rnd">
            <a:solidFill>
              <a:srgbClr val="C00000"/>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FF0000"/>
              </a:solidFill>
            </a:endParaRPr>
          </a:p>
        </p:txBody>
      </p:sp>
      <p:sp>
        <p:nvSpPr>
          <p:cNvPr id="6" name="Line 4"/>
          <p:cNvSpPr>
            <a:spLocks noChangeShapeType="1"/>
          </p:cNvSpPr>
          <p:nvPr/>
        </p:nvSpPr>
        <p:spPr bwMode="auto">
          <a:xfrm>
            <a:off x="3438876" y="4632853"/>
            <a:ext cx="1295400" cy="0"/>
          </a:xfrm>
          <a:prstGeom prst="line">
            <a:avLst/>
          </a:prstGeom>
          <a:noFill/>
          <a:ln w="57150" cap="rnd">
            <a:solidFill>
              <a:srgbClr val="C00000"/>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FF0000"/>
              </a:solidFill>
            </a:endParaRPr>
          </a:p>
        </p:txBody>
      </p:sp>
      <p:sp>
        <p:nvSpPr>
          <p:cNvPr id="7" name="Line 5"/>
          <p:cNvSpPr>
            <a:spLocks noChangeShapeType="1"/>
          </p:cNvSpPr>
          <p:nvPr/>
        </p:nvSpPr>
        <p:spPr bwMode="auto">
          <a:xfrm>
            <a:off x="3438876" y="5172603"/>
            <a:ext cx="1295400" cy="0"/>
          </a:xfrm>
          <a:prstGeom prst="line">
            <a:avLst/>
          </a:prstGeom>
          <a:noFill/>
          <a:ln w="57150" cap="rnd">
            <a:solidFill>
              <a:srgbClr val="C00000"/>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FF0000"/>
              </a:solidFill>
            </a:endParaRPr>
          </a:p>
        </p:txBody>
      </p:sp>
      <p:sp>
        <p:nvSpPr>
          <p:cNvPr id="8" name="Text Box 6"/>
          <p:cNvSpPr txBox="1">
            <a:spLocks noChangeArrowheads="1"/>
          </p:cNvSpPr>
          <p:nvPr/>
        </p:nvSpPr>
        <p:spPr bwMode="auto">
          <a:xfrm>
            <a:off x="5526439" y="1213378"/>
            <a:ext cx="11509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en-US" altLang="zh-CN" dirty="0">
                <a:latin typeface="+mn-lt"/>
                <a:ea typeface="宋体" panose="02010600030101010101" pitchFamily="2" charset="-122"/>
              </a:rPr>
              <a:t>TCP/IP</a:t>
            </a:r>
          </a:p>
        </p:txBody>
      </p:sp>
      <p:grpSp>
        <p:nvGrpSpPr>
          <p:cNvPr id="9" name="Group 7"/>
          <p:cNvGrpSpPr>
            <a:grpSpLocks/>
          </p:cNvGrpSpPr>
          <p:nvPr/>
        </p:nvGrpSpPr>
        <p:grpSpPr bwMode="auto">
          <a:xfrm>
            <a:off x="700439" y="1646141"/>
            <a:ext cx="2451101" cy="3714750"/>
            <a:chOff x="883" y="1458"/>
            <a:chExt cx="1544" cy="2340"/>
          </a:xfrm>
        </p:grpSpPr>
        <p:sp>
          <p:nvSpPr>
            <p:cNvPr id="10" name="Text Box 8"/>
            <p:cNvSpPr txBox="1">
              <a:spLocks noChangeArrowheads="1"/>
            </p:cNvSpPr>
            <p:nvPr/>
          </p:nvSpPr>
          <p:spPr bwMode="auto">
            <a:xfrm>
              <a:off x="883" y="1530"/>
              <a:ext cx="1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b="1" dirty="0">
                  <a:solidFill>
                    <a:srgbClr val="5F5F5F"/>
                  </a:solidFill>
                  <a:latin typeface="+mn-lt"/>
                  <a:ea typeface="宋体" panose="02010600030101010101" pitchFamily="2" charset="-122"/>
                </a:rPr>
                <a:t>7</a:t>
              </a:r>
            </a:p>
          </p:txBody>
        </p:sp>
        <p:sp>
          <p:nvSpPr>
            <p:cNvPr id="11" name="Text Box 9"/>
            <p:cNvSpPr txBox="1">
              <a:spLocks noChangeArrowheads="1"/>
            </p:cNvSpPr>
            <p:nvPr/>
          </p:nvSpPr>
          <p:spPr bwMode="auto">
            <a:xfrm>
              <a:off x="883" y="1870"/>
              <a:ext cx="1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b="1" dirty="0">
                  <a:solidFill>
                    <a:srgbClr val="5F5F5F"/>
                  </a:solidFill>
                  <a:latin typeface="+mn-lt"/>
                  <a:ea typeface="宋体" panose="02010600030101010101" pitchFamily="2" charset="-122"/>
                </a:rPr>
                <a:t>6</a:t>
              </a:r>
            </a:p>
          </p:txBody>
        </p:sp>
        <p:sp>
          <p:nvSpPr>
            <p:cNvPr id="12" name="Text Box 10"/>
            <p:cNvSpPr txBox="1">
              <a:spLocks noChangeArrowheads="1"/>
            </p:cNvSpPr>
            <p:nvPr/>
          </p:nvSpPr>
          <p:spPr bwMode="auto">
            <a:xfrm>
              <a:off x="883" y="2202"/>
              <a:ext cx="1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b="1" dirty="0">
                  <a:solidFill>
                    <a:srgbClr val="5F5F5F"/>
                  </a:solidFill>
                  <a:latin typeface="+mn-lt"/>
                  <a:ea typeface="宋体" panose="02010600030101010101" pitchFamily="2" charset="-122"/>
                </a:rPr>
                <a:t>5</a:t>
              </a:r>
            </a:p>
          </p:txBody>
        </p:sp>
        <p:sp>
          <p:nvSpPr>
            <p:cNvPr id="13" name="Text Box 11"/>
            <p:cNvSpPr txBox="1">
              <a:spLocks noChangeArrowheads="1"/>
            </p:cNvSpPr>
            <p:nvPr/>
          </p:nvSpPr>
          <p:spPr bwMode="auto">
            <a:xfrm>
              <a:off x="883" y="2543"/>
              <a:ext cx="1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b="1" dirty="0">
                  <a:solidFill>
                    <a:srgbClr val="5F5F5F"/>
                  </a:solidFill>
                  <a:latin typeface="+mn-lt"/>
                  <a:ea typeface="宋体" panose="02010600030101010101" pitchFamily="2" charset="-122"/>
                </a:rPr>
                <a:t>4</a:t>
              </a:r>
            </a:p>
          </p:txBody>
        </p:sp>
        <p:sp>
          <p:nvSpPr>
            <p:cNvPr id="14" name="Text Box 12"/>
            <p:cNvSpPr txBox="1">
              <a:spLocks noChangeArrowheads="1"/>
            </p:cNvSpPr>
            <p:nvPr/>
          </p:nvSpPr>
          <p:spPr bwMode="auto">
            <a:xfrm>
              <a:off x="883" y="2874"/>
              <a:ext cx="1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b="1" dirty="0">
                  <a:solidFill>
                    <a:srgbClr val="5F5F5F"/>
                  </a:solidFill>
                  <a:latin typeface="+mn-lt"/>
                  <a:ea typeface="宋体" panose="02010600030101010101" pitchFamily="2" charset="-122"/>
                </a:rPr>
                <a:t>3</a:t>
              </a:r>
            </a:p>
          </p:txBody>
        </p:sp>
        <p:sp>
          <p:nvSpPr>
            <p:cNvPr id="15" name="Text Box 13"/>
            <p:cNvSpPr txBox="1">
              <a:spLocks noChangeArrowheads="1"/>
            </p:cNvSpPr>
            <p:nvPr/>
          </p:nvSpPr>
          <p:spPr bwMode="auto">
            <a:xfrm>
              <a:off x="883" y="3204"/>
              <a:ext cx="1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b="1">
                  <a:solidFill>
                    <a:srgbClr val="5F5F5F"/>
                  </a:solidFill>
                  <a:latin typeface="+mn-lt"/>
                  <a:ea typeface="宋体" panose="02010600030101010101" pitchFamily="2" charset="-122"/>
                </a:rPr>
                <a:t>2</a:t>
              </a:r>
            </a:p>
          </p:txBody>
        </p:sp>
        <p:sp>
          <p:nvSpPr>
            <p:cNvPr id="16" name="Text Box 14"/>
            <p:cNvSpPr txBox="1">
              <a:spLocks noChangeArrowheads="1"/>
            </p:cNvSpPr>
            <p:nvPr/>
          </p:nvSpPr>
          <p:spPr bwMode="auto">
            <a:xfrm>
              <a:off x="883" y="3534"/>
              <a:ext cx="1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b="1">
                  <a:solidFill>
                    <a:srgbClr val="5F5F5F"/>
                  </a:solidFill>
                  <a:latin typeface="+mn-lt"/>
                  <a:ea typeface="宋体" panose="02010600030101010101" pitchFamily="2" charset="-122"/>
                </a:rPr>
                <a:t>1</a:t>
              </a:r>
            </a:p>
          </p:txBody>
        </p:sp>
        <p:grpSp>
          <p:nvGrpSpPr>
            <p:cNvPr id="17" name="Group 15"/>
            <p:cNvGrpSpPr>
              <a:grpSpLocks/>
            </p:cNvGrpSpPr>
            <p:nvPr/>
          </p:nvGrpSpPr>
          <p:grpSpPr bwMode="auto">
            <a:xfrm>
              <a:off x="1202" y="1458"/>
              <a:ext cx="1225" cy="2340"/>
              <a:chOff x="924" y="892"/>
              <a:chExt cx="1361" cy="2496"/>
            </a:xfrm>
          </p:grpSpPr>
          <p:sp>
            <p:nvSpPr>
              <p:cNvPr id="18" name="Rectangle 16"/>
              <p:cNvSpPr>
                <a:spLocks noChangeArrowheads="1"/>
              </p:cNvSpPr>
              <p:nvPr/>
            </p:nvSpPr>
            <p:spPr bwMode="auto">
              <a:xfrm>
                <a:off x="924" y="892"/>
                <a:ext cx="1361" cy="35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hangingPunct="1"/>
                <a:r>
                  <a:rPr lang="en-US" altLang="zh-CN" dirty="0" err="1">
                    <a:latin typeface="+mn-lt"/>
                  </a:rPr>
                  <a:t>Aplicação</a:t>
                </a:r>
                <a:endParaRPr lang="en-US" altLang="zh-CN" dirty="0">
                  <a:latin typeface="+mn-lt"/>
                </a:endParaRPr>
              </a:p>
            </p:txBody>
          </p:sp>
          <p:sp>
            <p:nvSpPr>
              <p:cNvPr id="19" name="Rectangle 17"/>
              <p:cNvSpPr>
                <a:spLocks noChangeArrowheads="1"/>
              </p:cNvSpPr>
              <p:nvPr/>
            </p:nvSpPr>
            <p:spPr bwMode="auto">
              <a:xfrm>
                <a:off x="924" y="1249"/>
                <a:ext cx="1361" cy="35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hangingPunct="1"/>
                <a:r>
                  <a:rPr lang="en-US" altLang="zh-CN" dirty="0">
                    <a:latin typeface="+mn-lt"/>
                  </a:rPr>
                  <a:t>Apresentação</a:t>
                </a:r>
              </a:p>
            </p:txBody>
          </p:sp>
          <p:sp>
            <p:nvSpPr>
              <p:cNvPr id="20" name="Rectangle 18"/>
              <p:cNvSpPr>
                <a:spLocks noChangeArrowheads="1"/>
              </p:cNvSpPr>
              <p:nvPr/>
            </p:nvSpPr>
            <p:spPr bwMode="auto">
              <a:xfrm>
                <a:off x="924" y="1605"/>
                <a:ext cx="1361" cy="35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latin typeface="+mn-lt"/>
                    <a:ea typeface="+mn-ea"/>
                  </a:rPr>
                  <a:t>Sessão</a:t>
                </a:r>
                <a:endParaRPr lang="zh-CN" altLang="en-US" dirty="0">
                  <a:latin typeface="+mn-lt"/>
                  <a:ea typeface="+mn-ea"/>
                </a:endParaRPr>
              </a:p>
            </p:txBody>
          </p:sp>
          <p:sp>
            <p:nvSpPr>
              <p:cNvPr id="21" name="Rectangle 19"/>
              <p:cNvSpPr>
                <a:spLocks noChangeArrowheads="1"/>
              </p:cNvSpPr>
              <p:nvPr/>
            </p:nvSpPr>
            <p:spPr bwMode="auto">
              <a:xfrm>
                <a:off x="924" y="1961"/>
                <a:ext cx="1361" cy="358"/>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latin typeface="+mn-lt"/>
                    <a:ea typeface="+mn-ea"/>
                  </a:rPr>
                  <a:t>Transporte</a:t>
                </a:r>
                <a:endParaRPr lang="zh-CN" altLang="en-US" dirty="0">
                  <a:latin typeface="+mn-lt"/>
                  <a:ea typeface="+mn-ea"/>
                </a:endParaRPr>
              </a:p>
            </p:txBody>
          </p:sp>
          <p:sp>
            <p:nvSpPr>
              <p:cNvPr id="22" name="Rectangle 20"/>
              <p:cNvSpPr>
                <a:spLocks noChangeArrowheads="1"/>
              </p:cNvSpPr>
              <p:nvPr/>
            </p:nvSpPr>
            <p:spPr bwMode="auto">
              <a:xfrm>
                <a:off x="924" y="2318"/>
                <a:ext cx="1361" cy="358"/>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latin typeface="+mn-lt"/>
                    <a:ea typeface="+mn-ea"/>
                  </a:rPr>
                  <a:t>Rede</a:t>
                </a:r>
                <a:endParaRPr lang="zh-CN" altLang="en-US" dirty="0">
                  <a:latin typeface="+mn-lt"/>
                  <a:ea typeface="+mn-ea"/>
                </a:endParaRPr>
              </a:p>
            </p:txBody>
          </p:sp>
          <p:sp>
            <p:nvSpPr>
              <p:cNvPr id="23" name="Rectangle 21"/>
              <p:cNvSpPr>
                <a:spLocks noChangeArrowheads="1"/>
              </p:cNvSpPr>
              <p:nvPr/>
            </p:nvSpPr>
            <p:spPr bwMode="auto">
              <a:xfrm>
                <a:off x="924" y="2674"/>
                <a:ext cx="1361" cy="358"/>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lvl="0" algn="ctr" defTabSz="801688" eaLnBrk="1" fontAlgn="base" hangingPunct="1">
                  <a:lnSpc>
                    <a:spcPct val="120000"/>
                  </a:lnSpc>
                  <a:spcBef>
                    <a:spcPct val="30000"/>
                  </a:spcBef>
                  <a:spcAft>
                    <a:spcPct val="0"/>
                  </a:spcAft>
                  <a:buClr>
                    <a:srgbClr val="808080"/>
                  </a:buClr>
                  <a:buSzPct val="60000"/>
                </a:pPr>
                <a:r>
                  <a:rPr lang="en-US" altLang="zh-CN" dirty="0">
                    <a:latin typeface="+mn-lt"/>
                  </a:rPr>
                  <a:t>Enlace de Dados</a:t>
                </a:r>
                <a:endParaRPr lang="zh-CN" altLang="en-US" dirty="0">
                  <a:latin typeface="+mn-lt"/>
                </a:endParaRPr>
              </a:p>
            </p:txBody>
          </p:sp>
          <p:sp>
            <p:nvSpPr>
              <p:cNvPr id="24" name="Rectangle 22"/>
              <p:cNvSpPr>
                <a:spLocks noChangeArrowheads="1"/>
              </p:cNvSpPr>
              <p:nvPr/>
            </p:nvSpPr>
            <p:spPr bwMode="auto">
              <a:xfrm>
                <a:off x="924" y="3030"/>
                <a:ext cx="1361" cy="358"/>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latin typeface="+mn-lt"/>
                    <a:ea typeface="+mn-ea"/>
                  </a:rPr>
                  <a:t>Físico</a:t>
                </a:r>
                <a:endParaRPr lang="zh-CN" altLang="en-US" dirty="0">
                  <a:latin typeface="+mn-lt"/>
                  <a:ea typeface="+mn-ea"/>
                </a:endParaRPr>
              </a:p>
            </p:txBody>
          </p:sp>
        </p:grpSp>
      </p:grpSp>
      <p:sp>
        <p:nvSpPr>
          <p:cNvPr id="25" name="Text Box 23"/>
          <p:cNvSpPr txBox="1">
            <a:spLocks noChangeArrowheads="1"/>
          </p:cNvSpPr>
          <p:nvPr/>
        </p:nvSpPr>
        <p:spPr bwMode="auto">
          <a:xfrm>
            <a:off x="7158296" y="2336018"/>
            <a:ext cx="3145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b="1" dirty="0">
                <a:solidFill>
                  <a:srgbClr val="5F5F5F"/>
                </a:solidFill>
                <a:latin typeface="+mn-lt"/>
                <a:ea typeface="宋体" panose="02010600030101010101" pitchFamily="2" charset="-122"/>
              </a:rPr>
              <a:t>5</a:t>
            </a:r>
          </a:p>
        </p:txBody>
      </p:sp>
      <p:sp>
        <p:nvSpPr>
          <p:cNvPr id="26" name="Text Box 24"/>
          <p:cNvSpPr txBox="1">
            <a:spLocks noChangeArrowheads="1"/>
          </p:cNvSpPr>
          <p:nvPr/>
        </p:nvSpPr>
        <p:spPr bwMode="auto">
          <a:xfrm>
            <a:off x="7158296" y="3404406"/>
            <a:ext cx="3145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b="1" dirty="0">
                <a:solidFill>
                  <a:srgbClr val="5F5F5F"/>
                </a:solidFill>
                <a:latin typeface="+mn-lt"/>
                <a:ea typeface="宋体" panose="02010600030101010101" pitchFamily="2" charset="-122"/>
              </a:rPr>
              <a:t>4</a:t>
            </a:r>
          </a:p>
        </p:txBody>
      </p:sp>
      <p:sp>
        <p:nvSpPr>
          <p:cNvPr id="27" name="Text Box 25"/>
          <p:cNvSpPr txBox="1">
            <a:spLocks noChangeArrowheads="1"/>
          </p:cNvSpPr>
          <p:nvPr/>
        </p:nvSpPr>
        <p:spPr bwMode="auto">
          <a:xfrm>
            <a:off x="7158296" y="3929868"/>
            <a:ext cx="3145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b="1" dirty="0">
                <a:solidFill>
                  <a:srgbClr val="5F5F5F"/>
                </a:solidFill>
                <a:latin typeface="+mn-lt"/>
                <a:ea typeface="宋体" panose="02010600030101010101" pitchFamily="2" charset="-122"/>
              </a:rPr>
              <a:t>3</a:t>
            </a:r>
          </a:p>
        </p:txBody>
      </p:sp>
      <p:sp>
        <p:nvSpPr>
          <p:cNvPr id="28" name="Text Box 26"/>
          <p:cNvSpPr txBox="1">
            <a:spLocks noChangeArrowheads="1"/>
          </p:cNvSpPr>
          <p:nvPr/>
        </p:nvSpPr>
        <p:spPr bwMode="auto">
          <a:xfrm>
            <a:off x="7158296" y="4453743"/>
            <a:ext cx="3145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b="1" dirty="0">
                <a:solidFill>
                  <a:srgbClr val="5F5F5F"/>
                </a:solidFill>
                <a:latin typeface="+mn-lt"/>
                <a:ea typeface="宋体" panose="02010600030101010101" pitchFamily="2" charset="-122"/>
              </a:rPr>
              <a:t>2</a:t>
            </a:r>
          </a:p>
        </p:txBody>
      </p:sp>
      <p:sp>
        <p:nvSpPr>
          <p:cNvPr id="29" name="Text Box 27"/>
          <p:cNvSpPr txBox="1">
            <a:spLocks noChangeArrowheads="1"/>
          </p:cNvSpPr>
          <p:nvPr/>
        </p:nvSpPr>
        <p:spPr bwMode="auto">
          <a:xfrm>
            <a:off x="7158296" y="4977618"/>
            <a:ext cx="3145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b="1" dirty="0">
                <a:solidFill>
                  <a:srgbClr val="5F5F5F"/>
                </a:solidFill>
                <a:latin typeface="+mn-lt"/>
                <a:ea typeface="宋体" panose="02010600030101010101" pitchFamily="2" charset="-122"/>
              </a:rPr>
              <a:t>1</a:t>
            </a:r>
          </a:p>
        </p:txBody>
      </p:sp>
      <p:grpSp>
        <p:nvGrpSpPr>
          <p:cNvPr id="30" name="Group 28"/>
          <p:cNvGrpSpPr>
            <a:grpSpLocks/>
          </p:cNvGrpSpPr>
          <p:nvPr/>
        </p:nvGrpSpPr>
        <p:grpSpPr bwMode="auto">
          <a:xfrm>
            <a:off x="5021614" y="1646141"/>
            <a:ext cx="2016125" cy="3712199"/>
            <a:chOff x="3469" y="1298"/>
            <a:chExt cx="1270" cy="2294"/>
          </a:xfrm>
        </p:grpSpPr>
        <p:sp>
          <p:nvSpPr>
            <p:cNvPr id="31" name="Rectangle 29"/>
            <p:cNvSpPr>
              <a:spLocks noChangeArrowheads="1"/>
            </p:cNvSpPr>
            <p:nvPr/>
          </p:nvSpPr>
          <p:spPr bwMode="auto">
            <a:xfrm>
              <a:off x="3469" y="1298"/>
              <a:ext cx="1270" cy="95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err="1">
                  <a:latin typeface="+mn-lt"/>
                  <a:ea typeface="+mn-ea"/>
                </a:rPr>
                <a:t>Aplicação</a:t>
              </a:r>
              <a:endParaRPr lang="zh-CN" altLang="en-US" dirty="0">
                <a:latin typeface="+mn-lt"/>
                <a:ea typeface="+mn-ea"/>
              </a:endParaRPr>
            </a:p>
          </p:txBody>
        </p:sp>
        <p:sp>
          <p:nvSpPr>
            <p:cNvPr id="32" name="Rectangle 30"/>
            <p:cNvSpPr>
              <a:spLocks noChangeArrowheads="1"/>
            </p:cNvSpPr>
            <p:nvPr/>
          </p:nvSpPr>
          <p:spPr bwMode="auto">
            <a:xfrm>
              <a:off x="3469" y="2254"/>
              <a:ext cx="1270" cy="336"/>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latin typeface="+mn-lt"/>
                  <a:ea typeface="+mn-ea"/>
                </a:rPr>
                <a:t>Transporte</a:t>
              </a:r>
              <a:endParaRPr lang="zh-CN" altLang="en-US" dirty="0">
                <a:latin typeface="+mn-lt"/>
                <a:ea typeface="+mn-ea"/>
              </a:endParaRPr>
            </a:p>
          </p:txBody>
        </p:sp>
        <p:sp>
          <p:nvSpPr>
            <p:cNvPr id="33" name="Rectangle 31"/>
            <p:cNvSpPr>
              <a:spLocks noChangeArrowheads="1"/>
            </p:cNvSpPr>
            <p:nvPr/>
          </p:nvSpPr>
          <p:spPr bwMode="auto">
            <a:xfrm>
              <a:off x="3469" y="2589"/>
              <a:ext cx="1270" cy="336"/>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latin typeface="+mn-lt"/>
                  <a:ea typeface="+mn-ea"/>
                </a:rPr>
                <a:t>Rede</a:t>
              </a:r>
              <a:endParaRPr lang="zh-CN" altLang="en-US" dirty="0">
                <a:latin typeface="+mn-lt"/>
                <a:ea typeface="+mn-ea"/>
              </a:endParaRPr>
            </a:p>
          </p:txBody>
        </p:sp>
        <p:sp>
          <p:nvSpPr>
            <p:cNvPr id="34" name="Rectangle 32"/>
            <p:cNvSpPr>
              <a:spLocks noChangeArrowheads="1"/>
            </p:cNvSpPr>
            <p:nvPr/>
          </p:nvSpPr>
          <p:spPr bwMode="auto">
            <a:xfrm>
              <a:off x="3469" y="2923"/>
              <a:ext cx="1270" cy="335"/>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lvl="0" algn="ctr" defTabSz="801688" eaLnBrk="1" fontAlgn="base" hangingPunct="1">
                <a:lnSpc>
                  <a:spcPct val="120000"/>
                </a:lnSpc>
                <a:spcBef>
                  <a:spcPct val="30000"/>
                </a:spcBef>
                <a:spcAft>
                  <a:spcPct val="0"/>
                </a:spcAft>
                <a:buClr>
                  <a:srgbClr val="808080"/>
                </a:buClr>
                <a:buSzPct val="60000"/>
              </a:pPr>
              <a:r>
                <a:rPr lang="en-US" altLang="zh-CN" dirty="0">
                  <a:latin typeface="+mn-lt"/>
                </a:rPr>
                <a:t>Enlace de Dados</a:t>
              </a:r>
              <a:endParaRPr lang="zh-CN" altLang="en-US" dirty="0">
                <a:latin typeface="+mn-lt"/>
              </a:endParaRPr>
            </a:p>
          </p:txBody>
        </p:sp>
        <p:sp>
          <p:nvSpPr>
            <p:cNvPr id="35" name="Rectangle 33"/>
            <p:cNvSpPr>
              <a:spLocks noChangeArrowheads="1"/>
            </p:cNvSpPr>
            <p:nvPr/>
          </p:nvSpPr>
          <p:spPr bwMode="auto">
            <a:xfrm>
              <a:off x="3469" y="3256"/>
              <a:ext cx="1270" cy="336"/>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latin typeface="+mn-lt"/>
                  <a:ea typeface="+mn-ea"/>
                </a:rPr>
                <a:t>Físico</a:t>
              </a:r>
              <a:endParaRPr lang="zh-CN" altLang="en-US" dirty="0">
                <a:latin typeface="+mn-lt"/>
                <a:ea typeface="+mn-ea"/>
              </a:endParaRPr>
            </a:p>
          </p:txBody>
        </p:sp>
      </p:grpSp>
      <p:sp>
        <p:nvSpPr>
          <p:cNvPr id="36" name="Text Box 34"/>
          <p:cNvSpPr txBox="1">
            <a:spLocks noChangeArrowheads="1"/>
          </p:cNvSpPr>
          <p:nvPr/>
        </p:nvSpPr>
        <p:spPr bwMode="auto">
          <a:xfrm>
            <a:off x="1854551" y="1213378"/>
            <a:ext cx="11509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en-US" altLang="zh-CN" dirty="0">
                <a:latin typeface="+mn-lt"/>
                <a:ea typeface="宋体" panose="02010600030101010101" pitchFamily="2" charset="-122"/>
              </a:rPr>
              <a:t>OSI</a:t>
            </a:r>
          </a:p>
        </p:txBody>
      </p:sp>
      <p:sp>
        <p:nvSpPr>
          <p:cNvPr id="37" name="Text Box 35"/>
          <p:cNvSpPr txBox="1">
            <a:spLocks noChangeArrowheads="1"/>
          </p:cNvSpPr>
          <p:nvPr/>
        </p:nvSpPr>
        <p:spPr bwMode="auto">
          <a:xfrm>
            <a:off x="3799239" y="2437340"/>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en-US" altLang="zh-CN" sz="2400" dirty="0">
                <a:solidFill>
                  <a:srgbClr val="C7000B"/>
                </a:solidFill>
                <a:latin typeface="+mn-lt"/>
                <a:ea typeface="宋体" panose="02010600030101010101" pitchFamily="2" charset="-122"/>
              </a:rPr>
              <a:t>VS</a:t>
            </a:r>
          </a:p>
        </p:txBody>
      </p:sp>
      <p:sp>
        <p:nvSpPr>
          <p:cNvPr id="38" name="圆角矩形 75"/>
          <p:cNvSpPr/>
          <p:nvPr/>
        </p:nvSpPr>
        <p:spPr>
          <a:xfrm>
            <a:off x="7593362" y="1242453"/>
            <a:ext cx="4151137" cy="464704"/>
          </a:xfrm>
          <a:prstGeom prst="roundRect">
            <a:avLst>
              <a:gd name="adj" fmla="val 10604"/>
            </a:avLst>
          </a:prstGeom>
          <a:gradFill>
            <a:gsLst>
              <a:gs pos="0">
                <a:srgbClr val="00B0F0"/>
              </a:gs>
              <a:gs pos="100000">
                <a:srgbClr val="0070C0"/>
              </a:gs>
            </a:gsLst>
            <a:lin ang="5400000" scaled="1"/>
          </a:gradFill>
          <a:ln>
            <a:solidFill>
              <a:srgbClr val="00B0F0"/>
            </a:solidFill>
          </a:ln>
        </p:spPr>
        <p:txBody>
          <a:bodyPr wrap="square" rtlCol="0" anchor="ctr" anchorCtr="0">
            <a:noAutofit/>
          </a:bodyPr>
          <a:lstStyle/>
          <a:p>
            <a:pPr algn="ctr" fontAlgn="auto">
              <a:spcBef>
                <a:spcPts val="0"/>
              </a:spcBef>
              <a:spcAft>
                <a:spcPts val="0"/>
              </a:spcAft>
            </a:pPr>
            <a:r>
              <a:rPr lang="en-US" altLang="zh-CN" sz="1400" b="1" dirty="0">
                <a:solidFill>
                  <a:prstClr val="white"/>
                </a:solidFill>
              </a:rPr>
              <a:t>TCP/IP</a:t>
            </a:r>
            <a:endParaRPr lang="zh-CN" altLang="en-US" sz="1400" b="1" dirty="0">
              <a:solidFill>
                <a:prstClr val="white"/>
              </a:solidFill>
            </a:endParaRPr>
          </a:p>
        </p:txBody>
      </p:sp>
      <p:sp>
        <p:nvSpPr>
          <p:cNvPr id="39" name="圆角矩形 75"/>
          <p:cNvSpPr/>
          <p:nvPr/>
        </p:nvSpPr>
        <p:spPr>
          <a:xfrm>
            <a:off x="7593362" y="1707158"/>
            <a:ext cx="4151137" cy="438861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302279" indent="-302279" algn="just" defTabSz="914034">
              <a:lnSpc>
                <a:spcPct val="140000"/>
              </a:lnSpc>
              <a:spcBef>
                <a:spcPts val="792"/>
              </a:spcBef>
              <a:buFont typeface="Arial" panose="020B0604020202020204" pitchFamily="34" charset="0"/>
              <a:buChar char="•"/>
            </a:pPr>
            <a:r>
              <a:rPr lang="en-US" altLang="zh-CN" sz="1200" dirty="0">
                <a:solidFill>
                  <a:schemeClr val="tx1"/>
                </a:solidFill>
                <a:cs typeface="Arial" panose="020B0604020202020204" pitchFamily="34" charset="0"/>
              </a:rPr>
              <a:t>O modelo TCP/IP tem sido amplamente utilizado na prática devido à </a:t>
            </a:r>
            <a:r>
              <a:rPr lang="en-US" altLang="zh-CN" sz="1200" dirty="0" err="1">
                <a:solidFill>
                  <a:schemeClr val="tx1"/>
                </a:solidFill>
                <a:cs typeface="Arial" panose="020B0604020202020204" pitchFamily="34" charset="0"/>
              </a:rPr>
              <a:t>sua</a:t>
            </a:r>
            <a:r>
              <a:rPr lang="en-US" altLang="zh-CN" sz="1200" dirty="0">
                <a:solidFill>
                  <a:schemeClr val="tx1"/>
                </a:solidFill>
                <a:cs typeface="Arial" panose="020B0604020202020204" pitchFamily="34" charset="0"/>
              </a:rPr>
              <a:t> </a:t>
            </a:r>
            <a:r>
              <a:rPr lang="en-US" altLang="zh-CN" sz="1200" dirty="0" err="1">
                <a:solidFill>
                  <a:schemeClr val="tx1"/>
                </a:solidFill>
                <a:cs typeface="Arial" panose="020B0604020202020204" pitchFamily="34" charset="0"/>
              </a:rPr>
              <a:t>abertura</a:t>
            </a:r>
            <a:r>
              <a:rPr lang="en-US" altLang="zh-CN" sz="1200" dirty="0">
                <a:solidFill>
                  <a:schemeClr val="tx1"/>
                </a:solidFill>
                <a:cs typeface="Arial" panose="020B0604020202020204" pitchFamily="34" charset="0"/>
              </a:rPr>
              <a:t> e facilidade de uso. A pilha de protocolos TCP/IP tornou-se o protocolo principal da Internet.</a:t>
            </a:r>
          </a:p>
          <a:p>
            <a:pPr marL="302279" indent="-302279" algn="just" defTabSz="914034">
              <a:lnSpc>
                <a:spcPct val="140000"/>
              </a:lnSpc>
              <a:spcBef>
                <a:spcPts val="792"/>
              </a:spcBef>
              <a:buFont typeface="Arial" panose="020B0604020202020204" pitchFamily="34" charset="0"/>
              <a:buChar char="•"/>
            </a:pPr>
            <a:r>
              <a:rPr lang="en-US" altLang="zh-CN" sz="1200" dirty="0">
                <a:solidFill>
                  <a:schemeClr val="tx1"/>
                </a:solidFill>
                <a:cs typeface="Arial" panose="020B0604020202020204" pitchFamily="34" charset="0"/>
              </a:rPr>
              <a:t>O modelo TCP/IP também usa uma estrutura hierárquica. As camadas são independentes umas das outras, mas têm estreitas relações de cooperação entre si. </a:t>
            </a:r>
          </a:p>
          <a:p>
            <a:pPr marL="302279" indent="-302279" algn="just" defTabSz="914034">
              <a:lnSpc>
                <a:spcPct val="140000"/>
              </a:lnSpc>
              <a:spcBef>
                <a:spcPts val="792"/>
              </a:spcBef>
              <a:buFont typeface="Arial" panose="020B0604020202020204" pitchFamily="34" charset="0"/>
              <a:buChar char="•"/>
            </a:pPr>
            <a:r>
              <a:rPr lang="en-US" altLang="zh-CN" sz="1200" dirty="0">
                <a:solidFill>
                  <a:schemeClr val="tx1"/>
                </a:solidFill>
                <a:cs typeface="Arial" panose="020B0604020202020204" pitchFamily="34" charset="0"/>
              </a:rPr>
              <a:t>A diferença entre o modelo TCP/IP e o modelo de referência OSI é que tanto a camada de apresentação quanto a camada de sessão pertencem à camada de </a:t>
            </a:r>
            <a:r>
              <a:rPr lang="en-US" altLang="zh-CN" sz="1200" dirty="0" err="1">
                <a:solidFill>
                  <a:schemeClr val="tx1"/>
                </a:solidFill>
                <a:cs typeface="Arial" panose="020B0604020202020204" pitchFamily="34" charset="0"/>
              </a:rPr>
              <a:t>aplicação</a:t>
            </a:r>
            <a:r>
              <a:rPr lang="en-US" altLang="zh-CN" sz="1200" dirty="0">
                <a:solidFill>
                  <a:schemeClr val="tx1"/>
                </a:solidFill>
                <a:cs typeface="Arial" panose="020B0604020202020204" pitchFamily="34" charset="0"/>
              </a:rPr>
              <a:t> no modelo TCP/IP. O modelo TCP/IP é dividido em cinco camadas de baixo para cima: camada física, camada de enlace de dados, camada de rede, camada de transporte e camada de </a:t>
            </a:r>
            <a:r>
              <a:rPr lang="en-US" altLang="zh-CN" sz="1200" dirty="0" err="1">
                <a:solidFill>
                  <a:schemeClr val="tx1"/>
                </a:solidFill>
                <a:cs typeface="Arial" panose="020B0604020202020204" pitchFamily="34" charset="0"/>
              </a:rPr>
              <a:t>aplicação</a:t>
            </a:r>
            <a:r>
              <a:rPr lang="en-US" altLang="zh-CN" sz="1200" dirty="0">
                <a:solidFill>
                  <a:schemeClr val="tx1"/>
                </a:solidFill>
                <a:cs typeface="Arial" panose="020B0604020202020204" pitchFamily="34" charset="0"/>
              </a:rPr>
              <a:t>.</a:t>
            </a:r>
            <a:endParaRPr lang="zh-CN" altLang="en-US" sz="1200" dirty="0">
              <a:solidFill>
                <a:schemeClr val="tx1"/>
              </a:solidFill>
              <a:cs typeface="Arial" panose="020B0604020202020204" pitchFamily="34" charset="0"/>
            </a:endParaRPr>
          </a:p>
        </p:txBody>
      </p:sp>
      <p:sp>
        <p:nvSpPr>
          <p:cNvPr id="40" name="矩形 39"/>
          <p:cNvSpPr/>
          <p:nvPr/>
        </p:nvSpPr>
        <p:spPr>
          <a:xfrm>
            <a:off x="700439" y="5567124"/>
            <a:ext cx="6772367" cy="584775"/>
          </a:xfrm>
          <a:prstGeom prst="rect">
            <a:avLst/>
          </a:prstGeom>
        </p:spPr>
        <p:txBody>
          <a:bodyPr wrap="square">
            <a:spAutoFit/>
          </a:bodyPr>
          <a:lstStyle/>
          <a:p>
            <a:pPr marL="285750" indent="-285750" algn="just">
              <a:buFont typeface="Arial" panose="020B0604020202020204" pitchFamily="34" charset="0"/>
              <a:buChar char="•"/>
            </a:pPr>
            <a:r>
              <a:rPr lang="en-US" altLang="zh-CN" sz="1600" dirty="0"/>
              <a:t>Como o modelo e o protocolo OSI são complexos, eles não são amplamente utilizados. </a:t>
            </a:r>
            <a:endParaRPr lang="zh-CN" altLang="en-US" sz="1600" dirty="0"/>
          </a:p>
        </p:txBody>
      </p:sp>
    </p:spTree>
    <p:extLst>
      <p:ext uri="{BB962C8B-B14F-4D97-AF65-F5344CB8AC3E}">
        <p14:creationId xmlns:p14="http://schemas.microsoft.com/office/powerpoint/2010/main" val="4101706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Pilha de protocolo TCP/IP</a:t>
            </a:r>
            <a:endParaRPr lang="zh-CN" altLang="en-US" dirty="0"/>
          </a:p>
        </p:txBody>
      </p:sp>
      <p:sp>
        <p:nvSpPr>
          <p:cNvPr id="5" name="Text Box 9"/>
          <p:cNvSpPr txBox="1">
            <a:spLocks noChangeArrowheads="1"/>
          </p:cNvSpPr>
          <p:nvPr/>
        </p:nvSpPr>
        <p:spPr bwMode="auto">
          <a:xfrm>
            <a:off x="352744" y="1809468"/>
            <a:ext cx="24901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600" dirty="0">
                <a:solidFill>
                  <a:srgbClr val="C00000"/>
                </a:solidFill>
                <a:latin typeface="+mn-lt"/>
              </a:rPr>
              <a:t>Fornece interfaces de rede de aplicativos</a:t>
            </a:r>
            <a:endParaRPr kumimoji="1" lang="zh-CN" altLang="en-US" sz="1600" dirty="0">
              <a:solidFill>
                <a:srgbClr val="C00000"/>
              </a:solidFill>
              <a:latin typeface="+mn-lt"/>
              <a:ea typeface="+mn-ea"/>
            </a:endParaRPr>
          </a:p>
        </p:txBody>
      </p:sp>
      <p:sp>
        <p:nvSpPr>
          <p:cNvPr id="6" name="Text Box 12"/>
          <p:cNvSpPr txBox="1">
            <a:spLocks noChangeArrowheads="1"/>
          </p:cNvSpPr>
          <p:nvPr/>
        </p:nvSpPr>
        <p:spPr bwMode="auto">
          <a:xfrm>
            <a:off x="266007" y="2494155"/>
            <a:ext cx="23719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600" dirty="0">
                <a:solidFill>
                  <a:srgbClr val="C00000"/>
                </a:solidFill>
                <a:latin typeface="+mn-lt"/>
              </a:rPr>
              <a:t>Estabelecer uma conexão ponta a ponta</a:t>
            </a:r>
            <a:endParaRPr kumimoji="1" lang="zh-CN" altLang="en-US" sz="1600" dirty="0">
              <a:solidFill>
                <a:srgbClr val="C00000"/>
              </a:solidFill>
              <a:latin typeface="+mn-lt"/>
              <a:ea typeface="+mn-ea"/>
            </a:endParaRPr>
          </a:p>
        </p:txBody>
      </p:sp>
      <p:sp>
        <p:nvSpPr>
          <p:cNvPr id="7" name="Text Box 13"/>
          <p:cNvSpPr txBox="1">
            <a:spLocks noChangeArrowheads="1"/>
          </p:cNvSpPr>
          <p:nvPr/>
        </p:nvSpPr>
        <p:spPr bwMode="auto">
          <a:xfrm>
            <a:off x="369960" y="3255127"/>
            <a:ext cx="2455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600" dirty="0">
                <a:solidFill>
                  <a:srgbClr val="C00000"/>
                </a:solidFill>
                <a:latin typeface="+mn-lt"/>
              </a:rPr>
              <a:t>Endereçamento e Roteamento</a:t>
            </a:r>
            <a:endParaRPr lang="zh-CN" altLang="en-US" sz="1600" dirty="0">
              <a:solidFill>
                <a:srgbClr val="C00000"/>
              </a:solidFill>
              <a:latin typeface="+mn-lt"/>
            </a:endParaRPr>
          </a:p>
        </p:txBody>
      </p:sp>
      <p:sp>
        <p:nvSpPr>
          <p:cNvPr id="8" name="Text Box 16"/>
          <p:cNvSpPr txBox="1">
            <a:spLocks noChangeArrowheads="1"/>
          </p:cNvSpPr>
          <p:nvPr/>
        </p:nvSpPr>
        <p:spPr bwMode="auto">
          <a:xfrm>
            <a:off x="51723" y="4072909"/>
            <a:ext cx="30922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600" dirty="0">
                <a:solidFill>
                  <a:srgbClr val="C00000"/>
                </a:solidFill>
                <a:latin typeface="+mn-lt"/>
              </a:rPr>
              <a:t>Acesso à mídia física</a:t>
            </a:r>
            <a:endParaRPr kumimoji="1" lang="zh-CN" altLang="en-US" sz="1600" dirty="0">
              <a:solidFill>
                <a:srgbClr val="C00000"/>
              </a:solidFill>
              <a:latin typeface="+mn-lt"/>
              <a:ea typeface="+mn-ea"/>
            </a:endParaRPr>
          </a:p>
        </p:txBody>
      </p:sp>
      <p:sp>
        <p:nvSpPr>
          <p:cNvPr id="9" name="Text Box 19"/>
          <p:cNvSpPr txBox="1">
            <a:spLocks noChangeArrowheads="1"/>
          </p:cNvSpPr>
          <p:nvPr/>
        </p:nvSpPr>
        <p:spPr bwMode="auto">
          <a:xfrm>
            <a:off x="547181" y="4611286"/>
            <a:ext cx="21012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600" dirty="0">
                <a:solidFill>
                  <a:srgbClr val="C00000"/>
                </a:solidFill>
                <a:latin typeface="+mn-lt"/>
              </a:rPr>
              <a:t>Transmissão de fluxo de dados binários</a:t>
            </a:r>
            <a:endParaRPr kumimoji="1" lang="zh-CN" altLang="en-US" sz="1600" dirty="0">
              <a:solidFill>
                <a:srgbClr val="C00000"/>
              </a:solidFill>
              <a:latin typeface="+mn-lt"/>
              <a:ea typeface="+mn-ea"/>
            </a:endParaRPr>
          </a:p>
        </p:txBody>
      </p:sp>
      <p:sp>
        <p:nvSpPr>
          <p:cNvPr id="10" name="Rectangle 22"/>
          <p:cNvSpPr>
            <a:spLocks noChangeArrowheads="1"/>
          </p:cNvSpPr>
          <p:nvPr/>
        </p:nvSpPr>
        <p:spPr bwMode="auto">
          <a:xfrm>
            <a:off x="2932304" y="1783461"/>
            <a:ext cx="2293743" cy="71069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latin typeface="+mn-lt"/>
                <a:ea typeface="+mn-ea"/>
              </a:rPr>
              <a:t>HTTP</a:t>
            </a:r>
            <a:r>
              <a:rPr lang="pt-BR" altLang="zh-CN" dirty="0">
                <a:latin typeface="+mn-lt"/>
                <a:ea typeface="+mn-ea"/>
              </a:rPr>
              <a:t>,</a:t>
            </a:r>
            <a:r>
              <a:rPr lang="zh-CN" altLang="pt-BR" dirty="0">
                <a:latin typeface="+mn-lt"/>
                <a:ea typeface="+mn-ea"/>
              </a:rPr>
              <a:t> </a:t>
            </a:r>
            <a:r>
              <a:rPr lang="en-US" altLang="zh-CN" dirty="0">
                <a:latin typeface="+mn-lt"/>
                <a:ea typeface="+mn-ea"/>
              </a:rPr>
              <a:t>Telnet, FTP</a:t>
            </a:r>
          </a:p>
          <a:p>
            <a:pPr algn="ctr" fontAlgn="base"/>
            <a:r>
              <a:rPr lang="en-US" altLang="zh-CN" dirty="0">
                <a:latin typeface="+mn-lt"/>
                <a:ea typeface="+mn-ea"/>
              </a:rPr>
              <a:t>Ping, TFTP</a:t>
            </a:r>
          </a:p>
        </p:txBody>
      </p:sp>
      <p:sp>
        <p:nvSpPr>
          <p:cNvPr id="11" name="Rectangle 23"/>
          <p:cNvSpPr>
            <a:spLocks noChangeArrowheads="1"/>
          </p:cNvSpPr>
          <p:nvPr/>
        </p:nvSpPr>
        <p:spPr bwMode="auto">
          <a:xfrm>
            <a:off x="2927669" y="2494277"/>
            <a:ext cx="2298378" cy="693323"/>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latin typeface="+mn-lt"/>
                <a:ea typeface="+mn-ea"/>
              </a:rPr>
              <a:t>TCP/UDP</a:t>
            </a:r>
          </a:p>
        </p:txBody>
      </p:sp>
      <p:sp>
        <p:nvSpPr>
          <p:cNvPr id="12" name="Rectangle 24"/>
          <p:cNvSpPr>
            <a:spLocks noChangeArrowheads="1"/>
          </p:cNvSpPr>
          <p:nvPr/>
        </p:nvSpPr>
        <p:spPr bwMode="auto">
          <a:xfrm>
            <a:off x="2927669" y="3186035"/>
            <a:ext cx="2298378" cy="706829"/>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latin typeface="+mn-lt"/>
                <a:ea typeface="+mn-ea"/>
              </a:rPr>
              <a:t>IP</a:t>
            </a:r>
          </a:p>
        </p:txBody>
      </p:sp>
      <p:sp>
        <p:nvSpPr>
          <p:cNvPr id="13" name="Rectangle 25"/>
          <p:cNvSpPr>
            <a:spLocks noChangeArrowheads="1"/>
          </p:cNvSpPr>
          <p:nvPr/>
        </p:nvSpPr>
        <p:spPr bwMode="auto">
          <a:xfrm>
            <a:off x="2927669" y="3895618"/>
            <a:ext cx="2298378" cy="700847"/>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latin typeface="+mn-lt"/>
                <a:ea typeface="+mn-ea"/>
              </a:rPr>
              <a:t>Ethernet</a:t>
            </a:r>
            <a:r>
              <a:rPr lang="pt-BR" altLang="zh-CN" dirty="0">
                <a:latin typeface="+mn-lt"/>
                <a:ea typeface="+mn-ea"/>
              </a:rPr>
              <a:t>,</a:t>
            </a:r>
            <a:r>
              <a:rPr lang="zh-CN" altLang="pt-BR" dirty="0">
                <a:latin typeface="+mn-lt"/>
                <a:ea typeface="+mn-ea"/>
              </a:rPr>
              <a:t> </a:t>
            </a:r>
            <a:r>
              <a:rPr lang="en-US" altLang="zh-CN" dirty="0">
                <a:latin typeface="+mn-lt"/>
                <a:ea typeface="+mn-ea"/>
              </a:rPr>
              <a:t>802.3</a:t>
            </a:r>
            <a:r>
              <a:rPr lang="pt-BR" altLang="zh-CN" dirty="0">
                <a:latin typeface="+mn-lt"/>
                <a:ea typeface="+mn-ea"/>
              </a:rPr>
              <a:t>,</a:t>
            </a:r>
            <a:r>
              <a:rPr lang="zh-CN" altLang="pt-BR" dirty="0">
                <a:latin typeface="+mn-lt"/>
                <a:ea typeface="+mn-ea"/>
              </a:rPr>
              <a:t> </a:t>
            </a:r>
            <a:r>
              <a:rPr lang="en-US" altLang="zh-CN" dirty="0">
                <a:latin typeface="+mn-lt"/>
                <a:ea typeface="+mn-ea"/>
              </a:rPr>
              <a:t>PPP</a:t>
            </a:r>
          </a:p>
        </p:txBody>
      </p:sp>
      <p:sp>
        <p:nvSpPr>
          <p:cNvPr id="14" name="Rectangle 26"/>
          <p:cNvSpPr>
            <a:spLocks noChangeArrowheads="1"/>
          </p:cNvSpPr>
          <p:nvPr/>
        </p:nvSpPr>
        <p:spPr bwMode="auto">
          <a:xfrm>
            <a:off x="2927669" y="4587375"/>
            <a:ext cx="2296632" cy="705250"/>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latin typeface="+mn-lt"/>
              </a:rPr>
              <a:t>Portas e cabos</a:t>
            </a:r>
            <a:endParaRPr lang="zh-CN" altLang="en-US" dirty="0">
              <a:latin typeface="+mn-lt"/>
              <a:ea typeface="+mn-ea"/>
            </a:endParaRPr>
          </a:p>
        </p:txBody>
      </p:sp>
      <p:graphicFrame>
        <p:nvGraphicFramePr>
          <p:cNvPr id="15" name="Group 272"/>
          <p:cNvGraphicFramePr>
            <a:graphicFrameLocks noGrp="1"/>
          </p:cNvGraphicFramePr>
          <p:nvPr>
            <p:extLst>
              <p:ext uri="{D42A27DB-BD31-4B8C-83A1-F6EECF244321}">
                <p14:modId xmlns:p14="http://schemas.microsoft.com/office/powerpoint/2010/main" val="4260216814"/>
              </p:ext>
            </p:extLst>
          </p:nvPr>
        </p:nvGraphicFramePr>
        <p:xfrm>
          <a:off x="5512115" y="1789013"/>
          <a:ext cx="1120775" cy="3508375"/>
        </p:xfrm>
        <a:graphic>
          <a:graphicData uri="http://schemas.openxmlformats.org/drawingml/2006/table">
            <a:tbl>
              <a:tblPr/>
              <a:tblGrid>
                <a:gridCol w="1120775">
                  <a:extLst>
                    <a:ext uri="{9D8B030D-6E8A-4147-A177-3AD203B41FA5}">
                      <a16:colId xmlns:a16="http://schemas.microsoft.com/office/drawing/2014/main" val="20000"/>
                    </a:ext>
                  </a:extLst>
                </a:gridCol>
              </a:tblGrid>
              <a:tr h="701675">
                <a:tc>
                  <a:txBody>
                    <a:bodyPr/>
                    <a:lstStyle/>
                    <a:p>
                      <a:pPr algn="ctr" eaLnBrk="1" hangingPunct="1"/>
                      <a:r>
                        <a:rPr lang="en-US" altLang="zh-CN" sz="1400" dirty="0" err="1"/>
                        <a:t>Aplicação</a:t>
                      </a:r>
                      <a:endParaRPr lang="en-US" altLang="zh-CN" sz="1400" dirty="0"/>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1675">
                <a:tc>
                  <a:txBody>
                    <a:bodyPr/>
                    <a:lstStyle/>
                    <a:p>
                      <a:pPr algn="ctr" fontAlgn="base"/>
                      <a:r>
                        <a:rPr lang="en-US" altLang="zh-CN" sz="1400" kern="1200" dirty="0">
                          <a:solidFill>
                            <a:schemeClr val="tx1"/>
                          </a:solidFill>
                          <a:latin typeface="+mn-lt"/>
                          <a:ea typeface="+mn-ea"/>
                          <a:cs typeface="+mn-cs"/>
                        </a:rPr>
                        <a:t>Transporte</a:t>
                      </a:r>
                      <a:endParaRPr lang="zh-CN" altLang="en-US" sz="1400" kern="1200" dirty="0">
                        <a:solidFill>
                          <a:schemeClr val="tx1"/>
                        </a:solidFill>
                        <a:latin typeface="+mn-lt"/>
                        <a:ea typeface="+mn-ea"/>
                        <a:cs typeface="+mn-cs"/>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1675">
                <a:tc>
                  <a:txBody>
                    <a:bodyPr/>
                    <a:lstStyle/>
                    <a:p>
                      <a:pPr marL="0" marR="0" lvl="0" indent="0" algn="ctr" defTabSz="801688" rtl="0" eaLnBrk="1" fontAlgn="base" latinLnBrk="0" hangingPunct="1">
                        <a:lnSpc>
                          <a:spcPct val="120000"/>
                        </a:lnSpc>
                        <a:spcBef>
                          <a:spcPct val="30000"/>
                        </a:spcBef>
                        <a:spcAft>
                          <a:spcPct val="0"/>
                        </a:spcAft>
                        <a:buClr>
                          <a:srgbClr val="808080"/>
                        </a:buClr>
                        <a:buSzPct val="60000"/>
                        <a:buFont typeface="Wingdings" pitchFamily="2" charset="2"/>
                        <a:buNone/>
                        <a:tabLst/>
                      </a:pPr>
                      <a:r>
                        <a:rPr lang="en-US" altLang="zh-CN" sz="1400" kern="1200" dirty="0">
                          <a:solidFill>
                            <a:schemeClr val="tx1"/>
                          </a:solidFill>
                          <a:latin typeface="+mn-lt"/>
                          <a:ea typeface="+mn-ea"/>
                          <a:cs typeface="+mn-cs"/>
                        </a:rPr>
                        <a:t>Rede</a:t>
                      </a:r>
                      <a:endParaRPr lang="zh-CN" altLang="en-US" sz="1400" kern="1200" dirty="0">
                        <a:solidFill>
                          <a:schemeClr val="tx1"/>
                        </a:solidFill>
                        <a:latin typeface="+mn-lt"/>
                        <a:ea typeface="+mn-ea"/>
                        <a:cs typeface="+mn-cs"/>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675">
                <a:tc>
                  <a:txBody>
                    <a:bodyPr/>
                    <a:lstStyle/>
                    <a:p>
                      <a:pPr marL="0" marR="0" lvl="0" indent="0" algn="ctr" defTabSz="801688" rtl="0" eaLnBrk="1" fontAlgn="base" latinLnBrk="0" hangingPunct="1">
                        <a:lnSpc>
                          <a:spcPct val="120000"/>
                        </a:lnSpc>
                        <a:spcBef>
                          <a:spcPct val="30000"/>
                        </a:spcBef>
                        <a:spcAft>
                          <a:spcPct val="0"/>
                        </a:spcAft>
                        <a:buClr>
                          <a:srgbClr val="808080"/>
                        </a:buClr>
                        <a:buSzPct val="60000"/>
                        <a:buFont typeface="Wingdings" pitchFamily="2" charset="2"/>
                        <a:buNone/>
                        <a:tabLst/>
                      </a:pPr>
                      <a:r>
                        <a:rPr lang="en-US" altLang="zh-CN" sz="1400" kern="1200" dirty="0">
                          <a:solidFill>
                            <a:schemeClr val="tx1"/>
                          </a:solidFill>
                          <a:latin typeface="+mn-lt"/>
                          <a:ea typeface="+mn-ea"/>
                          <a:cs typeface="+mn-cs"/>
                        </a:rPr>
                        <a:t>Enlace de Dados</a:t>
                      </a:r>
                      <a:endParaRPr lang="zh-CN" altLang="en-US" sz="1400" kern="1200" dirty="0">
                        <a:solidFill>
                          <a:schemeClr val="tx1"/>
                        </a:solidFill>
                        <a:latin typeface="+mn-lt"/>
                        <a:ea typeface="+mn-ea"/>
                        <a:cs typeface="+mn-cs"/>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1675">
                <a:tc>
                  <a:txBody>
                    <a:bodyPr/>
                    <a:lstStyle/>
                    <a:p>
                      <a:pPr marL="0" marR="0" lvl="0" indent="0" algn="ctr" defTabSz="801688" rtl="0" eaLnBrk="1" fontAlgn="base" latinLnBrk="0" hangingPunct="1">
                        <a:lnSpc>
                          <a:spcPct val="120000"/>
                        </a:lnSpc>
                        <a:spcBef>
                          <a:spcPct val="30000"/>
                        </a:spcBef>
                        <a:spcAft>
                          <a:spcPct val="0"/>
                        </a:spcAft>
                        <a:buClr>
                          <a:srgbClr val="808080"/>
                        </a:buClr>
                        <a:buSzPct val="60000"/>
                        <a:buFont typeface="Wingdings" pitchFamily="2" charset="2"/>
                        <a:buNone/>
                        <a:tabLst/>
                      </a:pPr>
                      <a:r>
                        <a:rPr lang="en-US" altLang="zh-CN" sz="1400" kern="1200" dirty="0">
                          <a:solidFill>
                            <a:schemeClr val="tx1"/>
                          </a:solidFill>
                          <a:latin typeface="+mn-lt"/>
                          <a:ea typeface="+mn-ea"/>
                          <a:cs typeface="+mn-cs"/>
                        </a:rPr>
                        <a:t>Físico</a:t>
                      </a:r>
                      <a:endParaRPr lang="zh-CN" altLang="en-US" sz="1400" kern="1200" dirty="0">
                        <a:solidFill>
                          <a:schemeClr val="tx1"/>
                        </a:solidFill>
                        <a:latin typeface="+mn-lt"/>
                        <a:ea typeface="+mn-ea"/>
                        <a:cs typeface="+mn-cs"/>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6" name="Group 311"/>
          <p:cNvGraphicFramePr>
            <a:graphicFrameLocks noGrp="1"/>
          </p:cNvGraphicFramePr>
          <p:nvPr>
            <p:extLst>
              <p:ext uri="{D42A27DB-BD31-4B8C-83A1-F6EECF244321}">
                <p14:modId xmlns:p14="http://schemas.microsoft.com/office/powerpoint/2010/main" val="2774837616"/>
              </p:ext>
            </p:extLst>
          </p:nvPr>
        </p:nvGraphicFramePr>
        <p:xfrm>
          <a:off x="7178543" y="3065433"/>
          <a:ext cx="1120775" cy="2105025"/>
        </p:xfrm>
        <a:graphic>
          <a:graphicData uri="http://schemas.openxmlformats.org/drawingml/2006/table">
            <a:tbl>
              <a:tblPr/>
              <a:tblGrid>
                <a:gridCol w="1120775">
                  <a:extLst>
                    <a:ext uri="{9D8B030D-6E8A-4147-A177-3AD203B41FA5}">
                      <a16:colId xmlns:a16="http://schemas.microsoft.com/office/drawing/2014/main" val="20000"/>
                    </a:ext>
                  </a:extLst>
                </a:gridCol>
              </a:tblGrid>
              <a:tr h="701675">
                <a:tc>
                  <a:txBody>
                    <a:bodyPr/>
                    <a:lstStyle/>
                    <a:p>
                      <a:pPr marL="0" marR="0" lvl="0" indent="0" algn="ctr" defTabSz="801688" rtl="0" eaLnBrk="1" fontAlgn="base" latinLnBrk="0" hangingPunct="1">
                        <a:lnSpc>
                          <a:spcPct val="120000"/>
                        </a:lnSpc>
                        <a:spcBef>
                          <a:spcPct val="30000"/>
                        </a:spcBef>
                        <a:spcAft>
                          <a:spcPct val="0"/>
                        </a:spcAft>
                        <a:buClr>
                          <a:srgbClr val="808080"/>
                        </a:buClr>
                        <a:buSzPct val="60000"/>
                        <a:buFont typeface="Wingdings" pitchFamily="2" charset="2"/>
                        <a:buNone/>
                        <a:tabLst/>
                      </a:pPr>
                      <a:r>
                        <a:rPr lang="en-US" altLang="zh-CN" sz="1400" kern="1200" dirty="0">
                          <a:solidFill>
                            <a:schemeClr val="tx1"/>
                          </a:solidFill>
                          <a:latin typeface="+mn-lt"/>
                          <a:ea typeface="+mn-ea"/>
                          <a:cs typeface="+mn-cs"/>
                        </a:rPr>
                        <a:t>Rede</a:t>
                      </a:r>
                      <a:endParaRPr lang="zh-CN" altLang="en-US" sz="1400" kern="1200" dirty="0">
                        <a:solidFill>
                          <a:schemeClr val="tx1"/>
                        </a:solidFill>
                        <a:latin typeface="+mn-lt"/>
                        <a:ea typeface="+mn-ea"/>
                        <a:cs typeface="+mn-cs"/>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1675">
                <a:tc>
                  <a:txBody>
                    <a:bodyPr/>
                    <a:lstStyle/>
                    <a:p>
                      <a:pPr marL="0" marR="0" lvl="0" indent="0" algn="ctr" defTabSz="801688" rtl="0" eaLnBrk="1" fontAlgn="base" latinLnBrk="0" hangingPunct="1">
                        <a:lnSpc>
                          <a:spcPct val="120000"/>
                        </a:lnSpc>
                        <a:spcBef>
                          <a:spcPct val="30000"/>
                        </a:spcBef>
                        <a:spcAft>
                          <a:spcPct val="0"/>
                        </a:spcAft>
                        <a:buClr>
                          <a:srgbClr val="808080"/>
                        </a:buClr>
                        <a:buSzPct val="60000"/>
                        <a:buFont typeface="Wingdings" pitchFamily="2" charset="2"/>
                        <a:buNone/>
                        <a:tabLst/>
                      </a:pPr>
                      <a:r>
                        <a:rPr lang="en-US" altLang="zh-CN" sz="1400" kern="1200" dirty="0">
                          <a:solidFill>
                            <a:schemeClr val="tx1"/>
                          </a:solidFill>
                          <a:latin typeface="+mn-lt"/>
                          <a:ea typeface="+mn-ea"/>
                          <a:cs typeface="+mn-cs"/>
                        </a:rPr>
                        <a:t>Enlace de Dados</a:t>
                      </a:r>
                      <a:endParaRPr lang="zh-CN" altLang="en-US" sz="1400" kern="1200" dirty="0">
                        <a:solidFill>
                          <a:schemeClr val="tx1"/>
                        </a:solidFill>
                        <a:latin typeface="+mn-lt"/>
                        <a:ea typeface="+mn-ea"/>
                        <a:cs typeface="+mn-cs"/>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1675">
                <a:tc>
                  <a:txBody>
                    <a:bodyPr/>
                    <a:lstStyle/>
                    <a:p>
                      <a:pPr marL="0" marR="0" lvl="0" indent="0" algn="ctr" defTabSz="801688" rtl="0" eaLnBrk="1" fontAlgn="base" latinLnBrk="0" hangingPunct="1">
                        <a:lnSpc>
                          <a:spcPct val="120000"/>
                        </a:lnSpc>
                        <a:spcBef>
                          <a:spcPct val="30000"/>
                        </a:spcBef>
                        <a:spcAft>
                          <a:spcPct val="0"/>
                        </a:spcAft>
                        <a:buClr>
                          <a:srgbClr val="808080"/>
                        </a:buClr>
                        <a:buSzPct val="60000"/>
                        <a:buFont typeface="Wingdings" pitchFamily="2" charset="2"/>
                        <a:buNone/>
                        <a:tabLst/>
                      </a:pPr>
                      <a:r>
                        <a:rPr lang="en-US" altLang="zh-CN" sz="1400" kern="1200" dirty="0">
                          <a:solidFill>
                            <a:schemeClr val="tx1"/>
                          </a:solidFill>
                          <a:latin typeface="+mn-lt"/>
                          <a:ea typeface="+mn-ea"/>
                          <a:cs typeface="+mn-cs"/>
                        </a:rPr>
                        <a:t>Físico</a:t>
                      </a:r>
                      <a:endParaRPr lang="zh-CN" altLang="en-US" sz="1400" kern="1200" dirty="0">
                        <a:solidFill>
                          <a:schemeClr val="tx1"/>
                        </a:solidFill>
                        <a:latin typeface="+mn-lt"/>
                        <a:ea typeface="+mn-ea"/>
                        <a:cs typeface="+mn-cs"/>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7" name="Group 332"/>
          <p:cNvGraphicFramePr>
            <a:graphicFrameLocks noGrp="1"/>
          </p:cNvGraphicFramePr>
          <p:nvPr>
            <p:extLst>
              <p:ext uri="{D42A27DB-BD31-4B8C-83A1-F6EECF244321}">
                <p14:modId xmlns:p14="http://schemas.microsoft.com/office/powerpoint/2010/main" val="3077520123"/>
              </p:ext>
            </p:extLst>
          </p:nvPr>
        </p:nvGraphicFramePr>
        <p:xfrm>
          <a:off x="8856530" y="3782983"/>
          <a:ext cx="1120775" cy="1403350"/>
        </p:xfrm>
        <a:graphic>
          <a:graphicData uri="http://schemas.openxmlformats.org/drawingml/2006/table">
            <a:tbl>
              <a:tblPr/>
              <a:tblGrid>
                <a:gridCol w="1120775">
                  <a:extLst>
                    <a:ext uri="{9D8B030D-6E8A-4147-A177-3AD203B41FA5}">
                      <a16:colId xmlns:a16="http://schemas.microsoft.com/office/drawing/2014/main" val="20000"/>
                    </a:ext>
                  </a:extLst>
                </a:gridCol>
              </a:tblGrid>
              <a:tr h="701675">
                <a:tc>
                  <a:txBody>
                    <a:bodyPr/>
                    <a:lstStyle/>
                    <a:p>
                      <a:pPr marL="0" marR="0" lvl="0" indent="0" algn="ctr" defTabSz="801688" rtl="0" eaLnBrk="1" fontAlgn="base" latinLnBrk="0" hangingPunct="1">
                        <a:lnSpc>
                          <a:spcPct val="120000"/>
                        </a:lnSpc>
                        <a:spcBef>
                          <a:spcPct val="30000"/>
                        </a:spcBef>
                        <a:spcAft>
                          <a:spcPct val="0"/>
                        </a:spcAft>
                        <a:buClr>
                          <a:srgbClr val="808080"/>
                        </a:buClr>
                        <a:buSzPct val="60000"/>
                        <a:buFont typeface="Wingdings" pitchFamily="2" charset="2"/>
                        <a:buNone/>
                        <a:tabLst/>
                      </a:pPr>
                      <a:r>
                        <a:rPr lang="en-US" altLang="zh-CN" sz="1400" kern="1200" dirty="0">
                          <a:solidFill>
                            <a:schemeClr val="tx1"/>
                          </a:solidFill>
                          <a:latin typeface="+mn-lt"/>
                          <a:ea typeface="+mn-ea"/>
                          <a:cs typeface="+mn-cs"/>
                        </a:rPr>
                        <a:t>Enlace de Dados</a:t>
                      </a:r>
                      <a:endParaRPr lang="zh-CN" altLang="en-US" sz="1400" kern="1200" dirty="0">
                        <a:solidFill>
                          <a:schemeClr val="tx1"/>
                        </a:solidFill>
                        <a:latin typeface="+mn-lt"/>
                        <a:ea typeface="+mn-ea"/>
                        <a:cs typeface="+mn-cs"/>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1675">
                <a:tc>
                  <a:txBody>
                    <a:bodyPr/>
                    <a:lstStyle/>
                    <a:p>
                      <a:pPr marL="0" marR="0" lvl="0" indent="0" algn="ctr" defTabSz="801688" rtl="0" eaLnBrk="1" fontAlgn="base" latinLnBrk="0" hangingPunct="1">
                        <a:lnSpc>
                          <a:spcPct val="120000"/>
                        </a:lnSpc>
                        <a:spcBef>
                          <a:spcPct val="30000"/>
                        </a:spcBef>
                        <a:spcAft>
                          <a:spcPct val="0"/>
                        </a:spcAft>
                        <a:buClr>
                          <a:srgbClr val="808080"/>
                        </a:buClr>
                        <a:buSzPct val="60000"/>
                        <a:buFont typeface="Wingdings" pitchFamily="2" charset="2"/>
                        <a:buNone/>
                        <a:tabLst/>
                      </a:pPr>
                      <a:r>
                        <a:rPr lang="en-US" altLang="zh-CN" sz="1400" kern="1200" dirty="0">
                          <a:solidFill>
                            <a:schemeClr val="tx1"/>
                          </a:solidFill>
                          <a:latin typeface="+mn-lt"/>
                          <a:ea typeface="+mn-ea"/>
                          <a:cs typeface="+mn-cs"/>
                        </a:rPr>
                        <a:t>Físico</a:t>
                      </a:r>
                      <a:endParaRPr lang="zh-CN" altLang="en-US" sz="1400" kern="1200" dirty="0">
                        <a:solidFill>
                          <a:schemeClr val="tx1"/>
                        </a:solidFill>
                        <a:latin typeface="+mn-lt"/>
                        <a:ea typeface="+mn-ea"/>
                        <a:cs typeface="+mn-cs"/>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340"/>
          <p:cNvGraphicFramePr>
            <a:graphicFrameLocks noGrp="1"/>
          </p:cNvGraphicFramePr>
          <p:nvPr>
            <p:extLst>
              <p:ext uri="{D42A27DB-BD31-4B8C-83A1-F6EECF244321}">
                <p14:modId xmlns:p14="http://schemas.microsoft.com/office/powerpoint/2010/main" val="1930467415"/>
              </p:ext>
            </p:extLst>
          </p:nvPr>
        </p:nvGraphicFramePr>
        <p:xfrm>
          <a:off x="10515468" y="1666846"/>
          <a:ext cx="1120775" cy="3508375"/>
        </p:xfrm>
        <a:graphic>
          <a:graphicData uri="http://schemas.openxmlformats.org/drawingml/2006/table">
            <a:tbl>
              <a:tblPr/>
              <a:tblGrid>
                <a:gridCol w="1120775">
                  <a:extLst>
                    <a:ext uri="{9D8B030D-6E8A-4147-A177-3AD203B41FA5}">
                      <a16:colId xmlns:a16="http://schemas.microsoft.com/office/drawing/2014/main" val="20000"/>
                    </a:ext>
                  </a:extLst>
                </a:gridCol>
              </a:tblGrid>
              <a:tr h="701675">
                <a:tc>
                  <a:txBody>
                    <a:bodyPr/>
                    <a:lstStyle/>
                    <a:p>
                      <a:pPr algn="ctr" eaLnBrk="1" hangingPunct="1"/>
                      <a:r>
                        <a:rPr lang="en-US" altLang="zh-CN" sz="1400" dirty="0" err="1"/>
                        <a:t>Aplicação</a:t>
                      </a:r>
                      <a:endParaRPr lang="en-US" altLang="zh-CN" sz="1400" dirty="0"/>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1675">
                <a:tc>
                  <a:txBody>
                    <a:bodyPr/>
                    <a:lstStyle/>
                    <a:p>
                      <a:pPr algn="ctr" fontAlgn="base"/>
                      <a:r>
                        <a:rPr lang="en-US" altLang="zh-CN" sz="1400" kern="1200" dirty="0">
                          <a:solidFill>
                            <a:schemeClr val="tx1"/>
                          </a:solidFill>
                          <a:latin typeface="+mn-lt"/>
                          <a:ea typeface="+mn-ea"/>
                          <a:cs typeface="+mn-cs"/>
                        </a:rPr>
                        <a:t>Transporte</a:t>
                      </a:r>
                      <a:endParaRPr lang="zh-CN" altLang="en-US" sz="1400" kern="1200" dirty="0">
                        <a:solidFill>
                          <a:schemeClr val="tx1"/>
                        </a:solidFill>
                        <a:latin typeface="+mn-lt"/>
                        <a:ea typeface="+mn-ea"/>
                        <a:cs typeface="+mn-cs"/>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1675">
                <a:tc>
                  <a:txBody>
                    <a:bodyPr/>
                    <a:lstStyle/>
                    <a:p>
                      <a:pPr marL="0" marR="0" lvl="0" indent="0" algn="ctr" defTabSz="801688" rtl="0" eaLnBrk="1" fontAlgn="base" latinLnBrk="0" hangingPunct="1">
                        <a:lnSpc>
                          <a:spcPct val="120000"/>
                        </a:lnSpc>
                        <a:spcBef>
                          <a:spcPct val="30000"/>
                        </a:spcBef>
                        <a:spcAft>
                          <a:spcPct val="0"/>
                        </a:spcAft>
                        <a:buClr>
                          <a:srgbClr val="808080"/>
                        </a:buClr>
                        <a:buSzPct val="60000"/>
                        <a:buFont typeface="Wingdings" pitchFamily="2" charset="2"/>
                        <a:buNone/>
                        <a:tabLst/>
                      </a:pPr>
                      <a:r>
                        <a:rPr lang="en-US" altLang="zh-CN" sz="1400" kern="1200" dirty="0">
                          <a:solidFill>
                            <a:schemeClr val="tx1"/>
                          </a:solidFill>
                          <a:latin typeface="+mn-lt"/>
                          <a:ea typeface="+mn-ea"/>
                          <a:cs typeface="+mn-cs"/>
                        </a:rPr>
                        <a:t>Rede</a:t>
                      </a:r>
                      <a:endParaRPr lang="zh-CN" altLang="en-US" sz="1400" kern="1200" dirty="0">
                        <a:solidFill>
                          <a:schemeClr val="tx1"/>
                        </a:solidFill>
                        <a:latin typeface="+mn-lt"/>
                        <a:ea typeface="+mn-ea"/>
                        <a:cs typeface="+mn-cs"/>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675">
                <a:tc>
                  <a:txBody>
                    <a:bodyPr/>
                    <a:lstStyle/>
                    <a:p>
                      <a:pPr marL="0" marR="0" lvl="0" indent="0" algn="ctr" defTabSz="801688" rtl="0" eaLnBrk="1" fontAlgn="base" latinLnBrk="0" hangingPunct="1">
                        <a:lnSpc>
                          <a:spcPct val="120000"/>
                        </a:lnSpc>
                        <a:spcBef>
                          <a:spcPct val="30000"/>
                        </a:spcBef>
                        <a:spcAft>
                          <a:spcPct val="0"/>
                        </a:spcAft>
                        <a:buClr>
                          <a:srgbClr val="808080"/>
                        </a:buClr>
                        <a:buSzPct val="60000"/>
                        <a:buFont typeface="Wingdings" pitchFamily="2" charset="2"/>
                        <a:buNone/>
                        <a:tabLst/>
                      </a:pPr>
                      <a:r>
                        <a:rPr lang="en-US" altLang="zh-CN" sz="1400" kern="1200" dirty="0">
                          <a:solidFill>
                            <a:schemeClr val="tx1"/>
                          </a:solidFill>
                          <a:latin typeface="+mn-lt"/>
                          <a:ea typeface="+mn-ea"/>
                          <a:cs typeface="+mn-cs"/>
                        </a:rPr>
                        <a:t>Enlace de Dados</a:t>
                      </a:r>
                      <a:endParaRPr lang="zh-CN" altLang="en-US" sz="1400" kern="1200" dirty="0">
                        <a:solidFill>
                          <a:schemeClr val="tx1"/>
                        </a:solidFill>
                        <a:latin typeface="+mn-lt"/>
                        <a:ea typeface="+mn-ea"/>
                        <a:cs typeface="+mn-cs"/>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1675">
                <a:tc>
                  <a:txBody>
                    <a:bodyPr/>
                    <a:lstStyle/>
                    <a:p>
                      <a:pPr marL="0" marR="0" lvl="0" indent="0" algn="ctr" defTabSz="801688" rtl="0" eaLnBrk="1" fontAlgn="base" latinLnBrk="0" hangingPunct="1">
                        <a:lnSpc>
                          <a:spcPct val="120000"/>
                        </a:lnSpc>
                        <a:spcBef>
                          <a:spcPct val="30000"/>
                        </a:spcBef>
                        <a:spcAft>
                          <a:spcPct val="0"/>
                        </a:spcAft>
                        <a:buClr>
                          <a:srgbClr val="808080"/>
                        </a:buClr>
                        <a:buSzPct val="60000"/>
                        <a:buFont typeface="Wingdings" pitchFamily="2" charset="2"/>
                        <a:buNone/>
                        <a:tabLst/>
                      </a:pPr>
                      <a:r>
                        <a:rPr lang="en-US" altLang="zh-CN" sz="1400" kern="1200" dirty="0">
                          <a:solidFill>
                            <a:schemeClr val="tx1"/>
                          </a:solidFill>
                          <a:latin typeface="+mn-lt"/>
                          <a:ea typeface="+mn-ea"/>
                          <a:cs typeface="+mn-cs"/>
                        </a:rPr>
                        <a:t>Físico</a:t>
                      </a:r>
                      <a:endParaRPr lang="zh-CN" altLang="en-US" sz="1400" kern="1200" dirty="0">
                        <a:solidFill>
                          <a:schemeClr val="tx1"/>
                        </a:solidFill>
                        <a:latin typeface="+mn-lt"/>
                        <a:ea typeface="+mn-ea"/>
                        <a:cs typeface="+mn-cs"/>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9" name="Line 354"/>
          <p:cNvSpPr>
            <a:spLocks noChangeShapeType="1"/>
          </p:cNvSpPr>
          <p:nvPr/>
        </p:nvSpPr>
        <p:spPr bwMode="auto">
          <a:xfrm>
            <a:off x="6665781" y="4825971"/>
            <a:ext cx="512762" cy="0"/>
          </a:xfrm>
          <a:prstGeom prst="line">
            <a:avLst/>
          </a:prstGeom>
          <a:noFill/>
          <a:ln w="9525">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ea typeface="+mn-ea"/>
            </a:endParaRPr>
          </a:p>
        </p:txBody>
      </p:sp>
      <p:sp>
        <p:nvSpPr>
          <p:cNvPr id="20" name="Line 355"/>
          <p:cNvSpPr>
            <a:spLocks noChangeShapeType="1"/>
          </p:cNvSpPr>
          <p:nvPr/>
        </p:nvSpPr>
        <p:spPr bwMode="auto">
          <a:xfrm>
            <a:off x="6665781" y="4158049"/>
            <a:ext cx="512762" cy="0"/>
          </a:xfrm>
          <a:prstGeom prst="line">
            <a:avLst/>
          </a:prstGeom>
          <a:noFill/>
          <a:ln w="9525">
            <a:solidFill>
              <a:schemeClr val="tx1"/>
            </a:solidFill>
            <a:prstDash val="dash"/>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ea typeface="+mn-ea"/>
            </a:endParaRPr>
          </a:p>
        </p:txBody>
      </p:sp>
      <p:sp>
        <p:nvSpPr>
          <p:cNvPr id="21" name="Line 356"/>
          <p:cNvSpPr>
            <a:spLocks noChangeShapeType="1"/>
          </p:cNvSpPr>
          <p:nvPr/>
        </p:nvSpPr>
        <p:spPr bwMode="auto">
          <a:xfrm>
            <a:off x="6665781" y="3427383"/>
            <a:ext cx="512762" cy="0"/>
          </a:xfrm>
          <a:prstGeom prst="line">
            <a:avLst/>
          </a:prstGeom>
          <a:noFill/>
          <a:ln w="9525">
            <a:solidFill>
              <a:schemeClr val="tx1"/>
            </a:solidFill>
            <a:prstDash val="dash"/>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ea typeface="+mn-ea"/>
            </a:endParaRPr>
          </a:p>
        </p:txBody>
      </p:sp>
      <p:sp>
        <p:nvSpPr>
          <p:cNvPr id="22" name="Line 360"/>
          <p:cNvSpPr>
            <a:spLocks noChangeShapeType="1"/>
          </p:cNvSpPr>
          <p:nvPr/>
        </p:nvSpPr>
        <p:spPr bwMode="auto">
          <a:xfrm>
            <a:off x="8326305" y="4825971"/>
            <a:ext cx="512763" cy="0"/>
          </a:xfrm>
          <a:prstGeom prst="line">
            <a:avLst/>
          </a:prstGeom>
          <a:noFill/>
          <a:ln w="9525">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ea typeface="+mn-ea"/>
            </a:endParaRPr>
          </a:p>
        </p:txBody>
      </p:sp>
      <p:sp>
        <p:nvSpPr>
          <p:cNvPr id="23" name="Line 361"/>
          <p:cNvSpPr>
            <a:spLocks noChangeShapeType="1"/>
          </p:cNvSpPr>
          <p:nvPr/>
        </p:nvSpPr>
        <p:spPr bwMode="auto">
          <a:xfrm>
            <a:off x="8326305" y="4133821"/>
            <a:ext cx="512763" cy="0"/>
          </a:xfrm>
          <a:prstGeom prst="line">
            <a:avLst/>
          </a:prstGeom>
          <a:noFill/>
          <a:ln w="9525">
            <a:solidFill>
              <a:schemeClr val="tx1"/>
            </a:solidFill>
            <a:prstDash val="dash"/>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ea typeface="+mn-ea"/>
            </a:endParaRPr>
          </a:p>
        </p:txBody>
      </p:sp>
      <p:sp>
        <p:nvSpPr>
          <p:cNvPr id="24" name="Line 362"/>
          <p:cNvSpPr>
            <a:spLocks noChangeShapeType="1"/>
          </p:cNvSpPr>
          <p:nvPr/>
        </p:nvSpPr>
        <p:spPr bwMode="auto">
          <a:xfrm>
            <a:off x="8326305" y="3427383"/>
            <a:ext cx="2174875" cy="0"/>
          </a:xfrm>
          <a:prstGeom prst="line">
            <a:avLst/>
          </a:prstGeom>
          <a:noFill/>
          <a:ln w="9525">
            <a:solidFill>
              <a:schemeClr val="tx1"/>
            </a:solidFill>
            <a:prstDash val="dash"/>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ea typeface="+mn-ea"/>
            </a:endParaRPr>
          </a:p>
        </p:txBody>
      </p:sp>
      <p:sp>
        <p:nvSpPr>
          <p:cNvPr id="25" name="Line 363"/>
          <p:cNvSpPr>
            <a:spLocks noChangeShapeType="1"/>
          </p:cNvSpPr>
          <p:nvPr/>
        </p:nvSpPr>
        <p:spPr bwMode="auto">
          <a:xfrm>
            <a:off x="9988418" y="4825971"/>
            <a:ext cx="512762" cy="0"/>
          </a:xfrm>
          <a:prstGeom prst="line">
            <a:avLst/>
          </a:prstGeom>
          <a:noFill/>
          <a:ln w="9525">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ea typeface="+mn-ea"/>
            </a:endParaRPr>
          </a:p>
        </p:txBody>
      </p:sp>
      <p:sp>
        <p:nvSpPr>
          <p:cNvPr id="26" name="Line 364"/>
          <p:cNvSpPr>
            <a:spLocks noChangeShapeType="1"/>
          </p:cNvSpPr>
          <p:nvPr/>
        </p:nvSpPr>
        <p:spPr bwMode="auto">
          <a:xfrm>
            <a:off x="9988418" y="4133821"/>
            <a:ext cx="512762" cy="0"/>
          </a:xfrm>
          <a:prstGeom prst="line">
            <a:avLst/>
          </a:prstGeom>
          <a:noFill/>
          <a:ln w="9525">
            <a:solidFill>
              <a:schemeClr val="tx1"/>
            </a:solidFill>
            <a:prstDash val="dash"/>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ea typeface="+mn-ea"/>
            </a:endParaRPr>
          </a:p>
        </p:txBody>
      </p:sp>
      <p:sp>
        <p:nvSpPr>
          <p:cNvPr id="27" name="Line 365"/>
          <p:cNvSpPr>
            <a:spLocks noChangeShapeType="1"/>
          </p:cNvSpPr>
          <p:nvPr/>
        </p:nvSpPr>
        <p:spPr bwMode="auto">
          <a:xfrm flipV="1">
            <a:off x="6665781" y="2735232"/>
            <a:ext cx="3835399" cy="6977"/>
          </a:xfrm>
          <a:prstGeom prst="line">
            <a:avLst/>
          </a:prstGeom>
          <a:noFill/>
          <a:ln w="9525">
            <a:solidFill>
              <a:schemeClr val="tx1"/>
            </a:solidFill>
            <a:prstDash val="dash"/>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ea typeface="+mn-ea"/>
            </a:endParaRPr>
          </a:p>
        </p:txBody>
      </p:sp>
      <p:sp>
        <p:nvSpPr>
          <p:cNvPr id="28" name="Line 366"/>
          <p:cNvSpPr>
            <a:spLocks noChangeShapeType="1"/>
          </p:cNvSpPr>
          <p:nvPr/>
        </p:nvSpPr>
        <p:spPr bwMode="auto">
          <a:xfrm>
            <a:off x="6665781" y="2014508"/>
            <a:ext cx="3835399" cy="0"/>
          </a:xfrm>
          <a:prstGeom prst="line">
            <a:avLst/>
          </a:prstGeom>
          <a:noFill/>
          <a:ln w="9525">
            <a:solidFill>
              <a:schemeClr val="tx1"/>
            </a:solidFill>
            <a:prstDash val="dash"/>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ea typeface="+mn-ea"/>
            </a:endParaRPr>
          </a:p>
        </p:txBody>
      </p:sp>
      <p:sp>
        <p:nvSpPr>
          <p:cNvPr id="29" name="Text Box 368"/>
          <p:cNvSpPr txBox="1">
            <a:spLocks noChangeArrowheads="1"/>
          </p:cNvSpPr>
          <p:nvPr/>
        </p:nvSpPr>
        <p:spPr bwMode="auto">
          <a:xfrm>
            <a:off x="5303640" y="5364487"/>
            <a:ext cx="15377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600" i="0" dirty="0">
                <a:latin typeface="+mn-lt"/>
              </a:rPr>
              <a:t>Sistema final</a:t>
            </a:r>
            <a:endParaRPr lang="zh-CN" altLang="en-US" sz="1600" i="0" dirty="0">
              <a:latin typeface="+mn-lt"/>
            </a:endParaRPr>
          </a:p>
        </p:txBody>
      </p:sp>
      <p:sp>
        <p:nvSpPr>
          <p:cNvPr id="30" name="Text Box 370"/>
          <p:cNvSpPr txBox="1">
            <a:spLocks noChangeArrowheads="1"/>
          </p:cNvSpPr>
          <p:nvPr/>
        </p:nvSpPr>
        <p:spPr bwMode="auto">
          <a:xfrm>
            <a:off x="7296017" y="5364487"/>
            <a:ext cx="11203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600" i="0" dirty="0">
                <a:latin typeface="+mn-lt"/>
                <a:ea typeface="+mn-ea"/>
              </a:rPr>
              <a:t>Roteador</a:t>
            </a:r>
            <a:endParaRPr lang="zh-CN" altLang="en-US" sz="1600" i="0" dirty="0">
              <a:latin typeface="+mn-lt"/>
              <a:ea typeface="+mn-ea"/>
            </a:endParaRPr>
          </a:p>
        </p:txBody>
      </p:sp>
      <p:sp>
        <p:nvSpPr>
          <p:cNvPr id="31" name="Text Box 371"/>
          <p:cNvSpPr txBox="1">
            <a:spLocks noChangeArrowheads="1"/>
          </p:cNvSpPr>
          <p:nvPr/>
        </p:nvSpPr>
        <p:spPr bwMode="auto">
          <a:xfrm>
            <a:off x="9064259" y="5364240"/>
            <a:ext cx="885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600" i="0" dirty="0">
                <a:latin typeface="+mn-lt"/>
                <a:ea typeface="+mn-ea"/>
              </a:rPr>
              <a:t>Ponte</a:t>
            </a:r>
            <a:endParaRPr lang="zh-CN" altLang="en-US" sz="1600" i="0" dirty="0">
              <a:latin typeface="+mn-lt"/>
              <a:ea typeface="+mn-ea"/>
            </a:endParaRPr>
          </a:p>
        </p:txBody>
      </p:sp>
      <p:sp>
        <p:nvSpPr>
          <p:cNvPr id="32" name="Text Box 372"/>
          <p:cNvSpPr txBox="1">
            <a:spLocks noChangeArrowheads="1"/>
          </p:cNvSpPr>
          <p:nvPr/>
        </p:nvSpPr>
        <p:spPr bwMode="auto">
          <a:xfrm>
            <a:off x="10316095" y="5361368"/>
            <a:ext cx="14329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600" i="0" dirty="0">
                <a:latin typeface="+mn-lt"/>
              </a:rPr>
              <a:t>Sistema final</a:t>
            </a:r>
            <a:endParaRPr lang="zh-CN" altLang="en-US" sz="1600" i="0" dirty="0">
              <a:latin typeface="+mn-lt"/>
            </a:endParaRPr>
          </a:p>
        </p:txBody>
      </p:sp>
    </p:spTree>
    <p:extLst>
      <p:ext uri="{BB962C8B-B14F-4D97-AF65-F5344CB8AC3E}">
        <p14:creationId xmlns:p14="http://schemas.microsoft.com/office/powerpoint/2010/main" val="4068441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200" dirty="0"/>
              <a:t>Encapsulamento e desencapsulamento de dados no modelo TCP/IP</a:t>
            </a:r>
            <a:endParaRPr lang="zh-CN" altLang="en-US" sz="3200" dirty="0"/>
          </a:p>
        </p:txBody>
      </p:sp>
      <p:grpSp>
        <p:nvGrpSpPr>
          <p:cNvPr id="4" name="组合 3"/>
          <p:cNvGrpSpPr/>
          <p:nvPr/>
        </p:nvGrpSpPr>
        <p:grpSpPr>
          <a:xfrm>
            <a:off x="7776183" y="1408528"/>
            <a:ext cx="3986326" cy="4359650"/>
            <a:chOff x="3396887" y="2190751"/>
            <a:chExt cx="3986326" cy="3538978"/>
          </a:xfrm>
        </p:grpSpPr>
        <p:sp>
          <p:nvSpPr>
            <p:cNvPr id="5" name="Line 4"/>
            <p:cNvSpPr>
              <a:spLocks noChangeShapeType="1"/>
            </p:cNvSpPr>
            <p:nvPr/>
          </p:nvSpPr>
          <p:spPr bwMode="auto">
            <a:xfrm flipH="1" flipV="1">
              <a:off x="4778374" y="2506724"/>
              <a:ext cx="4764" cy="3444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Rectangle 5"/>
            <p:cNvSpPr>
              <a:spLocks noChangeArrowheads="1"/>
            </p:cNvSpPr>
            <p:nvPr/>
          </p:nvSpPr>
          <p:spPr bwMode="auto">
            <a:xfrm rot="20700000">
              <a:off x="3405839" y="3392855"/>
              <a:ext cx="895789" cy="363537"/>
            </a:xfrm>
            <a:prstGeom prst="rect">
              <a:avLst/>
            </a:prstGeom>
            <a:solidFill>
              <a:srgbClr val="66CCFF"/>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200" dirty="0" err="1">
                  <a:latin typeface="+mn-lt"/>
                </a:rPr>
                <a:t>Cabeçalho</a:t>
              </a:r>
              <a:r>
                <a:rPr lang="en-US" altLang="zh-CN" sz="1200" dirty="0">
                  <a:latin typeface="+mn-lt"/>
                </a:rPr>
                <a:t> </a:t>
              </a:r>
            </a:p>
            <a:p>
              <a:pPr algn="ctr" fontAlgn="base"/>
              <a:r>
                <a:rPr lang="en-US" altLang="zh-CN" sz="1200" dirty="0">
                  <a:latin typeface="+mn-lt"/>
                </a:rPr>
                <a:t>TCP</a:t>
              </a:r>
              <a:endParaRPr lang="zh-CN" altLang="en-US" sz="1200" dirty="0">
                <a:latin typeface="+mn-lt"/>
              </a:endParaRPr>
            </a:p>
          </p:txBody>
        </p:sp>
        <p:sp>
          <p:nvSpPr>
            <p:cNvPr id="7" name="Rectangle 6"/>
            <p:cNvSpPr>
              <a:spLocks noChangeArrowheads="1"/>
            </p:cNvSpPr>
            <p:nvPr/>
          </p:nvSpPr>
          <p:spPr bwMode="auto">
            <a:xfrm rot="20509167">
              <a:off x="3423344" y="3905965"/>
              <a:ext cx="875098" cy="371475"/>
            </a:xfrm>
            <a:prstGeom prst="rect">
              <a:avLst/>
            </a:prstGeom>
            <a:solidFill>
              <a:srgbClr val="66CCFF"/>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200" dirty="0" err="1">
                  <a:latin typeface="+mn-lt"/>
                </a:rPr>
                <a:t>Cabeçalho</a:t>
              </a:r>
              <a:r>
                <a:rPr lang="en-US" altLang="zh-CN" sz="1200" dirty="0">
                  <a:latin typeface="+mn-lt"/>
                </a:rPr>
                <a:t> </a:t>
              </a:r>
            </a:p>
            <a:p>
              <a:pPr algn="ctr" fontAlgn="base"/>
              <a:r>
                <a:rPr lang="en-US" altLang="zh-CN" sz="1200" dirty="0">
                  <a:latin typeface="+mn-lt"/>
                </a:rPr>
                <a:t>IP</a:t>
              </a:r>
              <a:endParaRPr lang="zh-CN" altLang="en-US" sz="1200" dirty="0">
                <a:latin typeface="+mn-lt"/>
              </a:endParaRPr>
            </a:p>
          </p:txBody>
        </p:sp>
        <p:sp>
          <p:nvSpPr>
            <p:cNvPr id="8" name="Rectangle 7"/>
            <p:cNvSpPr>
              <a:spLocks noChangeArrowheads="1"/>
            </p:cNvSpPr>
            <p:nvPr/>
          </p:nvSpPr>
          <p:spPr bwMode="auto">
            <a:xfrm rot="20417468">
              <a:off x="3396887" y="4414969"/>
              <a:ext cx="913994" cy="368300"/>
            </a:xfrm>
            <a:prstGeom prst="rect">
              <a:avLst/>
            </a:prstGeom>
            <a:solidFill>
              <a:srgbClr val="66CCFF"/>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200" dirty="0" err="1">
                  <a:latin typeface="+mn-lt"/>
                </a:rPr>
                <a:t>Cabeçalho</a:t>
              </a:r>
              <a:r>
                <a:rPr lang="en-US" altLang="zh-CN" sz="1200" dirty="0">
                  <a:latin typeface="+mn-lt"/>
                </a:rPr>
                <a:t> </a:t>
              </a:r>
            </a:p>
            <a:p>
              <a:pPr algn="ctr" fontAlgn="base"/>
              <a:r>
                <a:rPr lang="en-US" altLang="zh-CN" sz="1200" dirty="0">
                  <a:latin typeface="+mn-lt"/>
                </a:rPr>
                <a:t>LLC</a:t>
              </a:r>
              <a:endParaRPr lang="zh-CN" altLang="en-US" sz="1200" dirty="0">
                <a:latin typeface="+mn-lt"/>
              </a:endParaRPr>
            </a:p>
          </p:txBody>
        </p:sp>
        <p:sp>
          <p:nvSpPr>
            <p:cNvPr id="9" name="Line 8"/>
            <p:cNvSpPr>
              <a:spLocks noChangeShapeType="1"/>
            </p:cNvSpPr>
            <p:nvPr/>
          </p:nvSpPr>
          <p:spPr bwMode="auto">
            <a:xfrm flipV="1">
              <a:off x="4783138" y="5156200"/>
              <a:ext cx="0" cy="2873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Rectangle 9"/>
            <p:cNvSpPr>
              <a:spLocks noChangeArrowheads="1"/>
            </p:cNvSpPr>
            <p:nvPr/>
          </p:nvSpPr>
          <p:spPr bwMode="auto">
            <a:xfrm>
              <a:off x="4341813" y="5430758"/>
              <a:ext cx="2312495" cy="298971"/>
            </a:xfrm>
            <a:prstGeom prst="rect">
              <a:avLst/>
            </a:prstGeom>
            <a:solidFill>
              <a:srgbClr val="66CCFF"/>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rPr>
                <a:t>010111010100100001</a:t>
              </a:r>
            </a:p>
          </p:txBody>
        </p:sp>
        <p:sp>
          <p:nvSpPr>
            <p:cNvPr id="11" name="Rectangle 10"/>
            <p:cNvSpPr>
              <a:spLocks noChangeArrowheads="1"/>
            </p:cNvSpPr>
            <p:nvPr/>
          </p:nvSpPr>
          <p:spPr bwMode="auto">
            <a:xfrm rot="20208079">
              <a:off x="3398488" y="4968666"/>
              <a:ext cx="909970" cy="346075"/>
            </a:xfrm>
            <a:prstGeom prst="rect">
              <a:avLst/>
            </a:prstGeom>
            <a:solidFill>
              <a:srgbClr val="66CCFF"/>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200" dirty="0" err="1">
                  <a:latin typeface="+mn-lt"/>
                </a:rPr>
                <a:t>Cabeçalho</a:t>
              </a:r>
              <a:r>
                <a:rPr lang="en-US" altLang="zh-CN" sz="1200" dirty="0">
                  <a:latin typeface="+mn-lt"/>
                </a:rPr>
                <a:t> </a:t>
              </a:r>
            </a:p>
            <a:p>
              <a:pPr algn="ctr" fontAlgn="base"/>
              <a:r>
                <a:rPr lang="en-US" altLang="zh-CN" sz="1200" dirty="0">
                  <a:latin typeface="+mn-lt"/>
                </a:rPr>
                <a:t>MAC</a:t>
              </a:r>
              <a:endParaRPr lang="zh-CN" altLang="en-US" sz="1200" dirty="0">
                <a:latin typeface="+mn-lt"/>
              </a:endParaRPr>
            </a:p>
          </p:txBody>
        </p:sp>
        <p:sp>
          <p:nvSpPr>
            <p:cNvPr id="12" name="Line 11"/>
            <p:cNvSpPr>
              <a:spLocks noChangeShapeType="1"/>
            </p:cNvSpPr>
            <p:nvPr/>
          </p:nvSpPr>
          <p:spPr bwMode="auto">
            <a:xfrm flipV="1">
              <a:off x="4783138" y="4651375"/>
              <a:ext cx="0" cy="2873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2"/>
            <p:cNvSpPr>
              <a:spLocks noChangeShapeType="1"/>
            </p:cNvSpPr>
            <p:nvPr/>
          </p:nvSpPr>
          <p:spPr bwMode="auto">
            <a:xfrm flipV="1">
              <a:off x="4783138" y="4651375"/>
              <a:ext cx="0" cy="2873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3"/>
            <p:cNvSpPr>
              <a:spLocks noChangeShapeType="1"/>
            </p:cNvSpPr>
            <p:nvPr/>
          </p:nvSpPr>
          <p:spPr bwMode="auto">
            <a:xfrm flipV="1">
              <a:off x="4783138" y="4148138"/>
              <a:ext cx="0" cy="2873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4"/>
            <p:cNvSpPr>
              <a:spLocks noChangeShapeType="1"/>
            </p:cNvSpPr>
            <p:nvPr/>
          </p:nvSpPr>
          <p:spPr bwMode="auto">
            <a:xfrm flipV="1">
              <a:off x="4783138" y="3643313"/>
              <a:ext cx="0" cy="2873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5"/>
            <p:cNvSpPr>
              <a:spLocks noChangeShapeType="1"/>
            </p:cNvSpPr>
            <p:nvPr/>
          </p:nvSpPr>
          <p:spPr bwMode="auto">
            <a:xfrm flipV="1">
              <a:off x="4783138" y="3140075"/>
              <a:ext cx="0" cy="2873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Rectangle 16"/>
            <p:cNvSpPr>
              <a:spLocks noChangeArrowheads="1"/>
            </p:cNvSpPr>
            <p:nvPr/>
          </p:nvSpPr>
          <p:spPr bwMode="auto">
            <a:xfrm>
              <a:off x="4341813" y="2787650"/>
              <a:ext cx="1022350" cy="352425"/>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rPr>
                <a:t>Dados</a:t>
              </a:r>
              <a:endParaRPr lang="zh-CN" altLang="en-US" sz="1600" dirty="0">
                <a:latin typeface="+mn-lt"/>
                <a:ea typeface="+mn-ea"/>
              </a:endParaRPr>
            </a:p>
          </p:txBody>
        </p:sp>
        <p:sp>
          <p:nvSpPr>
            <p:cNvPr id="18" name="Rectangle 17"/>
            <p:cNvSpPr>
              <a:spLocks noChangeArrowheads="1"/>
            </p:cNvSpPr>
            <p:nvPr/>
          </p:nvSpPr>
          <p:spPr bwMode="auto">
            <a:xfrm>
              <a:off x="4348163" y="3265488"/>
              <a:ext cx="1016000" cy="369887"/>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rPr>
                <a:t>Dados</a:t>
              </a:r>
              <a:endParaRPr lang="zh-CN" altLang="en-US" sz="1600" dirty="0">
                <a:latin typeface="+mn-lt"/>
                <a:ea typeface="+mn-ea"/>
              </a:endParaRPr>
            </a:p>
          </p:txBody>
        </p:sp>
        <p:sp>
          <p:nvSpPr>
            <p:cNvPr id="19" name="Rectangle 18"/>
            <p:cNvSpPr>
              <a:spLocks noChangeArrowheads="1"/>
            </p:cNvSpPr>
            <p:nvPr/>
          </p:nvSpPr>
          <p:spPr bwMode="auto">
            <a:xfrm>
              <a:off x="4348163" y="3760788"/>
              <a:ext cx="1592262" cy="377825"/>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rPr>
                <a:t>TCP+ Dados</a:t>
              </a:r>
              <a:endParaRPr lang="zh-CN" altLang="en-US" sz="1600" dirty="0">
                <a:latin typeface="+mn-lt"/>
                <a:ea typeface="+mn-ea"/>
              </a:endParaRPr>
            </a:p>
          </p:txBody>
        </p:sp>
        <p:sp>
          <p:nvSpPr>
            <p:cNvPr id="20" name="Rectangle 19"/>
            <p:cNvSpPr>
              <a:spLocks noChangeArrowheads="1"/>
            </p:cNvSpPr>
            <p:nvPr/>
          </p:nvSpPr>
          <p:spPr bwMode="auto">
            <a:xfrm>
              <a:off x="4348163" y="4265613"/>
              <a:ext cx="1952625" cy="368300"/>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rPr>
                <a:t>IP+TCP+ Dados</a:t>
              </a:r>
              <a:endParaRPr lang="zh-CN" altLang="en-US" sz="1600" dirty="0">
                <a:latin typeface="+mn-lt"/>
                <a:ea typeface="+mn-ea"/>
              </a:endParaRPr>
            </a:p>
          </p:txBody>
        </p:sp>
        <p:sp>
          <p:nvSpPr>
            <p:cNvPr id="21" name="Rectangle 20"/>
            <p:cNvSpPr>
              <a:spLocks noChangeArrowheads="1"/>
            </p:cNvSpPr>
            <p:nvPr/>
          </p:nvSpPr>
          <p:spPr bwMode="auto">
            <a:xfrm>
              <a:off x="4348163" y="4768850"/>
              <a:ext cx="3035050" cy="355600"/>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rPr>
                <a:t>Cabeçalho LLC+ IP+ TCP+ Dados</a:t>
              </a:r>
              <a:endParaRPr lang="zh-CN" altLang="en-US" sz="1600" dirty="0">
                <a:latin typeface="+mn-lt"/>
                <a:ea typeface="+mn-ea"/>
              </a:endParaRPr>
            </a:p>
          </p:txBody>
        </p:sp>
        <p:sp>
          <p:nvSpPr>
            <p:cNvPr id="22" name="Text Box 21"/>
            <p:cNvSpPr txBox="1">
              <a:spLocks noChangeArrowheads="1"/>
            </p:cNvSpPr>
            <p:nvPr/>
          </p:nvSpPr>
          <p:spPr bwMode="auto">
            <a:xfrm>
              <a:off x="5095013" y="2190751"/>
              <a:ext cx="808235" cy="274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rPr>
                <a:t>Host B</a:t>
              </a:r>
            </a:p>
          </p:txBody>
        </p:sp>
      </p:grpSp>
      <p:grpSp>
        <p:nvGrpSpPr>
          <p:cNvPr id="23" name="组合 22"/>
          <p:cNvGrpSpPr/>
          <p:nvPr/>
        </p:nvGrpSpPr>
        <p:grpSpPr>
          <a:xfrm>
            <a:off x="3099959" y="1438406"/>
            <a:ext cx="2593975" cy="4329772"/>
            <a:chOff x="572325" y="1373755"/>
            <a:chExt cx="2593975" cy="4329772"/>
          </a:xfrm>
        </p:grpSpPr>
        <p:sp>
          <p:nvSpPr>
            <p:cNvPr id="24" name="Line 3"/>
            <p:cNvSpPr>
              <a:spLocks noChangeShapeType="1"/>
            </p:cNvSpPr>
            <p:nvPr/>
          </p:nvSpPr>
          <p:spPr bwMode="auto">
            <a:xfrm>
              <a:off x="2290000" y="1684602"/>
              <a:ext cx="0" cy="4597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5" name="Group 17"/>
            <p:cNvGrpSpPr>
              <a:grpSpLocks/>
            </p:cNvGrpSpPr>
            <p:nvPr/>
          </p:nvGrpSpPr>
          <p:grpSpPr bwMode="auto">
            <a:xfrm>
              <a:off x="1653412" y="2466614"/>
              <a:ext cx="1073150" cy="214313"/>
              <a:chOff x="1733" y="1499"/>
              <a:chExt cx="815" cy="162"/>
            </a:xfrm>
          </p:grpSpPr>
          <p:sp>
            <p:nvSpPr>
              <p:cNvPr id="53" name="Rectangle 18"/>
              <p:cNvSpPr>
                <a:spLocks noChangeArrowheads="1"/>
              </p:cNvSpPr>
              <p:nvPr/>
            </p:nvSpPr>
            <p:spPr bwMode="auto">
              <a:xfrm flipV="1">
                <a:off x="1893" y="1499"/>
                <a:ext cx="655" cy="162"/>
              </a:xfrm>
              <a:prstGeom prst="rect">
                <a:avLst/>
              </a:prstGeom>
              <a:solidFill>
                <a:schemeClr val="bg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sp>
            <p:nvSpPr>
              <p:cNvPr id="54" name="AutoShape 19"/>
              <p:cNvSpPr>
                <a:spLocks noChangeArrowheads="1"/>
              </p:cNvSpPr>
              <p:nvPr/>
            </p:nvSpPr>
            <p:spPr bwMode="auto">
              <a:xfrm flipH="1" flipV="1">
                <a:off x="1733" y="1499"/>
                <a:ext cx="165" cy="162"/>
              </a:xfrm>
              <a:prstGeom prst="rtTriangle">
                <a:avLst/>
              </a:prstGeom>
              <a:solidFill>
                <a:schemeClr val="bg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grpSp>
        <p:grpSp>
          <p:nvGrpSpPr>
            <p:cNvPr id="26" name="Group 20"/>
            <p:cNvGrpSpPr>
              <a:grpSpLocks/>
            </p:cNvGrpSpPr>
            <p:nvPr/>
          </p:nvGrpSpPr>
          <p:grpSpPr bwMode="auto">
            <a:xfrm>
              <a:off x="572325" y="2990489"/>
              <a:ext cx="2154237" cy="285750"/>
              <a:chOff x="919" y="1896"/>
              <a:chExt cx="1635" cy="217"/>
            </a:xfrm>
          </p:grpSpPr>
          <p:sp>
            <p:nvSpPr>
              <p:cNvPr id="51" name="Rectangle 21"/>
              <p:cNvSpPr>
                <a:spLocks noChangeArrowheads="1"/>
              </p:cNvSpPr>
              <p:nvPr/>
            </p:nvSpPr>
            <p:spPr bwMode="auto">
              <a:xfrm flipV="1">
                <a:off x="1734" y="1896"/>
                <a:ext cx="820" cy="216"/>
              </a:xfrm>
              <a:prstGeom prst="rect">
                <a:avLst/>
              </a:prstGeom>
              <a:solidFill>
                <a:schemeClr val="bg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sp>
            <p:nvSpPr>
              <p:cNvPr id="52" name="AutoShape 22"/>
              <p:cNvSpPr>
                <a:spLocks noChangeArrowheads="1"/>
              </p:cNvSpPr>
              <p:nvPr/>
            </p:nvSpPr>
            <p:spPr bwMode="auto">
              <a:xfrm flipH="1" flipV="1">
                <a:off x="919" y="1896"/>
                <a:ext cx="817" cy="217"/>
              </a:xfrm>
              <a:prstGeom prst="rtTriangle">
                <a:avLst/>
              </a:prstGeom>
              <a:solidFill>
                <a:schemeClr val="bg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grpSp>
        <p:grpSp>
          <p:nvGrpSpPr>
            <p:cNvPr id="27" name="Group 23"/>
            <p:cNvGrpSpPr>
              <a:grpSpLocks/>
            </p:cNvGrpSpPr>
            <p:nvPr/>
          </p:nvGrpSpPr>
          <p:grpSpPr bwMode="auto">
            <a:xfrm>
              <a:off x="572325" y="3676289"/>
              <a:ext cx="2154237" cy="285750"/>
              <a:chOff x="908" y="2416"/>
              <a:chExt cx="1635" cy="217"/>
            </a:xfrm>
          </p:grpSpPr>
          <p:sp>
            <p:nvSpPr>
              <p:cNvPr id="49" name="Rectangle 24"/>
              <p:cNvSpPr>
                <a:spLocks noChangeArrowheads="1"/>
              </p:cNvSpPr>
              <p:nvPr/>
            </p:nvSpPr>
            <p:spPr bwMode="auto">
              <a:xfrm flipV="1">
                <a:off x="1723" y="2416"/>
                <a:ext cx="820" cy="216"/>
              </a:xfrm>
              <a:prstGeom prst="rect">
                <a:avLst/>
              </a:prstGeom>
              <a:solidFill>
                <a:schemeClr val="bg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sp>
            <p:nvSpPr>
              <p:cNvPr id="50" name="AutoShape 25"/>
              <p:cNvSpPr>
                <a:spLocks noChangeArrowheads="1"/>
              </p:cNvSpPr>
              <p:nvPr/>
            </p:nvSpPr>
            <p:spPr bwMode="auto">
              <a:xfrm flipH="1" flipV="1">
                <a:off x="908" y="2416"/>
                <a:ext cx="817" cy="217"/>
              </a:xfrm>
              <a:prstGeom prst="rtTriangle">
                <a:avLst/>
              </a:prstGeom>
              <a:solidFill>
                <a:schemeClr val="bg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grpSp>
        <p:grpSp>
          <p:nvGrpSpPr>
            <p:cNvPr id="28" name="Group 26"/>
            <p:cNvGrpSpPr>
              <a:grpSpLocks/>
            </p:cNvGrpSpPr>
            <p:nvPr/>
          </p:nvGrpSpPr>
          <p:grpSpPr bwMode="auto">
            <a:xfrm>
              <a:off x="581850" y="4362089"/>
              <a:ext cx="2144712" cy="285750"/>
              <a:chOff x="916" y="2937"/>
              <a:chExt cx="1627" cy="217"/>
            </a:xfrm>
          </p:grpSpPr>
          <p:sp>
            <p:nvSpPr>
              <p:cNvPr id="47" name="Rectangle 27"/>
              <p:cNvSpPr>
                <a:spLocks noChangeArrowheads="1"/>
              </p:cNvSpPr>
              <p:nvPr/>
            </p:nvSpPr>
            <p:spPr bwMode="auto">
              <a:xfrm flipV="1">
                <a:off x="1727" y="2937"/>
                <a:ext cx="816" cy="216"/>
              </a:xfrm>
              <a:prstGeom prst="rect">
                <a:avLst/>
              </a:prstGeom>
              <a:solidFill>
                <a:schemeClr val="bg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sp>
            <p:nvSpPr>
              <p:cNvPr id="48" name="AutoShape 28"/>
              <p:cNvSpPr>
                <a:spLocks noChangeArrowheads="1"/>
              </p:cNvSpPr>
              <p:nvPr/>
            </p:nvSpPr>
            <p:spPr bwMode="auto">
              <a:xfrm flipH="1" flipV="1">
                <a:off x="916" y="2937"/>
                <a:ext cx="813" cy="217"/>
              </a:xfrm>
              <a:prstGeom prst="rtTriangle">
                <a:avLst/>
              </a:prstGeom>
              <a:solidFill>
                <a:schemeClr val="bg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grpSp>
        <p:sp>
          <p:nvSpPr>
            <p:cNvPr id="29" name="Rectangle 29"/>
            <p:cNvSpPr>
              <a:spLocks noChangeArrowheads="1"/>
            </p:cNvSpPr>
            <p:nvPr/>
          </p:nvSpPr>
          <p:spPr bwMode="auto">
            <a:xfrm flipV="1">
              <a:off x="583437" y="5051064"/>
              <a:ext cx="2143125" cy="284163"/>
            </a:xfrm>
            <a:prstGeom prst="rect">
              <a:avLst/>
            </a:prstGeom>
            <a:solidFill>
              <a:schemeClr val="bg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sp>
          <p:nvSpPr>
            <p:cNvPr id="30" name="Rectangle 30"/>
            <p:cNvSpPr>
              <a:spLocks noChangeArrowheads="1"/>
            </p:cNvSpPr>
            <p:nvPr/>
          </p:nvSpPr>
          <p:spPr bwMode="auto">
            <a:xfrm>
              <a:off x="586612" y="5336814"/>
              <a:ext cx="2139950" cy="366713"/>
            </a:xfrm>
            <a:prstGeom prst="rect">
              <a:avLst/>
            </a:prstGeom>
            <a:solidFill>
              <a:srgbClr val="66CCFF"/>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rPr>
                <a:t>010111010100100001</a:t>
              </a:r>
            </a:p>
          </p:txBody>
        </p:sp>
        <p:sp>
          <p:nvSpPr>
            <p:cNvPr id="31" name="Rectangle 31"/>
            <p:cNvSpPr>
              <a:spLocks noChangeArrowheads="1"/>
            </p:cNvSpPr>
            <p:nvPr/>
          </p:nvSpPr>
          <p:spPr bwMode="auto">
            <a:xfrm>
              <a:off x="1653412" y="2147527"/>
              <a:ext cx="1073150" cy="314325"/>
            </a:xfrm>
            <a:prstGeom prst="rect">
              <a:avLst/>
            </a:prstGeom>
            <a:solidFill>
              <a:srgbClr val="66CCFF"/>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rPr>
                <a:t>Dados </a:t>
              </a:r>
              <a:endParaRPr lang="zh-CN" altLang="en-US" sz="1600" dirty="0">
                <a:latin typeface="+mn-lt"/>
                <a:ea typeface="+mn-ea"/>
              </a:endParaRPr>
            </a:p>
          </p:txBody>
        </p:sp>
        <p:grpSp>
          <p:nvGrpSpPr>
            <p:cNvPr id="32" name="Group 32"/>
            <p:cNvGrpSpPr>
              <a:grpSpLocks/>
            </p:cNvGrpSpPr>
            <p:nvPr/>
          </p:nvGrpSpPr>
          <p:grpSpPr bwMode="auto">
            <a:xfrm>
              <a:off x="583437" y="2639652"/>
              <a:ext cx="2143125" cy="344487"/>
              <a:chOff x="1463" y="2079"/>
              <a:chExt cx="1047" cy="184"/>
            </a:xfrm>
          </p:grpSpPr>
          <p:sp>
            <p:nvSpPr>
              <p:cNvPr id="45" name="Rectangle 33"/>
              <p:cNvSpPr>
                <a:spLocks noChangeArrowheads="1"/>
              </p:cNvSpPr>
              <p:nvPr/>
            </p:nvSpPr>
            <p:spPr bwMode="auto">
              <a:xfrm>
                <a:off x="1987" y="2079"/>
                <a:ext cx="523" cy="184"/>
              </a:xfrm>
              <a:prstGeom prst="rect">
                <a:avLst/>
              </a:prstGeom>
              <a:solidFill>
                <a:srgbClr val="66CCFF"/>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rPr>
                  <a:t>Dados</a:t>
                </a:r>
                <a:endParaRPr lang="zh-CN" altLang="en-US" sz="1600" dirty="0">
                  <a:latin typeface="+mn-lt"/>
                  <a:ea typeface="+mn-ea"/>
                </a:endParaRPr>
              </a:p>
            </p:txBody>
          </p:sp>
          <p:sp>
            <p:nvSpPr>
              <p:cNvPr id="46" name="Rectangle 34"/>
              <p:cNvSpPr>
                <a:spLocks noChangeArrowheads="1"/>
              </p:cNvSpPr>
              <p:nvPr/>
            </p:nvSpPr>
            <p:spPr bwMode="auto">
              <a:xfrm>
                <a:off x="1463" y="2079"/>
                <a:ext cx="524" cy="184"/>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300" dirty="0" err="1">
                    <a:latin typeface="+mn-lt"/>
                    <a:ea typeface="+mn-ea"/>
                  </a:rPr>
                  <a:t>Cabeçalho</a:t>
                </a:r>
                <a:r>
                  <a:rPr lang="en-US" altLang="zh-CN" sz="1300" dirty="0">
                    <a:latin typeface="+mn-lt"/>
                    <a:ea typeface="+mn-ea"/>
                  </a:rPr>
                  <a:t> </a:t>
                </a:r>
              </a:p>
              <a:p>
                <a:pPr algn="ctr" fontAlgn="base"/>
                <a:r>
                  <a:rPr lang="en-US" altLang="zh-CN" sz="1300" dirty="0">
                    <a:latin typeface="+mn-lt"/>
                  </a:rPr>
                  <a:t>TCP</a:t>
                </a:r>
                <a:endParaRPr lang="zh-CN" altLang="en-US" sz="1300" dirty="0">
                  <a:latin typeface="+mn-lt"/>
                  <a:ea typeface="+mn-ea"/>
                </a:endParaRPr>
              </a:p>
            </p:txBody>
          </p:sp>
        </p:grpSp>
        <p:grpSp>
          <p:nvGrpSpPr>
            <p:cNvPr id="33" name="Group 35"/>
            <p:cNvGrpSpPr>
              <a:grpSpLocks/>
            </p:cNvGrpSpPr>
            <p:nvPr/>
          </p:nvGrpSpPr>
          <p:grpSpPr bwMode="auto">
            <a:xfrm>
              <a:off x="583437" y="3279414"/>
              <a:ext cx="2143125" cy="395288"/>
              <a:chOff x="1463" y="2396"/>
              <a:chExt cx="1047" cy="184"/>
            </a:xfrm>
          </p:grpSpPr>
          <p:sp>
            <p:nvSpPr>
              <p:cNvPr id="43" name="Rectangle 36"/>
              <p:cNvSpPr>
                <a:spLocks noChangeArrowheads="1"/>
              </p:cNvSpPr>
              <p:nvPr/>
            </p:nvSpPr>
            <p:spPr bwMode="auto">
              <a:xfrm>
                <a:off x="1987" y="2396"/>
                <a:ext cx="523" cy="184"/>
              </a:xfrm>
              <a:prstGeom prst="rect">
                <a:avLst/>
              </a:prstGeom>
              <a:solidFill>
                <a:srgbClr val="66CCFF"/>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rPr>
                  <a:t>Dados</a:t>
                </a:r>
                <a:endParaRPr lang="zh-CN" altLang="en-US" sz="1600" dirty="0">
                  <a:latin typeface="+mn-lt"/>
                  <a:ea typeface="+mn-ea"/>
                </a:endParaRPr>
              </a:p>
            </p:txBody>
          </p:sp>
          <p:sp>
            <p:nvSpPr>
              <p:cNvPr id="44" name="Rectangle 37"/>
              <p:cNvSpPr>
                <a:spLocks noChangeArrowheads="1"/>
              </p:cNvSpPr>
              <p:nvPr/>
            </p:nvSpPr>
            <p:spPr bwMode="auto">
              <a:xfrm>
                <a:off x="1463" y="2396"/>
                <a:ext cx="524" cy="184"/>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300" dirty="0" err="1">
                    <a:latin typeface="+mn-lt"/>
                  </a:rPr>
                  <a:t>Cabeçalho</a:t>
                </a:r>
                <a:r>
                  <a:rPr lang="en-US" altLang="zh-CN" sz="1300" dirty="0">
                    <a:latin typeface="+mn-lt"/>
                  </a:rPr>
                  <a:t> </a:t>
                </a:r>
              </a:p>
              <a:p>
                <a:pPr algn="ctr" fontAlgn="base"/>
                <a:r>
                  <a:rPr lang="en-US" altLang="zh-CN" sz="1300" dirty="0">
                    <a:latin typeface="+mn-lt"/>
                    <a:ea typeface="+mn-ea"/>
                  </a:rPr>
                  <a:t>IP</a:t>
                </a:r>
                <a:endParaRPr lang="zh-CN" altLang="en-US" sz="1300" dirty="0">
                  <a:latin typeface="+mn-lt"/>
                </a:endParaRPr>
              </a:p>
            </p:txBody>
          </p:sp>
        </p:grpSp>
        <p:grpSp>
          <p:nvGrpSpPr>
            <p:cNvPr id="34" name="Group 38"/>
            <p:cNvGrpSpPr>
              <a:grpSpLocks/>
            </p:cNvGrpSpPr>
            <p:nvPr/>
          </p:nvGrpSpPr>
          <p:grpSpPr bwMode="auto">
            <a:xfrm>
              <a:off x="599312" y="3958864"/>
              <a:ext cx="2566988" cy="412750"/>
              <a:chOff x="871" y="3022"/>
              <a:chExt cx="1948" cy="313"/>
            </a:xfrm>
          </p:grpSpPr>
          <p:sp>
            <p:nvSpPr>
              <p:cNvPr id="40" name="Rectangle 39"/>
              <p:cNvSpPr>
                <a:spLocks noChangeArrowheads="1"/>
              </p:cNvSpPr>
              <p:nvPr/>
            </p:nvSpPr>
            <p:spPr bwMode="auto">
              <a:xfrm>
                <a:off x="2473" y="3022"/>
                <a:ext cx="346" cy="313"/>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rPr>
                  <a:t>FCS</a:t>
                </a:r>
              </a:p>
            </p:txBody>
          </p:sp>
          <p:sp>
            <p:nvSpPr>
              <p:cNvPr id="41" name="Rectangle 40"/>
              <p:cNvSpPr>
                <a:spLocks noChangeArrowheads="1"/>
              </p:cNvSpPr>
              <p:nvPr/>
            </p:nvSpPr>
            <p:spPr bwMode="auto">
              <a:xfrm>
                <a:off x="1632" y="3022"/>
                <a:ext cx="853" cy="312"/>
              </a:xfrm>
              <a:prstGeom prst="rect">
                <a:avLst/>
              </a:prstGeom>
              <a:solidFill>
                <a:srgbClr val="66CCFF"/>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rPr>
                  <a:t>Dados</a:t>
                </a:r>
                <a:endParaRPr lang="zh-CN" altLang="en-US" sz="1600" dirty="0">
                  <a:latin typeface="+mn-lt"/>
                  <a:ea typeface="+mn-ea"/>
                </a:endParaRPr>
              </a:p>
            </p:txBody>
          </p:sp>
          <p:sp>
            <p:nvSpPr>
              <p:cNvPr id="42" name="Rectangle 41"/>
              <p:cNvSpPr>
                <a:spLocks noChangeArrowheads="1"/>
              </p:cNvSpPr>
              <p:nvPr/>
            </p:nvSpPr>
            <p:spPr bwMode="auto">
              <a:xfrm>
                <a:off x="871" y="3022"/>
                <a:ext cx="817" cy="312"/>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300" dirty="0" err="1">
                    <a:latin typeface="+mn-lt"/>
                  </a:rPr>
                  <a:t>Cabeçalho</a:t>
                </a:r>
                <a:r>
                  <a:rPr lang="en-US" altLang="zh-CN" sz="1300" dirty="0">
                    <a:latin typeface="+mn-lt"/>
                  </a:rPr>
                  <a:t> </a:t>
                </a:r>
              </a:p>
              <a:p>
                <a:pPr algn="ctr" fontAlgn="base"/>
                <a:r>
                  <a:rPr lang="en-US" altLang="zh-CN" sz="1300" dirty="0">
                    <a:latin typeface="+mn-lt"/>
                    <a:ea typeface="+mn-ea"/>
                  </a:rPr>
                  <a:t>LLC</a:t>
                </a:r>
                <a:endParaRPr lang="zh-CN" altLang="en-US" sz="1300" dirty="0">
                  <a:latin typeface="+mn-lt"/>
                </a:endParaRPr>
              </a:p>
            </p:txBody>
          </p:sp>
        </p:grpSp>
        <p:grpSp>
          <p:nvGrpSpPr>
            <p:cNvPr id="35" name="Group 42"/>
            <p:cNvGrpSpPr>
              <a:grpSpLocks/>
            </p:cNvGrpSpPr>
            <p:nvPr/>
          </p:nvGrpSpPr>
          <p:grpSpPr bwMode="auto">
            <a:xfrm>
              <a:off x="599312" y="4646252"/>
              <a:ext cx="2566988" cy="412750"/>
              <a:chOff x="871" y="3022"/>
              <a:chExt cx="1948" cy="313"/>
            </a:xfrm>
          </p:grpSpPr>
          <p:sp>
            <p:nvSpPr>
              <p:cNvPr id="37" name="Rectangle 43"/>
              <p:cNvSpPr>
                <a:spLocks noChangeArrowheads="1"/>
              </p:cNvSpPr>
              <p:nvPr/>
            </p:nvSpPr>
            <p:spPr bwMode="auto">
              <a:xfrm>
                <a:off x="2473" y="3022"/>
                <a:ext cx="346" cy="313"/>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rPr>
                  <a:t>FCS</a:t>
                </a:r>
              </a:p>
            </p:txBody>
          </p:sp>
          <p:sp>
            <p:nvSpPr>
              <p:cNvPr id="38" name="Rectangle 44"/>
              <p:cNvSpPr>
                <a:spLocks noChangeArrowheads="1"/>
              </p:cNvSpPr>
              <p:nvPr/>
            </p:nvSpPr>
            <p:spPr bwMode="auto">
              <a:xfrm>
                <a:off x="1632" y="3022"/>
                <a:ext cx="853" cy="312"/>
              </a:xfrm>
              <a:prstGeom prst="rect">
                <a:avLst/>
              </a:prstGeom>
              <a:solidFill>
                <a:srgbClr val="66CCFF"/>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rPr>
                  <a:t>Dados</a:t>
                </a:r>
                <a:endParaRPr lang="zh-CN" altLang="en-US" sz="1600" dirty="0">
                  <a:latin typeface="+mn-lt"/>
                  <a:ea typeface="+mn-ea"/>
                </a:endParaRPr>
              </a:p>
            </p:txBody>
          </p:sp>
          <p:sp>
            <p:nvSpPr>
              <p:cNvPr id="39" name="Rectangle 45"/>
              <p:cNvSpPr>
                <a:spLocks noChangeArrowheads="1"/>
              </p:cNvSpPr>
              <p:nvPr/>
            </p:nvSpPr>
            <p:spPr bwMode="auto">
              <a:xfrm>
                <a:off x="871" y="3022"/>
                <a:ext cx="817" cy="312"/>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300" dirty="0" err="1">
                    <a:latin typeface="+mn-lt"/>
                  </a:rPr>
                  <a:t>Cabeçalho</a:t>
                </a:r>
                <a:r>
                  <a:rPr lang="en-US" altLang="zh-CN" sz="1300" dirty="0">
                    <a:latin typeface="+mn-lt"/>
                  </a:rPr>
                  <a:t> </a:t>
                </a:r>
              </a:p>
              <a:p>
                <a:pPr algn="ctr" fontAlgn="base"/>
                <a:r>
                  <a:rPr lang="en-US" altLang="zh-CN" sz="1300" dirty="0">
                    <a:latin typeface="+mn-lt"/>
                    <a:ea typeface="+mn-ea"/>
                  </a:rPr>
                  <a:t>MAC</a:t>
                </a:r>
                <a:endParaRPr lang="zh-CN" altLang="en-US" sz="1300" dirty="0">
                  <a:latin typeface="+mn-lt"/>
                </a:endParaRPr>
              </a:p>
            </p:txBody>
          </p:sp>
        </p:grpSp>
        <p:sp>
          <p:nvSpPr>
            <p:cNvPr id="36" name="Text Box 46"/>
            <p:cNvSpPr txBox="1">
              <a:spLocks noChangeArrowheads="1"/>
            </p:cNvSpPr>
            <p:nvPr/>
          </p:nvSpPr>
          <p:spPr bwMode="auto">
            <a:xfrm>
              <a:off x="1108640" y="1373755"/>
              <a:ext cx="8194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rPr>
                <a:t>Host A</a:t>
              </a:r>
            </a:p>
          </p:txBody>
        </p:sp>
      </p:grpSp>
      <p:sp>
        <p:nvSpPr>
          <p:cNvPr id="55" name="Line 30"/>
          <p:cNvSpPr>
            <a:spLocks noChangeShapeType="1"/>
          </p:cNvSpPr>
          <p:nvPr/>
        </p:nvSpPr>
        <p:spPr bwMode="auto">
          <a:xfrm>
            <a:off x="5953760" y="5583753"/>
            <a:ext cx="1747849" cy="3499"/>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1400">
              <a:ea typeface="+mn-ea"/>
            </a:endParaRPr>
          </a:p>
        </p:txBody>
      </p:sp>
      <p:grpSp>
        <p:nvGrpSpPr>
          <p:cNvPr id="56" name="组合 55"/>
          <p:cNvGrpSpPr/>
          <p:nvPr/>
        </p:nvGrpSpPr>
        <p:grpSpPr>
          <a:xfrm>
            <a:off x="1650026" y="2295445"/>
            <a:ext cx="1327150" cy="3219913"/>
            <a:chOff x="2167042" y="1903630"/>
            <a:chExt cx="1327150" cy="3537162"/>
          </a:xfrm>
        </p:grpSpPr>
        <p:sp>
          <p:nvSpPr>
            <p:cNvPr id="57" name="Line 9"/>
            <p:cNvSpPr>
              <a:spLocks noChangeShapeType="1"/>
            </p:cNvSpPr>
            <p:nvPr/>
          </p:nvSpPr>
          <p:spPr bwMode="auto">
            <a:xfrm>
              <a:off x="2560742" y="2778555"/>
              <a:ext cx="0" cy="3905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 name="Line 10"/>
            <p:cNvSpPr>
              <a:spLocks noChangeShapeType="1"/>
            </p:cNvSpPr>
            <p:nvPr/>
          </p:nvSpPr>
          <p:spPr bwMode="auto">
            <a:xfrm>
              <a:off x="2560742" y="3608817"/>
              <a:ext cx="0" cy="4984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 name="Line 11"/>
            <p:cNvSpPr>
              <a:spLocks noChangeShapeType="1"/>
            </p:cNvSpPr>
            <p:nvPr/>
          </p:nvSpPr>
          <p:spPr bwMode="auto">
            <a:xfrm>
              <a:off x="2560742" y="4539092"/>
              <a:ext cx="0" cy="4968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 name="AutoShape 12"/>
            <p:cNvSpPr>
              <a:spLocks noChangeArrowheads="1"/>
            </p:cNvSpPr>
            <p:nvPr/>
          </p:nvSpPr>
          <p:spPr bwMode="auto">
            <a:xfrm>
              <a:off x="2178154" y="5042330"/>
              <a:ext cx="1316038" cy="398462"/>
            </a:xfrm>
            <a:prstGeom prst="homePlate">
              <a:avLst>
                <a:gd name="adj" fmla="val 82570"/>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fontAlgn="base"/>
              <a:r>
                <a:rPr lang="en-US" altLang="zh-CN" sz="1600" dirty="0">
                  <a:latin typeface="+mn-lt"/>
                  <a:ea typeface="+mn-ea"/>
                </a:rPr>
                <a:t>Físico</a:t>
              </a:r>
              <a:endParaRPr lang="zh-CN" altLang="en-US" sz="1600" dirty="0">
                <a:latin typeface="+mn-lt"/>
                <a:ea typeface="+mn-ea"/>
              </a:endParaRPr>
            </a:p>
          </p:txBody>
        </p:sp>
        <p:sp>
          <p:nvSpPr>
            <p:cNvPr id="61" name="AutoShape 13"/>
            <p:cNvSpPr>
              <a:spLocks noChangeArrowheads="1"/>
            </p:cNvSpPr>
            <p:nvPr/>
          </p:nvSpPr>
          <p:spPr bwMode="auto">
            <a:xfrm>
              <a:off x="2167042" y="2303892"/>
              <a:ext cx="1316037" cy="517525"/>
            </a:xfrm>
            <a:prstGeom prst="homePlate">
              <a:avLst>
                <a:gd name="adj" fmla="val 63574"/>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fontAlgn="base"/>
              <a:r>
                <a:rPr lang="en-US" altLang="zh-CN" sz="1600" dirty="0">
                  <a:latin typeface="+mn-lt"/>
                  <a:ea typeface="+mn-ea"/>
                </a:rPr>
                <a:t>Transporte</a:t>
              </a:r>
              <a:endParaRPr lang="zh-CN" altLang="en-US" sz="1600" dirty="0">
                <a:latin typeface="+mn-lt"/>
                <a:ea typeface="+mn-ea"/>
              </a:endParaRPr>
            </a:p>
          </p:txBody>
        </p:sp>
        <p:sp>
          <p:nvSpPr>
            <p:cNvPr id="62" name="AutoShape 14"/>
            <p:cNvSpPr>
              <a:spLocks noChangeArrowheads="1"/>
            </p:cNvSpPr>
            <p:nvPr/>
          </p:nvSpPr>
          <p:spPr bwMode="auto">
            <a:xfrm>
              <a:off x="2178154" y="3157967"/>
              <a:ext cx="1316038" cy="517525"/>
            </a:xfrm>
            <a:prstGeom prst="homePlate">
              <a:avLst>
                <a:gd name="adj" fmla="val 63574"/>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fontAlgn="base"/>
              <a:r>
                <a:rPr lang="en-US" altLang="zh-CN" sz="1600" dirty="0">
                  <a:latin typeface="+mn-lt"/>
                  <a:ea typeface="+mn-ea"/>
                </a:rPr>
                <a:t>Rede</a:t>
              </a:r>
              <a:endParaRPr lang="zh-CN" altLang="en-US" sz="1600" dirty="0">
                <a:latin typeface="+mn-lt"/>
                <a:ea typeface="+mn-ea"/>
              </a:endParaRPr>
            </a:p>
          </p:txBody>
        </p:sp>
        <p:sp>
          <p:nvSpPr>
            <p:cNvPr id="63" name="AutoShape 15"/>
            <p:cNvSpPr>
              <a:spLocks noChangeArrowheads="1"/>
            </p:cNvSpPr>
            <p:nvPr/>
          </p:nvSpPr>
          <p:spPr bwMode="auto">
            <a:xfrm>
              <a:off x="2168629" y="4112055"/>
              <a:ext cx="1316038" cy="517525"/>
            </a:xfrm>
            <a:prstGeom prst="homePlate">
              <a:avLst>
                <a:gd name="adj" fmla="val 63574"/>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fontAlgn="base"/>
              <a:r>
                <a:rPr lang="en-US" altLang="zh-CN" sz="1600" dirty="0">
                  <a:latin typeface="+mn-lt"/>
                  <a:ea typeface="+mn-ea"/>
                </a:rPr>
                <a:t>Enlace de </a:t>
              </a:r>
            </a:p>
            <a:p>
              <a:pPr fontAlgn="base"/>
              <a:r>
                <a:rPr lang="en-US" altLang="zh-CN" sz="1600" dirty="0">
                  <a:latin typeface="+mn-lt"/>
                  <a:ea typeface="+mn-ea"/>
                </a:rPr>
                <a:t>Dados</a:t>
              </a:r>
              <a:endParaRPr lang="zh-CN" altLang="en-US" sz="1600" dirty="0">
                <a:latin typeface="+mn-lt"/>
                <a:ea typeface="+mn-ea"/>
              </a:endParaRPr>
            </a:p>
          </p:txBody>
        </p:sp>
        <p:sp>
          <p:nvSpPr>
            <p:cNvPr id="64" name="Rectangle 16"/>
            <p:cNvSpPr>
              <a:spLocks noChangeArrowheads="1"/>
            </p:cNvSpPr>
            <p:nvPr/>
          </p:nvSpPr>
          <p:spPr bwMode="auto">
            <a:xfrm>
              <a:off x="2167042" y="1903630"/>
              <a:ext cx="1251272" cy="398674"/>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fontAlgn="base"/>
              <a:r>
                <a:rPr lang="en-US" altLang="zh-CN" sz="1600" dirty="0">
                  <a:latin typeface="+mn-lt"/>
                  <a:ea typeface="+mn-ea"/>
                </a:rPr>
                <a:t>Aplicativo</a:t>
              </a:r>
              <a:endParaRPr lang="zh-CN" altLang="en-US" sz="1600" dirty="0">
                <a:latin typeface="+mn-lt"/>
                <a:ea typeface="+mn-ea"/>
              </a:endParaRPr>
            </a:p>
          </p:txBody>
        </p:sp>
      </p:grpSp>
      <p:grpSp>
        <p:nvGrpSpPr>
          <p:cNvPr id="65" name="组合 64"/>
          <p:cNvGrpSpPr/>
          <p:nvPr/>
        </p:nvGrpSpPr>
        <p:grpSpPr>
          <a:xfrm>
            <a:off x="499538" y="1705537"/>
            <a:ext cx="1111202" cy="3900242"/>
            <a:chOff x="3681541" y="1330755"/>
            <a:chExt cx="1111202" cy="4134876"/>
          </a:xfrm>
        </p:grpSpPr>
        <p:sp>
          <p:nvSpPr>
            <p:cNvPr id="66" name="Text Box 5"/>
            <p:cNvSpPr txBox="1">
              <a:spLocks noChangeArrowheads="1"/>
            </p:cNvSpPr>
            <p:nvPr/>
          </p:nvSpPr>
          <p:spPr bwMode="auto">
            <a:xfrm>
              <a:off x="3681541" y="2395966"/>
              <a:ext cx="1111202" cy="391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b="1" dirty="0">
                  <a:solidFill>
                    <a:srgbClr val="C00000"/>
                  </a:solidFill>
                  <a:latin typeface="+mn-lt"/>
                </a:rPr>
                <a:t>Segmento</a:t>
              </a:r>
            </a:p>
          </p:txBody>
        </p:sp>
        <p:sp>
          <p:nvSpPr>
            <p:cNvPr id="67" name="Text Box 6"/>
            <p:cNvSpPr txBox="1">
              <a:spLocks noChangeArrowheads="1"/>
            </p:cNvSpPr>
            <p:nvPr/>
          </p:nvSpPr>
          <p:spPr bwMode="auto">
            <a:xfrm>
              <a:off x="3800147" y="3297667"/>
              <a:ext cx="877163" cy="391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b="1" dirty="0">
                  <a:solidFill>
                    <a:srgbClr val="C00000"/>
                  </a:solidFill>
                  <a:latin typeface="+mn-lt"/>
                </a:rPr>
                <a:t>Pacote</a:t>
              </a:r>
            </a:p>
          </p:txBody>
        </p:sp>
        <p:sp>
          <p:nvSpPr>
            <p:cNvPr id="68" name="Text Box 7"/>
            <p:cNvSpPr txBox="1">
              <a:spLocks noChangeArrowheads="1"/>
            </p:cNvSpPr>
            <p:nvPr/>
          </p:nvSpPr>
          <p:spPr bwMode="auto">
            <a:xfrm>
              <a:off x="3809796" y="4181905"/>
              <a:ext cx="851515" cy="391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b="1">
                  <a:solidFill>
                    <a:srgbClr val="C00000"/>
                  </a:solidFill>
                  <a:latin typeface="+mn-lt"/>
                </a:rPr>
                <a:t>Quadro</a:t>
              </a:r>
            </a:p>
          </p:txBody>
        </p:sp>
        <p:sp>
          <p:nvSpPr>
            <p:cNvPr id="69" name="Text Box 8"/>
            <p:cNvSpPr txBox="1">
              <a:spLocks noChangeArrowheads="1"/>
            </p:cNvSpPr>
            <p:nvPr/>
          </p:nvSpPr>
          <p:spPr bwMode="auto">
            <a:xfrm>
              <a:off x="4005332" y="5074080"/>
              <a:ext cx="466794" cy="391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b="1">
                  <a:solidFill>
                    <a:srgbClr val="C00000"/>
                  </a:solidFill>
                  <a:latin typeface="+mn-lt"/>
                </a:rPr>
                <a:t>Bits</a:t>
              </a:r>
            </a:p>
          </p:txBody>
        </p:sp>
        <p:sp>
          <p:nvSpPr>
            <p:cNvPr id="70" name="Text Box 47"/>
            <p:cNvSpPr txBox="1">
              <a:spLocks noChangeArrowheads="1"/>
            </p:cNvSpPr>
            <p:nvPr/>
          </p:nvSpPr>
          <p:spPr bwMode="auto">
            <a:xfrm>
              <a:off x="3871884" y="1330755"/>
              <a:ext cx="651140" cy="391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b="1" dirty="0">
                  <a:solidFill>
                    <a:srgbClr val="C00000"/>
                  </a:solidFill>
                  <a:latin typeface="+mn-lt"/>
                </a:rPr>
                <a:t>PDU</a:t>
              </a:r>
            </a:p>
          </p:txBody>
        </p:sp>
      </p:grpSp>
      <p:sp>
        <p:nvSpPr>
          <p:cNvPr id="71" name="Line 30"/>
          <p:cNvSpPr>
            <a:spLocks noChangeShapeType="1"/>
          </p:cNvSpPr>
          <p:nvPr/>
        </p:nvSpPr>
        <p:spPr bwMode="auto">
          <a:xfrm flipH="1">
            <a:off x="5850330" y="2369340"/>
            <a:ext cx="8597" cy="3027832"/>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1400">
              <a:ea typeface="+mn-ea"/>
            </a:endParaRPr>
          </a:p>
        </p:txBody>
      </p:sp>
      <p:sp>
        <p:nvSpPr>
          <p:cNvPr id="72" name="Line 30"/>
          <p:cNvSpPr>
            <a:spLocks noChangeShapeType="1"/>
          </p:cNvSpPr>
          <p:nvPr/>
        </p:nvSpPr>
        <p:spPr bwMode="auto">
          <a:xfrm flipH="1" flipV="1">
            <a:off x="7701610" y="2409665"/>
            <a:ext cx="0" cy="29918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1400">
              <a:ea typeface="+mn-ea"/>
            </a:endParaRPr>
          </a:p>
        </p:txBody>
      </p:sp>
      <p:sp>
        <p:nvSpPr>
          <p:cNvPr id="75" name="文本框 74"/>
          <p:cNvSpPr txBox="1"/>
          <p:nvPr/>
        </p:nvSpPr>
        <p:spPr>
          <a:xfrm>
            <a:off x="6273694" y="5215794"/>
            <a:ext cx="1115257" cy="307777"/>
          </a:xfrm>
          <a:prstGeom prst="rect">
            <a:avLst/>
          </a:prstGeom>
          <a:noFill/>
        </p:spPr>
        <p:txBody>
          <a:bodyPr wrap="square" rtlCol="0">
            <a:spAutoFit/>
          </a:bodyPr>
          <a:lstStyle/>
          <a:p>
            <a:r>
              <a:rPr lang="en-US" altLang="zh-CN" sz="1400" dirty="0"/>
              <a:t>Transporte</a:t>
            </a:r>
            <a:endParaRPr lang="zh-CN" altLang="en-US" sz="1400" dirty="0"/>
          </a:p>
        </p:txBody>
      </p:sp>
      <p:pic>
        <p:nvPicPr>
          <p:cNvPr id="76" name="图片 75"/>
          <p:cNvPicPr>
            <a:picLocks noChangeAspect="1"/>
          </p:cNvPicPr>
          <p:nvPr/>
        </p:nvPicPr>
        <p:blipFill>
          <a:blip r:embed="rId3" cstate="print"/>
          <a:stretch>
            <a:fillRect/>
          </a:stretch>
        </p:blipFill>
        <p:spPr>
          <a:xfrm>
            <a:off x="4516783" y="1307277"/>
            <a:ext cx="605144" cy="468986"/>
          </a:xfrm>
          <a:prstGeom prst="rect">
            <a:avLst/>
          </a:prstGeom>
        </p:spPr>
      </p:pic>
      <p:pic>
        <p:nvPicPr>
          <p:cNvPr id="77" name="图片 76"/>
          <p:cNvPicPr>
            <a:picLocks noChangeAspect="1"/>
          </p:cNvPicPr>
          <p:nvPr/>
        </p:nvPicPr>
        <p:blipFill>
          <a:blip r:embed="rId3" cstate="print"/>
          <a:stretch>
            <a:fillRect/>
          </a:stretch>
        </p:blipFill>
        <p:spPr>
          <a:xfrm>
            <a:off x="8802080" y="1307277"/>
            <a:ext cx="605144" cy="468986"/>
          </a:xfrm>
          <a:prstGeom prst="rect">
            <a:avLst/>
          </a:prstGeom>
        </p:spPr>
      </p:pic>
      <p:sp>
        <p:nvSpPr>
          <p:cNvPr id="78" name="文本框 77"/>
          <p:cNvSpPr txBox="1"/>
          <p:nvPr/>
        </p:nvSpPr>
        <p:spPr>
          <a:xfrm rot="5400000">
            <a:off x="5145050" y="3810653"/>
            <a:ext cx="1849902" cy="307777"/>
          </a:xfrm>
          <a:prstGeom prst="rect">
            <a:avLst/>
          </a:prstGeom>
          <a:noFill/>
        </p:spPr>
        <p:txBody>
          <a:bodyPr wrap="square" rtlCol="0">
            <a:spAutoFit/>
          </a:bodyPr>
          <a:lstStyle/>
          <a:p>
            <a:r>
              <a:rPr lang="en-US" altLang="zh-CN" sz="1400" dirty="0"/>
              <a:t>Encapsulamento</a:t>
            </a:r>
            <a:endParaRPr lang="zh-CN" altLang="en-US" sz="1400" dirty="0"/>
          </a:p>
        </p:txBody>
      </p:sp>
      <p:sp>
        <p:nvSpPr>
          <p:cNvPr id="79" name="文本框 78"/>
          <p:cNvSpPr txBox="1"/>
          <p:nvPr/>
        </p:nvSpPr>
        <p:spPr>
          <a:xfrm rot="5400000">
            <a:off x="6745165" y="3609829"/>
            <a:ext cx="1612942" cy="307777"/>
          </a:xfrm>
          <a:prstGeom prst="rect">
            <a:avLst/>
          </a:prstGeom>
          <a:noFill/>
        </p:spPr>
        <p:txBody>
          <a:bodyPr wrap="none" rtlCol="0">
            <a:spAutoFit/>
          </a:bodyPr>
          <a:lstStyle/>
          <a:p>
            <a:r>
              <a:rPr lang="en-US" altLang="zh-CN" sz="1400" dirty="0"/>
              <a:t>Desencapsulamento</a:t>
            </a:r>
            <a:endParaRPr lang="zh-CN" altLang="en-US" sz="1400" dirty="0"/>
          </a:p>
        </p:txBody>
      </p:sp>
    </p:spTree>
    <p:extLst>
      <p:ext uri="{BB962C8B-B14F-4D97-AF65-F5344CB8AC3E}">
        <p14:creationId xmlns:p14="http://schemas.microsoft.com/office/powerpoint/2010/main" val="1092814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834486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 </a:t>
            </a:r>
            <a:r>
              <a:rPr lang="en-US" altLang="zh-CN" dirty="0" err="1"/>
              <a:t>Função</a:t>
            </a:r>
            <a:r>
              <a:rPr lang="en-US" altLang="zh-CN" dirty="0"/>
              <a:t> da </a:t>
            </a:r>
            <a:r>
              <a:rPr lang="en-US" altLang="zh-CN" dirty="0" err="1"/>
              <a:t>Camada</a:t>
            </a:r>
            <a:r>
              <a:rPr lang="en-US" altLang="zh-CN" dirty="0"/>
              <a:t> </a:t>
            </a:r>
            <a:r>
              <a:rPr lang="en-US" altLang="zh-CN" dirty="0" err="1"/>
              <a:t>Física</a:t>
            </a:r>
            <a:endParaRPr lang="zh-CN" altLang="en-US" dirty="0"/>
          </a:p>
        </p:txBody>
      </p:sp>
      <p:sp>
        <p:nvSpPr>
          <p:cNvPr id="4" name="文本占位符 2"/>
          <p:cNvSpPr>
            <a:spLocks noGrp="1"/>
          </p:cNvSpPr>
          <p:nvPr>
            <p:ph type="body" sz="quarter" idx="10"/>
          </p:nvPr>
        </p:nvSpPr>
        <p:spPr>
          <a:xfrm>
            <a:off x="468317" y="1233488"/>
            <a:ext cx="11276183" cy="4680000"/>
          </a:xfrm>
        </p:spPr>
        <p:txBody>
          <a:bodyPr/>
          <a:lstStyle/>
          <a:p>
            <a:r>
              <a:rPr lang="en-US" altLang="zh-CN" dirty="0">
                <a:latin typeface="+mn-lt"/>
              </a:rPr>
              <a:t>A camada física define os processos e funções elétricos e mecânicos para ativar, manter e remover linhas quando dois sistemas estão conectados. </a:t>
            </a:r>
          </a:p>
          <a:p>
            <a:r>
              <a:rPr lang="en-US" altLang="zh-CN" dirty="0">
                <a:latin typeface="+mn-lt"/>
              </a:rPr>
              <a:t>A camada física define os seguintes recursos:</a:t>
            </a:r>
          </a:p>
          <a:p>
            <a:r>
              <a:rPr lang="en-US" altLang="zh-CN" dirty="0">
                <a:latin typeface="+mn-lt"/>
              </a:rPr>
              <a:t>Nível de voltagem</a:t>
            </a:r>
          </a:p>
          <a:p>
            <a:pPr lvl="1"/>
            <a:r>
              <a:rPr lang="en-US" altLang="zh-CN" sz="2000" dirty="0">
                <a:latin typeface="+mn-lt"/>
              </a:rPr>
              <a:t>Taxa de </a:t>
            </a:r>
            <a:r>
              <a:rPr lang="en-US" altLang="zh-CN" sz="2000" dirty="0" err="1">
                <a:latin typeface="+mn-lt"/>
              </a:rPr>
              <a:t>transmissão</a:t>
            </a:r>
            <a:r>
              <a:rPr lang="en-US" altLang="zh-CN" sz="2000" dirty="0">
                <a:latin typeface="+mn-lt"/>
              </a:rPr>
              <a:t> de </a:t>
            </a:r>
            <a:br>
              <a:rPr lang="en-US" altLang="zh-CN" sz="2000" dirty="0">
                <a:latin typeface="+mn-lt"/>
              </a:rPr>
            </a:br>
            <a:r>
              <a:rPr lang="en-US" altLang="zh-CN" sz="2000" dirty="0">
                <a:latin typeface="+mn-lt"/>
              </a:rPr>
              <a:t>dados</a:t>
            </a:r>
          </a:p>
          <a:p>
            <a:pPr lvl="1"/>
            <a:r>
              <a:rPr lang="en-US" altLang="zh-CN" sz="2000" dirty="0">
                <a:latin typeface="+mn-lt"/>
              </a:rPr>
              <a:t>Modo de conexão física</a:t>
            </a:r>
          </a:p>
          <a:p>
            <a:pPr lvl="1"/>
            <a:r>
              <a:rPr lang="en-US" altLang="zh-CN" sz="2000" dirty="0">
                <a:latin typeface="+mn-lt"/>
              </a:rPr>
              <a:t>Distância máxima de transmissão</a:t>
            </a:r>
          </a:p>
          <a:p>
            <a:r>
              <a:rPr lang="en-US" altLang="zh-CN" dirty="0" err="1">
                <a:latin typeface="+mn-lt"/>
              </a:rPr>
              <a:t>Especifica</a:t>
            </a:r>
            <a:r>
              <a:rPr lang="en-US" altLang="zh-CN" dirty="0">
                <a:latin typeface="+mn-lt"/>
              </a:rPr>
              <a:t> o tipo de mídia, tipo de interface e tipo de sinalização.</a:t>
            </a:r>
            <a:endParaRPr lang="zh-CN" altLang="en-US" dirty="0">
              <a:latin typeface="+mn-lt"/>
            </a:endParaRPr>
          </a:p>
        </p:txBody>
      </p:sp>
      <p:sp>
        <p:nvSpPr>
          <p:cNvPr id="5" name="Rectangle 4"/>
          <p:cNvSpPr>
            <a:spLocks noChangeArrowheads="1"/>
          </p:cNvSpPr>
          <p:nvPr/>
        </p:nvSpPr>
        <p:spPr bwMode="auto">
          <a:xfrm>
            <a:off x="6508169" y="2704094"/>
            <a:ext cx="914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ea typeface="华文细黑" panose="02010600040101010101" pitchFamily="2" charset="-122"/>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ea typeface="华文细黑" panose="02010600040101010101" pitchFamily="2" charset="-122"/>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ea typeface="华文细黑" panose="02010600040101010101" pitchFamily="2" charset="-122"/>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ea typeface="华文细黑" panose="02010600040101010101" pitchFamily="2" charset="-122"/>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ea typeface="华文细黑" panose="02010600040101010101" pitchFamily="2" charset="-122"/>
              </a:defRPr>
            </a:lvl5pPr>
            <a:lvl6pPr marL="2514600" indent="-228600" defTabSz="1028700" eaLnBrk="0" fontAlgn="t" hangingPunct="0">
              <a:spcBef>
                <a:spcPct val="0"/>
              </a:spcBef>
              <a:spcAft>
                <a:spcPct val="0"/>
              </a:spcAft>
              <a:tabLst>
                <a:tab pos="514350" algn="l"/>
                <a:tab pos="1028700" algn="l"/>
                <a:tab pos="1543050" algn="l"/>
              </a:tabLst>
              <a:defRPr>
                <a:solidFill>
                  <a:schemeClr val="tx1"/>
                </a:solidFill>
                <a:latin typeface="Arial" panose="020B0604020202020204" pitchFamily="34" charset="0"/>
                <a:ea typeface="华文细黑" panose="02010600040101010101" pitchFamily="2" charset="-122"/>
              </a:defRPr>
            </a:lvl6pPr>
            <a:lvl7pPr marL="2971800" indent="-228600" defTabSz="1028700" eaLnBrk="0" fontAlgn="t" hangingPunct="0">
              <a:spcBef>
                <a:spcPct val="0"/>
              </a:spcBef>
              <a:spcAft>
                <a:spcPct val="0"/>
              </a:spcAft>
              <a:tabLst>
                <a:tab pos="514350" algn="l"/>
                <a:tab pos="1028700" algn="l"/>
                <a:tab pos="1543050" algn="l"/>
              </a:tabLst>
              <a:defRPr>
                <a:solidFill>
                  <a:schemeClr val="tx1"/>
                </a:solidFill>
                <a:latin typeface="Arial" panose="020B0604020202020204" pitchFamily="34" charset="0"/>
                <a:ea typeface="华文细黑" panose="02010600040101010101" pitchFamily="2" charset="-122"/>
              </a:defRPr>
            </a:lvl7pPr>
            <a:lvl8pPr marL="3429000" indent="-228600" defTabSz="1028700" eaLnBrk="0" fontAlgn="t" hangingPunct="0">
              <a:spcBef>
                <a:spcPct val="0"/>
              </a:spcBef>
              <a:spcAft>
                <a:spcPct val="0"/>
              </a:spcAft>
              <a:tabLst>
                <a:tab pos="514350" algn="l"/>
                <a:tab pos="1028700" algn="l"/>
                <a:tab pos="1543050" algn="l"/>
              </a:tabLst>
              <a:defRPr>
                <a:solidFill>
                  <a:schemeClr val="tx1"/>
                </a:solidFill>
                <a:latin typeface="Arial" panose="020B0604020202020204" pitchFamily="34" charset="0"/>
                <a:ea typeface="华文细黑" panose="02010600040101010101" pitchFamily="2" charset="-122"/>
              </a:defRPr>
            </a:lvl8pPr>
            <a:lvl9pPr marL="3886200" indent="-228600" defTabSz="1028700" eaLnBrk="0" fontAlgn="t" hangingPunct="0">
              <a:spcBef>
                <a:spcPct val="0"/>
              </a:spcBef>
              <a:spcAft>
                <a:spcPct val="0"/>
              </a:spcAft>
              <a:tabLst>
                <a:tab pos="514350" algn="l"/>
                <a:tab pos="1028700" algn="l"/>
                <a:tab pos="1543050" algn="l"/>
              </a:tabLst>
              <a:defRPr>
                <a:solidFill>
                  <a:schemeClr val="tx1"/>
                </a:solidFill>
                <a:latin typeface="Arial" panose="020B0604020202020204" pitchFamily="34" charset="0"/>
                <a:ea typeface="华文细黑" panose="02010600040101010101" pitchFamily="2" charset="-122"/>
              </a:defRPr>
            </a:lvl9pPr>
          </a:lstStyle>
          <a:p>
            <a:pPr algn="ctr" fontAlgn="base">
              <a:lnSpc>
                <a:spcPts val="3150"/>
              </a:lnSpc>
            </a:pPr>
            <a:r>
              <a:rPr lang="en-US" altLang="zh-CN" sz="1600" b="1" dirty="0">
                <a:solidFill>
                  <a:srgbClr val="C00000"/>
                </a:solidFill>
                <a:latin typeface="+mn-lt"/>
                <a:ea typeface="宋体" panose="02010600030101010101" pitchFamily="2" charset="-122"/>
              </a:rPr>
              <a:t>LAN</a:t>
            </a:r>
          </a:p>
        </p:txBody>
      </p:sp>
      <p:sp>
        <p:nvSpPr>
          <p:cNvPr id="6" name="Rectangle 5"/>
          <p:cNvSpPr>
            <a:spLocks noChangeArrowheads="1"/>
          </p:cNvSpPr>
          <p:nvPr/>
        </p:nvSpPr>
        <p:spPr bwMode="auto">
          <a:xfrm>
            <a:off x="9461047" y="2717452"/>
            <a:ext cx="9858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ea typeface="华文细黑" panose="02010600040101010101" pitchFamily="2" charset="-122"/>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ea typeface="华文细黑" panose="02010600040101010101" pitchFamily="2" charset="-122"/>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ea typeface="华文细黑" panose="02010600040101010101" pitchFamily="2" charset="-122"/>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ea typeface="华文细黑" panose="02010600040101010101" pitchFamily="2" charset="-122"/>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ea typeface="华文细黑" panose="02010600040101010101" pitchFamily="2" charset="-122"/>
              </a:defRPr>
            </a:lvl5pPr>
            <a:lvl6pPr marL="2514600" indent="-228600" defTabSz="1028700" eaLnBrk="0" fontAlgn="t" hangingPunct="0">
              <a:spcBef>
                <a:spcPct val="0"/>
              </a:spcBef>
              <a:spcAft>
                <a:spcPct val="0"/>
              </a:spcAft>
              <a:tabLst>
                <a:tab pos="514350" algn="l"/>
                <a:tab pos="1028700" algn="l"/>
                <a:tab pos="1543050" algn="l"/>
              </a:tabLst>
              <a:defRPr>
                <a:solidFill>
                  <a:schemeClr val="tx1"/>
                </a:solidFill>
                <a:latin typeface="Arial" panose="020B0604020202020204" pitchFamily="34" charset="0"/>
                <a:ea typeface="华文细黑" panose="02010600040101010101" pitchFamily="2" charset="-122"/>
              </a:defRPr>
            </a:lvl6pPr>
            <a:lvl7pPr marL="2971800" indent="-228600" defTabSz="1028700" eaLnBrk="0" fontAlgn="t" hangingPunct="0">
              <a:spcBef>
                <a:spcPct val="0"/>
              </a:spcBef>
              <a:spcAft>
                <a:spcPct val="0"/>
              </a:spcAft>
              <a:tabLst>
                <a:tab pos="514350" algn="l"/>
                <a:tab pos="1028700" algn="l"/>
                <a:tab pos="1543050" algn="l"/>
              </a:tabLst>
              <a:defRPr>
                <a:solidFill>
                  <a:schemeClr val="tx1"/>
                </a:solidFill>
                <a:latin typeface="Arial" panose="020B0604020202020204" pitchFamily="34" charset="0"/>
                <a:ea typeface="华文细黑" panose="02010600040101010101" pitchFamily="2" charset="-122"/>
              </a:defRPr>
            </a:lvl7pPr>
            <a:lvl8pPr marL="3429000" indent="-228600" defTabSz="1028700" eaLnBrk="0" fontAlgn="t" hangingPunct="0">
              <a:spcBef>
                <a:spcPct val="0"/>
              </a:spcBef>
              <a:spcAft>
                <a:spcPct val="0"/>
              </a:spcAft>
              <a:tabLst>
                <a:tab pos="514350" algn="l"/>
                <a:tab pos="1028700" algn="l"/>
                <a:tab pos="1543050" algn="l"/>
              </a:tabLst>
              <a:defRPr>
                <a:solidFill>
                  <a:schemeClr val="tx1"/>
                </a:solidFill>
                <a:latin typeface="Arial" panose="020B0604020202020204" pitchFamily="34" charset="0"/>
                <a:ea typeface="华文细黑" panose="02010600040101010101" pitchFamily="2" charset="-122"/>
              </a:defRPr>
            </a:lvl8pPr>
            <a:lvl9pPr marL="3886200" indent="-228600" defTabSz="1028700" eaLnBrk="0" fontAlgn="t" hangingPunct="0">
              <a:spcBef>
                <a:spcPct val="0"/>
              </a:spcBef>
              <a:spcAft>
                <a:spcPct val="0"/>
              </a:spcAft>
              <a:tabLst>
                <a:tab pos="514350" algn="l"/>
                <a:tab pos="1028700" algn="l"/>
                <a:tab pos="1543050" algn="l"/>
              </a:tabLst>
              <a:defRPr>
                <a:solidFill>
                  <a:schemeClr val="tx1"/>
                </a:solidFill>
                <a:latin typeface="Arial" panose="020B0604020202020204" pitchFamily="34" charset="0"/>
                <a:ea typeface="华文细黑" panose="02010600040101010101" pitchFamily="2" charset="-122"/>
              </a:defRPr>
            </a:lvl9pPr>
          </a:lstStyle>
          <a:p>
            <a:pPr algn="ctr" fontAlgn="base">
              <a:lnSpc>
                <a:spcPts val="3150"/>
              </a:lnSpc>
            </a:pPr>
            <a:r>
              <a:rPr lang="en-US" altLang="zh-CN" sz="1600" b="1" dirty="0">
                <a:solidFill>
                  <a:srgbClr val="C00000"/>
                </a:solidFill>
                <a:latin typeface="+mn-lt"/>
                <a:ea typeface="宋体" panose="02010600030101010101" pitchFamily="2" charset="-122"/>
              </a:rPr>
              <a:t>WAN</a:t>
            </a:r>
          </a:p>
        </p:txBody>
      </p:sp>
      <p:sp>
        <p:nvSpPr>
          <p:cNvPr id="7" name="Rectangle 6"/>
          <p:cNvSpPr>
            <a:spLocks noChangeArrowheads="1"/>
          </p:cNvSpPr>
          <p:nvPr/>
        </p:nvSpPr>
        <p:spPr bwMode="auto">
          <a:xfrm>
            <a:off x="6430381" y="3166713"/>
            <a:ext cx="500063" cy="1143000"/>
          </a:xfrm>
          <a:prstGeom prst="rect">
            <a:avLst/>
          </a:prstGeom>
          <a:solidFill>
            <a:schemeClr val="bg1"/>
          </a:solidFill>
          <a:ln w="12700">
            <a:solidFill>
              <a:schemeClr val="tx1"/>
            </a:solidFill>
            <a:miter lim="800000"/>
            <a:headEnd/>
            <a:tailEnd/>
          </a:ln>
        </p:spPr>
        <p:txBody>
          <a:bodyPr wrap="none" lIns="103584" tIns="51793" rIns="103584" bIns="51793" anchor="ctr"/>
          <a:lstStyle>
            <a:lvl1pPr defTabSz="1028700" eaLnBrk="0" hangingPunct="0">
              <a:defRPr>
                <a:solidFill>
                  <a:schemeClr val="tx1"/>
                </a:solidFill>
                <a:latin typeface="Arial" panose="020B0604020202020204" pitchFamily="34" charset="0"/>
                <a:ea typeface="华文细黑" panose="02010600040101010101" pitchFamily="2" charset="-122"/>
              </a:defRPr>
            </a:lvl1pPr>
            <a:lvl2pPr marL="742950" indent="-285750" defTabSz="1028700" eaLnBrk="0" hangingPunct="0">
              <a:defRPr>
                <a:solidFill>
                  <a:schemeClr val="tx1"/>
                </a:solidFill>
                <a:latin typeface="Arial" panose="020B0604020202020204" pitchFamily="34" charset="0"/>
                <a:ea typeface="华文细黑" panose="02010600040101010101" pitchFamily="2" charset="-122"/>
              </a:defRPr>
            </a:lvl2pPr>
            <a:lvl3pPr marL="1143000" indent="-228600" defTabSz="1028700" eaLnBrk="0" hangingPunct="0">
              <a:defRPr>
                <a:solidFill>
                  <a:schemeClr val="tx1"/>
                </a:solidFill>
                <a:latin typeface="Arial" panose="020B0604020202020204" pitchFamily="34" charset="0"/>
                <a:ea typeface="华文细黑" panose="02010600040101010101" pitchFamily="2" charset="-122"/>
              </a:defRPr>
            </a:lvl3pPr>
            <a:lvl4pPr marL="1600200" indent="-228600" defTabSz="1028700" eaLnBrk="0" hangingPunct="0">
              <a:defRPr>
                <a:solidFill>
                  <a:schemeClr val="tx1"/>
                </a:solidFill>
                <a:latin typeface="Arial" panose="020B0604020202020204" pitchFamily="34" charset="0"/>
                <a:ea typeface="华文细黑" panose="02010600040101010101" pitchFamily="2" charset="-122"/>
              </a:defRPr>
            </a:lvl4pPr>
            <a:lvl5pPr marL="2057400" indent="-228600" defTabSz="1028700" eaLnBrk="0" hangingPunct="0">
              <a:defRPr>
                <a:solidFill>
                  <a:schemeClr val="tx1"/>
                </a:solidFill>
                <a:latin typeface="Arial" panose="020B0604020202020204" pitchFamily="34" charset="0"/>
                <a:ea typeface="华文细黑" panose="02010600040101010101" pitchFamily="2" charset="-122"/>
              </a:defRPr>
            </a:lvl5pPr>
            <a:lvl6pPr marL="25146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b="1" dirty="0">
                <a:latin typeface="+mn-lt"/>
                <a:ea typeface="宋体" panose="02010600030101010101" pitchFamily="2" charset="-122"/>
              </a:rPr>
              <a:t>8</a:t>
            </a:r>
          </a:p>
          <a:p>
            <a:pPr algn="ctr" fontAlgn="base"/>
            <a:r>
              <a:rPr lang="en-US" altLang="zh-CN" sz="1400" b="1" dirty="0">
                <a:latin typeface="+mn-lt"/>
                <a:ea typeface="宋体" panose="02010600030101010101" pitchFamily="2" charset="-122"/>
              </a:rPr>
              <a:t>0</a:t>
            </a:r>
          </a:p>
          <a:p>
            <a:pPr algn="ctr" fontAlgn="base"/>
            <a:r>
              <a:rPr lang="en-US" altLang="zh-CN" sz="1400" b="1" dirty="0">
                <a:latin typeface="+mn-lt"/>
                <a:ea typeface="宋体" panose="02010600030101010101" pitchFamily="2" charset="-122"/>
              </a:rPr>
              <a:t>2</a:t>
            </a:r>
          </a:p>
          <a:p>
            <a:pPr algn="ctr" fontAlgn="base"/>
            <a:r>
              <a:rPr lang="en-US" altLang="zh-CN" sz="1400" b="1" dirty="0">
                <a:latin typeface="+mn-lt"/>
                <a:ea typeface="宋体" panose="02010600030101010101" pitchFamily="2" charset="-122"/>
              </a:rPr>
              <a:t>.</a:t>
            </a:r>
          </a:p>
          <a:p>
            <a:pPr algn="ctr" fontAlgn="base"/>
            <a:r>
              <a:rPr lang="en-US" altLang="zh-CN" sz="1400" b="1" dirty="0">
                <a:latin typeface="+mn-lt"/>
                <a:ea typeface="宋体" panose="02010600030101010101" pitchFamily="2" charset="-122"/>
              </a:rPr>
              <a:t>4</a:t>
            </a:r>
          </a:p>
        </p:txBody>
      </p:sp>
      <p:sp>
        <p:nvSpPr>
          <p:cNvPr id="8" name="Rectangle 7"/>
          <p:cNvSpPr>
            <a:spLocks noChangeArrowheads="1"/>
          </p:cNvSpPr>
          <p:nvPr/>
        </p:nvSpPr>
        <p:spPr bwMode="auto">
          <a:xfrm>
            <a:off x="6944731" y="3166713"/>
            <a:ext cx="500063" cy="1143000"/>
          </a:xfrm>
          <a:prstGeom prst="rect">
            <a:avLst/>
          </a:prstGeom>
          <a:solidFill>
            <a:schemeClr val="bg1"/>
          </a:solidFill>
          <a:ln w="12700">
            <a:solidFill>
              <a:schemeClr val="tx1"/>
            </a:solidFill>
            <a:miter lim="800000"/>
            <a:headEnd/>
            <a:tailEnd/>
          </a:ln>
        </p:spPr>
        <p:txBody>
          <a:bodyPr wrap="none" lIns="103584" tIns="51793" rIns="103584" bIns="51793" anchor="ctr"/>
          <a:lstStyle>
            <a:lvl1pPr defTabSz="1028700" eaLnBrk="0" hangingPunct="0">
              <a:defRPr>
                <a:solidFill>
                  <a:schemeClr val="tx1"/>
                </a:solidFill>
                <a:latin typeface="Arial" panose="020B0604020202020204" pitchFamily="34" charset="0"/>
                <a:ea typeface="华文细黑" panose="02010600040101010101" pitchFamily="2" charset="-122"/>
              </a:defRPr>
            </a:lvl1pPr>
            <a:lvl2pPr marL="742950" indent="-285750" defTabSz="1028700" eaLnBrk="0" hangingPunct="0">
              <a:defRPr>
                <a:solidFill>
                  <a:schemeClr val="tx1"/>
                </a:solidFill>
                <a:latin typeface="Arial" panose="020B0604020202020204" pitchFamily="34" charset="0"/>
                <a:ea typeface="华文细黑" panose="02010600040101010101" pitchFamily="2" charset="-122"/>
              </a:defRPr>
            </a:lvl2pPr>
            <a:lvl3pPr marL="1143000" indent="-228600" defTabSz="1028700" eaLnBrk="0" hangingPunct="0">
              <a:defRPr>
                <a:solidFill>
                  <a:schemeClr val="tx1"/>
                </a:solidFill>
                <a:latin typeface="Arial" panose="020B0604020202020204" pitchFamily="34" charset="0"/>
                <a:ea typeface="华文细黑" panose="02010600040101010101" pitchFamily="2" charset="-122"/>
              </a:defRPr>
            </a:lvl3pPr>
            <a:lvl4pPr marL="1600200" indent="-228600" defTabSz="1028700" eaLnBrk="0" hangingPunct="0">
              <a:defRPr>
                <a:solidFill>
                  <a:schemeClr val="tx1"/>
                </a:solidFill>
                <a:latin typeface="Arial" panose="020B0604020202020204" pitchFamily="34" charset="0"/>
                <a:ea typeface="华文细黑" panose="02010600040101010101" pitchFamily="2" charset="-122"/>
              </a:defRPr>
            </a:lvl4pPr>
            <a:lvl5pPr marL="2057400" indent="-228600" defTabSz="1028700" eaLnBrk="0" hangingPunct="0">
              <a:defRPr>
                <a:solidFill>
                  <a:schemeClr val="tx1"/>
                </a:solidFill>
                <a:latin typeface="Arial" panose="020B0604020202020204" pitchFamily="34" charset="0"/>
                <a:ea typeface="华文细黑" panose="02010600040101010101" pitchFamily="2" charset="-122"/>
              </a:defRPr>
            </a:lvl5pPr>
            <a:lvl6pPr marL="25146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b="1" dirty="0">
                <a:latin typeface="+mn-lt"/>
                <a:ea typeface="宋体" panose="02010600030101010101" pitchFamily="2" charset="-122"/>
              </a:rPr>
              <a:t>8</a:t>
            </a:r>
          </a:p>
          <a:p>
            <a:pPr algn="ctr" fontAlgn="base"/>
            <a:r>
              <a:rPr lang="en-US" altLang="zh-CN" sz="1400" b="1" dirty="0">
                <a:latin typeface="+mn-lt"/>
                <a:ea typeface="宋体" panose="02010600030101010101" pitchFamily="2" charset="-122"/>
              </a:rPr>
              <a:t>0</a:t>
            </a:r>
          </a:p>
          <a:p>
            <a:pPr algn="ctr" fontAlgn="base"/>
            <a:r>
              <a:rPr lang="en-US" altLang="zh-CN" sz="1400" b="1" dirty="0">
                <a:latin typeface="+mn-lt"/>
                <a:ea typeface="宋体" panose="02010600030101010101" pitchFamily="2" charset="-122"/>
              </a:rPr>
              <a:t>2</a:t>
            </a:r>
          </a:p>
          <a:p>
            <a:pPr algn="ctr" fontAlgn="base"/>
            <a:r>
              <a:rPr lang="en-US" altLang="zh-CN" sz="1400" b="1" dirty="0">
                <a:latin typeface="+mn-lt"/>
                <a:ea typeface="宋体" panose="02010600030101010101" pitchFamily="2" charset="-122"/>
              </a:rPr>
              <a:t>.</a:t>
            </a:r>
          </a:p>
          <a:p>
            <a:pPr algn="ctr" fontAlgn="base"/>
            <a:r>
              <a:rPr lang="en-US" altLang="zh-CN" sz="1400" b="1" dirty="0">
                <a:latin typeface="+mn-lt"/>
                <a:ea typeface="宋体" panose="02010600030101010101" pitchFamily="2" charset="-122"/>
              </a:rPr>
              <a:t>5</a:t>
            </a:r>
          </a:p>
        </p:txBody>
      </p:sp>
      <p:sp>
        <p:nvSpPr>
          <p:cNvPr id="9" name="Rectangle 8"/>
          <p:cNvSpPr>
            <a:spLocks noChangeArrowheads="1"/>
          </p:cNvSpPr>
          <p:nvPr/>
        </p:nvSpPr>
        <p:spPr bwMode="auto">
          <a:xfrm>
            <a:off x="7459081" y="3166713"/>
            <a:ext cx="500063" cy="1143000"/>
          </a:xfrm>
          <a:prstGeom prst="rect">
            <a:avLst/>
          </a:prstGeom>
          <a:solidFill>
            <a:schemeClr val="bg1"/>
          </a:solidFill>
          <a:ln w="12700">
            <a:solidFill>
              <a:schemeClr val="tx1"/>
            </a:solidFill>
            <a:miter lim="800000"/>
            <a:headEnd/>
            <a:tailEnd/>
          </a:ln>
        </p:spPr>
        <p:txBody>
          <a:bodyPr wrap="none" lIns="103584" tIns="51793" rIns="103584" bIns="51793" anchor="ctr"/>
          <a:lstStyle>
            <a:lvl1pPr defTabSz="1028700" eaLnBrk="0" hangingPunct="0">
              <a:defRPr>
                <a:solidFill>
                  <a:schemeClr val="tx1"/>
                </a:solidFill>
                <a:latin typeface="Arial" panose="020B0604020202020204" pitchFamily="34" charset="0"/>
                <a:ea typeface="华文细黑" panose="02010600040101010101" pitchFamily="2" charset="-122"/>
              </a:defRPr>
            </a:lvl1pPr>
            <a:lvl2pPr marL="742950" indent="-285750" defTabSz="1028700" eaLnBrk="0" hangingPunct="0">
              <a:defRPr>
                <a:solidFill>
                  <a:schemeClr val="tx1"/>
                </a:solidFill>
                <a:latin typeface="Arial" panose="020B0604020202020204" pitchFamily="34" charset="0"/>
                <a:ea typeface="华文细黑" panose="02010600040101010101" pitchFamily="2" charset="-122"/>
              </a:defRPr>
            </a:lvl2pPr>
            <a:lvl3pPr marL="1143000" indent="-228600" defTabSz="1028700" eaLnBrk="0" hangingPunct="0">
              <a:defRPr>
                <a:solidFill>
                  <a:schemeClr val="tx1"/>
                </a:solidFill>
                <a:latin typeface="Arial" panose="020B0604020202020204" pitchFamily="34" charset="0"/>
                <a:ea typeface="华文细黑" panose="02010600040101010101" pitchFamily="2" charset="-122"/>
              </a:defRPr>
            </a:lvl3pPr>
            <a:lvl4pPr marL="1600200" indent="-228600" defTabSz="1028700" eaLnBrk="0" hangingPunct="0">
              <a:defRPr>
                <a:solidFill>
                  <a:schemeClr val="tx1"/>
                </a:solidFill>
                <a:latin typeface="Arial" panose="020B0604020202020204" pitchFamily="34" charset="0"/>
                <a:ea typeface="华文细黑" panose="02010600040101010101" pitchFamily="2" charset="-122"/>
              </a:defRPr>
            </a:lvl4pPr>
            <a:lvl5pPr marL="2057400" indent="-228600" defTabSz="1028700" eaLnBrk="0" hangingPunct="0">
              <a:defRPr>
                <a:solidFill>
                  <a:schemeClr val="tx1"/>
                </a:solidFill>
                <a:latin typeface="Arial" panose="020B0604020202020204" pitchFamily="34" charset="0"/>
                <a:ea typeface="华文细黑" panose="02010600040101010101" pitchFamily="2" charset="-122"/>
              </a:defRPr>
            </a:lvl5pPr>
            <a:lvl6pPr marL="25146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b="1" dirty="0">
                <a:latin typeface="+mn-lt"/>
                <a:ea typeface="宋体" panose="02010600030101010101" pitchFamily="2" charset="-122"/>
              </a:rPr>
              <a:t>F</a:t>
            </a:r>
          </a:p>
          <a:p>
            <a:pPr algn="ctr" fontAlgn="base"/>
            <a:r>
              <a:rPr lang="en-US" altLang="zh-CN" sz="1400" b="1" dirty="0">
                <a:latin typeface="+mn-lt"/>
                <a:ea typeface="宋体" panose="02010600030101010101" pitchFamily="2" charset="-122"/>
              </a:rPr>
              <a:t>D</a:t>
            </a:r>
          </a:p>
          <a:p>
            <a:pPr algn="ctr" fontAlgn="base"/>
            <a:r>
              <a:rPr lang="en-US" altLang="zh-CN" sz="1400" b="1" dirty="0">
                <a:latin typeface="+mn-lt"/>
                <a:ea typeface="宋体" panose="02010600030101010101" pitchFamily="2" charset="-122"/>
              </a:rPr>
              <a:t>D</a:t>
            </a:r>
          </a:p>
          <a:p>
            <a:pPr algn="ctr" fontAlgn="base"/>
            <a:r>
              <a:rPr lang="en-US" altLang="zh-CN" sz="1400" b="1" dirty="0">
                <a:latin typeface="+mn-lt"/>
                <a:ea typeface="宋体" panose="02010600030101010101" pitchFamily="2" charset="-122"/>
              </a:rPr>
              <a:t>I</a:t>
            </a:r>
          </a:p>
        </p:txBody>
      </p:sp>
      <p:sp>
        <p:nvSpPr>
          <p:cNvPr id="10" name="Rectangle 9"/>
          <p:cNvSpPr>
            <a:spLocks noChangeArrowheads="1"/>
          </p:cNvSpPr>
          <p:nvPr/>
        </p:nvSpPr>
        <p:spPr bwMode="auto">
          <a:xfrm>
            <a:off x="7986887" y="3179414"/>
            <a:ext cx="3757613" cy="1136650"/>
          </a:xfrm>
          <a:prstGeom prst="rect">
            <a:avLst/>
          </a:prstGeom>
          <a:solidFill>
            <a:schemeClr val="bg1"/>
          </a:solidFill>
          <a:ln w="12700">
            <a:solidFill>
              <a:schemeClr val="tx1"/>
            </a:solidFill>
            <a:miter lim="800000"/>
            <a:headEnd/>
            <a:tailEnd/>
          </a:ln>
        </p:spPr>
        <p:txBody>
          <a:bodyPr wrap="none" lIns="103584" tIns="51793" rIns="103584" bIns="51793" anchor="ctr"/>
          <a:lstStyle>
            <a:lvl1pPr defTabSz="1028700" eaLnBrk="0" hangingPunct="0">
              <a:tabLst>
                <a:tab pos="514350" algn="ctr"/>
                <a:tab pos="1800225" algn="ctr"/>
                <a:tab pos="3086100" algn="ctr"/>
              </a:tabLst>
              <a:defRPr>
                <a:solidFill>
                  <a:schemeClr val="tx1"/>
                </a:solidFill>
                <a:latin typeface="Arial" panose="020B0604020202020204" pitchFamily="34" charset="0"/>
                <a:ea typeface="华文细黑" panose="02010600040101010101" pitchFamily="2" charset="-122"/>
              </a:defRPr>
            </a:lvl1pPr>
            <a:lvl2pPr marL="742950" indent="-285750" defTabSz="1028700" eaLnBrk="0" hangingPunct="0">
              <a:tabLst>
                <a:tab pos="514350" algn="ctr"/>
                <a:tab pos="1800225" algn="ctr"/>
                <a:tab pos="3086100" algn="ctr"/>
              </a:tabLst>
              <a:defRPr>
                <a:solidFill>
                  <a:schemeClr val="tx1"/>
                </a:solidFill>
                <a:latin typeface="Arial" panose="020B0604020202020204" pitchFamily="34" charset="0"/>
                <a:ea typeface="华文细黑" panose="02010600040101010101" pitchFamily="2" charset="-122"/>
              </a:defRPr>
            </a:lvl2pPr>
            <a:lvl3pPr marL="1143000" indent="-228600" defTabSz="1028700" eaLnBrk="0" hangingPunct="0">
              <a:tabLst>
                <a:tab pos="514350" algn="ctr"/>
                <a:tab pos="1800225" algn="ctr"/>
                <a:tab pos="3086100" algn="ctr"/>
              </a:tabLst>
              <a:defRPr>
                <a:solidFill>
                  <a:schemeClr val="tx1"/>
                </a:solidFill>
                <a:latin typeface="Arial" panose="020B0604020202020204" pitchFamily="34" charset="0"/>
                <a:ea typeface="华文细黑" panose="02010600040101010101" pitchFamily="2" charset="-122"/>
              </a:defRPr>
            </a:lvl3pPr>
            <a:lvl4pPr marL="1600200" indent="-228600" defTabSz="1028700" eaLnBrk="0" hangingPunct="0">
              <a:tabLst>
                <a:tab pos="514350" algn="ctr"/>
                <a:tab pos="1800225" algn="ctr"/>
                <a:tab pos="3086100" algn="ctr"/>
              </a:tabLst>
              <a:defRPr>
                <a:solidFill>
                  <a:schemeClr val="tx1"/>
                </a:solidFill>
                <a:latin typeface="Arial" panose="020B0604020202020204" pitchFamily="34" charset="0"/>
                <a:ea typeface="华文细黑" panose="02010600040101010101" pitchFamily="2" charset="-122"/>
              </a:defRPr>
            </a:lvl4pPr>
            <a:lvl5pPr marL="2057400" indent="-228600" defTabSz="1028700" eaLnBrk="0" hangingPunct="0">
              <a:tabLst>
                <a:tab pos="514350" algn="ctr"/>
                <a:tab pos="1800225" algn="ctr"/>
                <a:tab pos="3086100" algn="ctr"/>
              </a:tabLst>
              <a:defRPr>
                <a:solidFill>
                  <a:schemeClr val="tx1"/>
                </a:solidFill>
                <a:latin typeface="Arial" panose="020B0604020202020204" pitchFamily="34" charset="0"/>
                <a:ea typeface="华文细黑" panose="02010600040101010101" pitchFamily="2" charset="-122"/>
              </a:defRPr>
            </a:lvl5pPr>
            <a:lvl6pPr marL="2514600" indent="-228600" defTabSz="1028700" eaLnBrk="0" fontAlgn="t" hangingPunct="0">
              <a:spcBef>
                <a:spcPct val="0"/>
              </a:spcBef>
              <a:spcAft>
                <a:spcPct val="0"/>
              </a:spcAft>
              <a:tabLst>
                <a:tab pos="514350" algn="ctr"/>
                <a:tab pos="1800225" algn="ctr"/>
                <a:tab pos="3086100" algn="ctr"/>
              </a:tabLst>
              <a:defRPr>
                <a:solidFill>
                  <a:schemeClr val="tx1"/>
                </a:solidFill>
                <a:latin typeface="Arial" panose="020B0604020202020204" pitchFamily="34" charset="0"/>
                <a:ea typeface="华文细黑" panose="02010600040101010101" pitchFamily="2" charset="-122"/>
              </a:defRPr>
            </a:lvl6pPr>
            <a:lvl7pPr marL="2971800" indent="-228600" defTabSz="1028700" eaLnBrk="0" fontAlgn="t" hangingPunct="0">
              <a:spcBef>
                <a:spcPct val="0"/>
              </a:spcBef>
              <a:spcAft>
                <a:spcPct val="0"/>
              </a:spcAft>
              <a:tabLst>
                <a:tab pos="514350" algn="ctr"/>
                <a:tab pos="1800225" algn="ctr"/>
                <a:tab pos="3086100" algn="ctr"/>
              </a:tabLst>
              <a:defRPr>
                <a:solidFill>
                  <a:schemeClr val="tx1"/>
                </a:solidFill>
                <a:latin typeface="Arial" panose="020B0604020202020204" pitchFamily="34" charset="0"/>
                <a:ea typeface="华文细黑" panose="02010600040101010101" pitchFamily="2" charset="-122"/>
              </a:defRPr>
            </a:lvl7pPr>
            <a:lvl8pPr marL="3429000" indent="-228600" defTabSz="1028700" eaLnBrk="0" fontAlgn="t" hangingPunct="0">
              <a:spcBef>
                <a:spcPct val="0"/>
              </a:spcBef>
              <a:spcAft>
                <a:spcPct val="0"/>
              </a:spcAft>
              <a:tabLst>
                <a:tab pos="514350" algn="ctr"/>
                <a:tab pos="1800225" algn="ctr"/>
                <a:tab pos="3086100" algn="ctr"/>
              </a:tabLst>
              <a:defRPr>
                <a:solidFill>
                  <a:schemeClr val="tx1"/>
                </a:solidFill>
                <a:latin typeface="Arial" panose="020B0604020202020204" pitchFamily="34" charset="0"/>
                <a:ea typeface="华文细黑" panose="02010600040101010101" pitchFamily="2" charset="-122"/>
              </a:defRPr>
            </a:lvl8pPr>
            <a:lvl9pPr marL="3886200" indent="-228600" defTabSz="1028700" eaLnBrk="0" fontAlgn="t" hangingPunct="0">
              <a:spcBef>
                <a:spcPct val="0"/>
              </a:spcBef>
              <a:spcAft>
                <a:spcPct val="0"/>
              </a:spcAft>
              <a:tabLst>
                <a:tab pos="514350" algn="ctr"/>
                <a:tab pos="1800225" algn="ctr"/>
                <a:tab pos="3086100" algn="ctr"/>
              </a:tabLst>
              <a:defRPr>
                <a:solidFill>
                  <a:schemeClr val="tx1"/>
                </a:solidFill>
                <a:latin typeface="Arial" panose="020B0604020202020204" pitchFamily="34" charset="0"/>
                <a:ea typeface="华文细黑" panose="02010600040101010101" pitchFamily="2" charset="-122"/>
              </a:defRPr>
            </a:lvl9pPr>
          </a:lstStyle>
          <a:p>
            <a:pPr fontAlgn="base"/>
            <a:r>
              <a:rPr lang="en-US" altLang="zh-CN" sz="1400" b="1" dirty="0">
                <a:latin typeface="+mn-lt"/>
                <a:ea typeface="宋体" panose="02010600030101010101" pitchFamily="2" charset="-122"/>
              </a:rPr>
              <a:t>	</a:t>
            </a:r>
          </a:p>
          <a:p>
            <a:pPr fontAlgn="base"/>
            <a:r>
              <a:rPr lang="en-US" altLang="zh-CN" sz="1400" b="1" dirty="0">
                <a:latin typeface="+mn-lt"/>
                <a:ea typeface="宋体" panose="02010600030101010101" pitchFamily="2" charset="-122"/>
              </a:rPr>
              <a:t>			</a:t>
            </a:r>
          </a:p>
          <a:p>
            <a:pPr fontAlgn="base"/>
            <a:r>
              <a:rPr lang="en-US" altLang="zh-CN" sz="1400" b="1" dirty="0">
                <a:latin typeface="+mn-lt"/>
                <a:ea typeface="宋体" panose="02010600030101010101" pitchFamily="2" charset="-122"/>
              </a:rPr>
              <a:t>V.35</a:t>
            </a:r>
          </a:p>
          <a:p>
            <a:pPr fontAlgn="base"/>
            <a:r>
              <a:rPr lang="en-US" altLang="zh-CN" sz="1400" b="1" dirty="0">
                <a:latin typeface="+mn-lt"/>
                <a:ea typeface="宋体" panose="02010600030101010101" pitchFamily="2" charset="-122"/>
              </a:rPr>
              <a:t>						</a:t>
            </a:r>
          </a:p>
        </p:txBody>
      </p:sp>
      <p:sp>
        <p:nvSpPr>
          <p:cNvPr id="11" name="Rectangle 10"/>
          <p:cNvSpPr>
            <a:spLocks noChangeArrowheads="1"/>
          </p:cNvSpPr>
          <p:nvPr/>
        </p:nvSpPr>
        <p:spPr bwMode="auto">
          <a:xfrm>
            <a:off x="9004475" y="3209576"/>
            <a:ext cx="566661" cy="535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84" tIns="51793" rIns="103584" bIns="51793">
            <a:spAutoFit/>
          </a:bodyPr>
          <a:lstStyle>
            <a:lvl1pPr defTabSz="1028700" eaLnBrk="0" hangingPunct="0">
              <a:defRPr>
                <a:solidFill>
                  <a:schemeClr val="tx1"/>
                </a:solidFill>
                <a:latin typeface="Arial" panose="020B0604020202020204" pitchFamily="34" charset="0"/>
                <a:ea typeface="华文细黑" panose="02010600040101010101" pitchFamily="2" charset="-122"/>
              </a:defRPr>
            </a:lvl1pPr>
            <a:lvl2pPr marL="742950" indent="-285750" defTabSz="1028700" eaLnBrk="0" hangingPunct="0">
              <a:defRPr>
                <a:solidFill>
                  <a:schemeClr val="tx1"/>
                </a:solidFill>
                <a:latin typeface="Arial" panose="020B0604020202020204" pitchFamily="34" charset="0"/>
                <a:ea typeface="华文细黑" panose="02010600040101010101" pitchFamily="2" charset="-122"/>
              </a:defRPr>
            </a:lvl2pPr>
            <a:lvl3pPr marL="1143000" indent="-228600" defTabSz="1028700" eaLnBrk="0" hangingPunct="0">
              <a:defRPr>
                <a:solidFill>
                  <a:schemeClr val="tx1"/>
                </a:solidFill>
                <a:latin typeface="Arial" panose="020B0604020202020204" pitchFamily="34" charset="0"/>
                <a:ea typeface="华文细黑" panose="02010600040101010101" pitchFamily="2" charset="-122"/>
              </a:defRPr>
            </a:lvl3pPr>
            <a:lvl4pPr marL="1600200" indent="-228600" defTabSz="1028700" eaLnBrk="0" hangingPunct="0">
              <a:defRPr>
                <a:solidFill>
                  <a:schemeClr val="tx1"/>
                </a:solidFill>
                <a:latin typeface="Arial" panose="020B0604020202020204" pitchFamily="34" charset="0"/>
                <a:ea typeface="华文细黑" panose="02010600040101010101" pitchFamily="2" charset="-122"/>
              </a:defRPr>
            </a:lvl4pPr>
            <a:lvl5pPr marL="2057400" indent="-228600" defTabSz="1028700" eaLnBrk="0" hangingPunct="0">
              <a:defRPr>
                <a:solidFill>
                  <a:schemeClr val="tx1"/>
                </a:solidFill>
                <a:latin typeface="Arial" panose="020B0604020202020204" pitchFamily="34" charset="0"/>
                <a:ea typeface="华文细黑" panose="02010600040101010101" pitchFamily="2" charset="-122"/>
              </a:defRPr>
            </a:lvl5pPr>
            <a:lvl6pPr marL="25146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fontAlgn="base"/>
            <a:r>
              <a:rPr lang="en-US" altLang="zh-CN" sz="1400" b="1" dirty="0">
                <a:latin typeface="+mn-lt"/>
                <a:ea typeface="宋体" panose="02010600030101010101" pitchFamily="2" charset="-122"/>
              </a:rPr>
              <a:t>V.24</a:t>
            </a:r>
          </a:p>
          <a:p>
            <a:pPr fontAlgn="base"/>
            <a:endParaRPr lang="en-US" altLang="zh-CN" sz="1400" b="1" dirty="0">
              <a:latin typeface="+mn-lt"/>
              <a:ea typeface="宋体" panose="02010600030101010101" pitchFamily="2" charset="-122"/>
            </a:endParaRPr>
          </a:p>
        </p:txBody>
      </p:sp>
      <p:sp>
        <p:nvSpPr>
          <p:cNvPr id="12" name="Rectangle 11"/>
          <p:cNvSpPr>
            <a:spLocks noChangeArrowheads="1"/>
          </p:cNvSpPr>
          <p:nvPr/>
        </p:nvSpPr>
        <p:spPr bwMode="auto">
          <a:xfrm>
            <a:off x="9347375" y="3536601"/>
            <a:ext cx="682077" cy="535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84" tIns="51793" rIns="103584" bIns="51793">
            <a:spAutoFit/>
          </a:bodyPr>
          <a:lstStyle>
            <a:lvl1pPr defTabSz="1028700" eaLnBrk="0" hangingPunct="0">
              <a:defRPr>
                <a:solidFill>
                  <a:schemeClr val="tx1"/>
                </a:solidFill>
                <a:latin typeface="Arial" panose="020B0604020202020204" pitchFamily="34" charset="0"/>
                <a:ea typeface="华文细黑" panose="02010600040101010101" pitchFamily="2" charset="-122"/>
              </a:defRPr>
            </a:lvl1pPr>
            <a:lvl2pPr marL="742950" indent="-285750" defTabSz="1028700" eaLnBrk="0" hangingPunct="0">
              <a:defRPr>
                <a:solidFill>
                  <a:schemeClr val="tx1"/>
                </a:solidFill>
                <a:latin typeface="Arial" panose="020B0604020202020204" pitchFamily="34" charset="0"/>
                <a:ea typeface="华文细黑" panose="02010600040101010101" pitchFamily="2" charset="-122"/>
              </a:defRPr>
            </a:lvl2pPr>
            <a:lvl3pPr marL="1143000" indent="-228600" defTabSz="1028700" eaLnBrk="0" hangingPunct="0">
              <a:defRPr>
                <a:solidFill>
                  <a:schemeClr val="tx1"/>
                </a:solidFill>
                <a:latin typeface="Arial" panose="020B0604020202020204" pitchFamily="34" charset="0"/>
                <a:ea typeface="华文细黑" panose="02010600040101010101" pitchFamily="2" charset="-122"/>
              </a:defRPr>
            </a:lvl3pPr>
            <a:lvl4pPr marL="1600200" indent="-228600" defTabSz="1028700" eaLnBrk="0" hangingPunct="0">
              <a:defRPr>
                <a:solidFill>
                  <a:schemeClr val="tx1"/>
                </a:solidFill>
                <a:latin typeface="Arial" panose="020B0604020202020204" pitchFamily="34" charset="0"/>
                <a:ea typeface="华文细黑" panose="02010600040101010101" pitchFamily="2" charset="-122"/>
              </a:defRPr>
            </a:lvl4pPr>
            <a:lvl5pPr marL="2057400" indent="-228600" defTabSz="1028700" eaLnBrk="0" hangingPunct="0">
              <a:defRPr>
                <a:solidFill>
                  <a:schemeClr val="tx1"/>
                </a:solidFill>
                <a:latin typeface="Arial" panose="020B0604020202020204" pitchFamily="34" charset="0"/>
                <a:ea typeface="华文细黑" panose="02010600040101010101" pitchFamily="2" charset="-122"/>
              </a:defRPr>
            </a:lvl5pPr>
            <a:lvl6pPr marL="25146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fontAlgn="base"/>
            <a:r>
              <a:rPr lang="en-US" altLang="zh-CN" sz="1400" b="1" dirty="0">
                <a:latin typeface="+mn-lt"/>
                <a:ea typeface="宋体" panose="02010600030101010101" pitchFamily="2" charset="-122"/>
              </a:rPr>
              <a:t>G.703</a:t>
            </a:r>
          </a:p>
          <a:p>
            <a:pPr fontAlgn="base"/>
            <a:endParaRPr lang="en-US" altLang="zh-CN" sz="1400" b="1" dirty="0">
              <a:latin typeface="+mn-lt"/>
              <a:ea typeface="宋体" panose="02010600030101010101" pitchFamily="2" charset="-122"/>
            </a:endParaRPr>
          </a:p>
        </p:txBody>
      </p:sp>
      <p:sp>
        <p:nvSpPr>
          <p:cNvPr id="13" name="Rectangle 12"/>
          <p:cNvSpPr>
            <a:spLocks noChangeArrowheads="1"/>
          </p:cNvSpPr>
          <p:nvPr/>
        </p:nvSpPr>
        <p:spPr bwMode="auto">
          <a:xfrm>
            <a:off x="10118900" y="3417539"/>
            <a:ext cx="1517650" cy="75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84" tIns="51793" rIns="103584" bIns="51793">
            <a:spAutoFit/>
          </a:bodyPr>
          <a:lstStyle>
            <a:lvl1pPr defTabSz="1028700" eaLnBrk="0" hangingPunct="0">
              <a:defRPr>
                <a:solidFill>
                  <a:schemeClr val="tx1"/>
                </a:solidFill>
                <a:latin typeface="Arial" panose="020B0604020202020204" pitchFamily="34" charset="0"/>
                <a:ea typeface="华文细黑" panose="02010600040101010101" pitchFamily="2" charset="-122"/>
              </a:defRPr>
            </a:lvl1pPr>
            <a:lvl2pPr marL="742950" indent="-285750" defTabSz="1028700" eaLnBrk="0" hangingPunct="0">
              <a:defRPr>
                <a:solidFill>
                  <a:schemeClr val="tx1"/>
                </a:solidFill>
                <a:latin typeface="Arial" panose="020B0604020202020204" pitchFamily="34" charset="0"/>
                <a:ea typeface="华文细黑" panose="02010600040101010101" pitchFamily="2" charset="-122"/>
              </a:defRPr>
            </a:lvl2pPr>
            <a:lvl3pPr marL="1143000" indent="-228600" defTabSz="1028700" eaLnBrk="0" hangingPunct="0">
              <a:defRPr>
                <a:solidFill>
                  <a:schemeClr val="tx1"/>
                </a:solidFill>
                <a:latin typeface="Arial" panose="020B0604020202020204" pitchFamily="34" charset="0"/>
                <a:ea typeface="华文细黑" panose="02010600040101010101" pitchFamily="2" charset="-122"/>
              </a:defRPr>
            </a:lvl3pPr>
            <a:lvl4pPr marL="1600200" indent="-228600" defTabSz="1028700" eaLnBrk="0" hangingPunct="0">
              <a:defRPr>
                <a:solidFill>
                  <a:schemeClr val="tx1"/>
                </a:solidFill>
                <a:latin typeface="Arial" panose="020B0604020202020204" pitchFamily="34" charset="0"/>
                <a:ea typeface="华文细黑" panose="02010600040101010101" pitchFamily="2" charset="-122"/>
              </a:defRPr>
            </a:lvl4pPr>
            <a:lvl5pPr marL="2057400" indent="-228600" defTabSz="1028700" eaLnBrk="0" hangingPunct="0">
              <a:defRPr>
                <a:solidFill>
                  <a:schemeClr val="tx1"/>
                </a:solidFill>
                <a:latin typeface="Arial" panose="020B0604020202020204" pitchFamily="34" charset="0"/>
                <a:ea typeface="华文细黑" panose="02010600040101010101" pitchFamily="2" charset="-122"/>
              </a:defRPr>
            </a:lvl5pPr>
            <a:lvl6pPr marL="25146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fontAlgn="base"/>
            <a:r>
              <a:rPr lang="en-US" altLang="zh-CN" sz="1400" b="1" dirty="0">
                <a:latin typeface="+mn-lt"/>
                <a:ea typeface="宋体" panose="02010600030101010101" pitchFamily="2" charset="-122"/>
              </a:rPr>
              <a:t>		 TIA/EIA-232</a:t>
            </a:r>
          </a:p>
        </p:txBody>
      </p:sp>
      <p:sp>
        <p:nvSpPr>
          <p:cNvPr id="14" name="Rectangle 13"/>
          <p:cNvSpPr>
            <a:spLocks noChangeArrowheads="1"/>
          </p:cNvSpPr>
          <p:nvPr/>
        </p:nvSpPr>
        <p:spPr bwMode="auto">
          <a:xfrm>
            <a:off x="5911269" y="3165125"/>
            <a:ext cx="500062" cy="1143000"/>
          </a:xfrm>
          <a:prstGeom prst="rect">
            <a:avLst/>
          </a:prstGeom>
          <a:solidFill>
            <a:schemeClr val="bg1"/>
          </a:solidFill>
          <a:ln w="12700">
            <a:solidFill>
              <a:schemeClr val="tx1"/>
            </a:solidFill>
            <a:miter lim="800000"/>
            <a:headEnd/>
            <a:tailEnd/>
          </a:ln>
        </p:spPr>
        <p:txBody>
          <a:bodyPr wrap="none" lIns="103584" tIns="51793" rIns="103584" bIns="51793" anchor="ctr"/>
          <a:lstStyle>
            <a:lvl1pPr defTabSz="1028700" eaLnBrk="0" hangingPunct="0">
              <a:defRPr>
                <a:solidFill>
                  <a:schemeClr val="tx1"/>
                </a:solidFill>
                <a:latin typeface="Arial" panose="020B0604020202020204" pitchFamily="34" charset="0"/>
                <a:ea typeface="华文细黑" panose="02010600040101010101" pitchFamily="2" charset="-122"/>
              </a:defRPr>
            </a:lvl1pPr>
            <a:lvl2pPr marL="742950" indent="-285750" defTabSz="1028700" eaLnBrk="0" hangingPunct="0">
              <a:defRPr>
                <a:solidFill>
                  <a:schemeClr val="tx1"/>
                </a:solidFill>
                <a:latin typeface="Arial" panose="020B0604020202020204" pitchFamily="34" charset="0"/>
                <a:ea typeface="华文细黑" panose="02010600040101010101" pitchFamily="2" charset="-122"/>
              </a:defRPr>
            </a:lvl2pPr>
            <a:lvl3pPr marL="1143000" indent="-228600" defTabSz="1028700" eaLnBrk="0" hangingPunct="0">
              <a:defRPr>
                <a:solidFill>
                  <a:schemeClr val="tx1"/>
                </a:solidFill>
                <a:latin typeface="Arial" panose="020B0604020202020204" pitchFamily="34" charset="0"/>
                <a:ea typeface="华文细黑" panose="02010600040101010101" pitchFamily="2" charset="-122"/>
              </a:defRPr>
            </a:lvl3pPr>
            <a:lvl4pPr marL="1600200" indent="-228600" defTabSz="1028700" eaLnBrk="0" hangingPunct="0">
              <a:defRPr>
                <a:solidFill>
                  <a:schemeClr val="tx1"/>
                </a:solidFill>
                <a:latin typeface="Arial" panose="020B0604020202020204" pitchFamily="34" charset="0"/>
                <a:ea typeface="华文细黑" panose="02010600040101010101" pitchFamily="2" charset="-122"/>
              </a:defRPr>
            </a:lvl4pPr>
            <a:lvl5pPr marL="2057400" indent="-228600" defTabSz="1028700" eaLnBrk="0" hangingPunct="0">
              <a:defRPr>
                <a:solidFill>
                  <a:schemeClr val="tx1"/>
                </a:solidFill>
                <a:latin typeface="Arial" panose="020B0604020202020204" pitchFamily="34" charset="0"/>
                <a:ea typeface="华文细黑" panose="02010600040101010101" pitchFamily="2" charset="-122"/>
              </a:defRPr>
            </a:lvl5pPr>
            <a:lvl6pPr marL="25146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b="1" dirty="0">
                <a:latin typeface="+mn-lt"/>
                <a:ea typeface="宋体" panose="02010600030101010101" pitchFamily="2" charset="-122"/>
              </a:rPr>
              <a:t>8</a:t>
            </a:r>
          </a:p>
          <a:p>
            <a:pPr algn="ctr" fontAlgn="base"/>
            <a:r>
              <a:rPr lang="en-US" altLang="zh-CN" sz="1400" b="1" dirty="0">
                <a:latin typeface="+mn-lt"/>
                <a:ea typeface="宋体" panose="02010600030101010101" pitchFamily="2" charset="-122"/>
              </a:rPr>
              <a:t>0</a:t>
            </a:r>
          </a:p>
          <a:p>
            <a:pPr algn="ctr" fontAlgn="base"/>
            <a:r>
              <a:rPr lang="en-US" altLang="zh-CN" sz="1400" b="1" dirty="0">
                <a:latin typeface="+mn-lt"/>
                <a:ea typeface="宋体" panose="02010600030101010101" pitchFamily="2" charset="-122"/>
              </a:rPr>
              <a:t>2</a:t>
            </a:r>
          </a:p>
          <a:p>
            <a:pPr algn="ctr" fontAlgn="base"/>
            <a:r>
              <a:rPr lang="en-US" altLang="zh-CN" sz="1400" b="1" dirty="0">
                <a:latin typeface="+mn-lt"/>
                <a:ea typeface="宋体" panose="02010600030101010101" pitchFamily="2" charset="-122"/>
              </a:rPr>
              <a:t>.</a:t>
            </a:r>
          </a:p>
          <a:p>
            <a:pPr algn="ctr" fontAlgn="base"/>
            <a:r>
              <a:rPr lang="en-US" altLang="zh-CN" sz="1400" b="1" dirty="0">
                <a:latin typeface="+mn-lt"/>
                <a:ea typeface="宋体" panose="02010600030101010101" pitchFamily="2" charset="-122"/>
              </a:rPr>
              <a:t>3</a:t>
            </a:r>
          </a:p>
        </p:txBody>
      </p:sp>
      <p:sp>
        <p:nvSpPr>
          <p:cNvPr id="15" name="Rectangle 14"/>
          <p:cNvSpPr>
            <a:spLocks noChangeArrowheads="1"/>
          </p:cNvSpPr>
          <p:nvPr/>
        </p:nvSpPr>
        <p:spPr bwMode="auto">
          <a:xfrm>
            <a:off x="4353855" y="3166713"/>
            <a:ext cx="1528762" cy="1147763"/>
          </a:xfrm>
          <a:prstGeom prst="rect">
            <a:avLst/>
          </a:prstGeom>
          <a:solidFill>
            <a:srgbClr val="00B0F0"/>
          </a:solidFill>
          <a:ln w="12700">
            <a:solidFill>
              <a:schemeClr val="tx1"/>
            </a:solidFill>
            <a:miter lim="800000"/>
            <a:headEnd/>
            <a:tailEnd/>
          </a:ln>
        </p:spPr>
        <p:txBody>
          <a:bodyPr wrap="none" lIns="103584" tIns="51793" rIns="103584" bIns="51793" anchor="ctr"/>
          <a:lstStyle>
            <a:lvl1pPr defTabSz="1028700" eaLnBrk="0" hangingPunct="0">
              <a:defRPr>
                <a:solidFill>
                  <a:schemeClr val="tx1"/>
                </a:solidFill>
                <a:latin typeface="Arial" panose="020B0604020202020204" pitchFamily="34" charset="0"/>
                <a:ea typeface="华文细黑" panose="02010600040101010101" pitchFamily="2" charset="-122"/>
              </a:defRPr>
            </a:lvl1pPr>
            <a:lvl2pPr marL="742950" indent="-285750" defTabSz="1028700" eaLnBrk="0" hangingPunct="0">
              <a:defRPr>
                <a:solidFill>
                  <a:schemeClr val="tx1"/>
                </a:solidFill>
                <a:latin typeface="Arial" panose="020B0604020202020204" pitchFamily="34" charset="0"/>
                <a:ea typeface="华文细黑" panose="02010600040101010101" pitchFamily="2" charset="-122"/>
              </a:defRPr>
            </a:lvl2pPr>
            <a:lvl3pPr marL="1143000" indent="-228600" defTabSz="1028700" eaLnBrk="0" hangingPunct="0">
              <a:defRPr>
                <a:solidFill>
                  <a:schemeClr val="tx1"/>
                </a:solidFill>
                <a:latin typeface="Arial" panose="020B0604020202020204" pitchFamily="34" charset="0"/>
                <a:ea typeface="华文细黑" panose="02010600040101010101" pitchFamily="2" charset="-122"/>
              </a:defRPr>
            </a:lvl3pPr>
            <a:lvl4pPr marL="1600200" indent="-228600" defTabSz="1028700" eaLnBrk="0" hangingPunct="0">
              <a:defRPr>
                <a:solidFill>
                  <a:schemeClr val="tx1"/>
                </a:solidFill>
                <a:latin typeface="Arial" panose="020B0604020202020204" pitchFamily="34" charset="0"/>
                <a:ea typeface="华文细黑" panose="02010600040101010101" pitchFamily="2" charset="-122"/>
              </a:defRPr>
            </a:lvl4pPr>
            <a:lvl5pPr marL="2057400" indent="-228600" defTabSz="1028700" eaLnBrk="0" hangingPunct="0">
              <a:defRPr>
                <a:solidFill>
                  <a:schemeClr val="tx1"/>
                </a:solidFill>
                <a:latin typeface="Arial" panose="020B0604020202020204" pitchFamily="34" charset="0"/>
                <a:ea typeface="华文细黑" panose="02010600040101010101" pitchFamily="2" charset="-122"/>
              </a:defRPr>
            </a:lvl5pPr>
            <a:lvl6pPr marL="25146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lnSpc>
                <a:spcPts val="2363"/>
              </a:lnSpc>
            </a:pPr>
            <a:r>
              <a:rPr lang="en-US" altLang="zh-CN" sz="1600" b="1" dirty="0">
                <a:solidFill>
                  <a:schemeClr val="bg1"/>
                </a:solidFill>
                <a:latin typeface="+mn-lt"/>
                <a:ea typeface="宋体" panose="02010600030101010101" pitchFamily="2" charset="-122"/>
              </a:rPr>
              <a:t>Físico</a:t>
            </a:r>
          </a:p>
          <a:p>
            <a:pPr algn="ctr" fontAlgn="base">
              <a:lnSpc>
                <a:spcPts val="1800"/>
              </a:lnSpc>
            </a:pPr>
            <a:r>
              <a:rPr lang="en-US" altLang="zh-CN" sz="1600" b="1" dirty="0">
                <a:solidFill>
                  <a:schemeClr val="bg1"/>
                </a:solidFill>
                <a:latin typeface="+mn-lt"/>
                <a:ea typeface="宋体" panose="02010600030101010101" pitchFamily="2" charset="-122"/>
              </a:rPr>
              <a:t>(Bits,</a:t>
            </a:r>
          </a:p>
          <a:p>
            <a:pPr algn="ctr" fontAlgn="base">
              <a:lnSpc>
                <a:spcPts val="1800"/>
              </a:lnSpc>
            </a:pPr>
            <a:r>
              <a:rPr lang="en-US" altLang="zh-CN" sz="1600" b="1" dirty="0">
                <a:solidFill>
                  <a:schemeClr val="bg1"/>
                </a:solidFill>
                <a:latin typeface="+mn-lt"/>
                <a:ea typeface="宋体" panose="02010600030101010101" pitchFamily="2" charset="-122"/>
              </a:rPr>
              <a:t>sinais,</a:t>
            </a:r>
          </a:p>
          <a:p>
            <a:pPr algn="ctr" fontAlgn="base">
              <a:lnSpc>
                <a:spcPts val="1800"/>
              </a:lnSpc>
            </a:pPr>
            <a:r>
              <a:rPr lang="en-US" altLang="zh-CN" sz="1600" b="1" dirty="0">
                <a:solidFill>
                  <a:schemeClr val="bg1"/>
                </a:solidFill>
                <a:latin typeface="+mn-lt"/>
                <a:ea typeface="宋体" panose="02010600030101010101" pitchFamily="2" charset="-122"/>
              </a:rPr>
              <a:t>temporização)</a:t>
            </a:r>
          </a:p>
        </p:txBody>
      </p:sp>
      <p:sp>
        <p:nvSpPr>
          <p:cNvPr id="16" name="五边形 15"/>
          <p:cNvSpPr/>
          <p:nvPr/>
        </p:nvSpPr>
        <p:spPr bwMode="auto">
          <a:xfrm>
            <a:off x="7211868" y="152815"/>
            <a:ext cx="7812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b="1" kern="0" dirty="0">
                <a:solidFill>
                  <a:srgbClr val="FFFFFF"/>
                </a:solidFill>
                <a:latin typeface="+mj-lt"/>
              </a:rPr>
              <a:t>Físico</a:t>
            </a:r>
            <a:endParaRPr lang="zh-CN" altLang="en-US" sz="1200" b="1" kern="0" dirty="0">
              <a:solidFill>
                <a:srgbClr val="FFFFFF"/>
              </a:solidFill>
              <a:latin typeface="+mj-lt"/>
            </a:endParaRPr>
          </a:p>
        </p:txBody>
      </p:sp>
      <p:sp>
        <p:nvSpPr>
          <p:cNvPr id="17" name="燕尾形 16"/>
          <p:cNvSpPr/>
          <p:nvPr/>
        </p:nvSpPr>
        <p:spPr bwMode="auto">
          <a:xfrm>
            <a:off x="9736423" y="149381"/>
            <a:ext cx="1023279" cy="216554"/>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Transporte</a:t>
            </a:r>
            <a:endParaRPr lang="zh-CN" altLang="en-US" sz="1000" kern="0" dirty="0">
              <a:latin typeface="+mj-lt"/>
            </a:endParaRPr>
          </a:p>
        </p:txBody>
      </p:sp>
      <p:sp>
        <p:nvSpPr>
          <p:cNvPr id="18" name="燕尾形 17"/>
          <p:cNvSpPr/>
          <p:nvPr/>
        </p:nvSpPr>
        <p:spPr bwMode="auto">
          <a:xfrm>
            <a:off x="8870352" y="145610"/>
            <a:ext cx="950064" cy="212096"/>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Rede</a:t>
            </a:r>
            <a:endParaRPr lang="zh-CN" altLang="en-US" sz="1100" kern="0" dirty="0">
              <a:latin typeface="+mj-lt"/>
            </a:endParaRPr>
          </a:p>
        </p:txBody>
      </p:sp>
      <p:sp>
        <p:nvSpPr>
          <p:cNvPr id="19" name="燕尾形 18"/>
          <p:cNvSpPr/>
          <p:nvPr/>
        </p:nvSpPr>
        <p:spPr bwMode="auto">
          <a:xfrm>
            <a:off x="7921068" y="149382"/>
            <a:ext cx="1023279"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Enlace</a:t>
            </a:r>
            <a:endParaRPr lang="zh-CN" altLang="en-US" sz="1200" kern="0" dirty="0">
              <a:latin typeface="+mj-lt"/>
            </a:endParaRPr>
          </a:p>
        </p:txBody>
      </p:sp>
      <p:sp>
        <p:nvSpPr>
          <p:cNvPr id="20" name="燕尾形 19"/>
          <p:cNvSpPr/>
          <p:nvPr/>
        </p:nvSpPr>
        <p:spPr bwMode="auto">
          <a:xfrm>
            <a:off x="10667421" y="149382"/>
            <a:ext cx="1071550" cy="215328"/>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Aplicativo</a:t>
            </a:r>
            <a:endParaRPr lang="zh-CN" altLang="en-US" sz="1200" kern="0" dirty="0">
              <a:latin typeface="+mj-lt"/>
            </a:endParaRPr>
          </a:p>
        </p:txBody>
      </p:sp>
    </p:spTree>
    <p:extLst>
      <p:ext uri="{BB962C8B-B14F-4D97-AF65-F5344CB8AC3E}">
        <p14:creationId xmlns:p14="http://schemas.microsoft.com/office/powerpoint/2010/main" val="3755157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 Função da Camada de Link de Dados</a:t>
            </a:r>
            <a:endParaRPr lang="zh-CN" altLang="en-US" dirty="0"/>
          </a:p>
        </p:txBody>
      </p:sp>
      <p:sp>
        <p:nvSpPr>
          <p:cNvPr id="4" name="文本占位符 2"/>
          <p:cNvSpPr>
            <a:spLocks noGrp="1"/>
          </p:cNvSpPr>
          <p:nvPr>
            <p:ph type="body" sz="quarter" idx="10"/>
          </p:nvPr>
        </p:nvSpPr>
        <p:spPr>
          <a:xfrm>
            <a:off x="468317" y="1233488"/>
            <a:ext cx="11276183" cy="4680000"/>
          </a:xfrm>
        </p:spPr>
        <p:txBody>
          <a:bodyPr/>
          <a:lstStyle/>
          <a:p>
            <a:r>
              <a:rPr lang="en-US" altLang="zh-CN" sz="2000" dirty="0">
                <a:latin typeface="+mn-lt"/>
              </a:rPr>
              <a:t>Subcamada MAC: Subcamada de Controle de </a:t>
            </a:r>
            <a:r>
              <a:rPr lang="en-US" altLang="zh-CN" sz="2000" dirty="0" err="1">
                <a:latin typeface="+mn-lt"/>
              </a:rPr>
              <a:t>Acesso</a:t>
            </a:r>
            <a:r>
              <a:rPr lang="en-US" altLang="zh-CN" sz="2000" dirty="0">
                <a:latin typeface="+mn-lt"/>
              </a:rPr>
              <a:t> </a:t>
            </a:r>
            <a:r>
              <a:rPr lang="en-US" altLang="zh-CN" sz="2000" dirty="0" err="1">
                <a:latin typeface="+mn-lt"/>
              </a:rPr>
              <a:t>ao</a:t>
            </a:r>
            <a:r>
              <a:rPr lang="en-US" altLang="zh-CN" sz="2000" dirty="0">
                <a:latin typeface="+mn-lt"/>
              </a:rPr>
              <a:t> </a:t>
            </a:r>
            <a:r>
              <a:rPr lang="en-US" altLang="zh-CN" sz="2000" dirty="0" err="1">
                <a:latin typeface="+mn-lt"/>
              </a:rPr>
              <a:t>Meio</a:t>
            </a:r>
            <a:endParaRPr lang="en-US" altLang="zh-CN" sz="2000" dirty="0">
              <a:latin typeface="+mn-lt"/>
            </a:endParaRPr>
          </a:p>
          <a:p>
            <a:pPr lvl="1"/>
            <a:r>
              <a:rPr lang="en-US" altLang="zh-CN" sz="1800" dirty="0">
                <a:latin typeface="+mn-lt"/>
              </a:rPr>
              <a:t>Especifica como os dados são transmitidos em linhas físicas e se comunicam com a camada física.</a:t>
            </a:r>
          </a:p>
          <a:p>
            <a:r>
              <a:rPr lang="en-US" altLang="zh-CN" sz="2000" dirty="0">
                <a:latin typeface="+mn-lt"/>
              </a:rPr>
              <a:t>Subcamada LLC: Subcamada de Controle de Link Lógico</a:t>
            </a:r>
          </a:p>
          <a:p>
            <a:pPr lvl="1"/>
            <a:r>
              <a:rPr lang="en-US" altLang="zh-CN" sz="1800" dirty="0">
                <a:latin typeface="+mn-lt"/>
              </a:rPr>
              <a:t>Identifica o tipo de </a:t>
            </a:r>
            <a:r>
              <a:rPr lang="en-US" altLang="zh-CN" sz="1800" dirty="0" err="1">
                <a:latin typeface="+mn-lt"/>
              </a:rPr>
              <a:t>protocolo</a:t>
            </a:r>
            <a:r>
              <a:rPr lang="en-US" altLang="zh-CN" sz="1800" dirty="0">
                <a:latin typeface="+mn-lt"/>
              </a:rPr>
              <a:t> de rede e encapsula os dados para </a:t>
            </a:r>
            <a:r>
              <a:rPr lang="en-US" altLang="zh-CN" sz="1800" dirty="0" err="1">
                <a:latin typeface="+mn-lt"/>
              </a:rPr>
              <a:t>transmissão</a:t>
            </a:r>
            <a:r>
              <a:rPr lang="en-US" altLang="zh-CN" sz="1800" dirty="0">
                <a:latin typeface="+mn-lt"/>
              </a:rPr>
              <a:t> </a:t>
            </a:r>
            <a:r>
              <a:rPr lang="en-US" altLang="zh-CN" sz="1800" dirty="0" err="1">
                <a:latin typeface="+mn-lt"/>
              </a:rPr>
              <a:t>pelo</a:t>
            </a:r>
            <a:r>
              <a:rPr lang="en-US" altLang="zh-CN" sz="1800" dirty="0">
                <a:latin typeface="+mn-lt"/>
              </a:rPr>
              <a:t> </a:t>
            </a:r>
            <a:r>
              <a:rPr lang="en-US" altLang="zh-CN" sz="1800" dirty="0" err="1">
                <a:latin typeface="+mn-lt"/>
              </a:rPr>
              <a:t>meio</a:t>
            </a:r>
            <a:r>
              <a:rPr lang="en-US" altLang="zh-CN" sz="1800" dirty="0">
                <a:latin typeface="+mn-lt"/>
              </a:rPr>
              <a:t>.</a:t>
            </a:r>
          </a:p>
        </p:txBody>
      </p:sp>
      <p:sp>
        <p:nvSpPr>
          <p:cNvPr id="5" name="Rectangle 3"/>
          <p:cNvSpPr>
            <a:spLocks noChangeArrowheads="1"/>
          </p:cNvSpPr>
          <p:nvPr/>
        </p:nvSpPr>
        <p:spPr bwMode="auto">
          <a:xfrm>
            <a:off x="4490344" y="4645428"/>
            <a:ext cx="2017713" cy="428625"/>
          </a:xfrm>
          <a:prstGeom prst="rect">
            <a:avLst/>
          </a:prstGeom>
          <a:solidFill>
            <a:srgbClr val="EAEAEA"/>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a typeface="+mn-ea"/>
            </a:endParaRPr>
          </a:p>
        </p:txBody>
      </p:sp>
      <p:sp>
        <p:nvSpPr>
          <p:cNvPr id="6" name="Text Box 4"/>
          <p:cNvSpPr txBox="1">
            <a:spLocks noChangeArrowheads="1"/>
          </p:cNvSpPr>
          <p:nvPr/>
        </p:nvSpPr>
        <p:spPr bwMode="auto">
          <a:xfrm>
            <a:off x="4570909" y="4696228"/>
            <a:ext cx="1854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err="1">
                <a:latin typeface="+mn-lt"/>
              </a:rPr>
              <a:t>Subcamada</a:t>
            </a:r>
            <a:r>
              <a:rPr lang="en-US" altLang="zh-CN" dirty="0">
                <a:latin typeface="+mn-lt"/>
              </a:rPr>
              <a:t> LLC</a:t>
            </a:r>
            <a:endParaRPr lang="zh-CN" altLang="en-US" dirty="0">
              <a:latin typeface="+mn-lt"/>
              <a:ea typeface="+mn-ea"/>
            </a:endParaRPr>
          </a:p>
        </p:txBody>
      </p:sp>
      <p:sp>
        <p:nvSpPr>
          <p:cNvPr id="7" name="Rectangle 5"/>
          <p:cNvSpPr>
            <a:spLocks noChangeArrowheads="1"/>
          </p:cNvSpPr>
          <p:nvPr/>
        </p:nvSpPr>
        <p:spPr bwMode="auto">
          <a:xfrm>
            <a:off x="4490344" y="5070878"/>
            <a:ext cx="2017713" cy="428625"/>
          </a:xfrm>
          <a:prstGeom prst="rect">
            <a:avLst/>
          </a:prstGeom>
          <a:solidFill>
            <a:srgbClr val="EAEAEA"/>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a typeface="+mn-ea"/>
            </a:endParaRPr>
          </a:p>
        </p:txBody>
      </p:sp>
      <p:sp>
        <p:nvSpPr>
          <p:cNvPr id="8" name="Text Box 6"/>
          <p:cNvSpPr txBox="1">
            <a:spLocks noChangeArrowheads="1"/>
          </p:cNvSpPr>
          <p:nvPr/>
        </p:nvSpPr>
        <p:spPr bwMode="auto">
          <a:xfrm>
            <a:off x="4505186" y="5121678"/>
            <a:ext cx="19864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err="1">
                <a:latin typeface="+mn-lt"/>
              </a:rPr>
              <a:t>Subcamada</a:t>
            </a:r>
            <a:r>
              <a:rPr lang="en-US" altLang="zh-CN" dirty="0">
                <a:latin typeface="+mn-lt"/>
              </a:rPr>
              <a:t> MAC</a:t>
            </a:r>
            <a:endParaRPr lang="zh-CN" altLang="en-US" dirty="0">
              <a:latin typeface="+mn-lt"/>
              <a:ea typeface="+mn-ea"/>
            </a:endParaRPr>
          </a:p>
        </p:txBody>
      </p:sp>
      <p:sp>
        <p:nvSpPr>
          <p:cNvPr id="9" name="AutoShape 7"/>
          <p:cNvSpPr>
            <a:spLocks/>
          </p:cNvSpPr>
          <p:nvPr/>
        </p:nvSpPr>
        <p:spPr bwMode="auto">
          <a:xfrm flipH="1">
            <a:off x="4290319" y="4634315"/>
            <a:ext cx="160338" cy="841375"/>
          </a:xfrm>
          <a:prstGeom prst="rightBrace">
            <a:avLst>
              <a:gd name="adj1" fmla="val 43729"/>
              <a:gd name="adj2" fmla="val 50046"/>
            </a:avLst>
          </a:prstGeom>
          <a:solidFill>
            <a:srgbClr val="FFFFFF"/>
          </a:solidFill>
          <a:ln w="19050">
            <a:solidFill>
              <a:srgbClr val="C00000"/>
            </a:solidFill>
            <a:round/>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solidFill>
                <a:srgbClr val="C00000"/>
              </a:solidFill>
              <a:latin typeface="+mn-lt"/>
              <a:ea typeface="+mn-ea"/>
            </a:endParaRPr>
          </a:p>
        </p:txBody>
      </p:sp>
      <p:sp>
        <p:nvSpPr>
          <p:cNvPr id="10" name="Rectangle 9"/>
          <p:cNvSpPr>
            <a:spLocks noChangeArrowheads="1"/>
          </p:cNvSpPr>
          <p:nvPr/>
        </p:nvSpPr>
        <p:spPr bwMode="auto">
          <a:xfrm>
            <a:off x="1250257" y="3196041"/>
            <a:ext cx="2016125" cy="52563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latin typeface="+mn-lt"/>
                <a:ea typeface="+mn-ea"/>
              </a:rPr>
              <a:t>Aplicativo</a:t>
            </a:r>
            <a:endParaRPr lang="zh-CN" altLang="en-US" dirty="0">
              <a:latin typeface="+mn-lt"/>
              <a:ea typeface="+mn-ea"/>
            </a:endParaRPr>
          </a:p>
        </p:txBody>
      </p:sp>
      <p:sp>
        <p:nvSpPr>
          <p:cNvPr id="11" name="Rectangle 10"/>
          <p:cNvSpPr>
            <a:spLocks noChangeArrowheads="1"/>
          </p:cNvSpPr>
          <p:nvPr/>
        </p:nvSpPr>
        <p:spPr bwMode="auto">
          <a:xfrm>
            <a:off x="1250257" y="3724678"/>
            <a:ext cx="2016125"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latin typeface="+mn-lt"/>
                <a:ea typeface="+mn-ea"/>
              </a:rPr>
              <a:t>Transporte</a:t>
            </a:r>
            <a:endParaRPr lang="zh-CN" altLang="en-US" dirty="0">
              <a:latin typeface="+mn-lt"/>
              <a:ea typeface="+mn-ea"/>
            </a:endParaRPr>
          </a:p>
        </p:txBody>
      </p:sp>
      <p:sp>
        <p:nvSpPr>
          <p:cNvPr id="12" name="Rectangle 11"/>
          <p:cNvSpPr>
            <a:spLocks noChangeArrowheads="1"/>
          </p:cNvSpPr>
          <p:nvPr/>
        </p:nvSpPr>
        <p:spPr bwMode="auto">
          <a:xfrm>
            <a:off x="1250257" y="4256490"/>
            <a:ext cx="2016125"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latin typeface="+mn-lt"/>
                <a:ea typeface="+mn-ea"/>
              </a:rPr>
              <a:t>Rede</a:t>
            </a:r>
            <a:endParaRPr lang="zh-CN" altLang="en-US" dirty="0">
              <a:latin typeface="+mn-lt"/>
              <a:ea typeface="+mn-ea"/>
            </a:endParaRPr>
          </a:p>
        </p:txBody>
      </p:sp>
      <p:sp>
        <p:nvSpPr>
          <p:cNvPr id="13" name="Rectangle 12"/>
          <p:cNvSpPr>
            <a:spLocks noChangeArrowheads="1"/>
          </p:cNvSpPr>
          <p:nvPr/>
        </p:nvSpPr>
        <p:spPr bwMode="auto">
          <a:xfrm>
            <a:off x="1250257" y="4786715"/>
            <a:ext cx="2016125" cy="531813"/>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latin typeface="+mn-lt"/>
                <a:ea typeface="+mn-ea"/>
              </a:rPr>
              <a:t>Enlace de Dados</a:t>
            </a:r>
            <a:endParaRPr lang="zh-CN" altLang="en-US" dirty="0">
              <a:latin typeface="+mn-lt"/>
              <a:ea typeface="+mn-ea"/>
            </a:endParaRPr>
          </a:p>
        </p:txBody>
      </p:sp>
      <p:sp>
        <p:nvSpPr>
          <p:cNvPr id="14" name="Rectangle 13"/>
          <p:cNvSpPr>
            <a:spLocks noChangeArrowheads="1"/>
          </p:cNvSpPr>
          <p:nvPr/>
        </p:nvSpPr>
        <p:spPr bwMode="auto">
          <a:xfrm>
            <a:off x="1250257" y="5315353"/>
            <a:ext cx="2016125"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latin typeface="+mn-lt"/>
                <a:ea typeface="+mn-ea"/>
              </a:rPr>
              <a:t>Físico</a:t>
            </a:r>
            <a:endParaRPr lang="zh-CN" altLang="en-US" dirty="0">
              <a:latin typeface="+mn-lt"/>
              <a:ea typeface="+mn-ea"/>
            </a:endParaRPr>
          </a:p>
        </p:txBody>
      </p:sp>
      <p:sp>
        <p:nvSpPr>
          <p:cNvPr id="15" name="AutoShape 14"/>
          <p:cNvSpPr>
            <a:spLocks noChangeArrowheads="1"/>
          </p:cNvSpPr>
          <p:nvPr/>
        </p:nvSpPr>
        <p:spPr bwMode="auto">
          <a:xfrm>
            <a:off x="3339407" y="4842278"/>
            <a:ext cx="865187" cy="430212"/>
          </a:xfrm>
          <a:prstGeom prst="homePlate">
            <a:avLst>
              <a:gd name="adj" fmla="val 50277"/>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a typeface="+mn-ea"/>
            </a:endParaRPr>
          </a:p>
        </p:txBody>
      </p:sp>
      <p:sp>
        <p:nvSpPr>
          <p:cNvPr id="16" name="圆角矩形 75"/>
          <p:cNvSpPr/>
          <p:nvPr/>
        </p:nvSpPr>
        <p:spPr>
          <a:xfrm>
            <a:off x="6939680" y="3486729"/>
            <a:ext cx="4162640" cy="525639"/>
          </a:xfrm>
          <a:prstGeom prst="roundRect">
            <a:avLst>
              <a:gd name="adj" fmla="val 10604"/>
            </a:avLst>
          </a:prstGeom>
          <a:gradFill>
            <a:gsLst>
              <a:gs pos="0">
                <a:srgbClr val="00B0F0"/>
              </a:gs>
              <a:gs pos="100000">
                <a:srgbClr val="0070C0"/>
              </a:gs>
            </a:gsLst>
            <a:lin ang="5400000" scaled="1"/>
          </a:gradFill>
          <a:ln>
            <a:solidFill>
              <a:srgbClr val="00B0F0"/>
            </a:solidFill>
          </a:ln>
        </p:spPr>
        <p:txBody>
          <a:bodyPr wrap="square" rtlCol="0" anchor="ctr" anchorCtr="0">
            <a:noAutofit/>
          </a:bodyPr>
          <a:lstStyle/>
          <a:p>
            <a:pPr algn="ctr" fontAlgn="auto">
              <a:spcBef>
                <a:spcPts val="0"/>
              </a:spcBef>
              <a:spcAft>
                <a:spcPts val="0"/>
              </a:spcAft>
            </a:pPr>
            <a:r>
              <a:rPr lang="en-US" altLang="zh-CN" b="1" dirty="0">
                <a:solidFill>
                  <a:prstClr val="white"/>
                </a:solidFill>
              </a:rPr>
              <a:t>Função Principal da Camada de Enlace de Dados</a:t>
            </a:r>
            <a:endParaRPr lang="zh-CN" altLang="en-US" b="1" dirty="0">
              <a:solidFill>
                <a:prstClr val="white"/>
              </a:solidFill>
            </a:endParaRPr>
          </a:p>
        </p:txBody>
      </p:sp>
      <p:sp>
        <p:nvSpPr>
          <p:cNvPr id="17" name="圆角矩形 75"/>
          <p:cNvSpPr/>
          <p:nvPr/>
        </p:nvSpPr>
        <p:spPr>
          <a:xfrm>
            <a:off x="6939680" y="4015047"/>
            <a:ext cx="4162640" cy="136328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285750" indent="-285750" algn="just">
              <a:buFont typeface="Arial" panose="020B0604020202020204" pitchFamily="34" charset="0"/>
              <a:buChar char="•"/>
            </a:pPr>
            <a:r>
              <a:rPr lang="en-US" altLang="zh-CN" sz="1600" dirty="0">
                <a:solidFill>
                  <a:schemeClr val="tx1"/>
                </a:solidFill>
              </a:rPr>
              <a:t>A principal função da camada de enlace de dados é transmitir dados entre a extremidade de transmissão e a extremidade de recepção por </a:t>
            </a:r>
            <a:r>
              <a:rPr lang="en-US" altLang="zh-CN" sz="1600" dirty="0" err="1">
                <a:solidFill>
                  <a:schemeClr val="tx1"/>
                </a:solidFill>
              </a:rPr>
              <a:t>meio</a:t>
            </a:r>
            <a:r>
              <a:rPr lang="en-US" altLang="zh-CN" sz="1600" dirty="0">
                <a:solidFill>
                  <a:schemeClr val="tx1"/>
                </a:solidFill>
              </a:rPr>
              <a:t> do </a:t>
            </a:r>
            <a:r>
              <a:rPr lang="en-US" altLang="zh-CN" sz="1600" dirty="0" err="1">
                <a:solidFill>
                  <a:schemeClr val="tx1"/>
                </a:solidFill>
              </a:rPr>
              <a:t>meio</a:t>
            </a:r>
            <a:r>
              <a:rPr lang="en-US" altLang="zh-CN" sz="1600" dirty="0">
                <a:solidFill>
                  <a:schemeClr val="tx1"/>
                </a:solidFill>
              </a:rPr>
              <a:t> </a:t>
            </a:r>
            <a:r>
              <a:rPr lang="en-US" altLang="zh-CN" sz="1600" dirty="0" err="1">
                <a:solidFill>
                  <a:schemeClr val="tx1"/>
                </a:solidFill>
              </a:rPr>
              <a:t>físico</a:t>
            </a:r>
            <a:r>
              <a:rPr lang="en-US" altLang="zh-CN" sz="1600" dirty="0">
                <a:solidFill>
                  <a:schemeClr val="tx1"/>
                </a:solidFill>
              </a:rPr>
              <a:t>. </a:t>
            </a:r>
            <a:endParaRPr lang="zh-CN" altLang="en-US" sz="1600" dirty="0">
              <a:solidFill>
                <a:schemeClr val="tx1"/>
              </a:solidFill>
            </a:endParaRPr>
          </a:p>
        </p:txBody>
      </p:sp>
      <p:sp>
        <p:nvSpPr>
          <p:cNvPr id="23" name="五边形 22"/>
          <p:cNvSpPr/>
          <p:nvPr/>
        </p:nvSpPr>
        <p:spPr bwMode="auto">
          <a:xfrm>
            <a:off x="7211868" y="152815"/>
            <a:ext cx="7812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Físico</a:t>
            </a:r>
            <a:endParaRPr lang="zh-CN" altLang="en-US" sz="1200" kern="0" dirty="0">
              <a:latin typeface="+mj-lt"/>
            </a:endParaRPr>
          </a:p>
        </p:txBody>
      </p:sp>
      <p:sp>
        <p:nvSpPr>
          <p:cNvPr id="24" name="燕尾形 23"/>
          <p:cNvSpPr/>
          <p:nvPr/>
        </p:nvSpPr>
        <p:spPr bwMode="auto">
          <a:xfrm>
            <a:off x="9736423" y="149381"/>
            <a:ext cx="1023279" cy="208325"/>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Transporte</a:t>
            </a:r>
            <a:endParaRPr lang="zh-CN" altLang="en-US" sz="1000" kern="0" dirty="0">
              <a:latin typeface="+mj-lt"/>
            </a:endParaRPr>
          </a:p>
        </p:txBody>
      </p:sp>
      <p:sp>
        <p:nvSpPr>
          <p:cNvPr id="25" name="燕尾形 24"/>
          <p:cNvSpPr/>
          <p:nvPr/>
        </p:nvSpPr>
        <p:spPr bwMode="auto">
          <a:xfrm>
            <a:off x="8870352" y="145610"/>
            <a:ext cx="950064" cy="212096"/>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Rede</a:t>
            </a:r>
            <a:endParaRPr lang="zh-CN" altLang="en-US" sz="1100" kern="0" dirty="0">
              <a:latin typeface="+mj-lt"/>
            </a:endParaRPr>
          </a:p>
        </p:txBody>
      </p:sp>
      <p:sp>
        <p:nvSpPr>
          <p:cNvPr id="26" name="燕尾形 25"/>
          <p:cNvSpPr/>
          <p:nvPr/>
        </p:nvSpPr>
        <p:spPr bwMode="auto">
          <a:xfrm>
            <a:off x="7921068" y="149382"/>
            <a:ext cx="1023279"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b="1" kern="0" dirty="0">
                <a:solidFill>
                  <a:srgbClr val="FFFFFF"/>
                </a:solidFill>
                <a:latin typeface="+mj-lt"/>
              </a:rPr>
              <a:t>Enlace</a:t>
            </a:r>
            <a:endParaRPr lang="zh-CN" altLang="en-US" sz="1200" b="1" kern="0" dirty="0">
              <a:solidFill>
                <a:srgbClr val="FFFFFF"/>
              </a:solidFill>
              <a:latin typeface="+mj-lt"/>
            </a:endParaRPr>
          </a:p>
        </p:txBody>
      </p:sp>
      <p:sp>
        <p:nvSpPr>
          <p:cNvPr id="27" name="燕尾形 26"/>
          <p:cNvSpPr/>
          <p:nvPr/>
        </p:nvSpPr>
        <p:spPr bwMode="auto">
          <a:xfrm>
            <a:off x="10667421" y="149382"/>
            <a:ext cx="1071550" cy="215328"/>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Aplicativo</a:t>
            </a:r>
            <a:endParaRPr lang="zh-CN" altLang="en-US" sz="1200" kern="0" dirty="0">
              <a:latin typeface="+mj-lt"/>
            </a:endParaRPr>
          </a:p>
        </p:txBody>
      </p:sp>
    </p:spTree>
    <p:extLst>
      <p:ext uri="{BB962C8B-B14F-4D97-AF65-F5344CB8AC3E}">
        <p14:creationId xmlns:p14="http://schemas.microsoft.com/office/powerpoint/2010/main" val="2999516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Endereço e Protocolos da Camada de Enlace</a:t>
            </a:r>
            <a:endParaRPr lang="zh-CN" altLang="en-US" dirty="0"/>
          </a:p>
        </p:txBody>
      </p:sp>
      <p:sp>
        <p:nvSpPr>
          <p:cNvPr id="4" name="文本占位符 2"/>
          <p:cNvSpPr>
            <a:spLocks noGrp="1"/>
          </p:cNvSpPr>
          <p:nvPr>
            <p:ph type="body" sz="quarter" idx="10"/>
          </p:nvPr>
        </p:nvSpPr>
        <p:spPr>
          <a:xfrm>
            <a:off x="468317" y="1243454"/>
            <a:ext cx="11276183" cy="4680000"/>
          </a:xfrm>
        </p:spPr>
        <p:txBody>
          <a:bodyPr/>
          <a:lstStyle/>
          <a:p>
            <a:r>
              <a:rPr lang="en-US" altLang="zh-CN" sz="2000" dirty="0"/>
              <a:t>O endereço MAC tem 48 bits, e os primeiros três bytes de produtos Huawei são 0x00E0FC. </a:t>
            </a:r>
          </a:p>
          <a:p>
            <a:r>
              <a:rPr lang="en-US" altLang="zh-CN" sz="2000" dirty="0"/>
              <a:t>Protocolos LAN e WAN na camada do link de dados.</a:t>
            </a:r>
            <a:endParaRPr lang="zh-CN" altLang="en-US" sz="2000" dirty="0"/>
          </a:p>
          <a:p>
            <a:endParaRPr lang="zh-CN" altLang="en-US" dirty="0"/>
          </a:p>
        </p:txBody>
      </p:sp>
      <p:grpSp>
        <p:nvGrpSpPr>
          <p:cNvPr id="5" name="Group 28"/>
          <p:cNvGrpSpPr>
            <a:grpSpLocks/>
          </p:cNvGrpSpPr>
          <p:nvPr/>
        </p:nvGrpSpPr>
        <p:grpSpPr bwMode="auto">
          <a:xfrm>
            <a:off x="2979603" y="2394441"/>
            <a:ext cx="3095625" cy="3529013"/>
            <a:chOff x="2563" y="1479"/>
            <a:chExt cx="1950" cy="2223"/>
          </a:xfrm>
        </p:grpSpPr>
        <p:sp>
          <p:nvSpPr>
            <p:cNvPr id="6" name="Rectangle 29"/>
            <p:cNvSpPr>
              <a:spLocks noChangeArrowheads="1"/>
            </p:cNvSpPr>
            <p:nvPr/>
          </p:nvSpPr>
          <p:spPr bwMode="auto">
            <a:xfrm>
              <a:off x="2563" y="1479"/>
              <a:ext cx="1950" cy="2223"/>
            </a:xfrm>
            <a:prstGeom prst="rect">
              <a:avLst/>
            </a:prstGeom>
            <a:solidFill>
              <a:srgbClr val="EAEAEA"/>
            </a:solidFill>
            <a:ln w="12700" algn="ctr">
              <a:solidFill>
                <a:srgbClr val="C39300"/>
              </a:solidFill>
              <a:miter lim="800000"/>
              <a:headEnd/>
              <a:tailEnd/>
            </a:ln>
          </p:spPr>
          <p:txBody>
            <a:bodyPr lIns="90000" tIns="46800" rIns="90000" bIns="46800"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dirty="0"/>
            </a:p>
          </p:txBody>
        </p:sp>
        <p:sp>
          <p:nvSpPr>
            <p:cNvPr id="7" name="Line 30"/>
            <p:cNvSpPr>
              <a:spLocks noChangeShapeType="1"/>
            </p:cNvSpPr>
            <p:nvPr/>
          </p:nvSpPr>
          <p:spPr bwMode="auto">
            <a:xfrm>
              <a:off x="2699" y="1927"/>
              <a:ext cx="856" cy="0"/>
            </a:xfrm>
            <a:prstGeom prst="line">
              <a:avLst/>
            </a:prstGeom>
            <a:noFill/>
            <a:ln w="12700">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 name="Line 31"/>
            <p:cNvSpPr>
              <a:spLocks noChangeShapeType="1"/>
            </p:cNvSpPr>
            <p:nvPr/>
          </p:nvSpPr>
          <p:spPr bwMode="auto">
            <a:xfrm>
              <a:off x="3555" y="1927"/>
              <a:ext cx="855" cy="0"/>
            </a:xfrm>
            <a:prstGeom prst="line">
              <a:avLst/>
            </a:prstGeom>
            <a:noFill/>
            <a:ln w="12700">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9" name="Text Box 32"/>
            <p:cNvSpPr txBox="1">
              <a:spLocks noChangeArrowheads="1"/>
            </p:cNvSpPr>
            <p:nvPr/>
          </p:nvSpPr>
          <p:spPr bwMode="auto">
            <a:xfrm>
              <a:off x="2843" y="1706"/>
              <a:ext cx="51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600" b="1" dirty="0">
                  <a:latin typeface="+mn-lt"/>
                  <a:ea typeface="黑体" panose="02010609060101010101" pitchFamily="49" charset="-122"/>
                </a:rPr>
                <a:t>24 bits</a:t>
              </a:r>
            </a:p>
          </p:txBody>
        </p:sp>
        <p:sp>
          <p:nvSpPr>
            <p:cNvPr id="10" name="Text Box 33"/>
            <p:cNvSpPr txBox="1">
              <a:spLocks noChangeArrowheads="1"/>
            </p:cNvSpPr>
            <p:nvPr/>
          </p:nvSpPr>
          <p:spPr bwMode="auto">
            <a:xfrm>
              <a:off x="3726" y="1706"/>
              <a:ext cx="51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600" b="1" dirty="0">
                  <a:latin typeface="+mn-lt"/>
                  <a:ea typeface="黑体" panose="02010609060101010101" pitchFamily="49" charset="-122"/>
                </a:rPr>
                <a:t>24 bits</a:t>
              </a:r>
            </a:p>
          </p:txBody>
        </p:sp>
        <p:sp>
          <p:nvSpPr>
            <p:cNvPr id="11" name="Text Box 34"/>
            <p:cNvSpPr txBox="1">
              <a:spLocks noChangeArrowheads="1"/>
            </p:cNvSpPr>
            <p:nvPr/>
          </p:nvSpPr>
          <p:spPr bwMode="auto">
            <a:xfrm>
              <a:off x="3077" y="2476"/>
              <a:ext cx="100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600" b="1" dirty="0">
                  <a:latin typeface="+mn-lt"/>
                  <a:ea typeface="黑体" panose="02010609060101010101" pitchFamily="49" charset="-122"/>
                </a:rPr>
                <a:t>00e0.fc01.2345</a:t>
              </a:r>
            </a:p>
          </p:txBody>
        </p:sp>
        <p:sp>
          <p:nvSpPr>
            <p:cNvPr id="12" name="Rectangle 35"/>
            <p:cNvSpPr>
              <a:spLocks noChangeArrowheads="1"/>
            </p:cNvSpPr>
            <p:nvPr/>
          </p:nvSpPr>
          <p:spPr bwMode="auto">
            <a:xfrm>
              <a:off x="3210" y="2703"/>
              <a:ext cx="668" cy="726"/>
            </a:xfrm>
            <a:prstGeom prst="rect">
              <a:avLst/>
            </a:prstGeom>
            <a:solidFill>
              <a:srgbClr val="EAEAEA"/>
            </a:solidFill>
            <a:ln w="12700" algn="ctr">
              <a:solidFill>
                <a:schemeClr val="tx2"/>
              </a:solidFill>
              <a:miter lim="800000"/>
              <a:headEnd/>
              <a:tailEnd/>
            </a:ln>
          </p:spPr>
          <p:txBody>
            <a:bodyPr lIns="90000" tIns="46800" rIns="90000" bIns="46800"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13" name="Rectangle 36"/>
            <p:cNvSpPr>
              <a:spLocks noChangeArrowheads="1"/>
            </p:cNvSpPr>
            <p:nvPr/>
          </p:nvSpPr>
          <p:spPr bwMode="auto">
            <a:xfrm>
              <a:off x="3346" y="2794"/>
              <a:ext cx="454" cy="227"/>
            </a:xfrm>
            <a:prstGeom prst="rect">
              <a:avLst/>
            </a:prstGeom>
            <a:solidFill>
              <a:schemeClr val="bg1"/>
            </a:solidFill>
            <a:ln w="12700" algn="ctr">
              <a:solidFill>
                <a:schemeClr val="tx2"/>
              </a:solidFill>
              <a:miter lim="800000"/>
              <a:headEnd/>
              <a:tailEnd/>
            </a:ln>
          </p:spPr>
          <p:txBody>
            <a:bodyPr wrap="none" lIns="90000" tIns="46800" rIns="90000" bIns="46800"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14" name="Rectangle 37"/>
            <p:cNvSpPr>
              <a:spLocks noChangeArrowheads="1"/>
            </p:cNvSpPr>
            <p:nvPr/>
          </p:nvSpPr>
          <p:spPr bwMode="auto">
            <a:xfrm>
              <a:off x="3346" y="3111"/>
              <a:ext cx="454" cy="227"/>
            </a:xfrm>
            <a:prstGeom prst="rect">
              <a:avLst/>
            </a:prstGeom>
            <a:solidFill>
              <a:schemeClr val="bg1"/>
            </a:solidFill>
            <a:ln w="12700" algn="ctr">
              <a:solidFill>
                <a:schemeClr val="tx2"/>
              </a:solidFill>
              <a:miter lim="800000"/>
              <a:headEnd/>
              <a:tailEnd/>
            </a:ln>
          </p:spPr>
          <p:txBody>
            <a:bodyPr wrap="none" lIns="90000" tIns="46800" rIns="90000" bIns="46800"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15" name="Text Box 38"/>
            <p:cNvSpPr txBox="1">
              <a:spLocks noChangeArrowheads="1"/>
            </p:cNvSpPr>
            <p:nvPr/>
          </p:nvSpPr>
          <p:spPr bwMode="auto">
            <a:xfrm>
              <a:off x="3408" y="2821"/>
              <a:ext cx="38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600" b="1" dirty="0">
                  <a:latin typeface="+mn-lt"/>
                  <a:ea typeface="黑体" panose="02010609060101010101" pitchFamily="49" charset="-122"/>
                </a:rPr>
                <a:t>Rom</a:t>
              </a:r>
            </a:p>
          </p:txBody>
        </p:sp>
        <p:sp>
          <p:nvSpPr>
            <p:cNvPr id="16" name="Text Box 39"/>
            <p:cNvSpPr txBox="1">
              <a:spLocks noChangeArrowheads="1"/>
            </p:cNvSpPr>
            <p:nvPr/>
          </p:nvSpPr>
          <p:spPr bwMode="auto">
            <a:xfrm>
              <a:off x="3409" y="3111"/>
              <a:ext cx="38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600" b="1" dirty="0">
                  <a:latin typeface="+mn-lt"/>
                  <a:ea typeface="黑体" panose="02010609060101010101" pitchFamily="49" charset="-122"/>
                </a:rPr>
                <a:t>Ram</a:t>
              </a:r>
            </a:p>
          </p:txBody>
        </p:sp>
        <p:grpSp>
          <p:nvGrpSpPr>
            <p:cNvPr id="17" name="Group 40"/>
            <p:cNvGrpSpPr>
              <a:grpSpLocks/>
            </p:cNvGrpSpPr>
            <p:nvPr/>
          </p:nvGrpSpPr>
          <p:grpSpPr bwMode="auto">
            <a:xfrm>
              <a:off x="2697" y="1990"/>
              <a:ext cx="1709" cy="376"/>
              <a:chOff x="2606" y="1789"/>
              <a:chExt cx="1709" cy="376"/>
            </a:xfrm>
          </p:grpSpPr>
          <p:grpSp>
            <p:nvGrpSpPr>
              <p:cNvPr id="18" name="Group 41"/>
              <p:cNvGrpSpPr>
                <a:grpSpLocks/>
              </p:cNvGrpSpPr>
              <p:nvPr/>
            </p:nvGrpSpPr>
            <p:grpSpPr bwMode="auto">
              <a:xfrm>
                <a:off x="2606" y="1795"/>
                <a:ext cx="855" cy="370"/>
                <a:chOff x="2606" y="1795"/>
                <a:chExt cx="855" cy="370"/>
              </a:xfrm>
            </p:grpSpPr>
            <p:sp>
              <p:nvSpPr>
                <p:cNvPr id="24" name="Rectangle 42"/>
                <p:cNvSpPr>
                  <a:spLocks noChangeArrowheads="1"/>
                </p:cNvSpPr>
                <p:nvPr/>
              </p:nvSpPr>
              <p:spPr bwMode="auto">
                <a:xfrm>
                  <a:off x="2606" y="1808"/>
                  <a:ext cx="855" cy="332"/>
                </a:xfrm>
                <a:prstGeom prst="rect">
                  <a:avLst/>
                </a:prstGeom>
                <a:solidFill>
                  <a:schemeClr val="bg1"/>
                </a:solidFill>
                <a:ln w="12700" algn="ctr">
                  <a:solidFill>
                    <a:schemeClr val="tx2"/>
                  </a:solidFill>
                  <a:miter lim="800000"/>
                  <a:headEnd/>
                  <a:tailEnd/>
                </a:ln>
              </p:spPr>
              <p:txBody>
                <a:bodyPr lIns="90000" tIns="46800" rIns="90000" bIns="46800"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25" name="Text Box 43"/>
                <p:cNvSpPr txBox="1">
                  <a:spLocks noChangeArrowheads="1"/>
                </p:cNvSpPr>
                <p:nvPr/>
              </p:nvSpPr>
              <p:spPr bwMode="auto">
                <a:xfrm>
                  <a:off x="2659" y="1795"/>
                  <a:ext cx="75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600" dirty="0">
                      <a:latin typeface="+mn-lt"/>
                    </a:rPr>
                    <a:t>ID do </a:t>
                  </a:r>
                </a:p>
                <a:p>
                  <a:pPr algn="ctr" eaLnBrk="1" fontAlgn="base" hangingPunct="1"/>
                  <a:r>
                    <a:rPr lang="en-US" altLang="zh-CN" sz="1600" dirty="0" err="1">
                      <a:latin typeface="+mn-lt"/>
                    </a:rPr>
                    <a:t>fornecedor</a:t>
                  </a:r>
                  <a:endParaRPr kumimoji="1" lang="zh-CN" altLang="en-US" sz="1600" dirty="0">
                    <a:latin typeface="+mn-lt"/>
                    <a:ea typeface="+mn-ea"/>
                  </a:endParaRPr>
                </a:p>
              </p:txBody>
            </p:sp>
          </p:grpSp>
          <p:grpSp>
            <p:nvGrpSpPr>
              <p:cNvPr id="19" name="Group 44"/>
              <p:cNvGrpSpPr>
                <a:grpSpLocks/>
              </p:cNvGrpSpPr>
              <p:nvPr/>
            </p:nvGrpSpPr>
            <p:grpSpPr bwMode="auto">
              <a:xfrm>
                <a:off x="3460" y="1789"/>
                <a:ext cx="855" cy="370"/>
                <a:chOff x="4332" y="1975"/>
                <a:chExt cx="855" cy="370"/>
              </a:xfrm>
            </p:grpSpPr>
            <p:grpSp>
              <p:nvGrpSpPr>
                <p:cNvPr id="20" name="Group 45"/>
                <p:cNvGrpSpPr>
                  <a:grpSpLocks/>
                </p:cNvGrpSpPr>
                <p:nvPr/>
              </p:nvGrpSpPr>
              <p:grpSpPr bwMode="auto">
                <a:xfrm>
                  <a:off x="4332" y="1994"/>
                  <a:ext cx="855" cy="332"/>
                  <a:chOff x="3385" y="1828"/>
                  <a:chExt cx="855" cy="332"/>
                </a:xfrm>
              </p:grpSpPr>
              <p:sp>
                <p:nvSpPr>
                  <p:cNvPr id="22" name="Rectangle 46"/>
                  <p:cNvSpPr>
                    <a:spLocks noChangeArrowheads="1"/>
                  </p:cNvSpPr>
                  <p:nvPr/>
                </p:nvSpPr>
                <p:spPr bwMode="auto">
                  <a:xfrm>
                    <a:off x="3385" y="1828"/>
                    <a:ext cx="855" cy="332"/>
                  </a:xfrm>
                  <a:prstGeom prst="rect">
                    <a:avLst/>
                  </a:prstGeom>
                  <a:solidFill>
                    <a:schemeClr val="bg1"/>
                  </a:solidFill>
                  <a:ln w="12700" algn="ctr">
                    <a:solidFill>
                      <a:schemeClr val="tx2"/>
                    </a:solidFill>
                    <a:miter lim="800000"/>
                    <a:headEnd/>
                    <a:tailEnd/>
                  </a:ln>
                </p:spPr>
                <p:txBody>
                  <a:bodyPr lIns="90000" tIns="46800" rIns="90000" bIns="46800"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23" name="Text Box 47"/>
                  <p:cNvSpPr txBox="1">
                    <a:spLocks noChangeArrowheads="1"/>
                  </p:cNvSpPr>
                  <p:nvPr/>
                </p:nvSpPr>
                <p:spPr bwMode="auto">
                  <a:xfrm>
                    <a:off x="3758" y="1884"/>
                    <a:ext cx="1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endParaRPr kumimoji="1" lang="zh-CN" altLang="zh-CN"/>
                  </a:p>
                </p:txBody>
              </p:sp>
            </p:grpSp>
            <p:sp>
              <p:nvSpPr>
                <p:cNvPr id="21" name="Text Box 48"/>
                <p:cNvSpPr txBox="1">
                  <a:spLocks noChangeArrowheads="1"/>
                </p:cNvSpPr>
                <p:nvPr/>
              </p:nvSpPr>
              <p:spPr bwMode="auto">
                <a:xfrm>
                  <a:off x="4440" y="1975"/>
                  <a:ext cx="639"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600" dirty="0" err="1">
                      <a:latin typeface="+mn-lt"/>
                    </a:rPr>
                    <a:t>Número</a:t>
                  </a:r>
                  <a:r>
                    <a:rPr lang="en-US" altLang="zh-CN" sz="1600" dirty="0">
                      <a:latin typeface="+mn-lt"/>
                    </a:rPr>
                    <a:t> </a:t>
                  </a:r>
                </a:p>
                <a:p>
                  <a:pPr algn="ctr" eaLnBrk="1" fontAlgn="base" hangingPunct="1"/>
                  <a:r>
                    <a:rPr lang="en-US" altLang="zh-CN" sz="1600" dirty="0">
                      <a:latin typeface="+mn-lt"/>
                    </a:rPr>
                    <a:t>de série</a:t>
                  </a:r>
                  <a:endParaRPr kumimoji="1" lang="zh-CN" altLang="en-US" sz="1600" dirty="0">
                    <a:latin typeface="+mn-lt"/>
                    <a:ea typeface="+mn-ea"/>
                  </a:endParaRPr>
                </a:p>
              </p:txBody>
            </p:sp>
          </p:grpSp>
        </p:grpSp>
      </p:grpSp>
      <p:sp>
        <p:nvSpPr>
          <p:cNvPr id="26" name="Text Box 4"/>
          <p:cNvSpPr txBox="1">
            <a:spLocks noChangeArrowheads="1"/>
          </p:cNvSpPr>
          <p:nvPr/>
        </p:nvSpPr>
        <p:spPr bwMode="auto">
          <a:xfrm>
            <a:off x="760629" y="4158948"/>
            <a:ext cx="1592400"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600" b="1" dirty="0">
                <a:latin typeface="+mn-lt"/>
                <a:ea typeface="黑体" panose="02010609060101010101" pitchFamily="49" charset="-122"/>
              </a:rPr>
              <a:t>00e0.fc01.2345</a:t>
            </a:r>
          </a:p>
        </p:txBody>
      </p:sp>
      <p:sp>
        <p:nvSpPr>
          <p:cNvPr id="27" name="Rectangle 3"/>
          <p:cNvSpPr>
            <a:spLocks noChangeArrowheads="1"/>
          </p:cNvSpPr>
          <p:nvPr/>
        </p:nvSpPr>
        <p:spPr bwMode="auto">
          <a:xfrm>
            <a:off x="9111268" y="2743115"/>
            <a:ext cx="1230361"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lvl1pPr defTabSz="1028700" eaLnBrk="0" hangingPunct="0">
              <a:tabLst>
                <a:tab pos="514350" algn="l"/>
                <a:tab pos="1028700" algn="l"/>
                <a:tab pos="1543050" algn="l"/>
              </a:tabLst>
              <a:defRPr>
                <a:solidFill>
                  <a:schemeClr val="tx1"/>
                </a:solidFill>
                <a:latin typeface="Arial" panose="020B0604020202020204" pitchFamily="34" charset="0"/>
                <a:ea typeface="华文细黑" panose="02010600040101010101" pitchFamily="2" charset="-122"/>
              </a:defRPr>
            </a:lvl1pPr>
            <a:lvl2pPr marL="742950" indent="-285750" defTabSz="1028700" eaLnBrk="0" hangingPunct="0">
              <a:tabLst>
                <a:tab pos="514350" algn="l"/>
                <a:tab pos="1028700" algn="l"/>
                <a:tab pos="1543050" algn="l"/>
              </a:tabLst>
              <a:defRPr>
                <a:solidFill>
                  <a:schemeClr val="tx1"/>
                </a:solidFill>
                <a:latin typeface="Arial" panose="020B0604020202020204" pitchFamily="34" charset="0"/>
                <a:ea typeface="华文细黑" panose="02010600040101010101" pitchFamily="2" charset="-122"/>
              </a:defRPr>
            </a:lvl2pPr>
            <a:lvl3pPr marL="1143000" indent="-228600" defTabSz="1028700" eaLnBrk="0" hangingPunct="0">
              <a:tabLst>
                <a:tab pos="514350" algn="l"/>
                <a:tab pos="1028700" algn="l"/>
                <a:tab pos="1543050" algn="l"/>
              </a:tabLst>
              <a:defRPr>
                <a:solidFill>
                  <a:schemeClr val="tx1"/>
                </a:solidFill>
                <a:latin typeface="Arial" panose="020B0604020202020204" pitchFamily="34" charset="0"/>
                <a:ea typeface="华文细黑" panose="02010600040101010101" pitchFamily="2" charset="-122"/>
              </a:defRPr>
            </a:lvl3pPr>
            <a:lvl4pPr marL="1600200" indent="-228600" defTabSz="1028700" eaLnBrk="0" hangingPunct="0">
              <a:tabLst>
                <a:tab pos="514350" algn="l"/>
                <a:tab pos="1028700" algn="l"/>
                <a:tab pos="1543050" algn="l"/>
              </a:tabLst>
              <a:defRPr>
                <a:solidFill>
                  <a:schemeClr val="tx1"/>
                </a:solidFill>
                <a:latin typeface="Arial" panose="020B0604020202020204" pitchFamily="34" charset="0"/>
                <a:ea typeface="华文细黑" panose="02010600040101010101" pitchFamily="2" charset="-122"/>
              </a:defRPr>
            </a:lvl4pPr>
            <a:lvl5pPr marL="2057400" indent="-228600" defTabSz="1028700" eaLnBrk="0" hangingPunct="0">
              <a:tabLst>
                <a:tab pos="514350" algn="l"/>
                <a:tab pos="1028700" algn="l"/>
                <a:tab pos="1543050" algn="l"/>
              </a:tabLst>
              <a:defRPr>
                <a:solidFill>
                  <a:schemeClr val="tx1"/>
                </a:solidFill>
                <a:latin typeface="Arial" panose="020B0604020202020204" pitchFamily="34" charset="0"/>
                <a:ea typeface="华文细黑" panose="02010600040101010101" pitchFamily="2" charset="-122"/>
              </a:defRPr>
            </a:lvl5pPr>
            <a:lvl6pPr marL="2514600" indent="-228600" defTabSz="1028700" eaLnBrk="0" fontAlgn="t" hangingPunct="0">
              <a:spcBef>
                <a:spcPct val="0"/>
              </a:spcBef>
              <a:spcAft>
                <a:spcPct val="0"/>
              </a:spcAft>
              <a:tabLst>
                <a:tab pos="514350" algn="l"/>
                <a:tab pos="1028700" algn="l"/>
                <a:tab pos="1543050" algn="l"/>
              </a:tabLst>
              <a:defRPr>
                <a:solidFill>
                  <a:schemeClr val="tx1"/>
                </a:solidFill>
                <a:latin typeface="Arial" panose="020B0604020202020204" pitchFamily="34" charset="0"/>
                <a:ea typeface="华文细黑" panose="02010600040101010101" pitchFamily="2" charset="-122"/>
              </a:defRPr>
            </a:lvl6pPr>
            <a:lvl7pPr marL="2971800" indent="-228600" defTabSz="1028700" eaLnBrk="0" fontAlgn="t" hangingPunct="0">
              <a:spcBef>
                <a:spcPct val="0"/>
              </a:spcBef>
              <a:spcAft>
                <a:spcPct val="0"/>
              </a:spcAft>
              <a:tabLst>
                <a:tab pos="514350" algn="l"/>
                <a:tab pos="1028700" algn="l"/>
                <a:tab pos="1543050" algn="l"/>
              </a:tabLst>
              <a:defRPr>
                <a:solidFill>
                  <a:schemeClr val="tx1"/>
                </a:solidFill>
                <a:latin typeface="Arial" panose="020B0604020202020204" pitchFamily="34" charset="0"/>
                <a:ea typeface="华文细黑" panose="02010600040101010101" pitchFamily="2" charset="-122"/>
              </a:defRPr>
            </a:lvl7pPr>
            <a:lvl8pPr marL="3429000" indent="-228600" defTabSz="1028700" eaLnBrk="0" fontAlgn="t" hangingPunct="0">
              <a:spcBef>
                <a:spcPct val="0"/>
              </a:spcBef>
              <a:spcAft>
                <a:spcPct val="0"/>
              </a:spcAft>
              <a:tabLst>
                <a:tab pos="514350" algn="l"/>
                <a:tab pos="1028700" algn="l"/>
                <a:tab pos="1543050" algn="l"/>
              </a:tabLst>
              <a:defRPr>
                <a:solidFill>
                  <a:schemeClr val="tx1"/>
                </a:solidFill>
                <a:latin typeface="Arial" panose="020B0604020202020204" pitchFamily="34" charset="0"/>
                <a:ea typeface="华文细黑" panose="02010600040101010101" pitchFamily="2" charset="-122"/>
              </a:defRPr>
            </a:lvl8pPr>
            <a:lvl9pPr marL="3886200" indent="-228600" defTabSz="1028700" eaLnBrk="0" fontAlgn="t" hangingPunct="0">
              <a:spcBef>
                <a:spcPct val="0"/>
              </a:spcBef>
              <a:spcAft>
                <a:spcPct val="0"/>
              </a:spcAft>
              <a:tabLst>
                <a:tab pos="514350" algn="l"/>
                <a:tab pos="1028700" algn="l"/>
                <a:tab pos="1543050" algn="l"/>
              </a:tabLst>
              <a:defRPr>
                <a:solidFill>
                  <a:schemeClr val="tx1"/>
                </a:solidFill>
                <a:latin typeface="Arial" panose="020B0604020202020204" pitchFamily="34" charset="0"/>
                <a:ea typeface="华文细黑" panose="02010600040101010101" pitchFamily="2" charset="-122"/>
              </a:defRPr>
            </a:lvl9pPr>
          </a:lstStyle>
          <a:p>
            <a:pPr algn="ctr" fontAlgn="base">
              <a:lnSpc>
                <a:spcPts val="3150"/>
              </a:lnSpc>
            </a:pPr>
            <a:r>
              <a:rPr lang="en-US" altLang="zh-CN" sz="1600" b="1" dirty="0">
                <a:solidFill>
                  <a:srgbClr val="C00000"/>
                </a:solidFill>
                <a:latin typeface="+mn-lt"/>
                <a:ea typeface="宋体" panose="02010600030101010101" pitchFamily="2" charset="-122"/>
              </a:rPr>
              <a:t>LAN</a:t>
            </a:r>
          </a:p>
        </p:txBody>
      </p:sp>
      <p:sp>
        <p:nvSpPr>
          <p:cNvPr id="28" name="Rectangle 8"/>
          <p:cNvSpPr>
            <a:spLocks noChangeArrowheads="1"/>
          </p:cNvSpPr>
          <p:nvPr/>
        </p:nvSpPr>
        <p:spPr bwMode="auto">
          <a:xfrm>
            <a:off x="7849103" y="3250533"/>
            <a:ext cx="3712458" cy="962847"/>
          </a:xfrm>
          <a:prstGeom prst="rect">
            <a:avLst/>
          </a:prstGeom>
          <a:solidFill>
            <a:schemeClr val="bg1"/>
          </a:solidFill>
          <a:ln w="12700">
            <a:solidFill>
              <a:schemeClr val="tx1"/>
            </a:solidFill>
            <a:miter lim="800000"/>
            <a:headEnd/>
            <a:tailEnd/>
          </a:ln>
        </p:spPr>
        <p:txBody>
          <a:bodyPr wrap="none" lIns="103584" tIns="51793" rIns="103584" bIns="51793" anchor="ctr"/>
          <a:lstStyle>
            <a:lvl1pPr defTabSz="1028700" eaLnBrk="0" hangingPunct="0">
              <a:defRPr>
                <a:solidFill>
                  <a:schemeClr val="tx1"/>
                </a:solidFill>
                <a:latin typeface="Arial" panose="020B0604020202020204" pitchFamily="34" charset="0"/>
                <a:ea typeface="华文细黑" panose="02010600040101010101" pitchFamily="2" charset="-122"/>
              </a:defRPr>
            </a:lvl1pPr>
            <a:lvl2pPr marL="742950" indent="-285750" defTabSz="1028700" eaLnBrk="0" hangingPunct="0">
              <a:defRPr>
                <a:solidFill>
                  <a:schemeClr val="tx1"/>
                </a:solidFill>
                <a:latin typeface="Arial" panose="020B0604020202020204" pitchFamily="34" charset="0"/>
                <a:ea typeface="华文细黑" panose="02010600040101010101" pitchFamily="2" charset="-122"/>
              </a:defRPr>
            </a:lvl2pPr>
            <a:lvl3pPr marL="1143000" indent="-228600" defTabSz="1028700" eaLnBrk="0" hangingPunct="0">
              <a:defRPr>
                <a:solidFill>
                  <a:schemeClr val="tx1"/>
                </a:solidFill>
                <a:latin typeface="Arial" panose="020B0604020202020204" pitchFamily="34" charset="0"/>
                <a:ea typeface="华文细黑" panose="02010600040101010101" pitchFamily="2" charset="-122"/>
              </a:defRPr>
            </a:lvl3pPr>
            <a:lvl4pPr marL="1600200" indent="-228600" defTabSz="1028700" eaLnBrk="0" hangingPunct="0">
              <a:defRPr>
                <a:solidFill>
                  <a:schemeClr val="tx1"/>
                </a:solidFill>
                <a:latin typeface="Arial" panose="020B0604020202020204" pitchFamily="34" charset="0"/>
                <a:ea typeface="华文细黑" panose="02010600040101010101" pitchFamily="2" charset="-122"/>
              </a:defRPr>
            </a:lvl4pPr>
            <a:lvl5pPr marL="2057400" indent="-228600" defTabSz="1028700" eaLnBrk="0" hangingPunct="0">
              <a:defRPr>
                <a:solidFill>
                  <a:schemeClr val="tx1"/>
                </a:solidFill>
                <a:latin typeface="Arial" panose="020B0604020202020204" pitchFamily="34" charset="0"/>
                <a:ea typeface="华文细黑" panose="02010600040101010101" pitchFamily="2" charset="-122"/>
              </a:defRPr>
            </a:lvl5pPr>
            <a:lvl6pPr marL="25146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b="1" dirty="0">
                <a:latin typeface="+mn-lt"/>
                <a:ea typeface="宋体" panose="02010600030101010101" pitchFamily="2" charset="-122"/>
              </a:rPr>
              <a:t>LLC 802.2</a:t>
            </a:r>
          </a:p>
        </p:txBody>
      </p:sp>
      <p:grpSp>
        <p:nvGrpSpPr>
          <p:cNvPr id="29" name="组合 28"/>
          <p:cNvGrpSpPr/>
          <p:nvPr/>
        </p:nvGrpSpPr>
        <p:grpSpPr>
          <a:xfrm>
            <a:off x="7871681" y="4213380"/>
            <a:ext cx="3689879" cy="1635125"/>
            <a:chOff x="10703672" y="2482019"/>
            <a:chExt cx="3689879" cy="1635125"/>
          </a:xfrm>
        </p:grpSpPr>
        <p:sp>
          <p:nvSpPr>
            <p:cNvPr id="30" name="Rectangle 4"/>
            <p:cNvSpPr>
              <a:spLocks noChangeArrowheads="1"/>
            </p:cNvSpPr>
            <p:nvPr/>
          </p:nvSpPr>
          <p:spPr bwMode="auto">
            <a:xfrm>
              <a:off x="12159057" y="2482019"/>
              <a:ext cx="9858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p>
              <a:pPr algn="ctr" defTabSz="1028700" eaLnBrk="0" fontAlgn="base" hangingPunct="0">
                <a:lnSpc>
                  <a:spcPts val="3150"/>
                </a:lnSpc>
                <a:tabLst>
                  <a:tab pos="514350" algn="l"/>
                  <a:tab pos="1028700" algn="l"/>
                  <a:tab pos="1543050" algn="l"/>
                </a:tabLst>
              </a:pPr>
              <a:r>
                <a:rPr lang="en-US" altLang="zh-CN" sz="1600" b="1" dirty="0">
                  <a:solidFill>
                    <a:srgbClr val="C00000"/>
                  </a:solidFill>
                  <a:ea typeface="宋体" panose="02010600030101010101" pitchFamily="2" charset="-122"/>
                </a:rPr>
                <a:t>WAN</a:t>
              </a:r>
            </a:p>
          </p:txBody>
        </p:sp>
        <p:sp>
          <p:nvSpPr>
            <p:cNvPr id="31" name="Rectangle 9"/>
            <p:cNvSpPr>
              <a:spLocks noChangeArrowheads="1"/>
            </p:cNvSpPr>
            <p:nvPr/>
          </p:nvSpPr>
          <p:spPr bwMode="auto">
            <a:xfrm>
              <a:off x="10703672" y="2969382"/>
              <a:ext cx="928688" cy="1147762"/>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sp>
          <p:nvSpPr>
            <p:cNvPr id="32" name="Rectangle 10"/>
            <p:cNvSpPr>
              <a:spLocks noChangeArrowheads="1"/>
            </p:cNvSpPr>
            <p:nvPr/>
          </p:nvSpPr>
          <p:spPr bwMode="auto">
            <a:xfrm>
              <a:off x="11624069" y="2969382"/>
              <a:ext cx="671513" cy="1147762"/>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sp>
          <p:nvSpPr>
            <p:cNvPr id="33" name="Rectangle 11"/>
            <p:cNvSpPr>
              <a:spLocks noChangeArrowheads="1"/>
            </p:cNvSpPr>
            <p:nvPr/>
          </p:nvSpPr>
          <p:spPr bwMode="auto">
            <a:xfrm>
              <a:off x="12298580" y="2969382"/>
              <a:ext cx="671513" cy="1147762"/>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sp>
          <p:nvSpPr>
            <p:cNvPr id="34" name="Rectangle 12"/>
            <p:cNvSpPr>
              <a:spLocks noChangeArrowheads="1"/>
            </p:cNvSpPr>
            <p:nvPr/>
          </p:nvSpPr>
          <p:spPr bwMode="auto">
            <a:xfrm>
              <a:off x="12973091" y="2969382"/>
              <a:ext cx="757238" cy="1147762"/>
            </a:xfrm>
            <a:prstGeom prst="rect">
              <a:avLst/>
            </a:prstGeom>
            <a:solidFill>
              <a:schemeClr val="bg1"/>
            </a:solidFill>
            <a:ln w="12700">
              <a:solidFill>
                <a:schemeClr val="tx1"/>
              </a:solidFill>
              <a:miter lim="800000"/>
              <a:headEnd/>
              <a:tailEnd/>
            </a:ln>
          </p:spPr>
          <p:txBody>
            <a:bodyPr vert="horz" wrap="none" lIns="103584" tIns="51793" rIns="103584" bIns="51793" anchor="ctr"/>
            <a:lstStyle>
              <a:lvl1pPr defTabSz="1028700" eaLnBrk="0" hangingPunct="0">
                <a:defRPr>
                  <a:solidFill>
                    <a:schemeClr val="tx1"/>
                  </a:solidFill>
                  <a:latin typeface="Arial" panose="020B0604020202020204" pitchFamily="34" charset="0"/>
                  <a:ea typeface="华文细黑" panose="02010600040101010101" pitchFamily="2" charset="-122"/>
                </a:defRPr>
              </a:lvl1pPr>
              <a:lvl2pPr marL="742950" indent="-285750" defTabSz="1028700" eaLnBrk="0" hangingPunct="0">
                <a:defRPr>
                  <a:solidFill>
                    <a:schemeClr val="tx1"/>
                  </a:solidFill>
                  <a:latin typeface="Arial" panose="020B0604020202020204" pitchFamily="34" charset="0"/>
                  <a:ea typeface="华文细黑" panose="02010600040101010101" pitchFamily="2" charset="-122"/>
                </a:defRPr>
              </a:lvl2pPr>
              <a:lvl3pPr marL="1143000" indent="-228600" defTabSz="1028700" eaLnBrk="0" hangingPunct="0">
                <a:defRPr>
                  <a:solidFill>
                    <a:schemeClr val="tx1"/>
                  </a:solidFill>
                  <a:latin typeface="Arial" panose="020B0604020202020204" pitchFamily="34" charset="0"/>
                  <a:ea typeface="华文细黑" panose="02010600040101010101" pitchFamily="2" charset="-122"/>
                </a:defRPr>
              </a:lvl3pPr>
              <a:lvl4pPr marL="1600200" indent="-228600" defTabSz="1028700" eaLnBrk="0" hangingPunct="0">
                <a:defRPr>
                  <a:solidFill>
                    <a:schemeClr val="tx1"/>
                  </a:solidFill>
                  <a:latin typeface="Arial" panose="020B0604020202020204" pitchFamily="34" charset="0"/>
                  <a:ea typeface="华文细黑" panose="02010600040101010101" pitchFamily="2" charset="-122"/>
                </a:defRPr>
              </a:lvl4pPr>
              <a:lvl5pPr marL="2057400" indent="-228600" defTabSz="1028700" eaLnBrk="0" hangingPunct="0">
                <a:defRPr>
                  <a:solidFill>
                    <a:schemeClr val="tx1"/>
                  </a:solidFill>
                  <a:latin typeface="Arial" panose="020B0604020202020204" pitchFamily="34" charset="0"/>
                  <a:ea typeface="华文细黑" panose="02010600040101010101" pitchFamily="2" charset="-122"/>
                </a:defRPr>
              </a:lvl5pPr>
              <a:lvl6pPr marL="25146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b="1" dirty="0">
                  <a:latin typeface="+mn-lt"/>
                  <a:ea typeface="宋体" panose="02010600030101010101" pitchFamily="2" charset="-122"/>
                </a:rPr>
                <a:t>Frame </a:t>
              </a:r>
            </a:p>
            <a:p>
              <a:pPr algn="ctr" fontAlgn="base"/>
              <a:r>
                <a:rPr lang="en-US" altLang="zh-CN" sz="1400" b="1" dirty="0">
                  <a:latin typeface="+mn-lt"/>
                  <a:ea typeface="宋体" panose="02010600030101010101" pitchFamily="2" charset="-122"/>
                </a:rPr>
                <a:t>Relay</a:t>
              </a:r>
            </a:p>
          </p:txBody>
        </p:sp>
        <p:sp>
          <p:nvSpPr>
            <p:cNvPr id="35" name="Rectangle 13"/>
            <p:cNvSpPr>
              <a:spLocks noChangeArrowheads="1"/>
            </p:cNvSpPr>
            <p:nvPr/>
          </p:nvSpPr>
          <p:spPr bwMode="auto">
            <a:xfrm>
              <a:off x="13722038" y="2969382"/>
              <a:ext cx="671513" cy="1147762"/>
            </a:xfrm>
            <a:prstGeom prst="rect">
              <a:avLst/>
            </a:prstGeom>
            <a:solidFill>
              <a:schemeClr val="bg1"/>
            </a:solidFill>
            <a:ln w="12700">
              <a:solidFill>
                <a:schemeClr val="tx1"/>
              </a:solidFill>
              <a:miter lim="800000"/>
              <a:headEnd/>
              <a:tailEnd/>
            </a:ln>
          </p:spPr>
          <p:txBody>
            <a:bodyPr wrap="none" lIns="103584" tIns="51793" rIns="103584" bIns="51793" anchor="ctr"/>
            <a:lstStyle>
              <a:lvl1pPr defTabSz="1028700" eaLnBrk="0" hangingPunct="0">
                <a:defRPr>
                  <a:solidFill>
                    <a:schemeClr val="tx1"/>
                  </a:solidFill>
                  <a:latin typeface="Arial" panose="020B0604020202020204" pitchFamily="34" charset="0"/>
                  <a:ea typeface="华文细黑" panose="02010600040101010101" pitchFamily="2" charset="-122"/>
                </a:defRPr>
              </a:lvl1pPr>
              <a:lvl2pPr marL="742950" indent="-285750" defTabSz="1028700" eaLnBrk="0" hangingPunct="0">
                <a:defRPr>
                  <a:solidFill>
                    <a:schemeClr val="tx1"/>
                  </a:solidFill>
                  <a:latin typeface="Arial" panose="020B0604020202020204" pitchFamily="34" charset="0"/>
                  <a:ea typeface="华文细黑" panose="02010600040101010101" pitchFamily="2" charset="-122"/>
                </a:defRPr>
              </a:lvl2pPr>
              <a:lvl3pPr marL="1143000" indent="-228600" defTabSz="1028700" eaLnBrk="0" hangingPunct="0">
                <a:defRPr>
                  <a:solidFill>
                    <a:schemeClr val="tx1"/>
                  </a:solidFill>
                  <a:latin typeface="Arial" panose="020B0604020202020204" pitchFamily="34" charset="0"/>
                  <a:ea typeface="华文细黑" panose="02010600040101010101" pitchFamily="2" charset="-122"/>
                </a:defRPr>
              </a:lvl3pPr>
              <a:lvl4pPr marL="1600200" indent="-228600" defTabSz="1028700" eaLnBrk="0" hangingPunct="0">
                <a:defRPr>
                  <a:solidFill>
                    <a:schemeClr val="tx1"/>
                  </a:solidFill>
                  <a:latin typeface="Arial" panose="020B0604020202020204" pitchFamily="34" charset="0"/>
                  <a:ea typeface="华文细黑" panose="02010600040101010101" pitchFamily="2" charset="-122"/>
                </a:defRPr>
              </a:lvl4pPr>
              <a:lvl5pPr marL="2057400" indent="-228600" defTabSz="1028700" eaLnBrk="0" hangingPunct="0">
                <a:defRPr>
                  <a:solidFill>
                    <a:schemeClr val="tx1"/>
                  </a:solidFill>
                  <a:latin typeface="Arial" panose="020B0604020202020204" pitchFamily="34" charset="0"/>
                  <a:ea typeface="华文细黑" panose="02010600040101010101" pitchFamily="2" charset="-122"/>
                </a:defRPr>
              </a:lvl5pPr>
              <a:lvl6pPr marL="25146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b="1" dirty="0">
                  <a:latin typeface="+mn-lt"/>
                  <a:ea typeface="宋体" panose="02010600030101010101" pitchFamily="2" charset="-122"/>
                </a:rPr>
                <a:t>PPP</a:t>
              </a:r>
            </a:p>
          </p:txBody>
        </p:sp>
        <p:sp>
          <p:nvSpPr>
            <p:cNvPr id="36" name="Rectangle 16"/>
            <p:cNvSpPr>
              <a:spLocks noChangeArrowheads="1"/>
            </p:cNvSpPr>
            <p:nvPr/>
          </p:nvSpPr>
          <p:spPr bwMode="auto">
            <a:xfrm>
              <a:off x="11541519" y="3385307"/>
              <a:ext cx="706122" cy="320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84" tIns="51793" rIns="103584" bIns="51793">
              <a:spAutoFit/>
            </a:bodyPr>
            <a:lstStyle>
              <a:lvl1pPr defTabSz="1028700" eaLnBrk="0" hangingPunct="0">
                <a:defRPr>
                  <a:solidFill>
                    <a:schemeClr val="tx1"/>
                  </a:solidFill>
                  <a:latin typeface="Arial" panose="020B0604020202020204" pitchFamily="34" charset="0"/>
                  <a:ea typeface="华文细黑" panose="02010600040101010101" pitchFamily="2" charset="-122"/>
                </a:defRPr>
              </a:lvl1pPr>
              <a:lvl2pPr marL="742950" indent="-285750" defTabSz="1028700" eaLnBrk="0" hangingPunct="0">
                <a:defRPr>
                  <a:solidFill>
                    <a:schemeClr val="tx1"/>
                  </a:solidFill>
                  <a:latin typeface="Arial" panose="020B0604020202020204" pitchFamily="34" charset="0"/>
                  <a:ea typeface="华文细黑" panose="02010600040101010101" pitchFamily="2" charset="-122"/>
                </a:defRPr>
              </a:lvl2pPr>
              <a:lvl3pPr marL="1143000" indent="-228600" defTabSz="1028700" eaLnBrk="0" hangingPunct="0">
                <a:defRPr>
                  <a:solidFill>
                    <a:schemeClr val="tx1"/>
                  </a:solidFill>
                  <a:latin typeface="Arial" panose="020B0604020202020204" pitchFamily="34" charset="0"/>
                  <a:ea typeface="华文细黑" panose="02010600040101010101" pitchFamily="2" charset="-122"/>
                </a:defRPr>
              </a:lvl3pPr>
              <a:lvl4pPr marL="1600200" indent="-228600" defTabSz="1028700" eaLnBrk="0" hangingPunct="0">
                <a:defRPr>
                  <a:solidFill>
                    <a:schemeClr val="tx1"/>
                  </a:solidFill>
                  <a:latin typeface="Arial" panose="020B0604020202020204" pitchFamily="34" charset="0"/>
                  <a:ea typeface="华文细黑" panose="02010600040101010101" pitchFamily="2" charset="-122"/>
                </a:defRPr>
              </a:lvl4pPr>
              <a:lvl5pPr marL="2057400" indent="-228600" defTabSz="1028700" eaLnBrk="0" hangingPunct="0">
                <a:defRPr>
                  <a:solidFill>
                    <a:schemeClr val="tx1"/>
                  </a:solidFill>
                  <a:latin typeface="Arial" panose="020B0604020202020204" pitchFamily="34" charset="0"/>
                  <a:ea typeface="华文细黑" panose="02010600040101010101" pitchFamily="2" charset="-122"/>
                </a:defRPr>
              </a:lvl5pPr>
              <a:lvl6pPr marL="25146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fontAlgn="base"/>
              <a:r>
                <a:rPr lang="en-US" altLang="zh-CN" sz="1400" b="1" dirty="0">
                  <a:latin typeface="+mn-lt"/>
                  <a:ea typeface="宋体" panose="02010600030101010101" pitchFamily="2" charset="-122"/>
                </a:rPr>
                <a:t> SDLC</a:t>
              </a:r>
            </a:p>
          </p:txBody>
        </p:sp>
        <p:sp>
          <p:nvSpPr>
            <p:cNvPr id="37" name="Rectangle 17"/>
            <p:cNvSpPr>
              <a:spLocks noChangeArrowheads="1"/>
            </p:cNvSpPr>
            <p:nvPr/>
          </p:nvSpPr>
          <p:spPr bwMode="auto">
            <a:xfrm>
              <a:off x="12241607" y="3382132"/>
              <a:ext cx="675665" cy="320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84" tIns="51793" rIns="103584" bIns="51793">
              <a:spAutoFit/>
            </a:bodyPr>
            <a:lstStyle>
              <a:lvl1pPr defTabSz="1028700" eaLnBrk="0" hangingPunct="0">
                <a:defRPr>
                  <a:solidFill>
                    <a:schemeClr val="tx1"/>
                  </a:solidFill>
                  <a:latin typeface="Arial" panose="020B0604020202020204" pitchFamily="34" charset="0"/>
                  <a:ea typeface="华文细黑" panose="02010600040101010101" pitchFamily="2" charset="-122"/>
                </a:defRPr>
              </a:lvl1pPr>
              <a:lvl2pPr marL="742950" indent="-285750" defTabSz="1028700" eaLnBrk="0" hangingPunct="0">
                <a:defRPr>
                  <a:solidFill>
                    <a:schemeClr val="tx1"/>
                  </a:solidFill>
                  <a:latin typeface="Arial" panose="020B0604020202020204" pitchFamily="34" charset="0"/>
                  <a:ea typeface="华文细黑" panose="02010600040101010101" pitchFamily="2" charset="-122"/>
                </a:defRPr>
              </a:lvl2pPr>
              <a:lvl3pPr marL="1143000" indent="-228600" defTabSz="1028700" eaLnBrk="0" hangingPunct="0">
                <a:defRPr>
                  <a:solidFill>
                    <a:schemeClr val="tx1"/>
                  </a:solidFill>
                  <a:latin typeface="Arial" panose="020B0604020202020204" pitchFamily="34" charset="0"/>
                  <a:ea typeface="华文细黑" panose="02010600040101010101" pitchFamily="2" charset="-122"/>
                </a:defRPr>
              </a:lvl3pPr>
              <a:lvl4pPr marL="1600200" indent="-228600" defTabSz="1028700" eaLnBrk="0" hangingPunct="0">
                <a:defRPr>
                  <a:solidFill>
                    <a:schemeClr val="tx1"/>
                  </a:solidFill>
                  <a:latin typeface="Arial" panose="020B0604020202020204" pitchFamily="34" charset="0"/>
                  <a:ea typeface="华文细黑" panose="02010600040101010101" pitchFamily="2" charset="-122"/>
                </a:defRPr>
              </a:lvl4pPr>
              <a:lvl5pPr marL="2057400" indent="-228600" defTabSz="1028700" eaLnBrk="0" hangingPunct="0">
                <a:defRPr>
                  <a:solidFill>
                    <a:schemeClr val="tx1"/>
                  </a:solidFill>
                  <a:latin typeface="Arial" panose="020B0604020202020204" pitchFamily="34" charset="0"/>
                  <a:ea typeface="华文细黑" panose="02010600040101010101" pitchFamily="2" charset="-122"/>
                </a:defRPr>
              </a:lvl5pPr>
              <a:lvl6pPr marL="25146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fontAlgn="base"/>
              <a:r>
                <a:rPr lang="en-US" altLang="zh-CN" sz="1400" b="1" dirty="0">
                  <a:latin typeface="+mn-lt"/>
                  <a:ea typeface="宋体" panose="02010600030101010101" pitchFamily="2" charset="-122"/>
                </a:rPr>
                <a:t>HDLC</a:t>
              </a:r>
            </a:p>
          </p:txBody>
        </p:sp>
      </p:grpSp>
      <p:sp>
        <p:nvSpPr>
          <p:cNvPr id="38" name="Rectangle 24"/>
          <p:cNvSpPr>
            <a:spLocks noChangeArrowheads="1"/>
          </p:cNvSpPr>
          <p:nvPr/>
        </p:nvSpPr>
        <p:spPr bwMode="auto">
          <a:xfrm>
            <a:off x="6420244" y="3140759"/>
            <a:ext cx="1258997" cy="2707746"/>
          </a:xfrm>
          <a:prstGeom prst="rect">
            <a:avLst/>
          </a:prstGeom>
          <a:solidFill>
            <a:srgbClr val="EAEAEA"/>
          </a:solidFill>
          <a:ln w="12700">
            <a:solidFill>
              <a:schemeClr val="tx1"/>
            </a:solidFill>
            <a:miter lim="800000"/>
            <a:headEnd/>
            <a:tailEnd/>
          </a:ln>
        </p:spPr>
        <p:txBody>
          <a:bodyPr wrap="none" lIns="103584" tIns="51793" rIns="103584" bIns="51793" anchor="ctr"/>
          <a:lstStyle>
            <a:lvl1pPr defTabSz="1028700" eaLnBrk="0" hangingPunct="0">
              <a:defRPr>
                <a:solidFill>
                  <a:schemeClr val="tx1"/>
                </a:solidFill>
                <a:latin typeface="Arial" panose="020B0604020202020204" pitchFamily="34" charset="0"/>
                <a:ea typeface="华文细黑" panose="02010600040101010101" pitchFamily="2" charset="-122"/>
              </a:defRPr>
            </a:lvl1pPr>
            <a:lvl2pPr marL="742950" indent="-285750" defTabSz="1028700" eaLnBrk="0" hangingPunct="0">
              <a:defRPr>
                <a:solidFill>
                  <a:schemeClr val="tx1"/>
                </a:solidFill>
                <a:latin typeface="Arial" panose="020B0604020202020204" pitchFamily="34" charset="0"/>
                <a:ea typeface="华文细黑" panose="02010600040101010101" pitchFamily="2" charset="-122"/>
              </a:defRPr>
            </a:lvl2pPr>
            <a:lvl3pPr marL="1143000" indent="-228600" defTabSz="1028700" eaLnBrk="0" hangingPunct="0">
              <a:defRPr>
                <a:solidFill>
                  <a:schemeClr val="tx1"/>
                </a:solidFill>
                <a:latin typeface="Arial" panose="020B0604020202020204" pitchFamily="34" charset="0"/>
                <a:ea typeface="华文细黑" panose="02010600040101010101" pitchFamily="2" charset="-122"/>
              </a:defRPr>
            </a:lvl3pPr>
            <a:lvl4pPr marL="1600200" indent="-228600" defTabSz="1028700" eaLnBrk="0" hangingPunct="0">
              <a:defRPr>
                <a:solidFill>
                  <a:schemeClr val="tx1"/>
                </a:solidFill>
                <a:latin typeface="Arial" panose="020B0604020202020204" pitchFamily="34" charset="0"/>
                <a:ea typeface="华文细黑" panose="02010600040101010101" pitchFamily="2" charset="-122"/>
              </a:defRPr>
            </a:lvl4pPr>
            <a:lvl5pPr marL="2057400" indent="-228600" defTabSz="1028700" eaLnBrk="0" hangingPunct="0">
              <a:defRPr>
                <a:solidFill>
                  <a:schemeClr val="tx1"/>
                </a:solidFill>
                <a:latin typeface="Arial" panose="020B0604020202020204" pitchFamily="34" charset="0"/>
                <a:ea typeface="华文细黑" panose="02010600040101010101" pitchFamily="2" charset="-122"/>
              </a:defRPr>
            </a:lvl5pPr>
            <a:lvl6pPr marL="25146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b="1" dirty="0">
                <a:solidFill>
                  <a:srgbClr val="336699"/>
                </a:solidFill>
                <a:latin typeface="+mn-lt"/>
                <a:ea typeface="宋体" panose="02010600030101010101" pitchFamily="2" charset="-122"/>
              </a:rPr>
              <a:t>Link de </a:t>
            </a:r>
          </a:p>
          <a:p>
            <a:pPr algn="ctr" fontAlgn="base"/>
            <a:r>
              <a:rPr lang="en-US" altLang="zh-CN" sz="1600" b="1" dirty="0">
                <a:solidFill>
                  <a:srgbClr val="336699"/>
                </a:solidFill>
                <a:latin typeface="+mn-lt"/>
                <a:ea typeface="宋体" panose="02010600030101010101" pitchFamily="2" charset="-122"/>
              </a:rPr>
              <a:t>Dados</a:t>
            </a:r>
          </a:p>
          <a:p>
            <a:pPr algn="ctr" fontAlgn="base"/>
            <a:r>
              <a:rPr lang="en-US" altLang="zh-CN" sz="1600" b="1" dirty="0">
                <a:solidFill>
                  <a:srgbClr val="336699"/>
                </a:solidFill>
                <a:latin typeface="+mn-lt"/>
                <a:ea typeface="宋体" panose="02010600030101010101" pitchFamily="2" charset="-122"/>
              </a:rPr>
              <a:t>(Quadros)</a:t>
            </a:r>
          </a:p>
        </p:txBody>
      </p:sp>
      <p:sp>
        <p:nvSpPr>
          <p:cNvPr id="39" name="Rectangle 15"/>
          <p:cNvSpPr>
            <a:spLocks noChangeArrowheads="1"/>
          </p:cNvSpPr>
          <p:nvPr/>
        </p:nvSpPr>
        <p:spPr bwMode="auto">
          <a:xfrm>
            <a:off x="7700067" y="4920573"/>
            <a:ext cx="1203325" cy="75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84" tIns="51793" rIns="103584" bIns="51793">
            <a:spAutoFit/>
          </a:bodyPr>
          <a:lstStyle>
            <a:lvl1pPr defTabSz="1028700" eaLnBrk="0" hangingPunct="0">
              <a:defRPr>
                <a:solidFill>
                  <a:schemeClr val="tx1"/>
                </a:solidFill>
                <a:latin typeface="Arial" panose="020B0604020202020204" pitchFamily="34" charset="0"/>
                <a:ea typeface="华文细黑" panose="02010600040101010101" pitchFamily="2" charset="-122"/>
              </a:defRPr>
            </a:lvl1pPr>
            <a:lvl2pPr marL="742950" indent="-285750" defTabSz="1028700" eaLnBrk="0" hangingPunct="0">
              <a:defRPr>
                <a:solidFill>
                  <a:schemeClr val="tx1"/>
                </a:solidFill>
                <a:latin typeface="Arial" panose="020B0604020202020204" pitchFamily="34" charset="0"/>
                <a:ea typeface="华文细黑" panose="02010600040101010101" pitchFamily="2" charset="-122"/>
              </a:defRPr>
            </a:lvl2pPr>
            <a:lvl3pPr marL="1143000" indent="-228600" defTabSz="1028700" eaLnBrk="0" hangingPunct="0">
              <a:defRPr>
                <a:solidFill>
                  <a:schemeClr val="tx1"/>
                </a:solidFill>
                <a:latin typeface="Arial" panose="020B0604020202020204" pitchFamily="34" charset="0"/>
                <a:ea typeface="华文细黑" panose="02010600040101010101" pitchFamily="2" charset="-122"/>
              </a:defRPr>
            </a:lvl3pPr>
            <a:lvl4pPr marL="1600200" indent="-228600" defTabSz="1028700" eaLnBrk="0" hangingPunct="0">
              <a:defRPr>
                <a:solidFill>
                  <a:schemeClr val="tx1"/>
                </a:solidFill>
                <a:latin typeface="Arial" panose="020B0604020202020204" pitchFamily="34" charset="0"/>
                <a:ea typeface="华文细黑" panose="02010600040101010101" pitchFamily="2" charset="-122"/>
              </a:defRPr>
            </a:lvl4pPr>
            <a:lvl5pPr marL="2057400" indent="-228600" defTabSz="1028700" eaLnBrk="0" hangingPunct="0">
              <a:defRPr>
                <a:solidFill>
                  <a:schemeClr val="tx1"/>
                </a:solidFill>
                <a:latin typeface="Arial" panose="020B0604020202020204" pitchFamily="34" charset="0"/>
                <a:ea typeface="华文细黑" panose="02010600040101010101" pitchFamily="2" charset="-122"/>
              </a:defRPr>
            </a:lvl5pPr>
            <a:lvl6pPr marL="25146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10287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b="1" dirty="0" err="1">
                <a:latin typeface="+mn-lt"/>
                <a:ea typeface="宋体" panose="02010600030101010101" pitchFamily="2" charset="-122"/>
              </a:rPr>
              <a:t>Discagem</a:t>
            </a:r>
            <a:endParaRPr lang="en-US" altLang="zh-CN" sz="1400" b="1" dirty="0">
              <a:latin typeface="+mn-lt"/>
              <a:ea typeface="宋体" panose="02010600030101010101" pitchFamily="2" charset="-122"/>
            </a:endParaRPr>
          </a:p>
          <a:p>
            <a:pPr algn="ctr" fontAlgn="base"/>
            <a:r>
              <a:rPr lang="en-US" altLang="zh-CN" sz="1400" b="1" dirty="0">
                <a:latin typeface="+mn-lt"/>
                <a:ea typeface="宋体" panose="02010600030101010101" pitchFamily="2" charset="-122"/>
              </a:rPr>
              <a:t>sob</a:t>
            </a:r>
          </a:p>
          <a:p>
            <a:pPr algn="ctr" fontAlgn="base"/>
            <a:r>
              <a:rPr lang="en-US" altLang="zh-CN" sz="1400" b="1" dirty="0">
                <a:latin typeface="+mn-lt"/>
                <a:ea typeface="宋体" panose="02010600030101010101" pitchFamily="2" charset="-122"/>
              </a:rPr>
              <a:t>Demanda</a:t>
            </a:r>
          </a:p>
        </p:txBody>
      </p:sp>
      <p:sp>
        <p:nvSpPr>
          <p:cNvPr id="40" name="圆角矩形 75"/>
          <p:cNvSpPr/>
          <p:nvPr/>
        </p:nvSpPr>
        <p:spPr>
          <a:xfrm>
            <a:off x="6350159" y="2297197"/>
            <a:ext cx="5373524" cy="542266"/>
          </a:xfrm>
          <a:prstGeom prst="roundRect">
            <a:avLst>
              <a:gd name="adj" fmla="val 10604"/>
            </a:avLst>
          </a:prstGeom>
          <a:gradFill>
            <a:gsLst>
              <a:gs pos="0">
                <a:srgbClr val="00B0F0"/>
              </a:gs>
              <a:gs pos="100000">
                <a:srgbClr val="0070C0"/>
              </a:gs>
            </a:gsLst>
            <a:lin ang="5400000" scaled="1"/>
          </a:gradFill>
          <a:ln>
            <a:solidFill>
              <a:srgbClr val="00B0F0"/>
            </a:solidFill>
          </a:ln>
        </p:spPr>
        <p:txBody>
          <a:bodyPr wrap="square" rtlCol="0" anchor="ctr" anchorCtr="0">
            <a:noAutofit/>
          </a:bodyPr>
          <a:lstStyle/>
          <a:p>
            <a:pPr algn="ctr" fontAlgn="auto">
              <a:spcBef>
                <a:spcPts val="0"/>
              </a:spcBef>
              <a:spcAft>
                <a:spcPts val="0"/>
              </a:spcAft>
            </a:pPr>
            <a:r>
              <a:rPr lang="en-US" altLang="zh-CN" b="1" dirty="0">
                <a:solidFill>
                  <a:prstClr val="white"/>
                </a:solidFill>
              </a:rPr>
              <a:t>Protocolos Comuns na Camada de Link de Dados</a:t>
            </a:r>
            <a:endParaRPr lang="zh-CN" altLang="en-US" b="1" dirty="0">
              <a:solidFill>
                <a:prstClr val="white"/>
              </a:solidFill>
            </a:endParaRPr>
          </a:p>
        </p:txBody>
      </p:sp>
      <p:pic>
        <p:nvPicPr>
          <p:cNvPr id="41" name="图片 40"/>
          <p:cNvPicPr>
            <a:picLocks noChangeAspect="1"/>
          </p:cNvPicPr>
          <p:nvPr/>
        </p:nvPicPr>
        <p:blipFill>
          <a:blip r:embed="rId3" cstate="print"/>
          <a:stretch>
            <a:fillRect/>
          </a:stretch>
        </p:blipFill>
        <p:spPr>
          <a:xfrm>
            <a:off x="995806" y="3142527"/>
            <a:ext cx="1140132" cy="883601"/>
          </a:xfrm>
          <a:prstGeom prst="rect">
            <a:avLst/>
          </a:prstGeom>
        </p:spPr>
      </p:pic>
      <p:sp>
        <p:nvSpPr>
          <p:cNvPr id="2" name="五边形 22">
            <a:extLst>
              <a:ext uri="{FF2B5EF4-FFF2-40B4-BE49-F238E27FC236}">
                <a16:creationId xmlns:a16="http://schemas.microsoft.com/office/drawing/2014/main" id="{3790AACF-57F2-3325-70D4-3D8F752BE6FC}"/>
              </a:ext>
            </a:extLst>
          </p:cNvPr>
          <p:cNvSpPr/>
          <p:nvPr/>
        </p:nvSpPr>
        <p:spPr bwMode="auto">
          <a:xfrm>
            <a:off x="7211868" y="152815"/>
            <a:ext cx="7812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Físico</a:t>
            </a:r>
            <a:endParaRPr lang="zh-CN" altLang="en-US" sz="1200" kern="0" dirty="0">
              <a:latin typeface="+mj-lt"/>
            </a:endParaRPr>
          </a:p>
        </p:txBody>
      </p:sp>
      <p:sp>
        <p:nvSpPr>
          <p:cNvPr id="42" name="燕尾形 23">
            <a:extLst>
              <a:ext uri="{FF2B5EF4-FFF2-40B4-BE49-F238E27FC236}">
                <a16:creationId xmlns:a16="http://schemas.microsoft.com/office/drawing/2014/main" id="{771AAD46-DAD0-7FC7-4290-787EAD3B69AA}"/>
              </a:ext>
            </a:extLst>
          </p:cNvPr>
          <p:cNvSpPr/>
          <p:nvPr/>
        </p:nvSpPr>
        <p:spPr bwMode="auto">
          <a:xfrm>
            <a:off x="9736423" y="149381"/>
            <a:ext cx="1023279" cy="208325"/>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Transporte</a:t>
            </a:r>
            <a:endParaRPr lang="zh-CN" altLang="en-US" sz="1000" kern="0" dirty="0">
              <a:latin typeface="+mj-lt"/>
            </a:endParaRPr>
          </a:p>
        </p:txBody>
      </p:sp>
      <p:sp>
        <p:nvSpPr>
          <p:cNvPr id="43" name="燕尾形 24">
            <a:extLst>
              <a:ext uri="{FF2B5EF4-FFF2-40B4-BE49-F238E27FC236}">
                <a16:creationId xmlns:a16="http://schemas.microsoft.com/office/drawing/2014/main" id="{0954ECB7-B6BD-6DB1-6F9F-ACA5527EBA6D}"/>
              </a:ext>
            </a:extLst>
          </p:cNvPr>
          <p:cNvSpPr/>
          <p:nvPr/>
        </p:nvSpPr>
        <p:spPr bwMode="auto">
          <a:xfrm>
            <a:off x="8870352" y="145610"/>
            <a:ext cx="950064" cy="212096"/>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Rede</a:t>
            </a:r>
            <a:endParaRPr lang="zh-CN" altLang="en-US" sz="1100" kern="0" dirty="0">
              <a:latin typeface="+mj-lt"/>
            </a:endParaRPr>
          </a:p>
        </p:txBody>
      </p:sp>
      <p:sp>
        <p:nvSpPr>
          <p:cNvPr id="44" name="燕尾形 25">
            <a:extLst>
              <a:ext uri="{FF2B5EF4-FFF2-40B4-BE49-F238E27FC236}">
                <a16:creationId xmlns:a16="http://schemas.microsoft.com/office/drawing/2014/main" id="{113EFF30-A0A3-52EC-B2C0-FCB2ED04F791}"/>
              </a:ext>
            </a:extLst>
          </p:cNvPr>
          <p:cNvSpPr/>
          <p:nvPr/>
        </p:nvSpPr>
        <p:spPr bwMode="auto">
          <a:xfrm>
            <a:off x="7921068" y="149382"/>
            <a:ext cx="1023279"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b="1" kern="0" dirty="0">
                <a:solidFill>
                  <a:srgbClr val="FFFFFF"/>
                </a:solidFill>
                <a:latin typeface="+mj-lt"/>
              </a:rPr>
              <a:t>Enlace</a:t>
            </a:r>
            <a:endParaRPr lang="zh-CN" altLang="en-US" sz="1200" b="1" kern="0" dirty="0">
              <a:solidFill>
                <a:srgbClr val="FFFFFF"/>
              </a:solidFill>
              <a:latin typeface="+mj-lt"/>
            </a:endParaRPr>
          </a:p>
        </p:txBody>
      </p:sp>
      <p:sp>
        <p:nvSpPr>
          <p:cNvPr id="45" name="燕尾形 26">
            <a:extLst>
              <a:ext uri="{FF2B5EF4-FFF2-40B4-BE49-F238E27FC236}">
                <a16:creationId xmlns:a16="http://schemas.microsoft.com/office/drawing/2014/main" id="{A5E26097-2867-085E-89A0-F0B708CCA195}"/>
              </a:ext>
            </a:extLst>
          </p:cNvPr>
          <p:cNvSpPr/>
          <p:nvPr/>
        </p:nvSpPr>
        <p:spPr bwMode="auto">
          <a:xfrm>
            <a:off x="10667421" y="149382"/>
            <a:ext cx="1071550" cy="215328"/>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Aplicativo</a:t>
            </a:r>
            <a:endParaRPr lang="zh-CN" altLang="en-US" sz="1200" kern="0" dirty="0">
              <a:latin typeface="+mj-lt"/>
            </a:endParaRPr>
          </a:p>
        </p:txBody>
      </p:sp>
    </p:spTree>
    <p:extLst>
      <p:ext uri="{BB962C8B-B14F-4D97-AF65-F5344CB8AC3E}">
        <p14:creationId xmlns:p14="http://schemas.microsoft.com/office/powerpoint/2010/main" val="1107191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latin typeface="+mn-lt"/>
              </a:rPr>
              <a:t>Funções</a:t>
            </a:r>
            <a:r>
              <a:rPr lang="en-US" altLang="zh-CN" dirty="0">
                <a:latin typeface="+mn-lt"/>
              </a:rPr>
              <a:t> e </a:t>
            </a:r>
            <a:r>
              <a:rPr lang="en-US" altLang="zh-CN" dirty="0" err="1">
                <a:latin typeface="+mn-lt"/>
              </a:rPr>
              <a:t>Dispositivos</a:t>
            </a:r>
            <a:r>
              <a:rPr lang="en-US" altLang="zh-CN" dirty="0">
                <a:latin typeface="+mn-lt"/>
              </a:rPr>
              <a:t> da </a:t>
            </a:r>
            <a:r>
              <a:rPr lang="en-US" altLang="zh-CN" dirty="0" err="1">
                <a:latin typeface="+mn-lt"/>
              </a:rPr>
              <a:t>Camada</a:t>
            </a:r>
            <a:r>
              <a:rPr lang="en-US" altLang="zh-CN" dirty="0">
                <a:latin typeface="+mn-lt"/>
              </a:rPr>
              <a:t> De Rede</a:t>
            </a:r>
            <a:endParaRPr lang="zh-CN" altLang="en-US" dirty="0">
              <a:latin typeface="+mn-lt"/>
            </a:endParaRPr>
          </a:p>
        </p:txBody>
      </p:sp>
      <p:sp>
        <p:nvSpPr>
          <p:cNvPr id="4" name="文本占位符 2"/>
          <p:cNvSpPr>
            <a:spLocks noGrp="1"/>
          </p:cNvSpPr>
          <p:nvPr>
            <p:ph type="body" sz="quarter" idx="10"/>
          </p:nvPr>
        </p:nvSpPr>
        <p:spPr>
          <a:xfrm>
            <a:off x="468317" y="1233488"/>
            <a:ext cx="11276183" cy="4680000"/>
          </a:xfrm>
        </p:spPr>
        <p:txBody>
          <a:bodyPr/>
          <a:lstStyle/>
          <a:p>
            <a:r>
              <a:rPr lang="en-US" altLang="zh-CN" sz="2000" dirty="0">
                <a:latin typeface="+mn-lt"/>
              </a:rPr>
              <a:t>Função</a:t>
            </a:r>
            <a:r>
              <a:rPr lang="zh-CN" altLang="en-US" sz="2000" dirty="0">
                <a:latin typeface="+mn-lt"/>
              </a:rPr>
              <a:t>   </a:t>
            </a:r>
          </a:p>
          <a:p>
            <a:pPr lvl="1"/>
            <a:r>
              <a:rPr lang="en-US" altLang="zh-CN" sz="1800" dirty="0">
                <a:latin typeface="+mn-lt"/>
              </a:rPr>
              <a:t>Encaminhando pacotes de dados entre redes diferentes</a:t>
            </a:r>
            <a:endParaRPr lang="zh-CN" altLang="en-US" sz="1800" dirty="0">
              <a:latin typeface="+mn-lt"/>
            </a:endParaRPr>
          </a:p>
          <a:p>
            <a:r>
              <a:rPr lang="en-US" altLang="zh-CN" sz="2000" dirty="0">
                <a:latin typeface="+mn-lt"/>
              </a:rPr>
              <a:t>Dispositivo</a:t>
            </a:r>
            <a:endParaRPr lang="zh-CN" altLang="en-US" sz="2000" dirty="0">
              <a:latin typeface="+mn-lt"/>
            </a:endParaRPr>
          </a:p>
          <a:p>
            <a:pPr lvl="1"/>
            <a:r>
              <a:rPr lang="en-US" altLang="zh-CN" sz="1800" dirty="0">
                <a:latin typeface="+mn-lt"/>
              </a:rPr>
              <a:t>Roteador e Switch de camada 3</a:t>
            </a:r>
            <a:endParaRPr lang="zh-CN" altLang="en-US" dirty="0">
              <a:latin typeface="+mn-lt"/>
            </a:endParaRPr>
          </a:p>
        </p:txBody>
      </p:sp>
      <p:grpSp>
        <p:nvGrpSpPr>
          <p:cNvPr id="5" name="Group 3"/>
          <p:cNvGrpSpPr>
            <a:grpSpLocks/>
          </p:cNvGrpSpPr>
          <p:nvPr/>
        </p:nvGrpSpPr>
        <p:grpSpPr bwMode="auto">
          <a:xfrm>
            <a:off x="3986212" y="4783050"/>
            <a:ext cx="4378325" cy="1012825"/>
            <a:chOff x="929" y="2628"/>
            <a:chExt cx="3357" cy="1224"/>
          </a:xfrm>
        </p:grpSpPr>
        <p:sp>
          <p:nvSpPr>
            <p:cNvPr id="6" name="Rectangle 4"/>
            <p:cNvSpPr>
              <a:spLocks noChangeArrowheads="1"/>
            </p:cNvSpPr>
            <p:nvPr/>
          </p:nvSpPr>
          <p:spPr bwMode="auto">
            <a:xfrm>
              <a:off x="2154" y="2628"/>
              <a:ext cx="862" cy="408"/>
            </a:xfrm>
            <a:prstGeom prst="rect">
              <a:avLst/>
            </a:prstGeom>
            <a:solidFill>
              <a:srgbClr val="EAEAEA">
                <a:alpha val="50195"/>
              </a:srgbClr>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dirty="0">
                  <a:latin typeface="+mn-lt"/>
                </a:rPr>
                <a:t>Rede</a:t>
              </a:r>
              <a:endParaRPr lang="zh-CN" altLang="en-US" sz="1400" dirty="0">
                <a:latin typeface="+mn-lt"/>
              </a:endParaRPr>
            </a:p>
          </p:txBody>
        </p:sp>
        <p:sp>
          <p:nvSpPr>
            <p:cNvPr id="7" name="Rectangle 5"/>
            <p:cNvSpPr>
              <a:spLocks noChangeArrowheads="1"/>
            </p:cNvSpPr>
            <p:nvPr/>
          </p:nvSpPr>
          <p:spPr bwMode="auto">
            <a:xfrm>
              <a:off x="2154" y="3036"/>
              <a:ext cx="862" cy="408"/>
            </a:xfrm>
            <a:prstGeom prst="rect">
              <a:avLst/>
            </a:prstGeom>
            <a:solidFill>
              <a:srgbClr val="EAEAEA">
                <a:alpha val="50195"/>
              </a:srgbClr>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dirty="0">
                  <a:latin typeface="+mn-lt"/>
                </a:rPr>
                <a:t>Enlace</a:t>
              </a:r>
              <a:endParaRPr lang="zh-CN" altLang="en-US" sz="1400" dirty="0">
                <a:latin typeface="+mn-lt"/>
              </a:endParaRPr>
            </a:p>
          </p:txBody>
        </p:sp>
        <p:sp>
          <p:nvSpPr>
            <p:cNvPr id="8" name="Rectangle 6"/>
            <p:cNvSpPr>
              <a:spLocks noChangeArrowheads="1"/>
            </p:cNvSpPr>
            <p:nvPr/>
          </p:nvSpPr>
          <p:spPr bwMode="auto">
            <a:xfrm>
              <a:off x="2154" y="3444"/>
              <a:ext cx="862" cy="408"/>
            </a:xfrm>
            <a:prstGeom prst="rect">
              <a:avLst/>
            </a:prstGeom>
            <a:solidFill>
              <a:srgbClr val="EAEAEA">
                <a:alpha val="50195"/>
              </a:srgbClr>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dirty="0">
                  <a:latin typeface="+mn-lt"/>
                </a:rPr>
                <a:t>Físico</a:t>
              </a:r>
              <a:endParaRPr lang="zh-CN" altLang="en-US" sz="1400" dirty="0">
                <a:latin typeface="+mn-lt"/>
              </a:endParaRPr>
            </a:p>
          </p:txBody>
        </p:sp>
        <p:sp>
          <p:nvSpPr>
            <p:cNvPr id="9" name="Rectangle 7"/>
            <p:cNvSpPr>
              <a:spLocks noChangeArrowheads="1"/>
            </p:cNvSpPr>
            <p:nvPr/>
          </p:nvSpPr>
          <p:spPr bwMode="auto">
            <a:xfrm>
              <a:off x="929" y="2628"/>
              <a:ext cx="862" cy="408"/>
            </a:xfrm>
            <a:prstGeom prst="rect">
              <a:avLst/>
            </a:prstGeom>
            <a:solidFill>
              <a:srgbClr val="EAEAEA">
                <a:alpha val="50195"/>
              </a:srgbClr>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dirty="0">
                  <a:latin typeface="+mn-lt"/>
                </a:rPr>
                <a:t>Rede</a:t>
              </a:r>
              <a:endParaRPr lang="zh-CN" altLang="en-US" sz="1400" dirty="0">
                <a:latin typeface="+mn-lt"/>
              </a:endParaRPr>
            </a:p>
          </p:txBody>
        </p:sp>
        <p:sp>
          <p:nvSpPr>
            <p:cNvPr id="10" name="Rectangle 8"/>
            <p:cNvSpPr>
              <a:spLocks noChangeArrowheads="1"/>
            </p:cNvSpPr>
            <p:nvPr/>
          </p:nvSpPr>
          <p:spPr bwMode="auto">
            <a:xfrm>
              <a:off x="929" y="3036"/>
              <a:ext cx="862" cy="408"/>
            </a:xfrm>
            <a:prstGeom prst="rect">
              <a:avLst/>
            </a:prstGeom>
            <a:solidFill>
              <a:srgbClr val="EAEAEA">
                <a:alpha val="50195"/>
              </a:srgbClr>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dirty="0">
                  <a:latin typeface="+mn-lt"/>
                </a:rPr>
                <a:t>Enlace</a:t>
              </a:r>
              <a:endParaRPr lang="zh-CN" altLang="en-US" sz="1400" dirty="0">
                <a:latin typeface="+mn-lt"/>
              </a:endParaRPr>
            </a:p>
          </p:txBody>
        </p:sp>
        <p:sp>
          <p:nvSpPr>
            <p:cNvPr id="11" name="Rectangle 9"/>
            <p:cNvSpPr>
              <a:spLocks noChangeArrowheads="1"/>
            </p:cNvSpPr>
            <p:nvPr/>
          </p:nvSpPr>
          <p:spPr bwMode="auto">
            <a:xfrm>
              <a:off x="929" y="3444"/>
              <a:ext cx="862" cy="408"/>
            </a:xfrm>
            <a:prstGeom prst="rect">
              <a:avLst/>
            </a:prstGeom>
            <a:solidFill>
              <a:srgbClr val="EAEAEA">
                <a:alpha val="50195"/>
              </a:srgbClr>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dirty="0">
                  <a:latin typeface="+mn-lt"/>
                </a:rPr>
                <a:t>Físico</a:t>
              </a:r>
              <a:endParaRPr lang="zh-CN" altLang="en-US" sz="1400" dirty="0">
                <a:latin typeface="+mn-lt"/>
              </a:endParaRPr>
            </a:p>
          </p:txBody>
        </p:sp>
        <p:sp>
          <p:nvSpPr>
            <p:cNvPr id="12" name="Rectangle 10"/>
            <p:cNvSpPr>
              <a:spLocks noChangeArrowheads="1"/>
            </p:cNvSpPr>
            <p:nvPr/>
          </p:nvSpPr>
          <p:spPr bwMode="auto">
            <a:xfrm>
              <a:off x="3424" y="2628"/>
              <a:ext cx="862" cy="408"/>
            </a:xfrm>
            <a:prstGeom prst="rect">
              <a:avLst/>
            </a:prstGeom>
            <a:solidFill>
              <a:srgbClr val="EAEAEA">
                <a:alpha val="50195"/>
              </a:srgbClr>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dirty="0">
                  <a:latin typeface="+mn-lt"/>
                </a:rPr>
                <a:t>Rede</a:t>
              </a:r>
              <a:endParaRPr lang="zh-CN" altLang="en-US" sz="1400" dirty="0">
                <a:latin typeface="+mn-lt"/>
              </a:endParaRPr>
            </a:p>
          </p:txBody>
        </p:sp>
        <p:sp>
          <p:nvSpPr>
            <p:cNvPr id="13" name="Rectangle 11"/>
            <p:cNvSpPr>
              <a:spLocks noChangeArrowheads="1"/>
            </p:cNvSpPr>
            <p:nvPr/>
          </p:nvSpPr>
          <p:spPr bwMode="auto">
            <a:xfrm>
              <a:off x="3424" y="3036"/>
              <a:ext cx="862" cy="408"/>
            </a:xfrm>
            <a:prstGeom prst="rect">
              <a:avLst/>
            </a:prstGeom>
            <a:solidFill>
              <a:srgbClr val="EAEAEA">
                <a:alpha val="50195"/>
              </a:srgbClr>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dirty="0">
                  <a:latin typeface="+mn-lt"/>
                </a:rPr>
                <a:t>Enlace</a:t>
              </a:r>
              <a:endParaRPr lang="zh-CN" altLang="en-US" sz="1400" dirty="0">
                <a:latin typeface="+mn-lt"/>
              </a:endParaRPr>
            </a:p>
          </p:txBody>
        </p:sp>
        <p:sp>
          <p:nvSpPr>
            <p:cNvPr id="14" name="Rectangle 12"/>
            <p:cNvSpPr>
              <a:spLocks noChangeArrowheads="1"/>
            </p:cNvSpPr>
            <p:nvPr/>
          </p:nvSpPr>
          <p:spPr bwMode="auto">
            <a:xfrm>
              <a:off x="3424" y="3444"/>
              <a:ext cx="862" cy="408"/>
            </a:xfrm>
            <a:prstGeom prst="rect">
              <a:avLst/>
            </a:prstGeom>
            <a:solidFill>
              <a:srgbClr val="EAEAEA">
                <a:alpha val="50195"/>
              </a:srgbClr>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dirty="0">
                  <a:latin typeface="+mn-lt"/>
                </a:rPr>
                <a:t>Físico</a:t>
              </a:r>
              <a:endParaRPr lang="zh-CN" altLang="en-US" sz="1400" dirty="0">
                <a:latin typeface="+mn-lt"/>
              </a:endParaRPr>
            </a:p>
          </p:txBody>
        </p:sp>
      </p:grpSp>
      <p:sp>
        <p:nvSpPr>
          <p:cNvPr id="15" name="Line 13"/>
          <p:cNvSpPr>
            <a:spLocks noChangeShapeType="1"/>
          </p:cNvSpPr>
          <p:nvPr/>
        </p:nvSpPr>
        <p:spPr bwMode="auto">
          <a:xfrm flipH="1">
            <a:off x="3521075" y="3832137"/>
            <a:ext cx="1587" cy="1843088"/>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6" name="Line 14"/>
          <p:cNvSpPr>
            <a:spLocks noChangeShapeType="1"/>
          </p:cNvSpPr>
          <p:nvPr/>
        </p:nvSpPr>
        <p:spPr bwMode="auto">
          <a:xfrm>
            <a:off x="3521075" y="5762209"/>
            <a:ext cx="382587" cy="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7" name="Line 15"/>
          <p:cNvSpPr>
            <a:spLocks noChangeShapeType="1"/>
          </p:cNvSpPr>
          <p:nvPr/>
        </p:nvSpPr>
        <p:spPr bwMode="auto">
          <a:xfrm flipV="1">
            <a:off x="3868737" y="4857662"/>
            <a:ext cx="0" cy="758825"/>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18" name="Line 16"/>
          <p:cNvSpPr>
            <a:spLocks noChangeShapeType="1"/>
          </p:cNvSpPr>
          <p:nvPr/>
        </p:nvSpPr>
        <p:spPr bwMode="auto">
          <a:xfrm>
            <a:off x="5229225" y="4871950"/>
            <a:ext cx="0" cy="803275"/>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19" name="Line 17"/>
          <p:cNvSpPr>
            <a:spLocks noChangeShapeType="1"/>
          </p:cNvSpPr>
          <p:nvPr/>
        </p:nvSpPr>
        <p:spPr bwMode="auto">
          <a:xfrm>
            <a:off x="5465762" y="4871950"/>
            <a:ext cx="0" cy="803275"/>
          </a:xfrm>
          <a:prstGeom prst="line">
            <a:avLst/>
          </a:prstGeom>
          <a:noFill/>
          <a:ln w="12700">
            <a:solidFill>
              <a:schemeClr val="tx2"/>
            </a:solidFill>
            <a:round/>
            <a:headEnd type="triangle" w="med" len="me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20" name="Line 18"/>
          <p:cNvSpPr>
            <a:spLocks noChangeShapeType="1"/>
          </p:cNvSpPr>
          <p:nvPr/>
        </p:nvSpPr>
        <p:spPr bwMode="auto">
          <a:xfrm>
            <a:off x="6884987" y="4871950"/>
            <a:ext cx="0" cy="803275"/>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21" name="Line 19"/>
          <p:cNvSpPr>
            <a:spLocks noChangeShapeType="1"/>
          </p:cNvSpPr>
          <p:nvPr/>
        </p:nvSpPr>
        <p:spPr bwMode="auto">
          <a:xfrm>
            <a:off x="7119937" y="4871950"/>
            <a:ext cx="0" cy="803275"/>
          </a:xfrm>
          <a:prstGeom prst="line">
            <a:avLst/>
          </a:prstGeom>
          <a:noFill/>
          <a:ln w="12700">
            <a:solidFill>
              <a:schemeClr val="tx2"/>
            </a:solidFill>
            <a:round/>
            <a:headEnd type="triangle" w="med" len="me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22" name="Line 20"/>
          <p:cNvSpPr>
            <a:spLocks noChangeShapeType="1"/>
          </p:cNvSpPr>
          <p:nvPr/>
        </p:nvSpPr>
        <p:spPr bwMode="auto">
          <a:xfrm>
            <a:off x="5229225" y="5764125"/>
            <a:ext cx="236537" cy="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23" name="Line 21"/>
          <p:cNvSpPr>
            <a:spLocks noChangeShapeType="1"/>
          </p:cNvSpPr>
          <p:nvPr/>
        </p:nvSpPr>
        <p:spPr bwMode="auto">
          <a:xfrm>
            <a:off x="6884987" y="5764125"/>
            <a:ext cx="234950" cy="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24" name="Line 22"/>
          <p:cNvSpPr>
            <a:spLocks noChangeShapeType="1"/>
          </p:cNvSpPr>
          <p:nvPr/>
        </p:nvSpPr>
        <p:spPr bwMode="auto">
          <a:xfrm>
            <a:off x="8482012" y="4917987"/>
            <a:ext cx="0" cy="801688"/>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25" name="Line 23"/>
          <p:cNvSpPr>
            <a:spLocks noChangeShapeType="1"/>
          </p:cNvSpPr>
          <p:nvPr/>
        </p:nvSpPr>
        <p:spPr bwMode="auto">
          <a:xfrm>
            <a:off x="8718550" y="3354300"/>
            <a:ext cx="0" cy="2363787"/>
          </a:xfrm>
          <a:prstGeom prst="line">
            <a:avLst/>
          </a:prstGeom>
          <a:noFill/>
          <a:ln w="12700">
            <a:solidFill>
              <a:schemeClr val="tx2"/>
            </a:solidFill>
            <a:round/>
            <a:headEnd type="triangle" w="med" len="me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6" name="Line 24"/>
          <p:cNvSpPr>
            <a:spLocks noChangeShapeType="1"/>
          </p:cNvSpPr>
          <p:nvPr/>
        </p:nvSpPr>
        <p:spPr bwMode="auto">
          <a:xfrm>
            <a:off x="8482012" y="5808575"/>
            <a:ext cx="236538" cy="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27" name="Text Box 25"/>
          <p:cNvSpPr txBox="1">
            <a:spLocks noChangeArrowheads="1"/>
          </p:cNvSpPr>
          <p:nvPr/>
        </p:nvSpPr>
        <p:spPr bwMode="auto">
          <a:xfrm>
            <a:off x="5720438" y="3845456"/>
            <a:ext cx="289159"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dirty="0">
                <a:latin typeface="+mn-lt"/>
                <a:ea typeface="+mn-ea"/>
              </a:rPr>
              <a:t>B</a:t>
            </a:r>
          </a:p>
        </p:txBody>
      </p:sp>
      <p:sp>
        <p:nvSpPr>
          <p:cNvPr id="28" name="Text Box 26"/>
          <p:cNvSpPr txBox="1">
            <a:spLocks noChangeArrowheads="1"/>
          </p:cNvSpPr>
          <p:nvPr/>
        </p:nvSpPr>
        <p:spPr bwMode="auto">
          <a:xfrm>
            <a:off x="4098228" y="4405225"/>
            <a:ext cx="901507"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dirty="0">
                <a:latin typeface="+mn-lt"/>
                <a:ea typeface="黑体" panose="02010609060101010101" pitchFamily="49" charset="-122"/>
              </a:rPr>
              <a:t>Roteador A</a:t>
            </a:r>
          </a:p>
        </p:txBody>
      </p:sp>
      <p:sp>
        <p:nvSpPr>
          <p:cNvPr id="29" name="Text Box 27"/>
          <p:cNvSpPr txBox="1">
            <a:spLocks noChangeArrowheads="1"/>
          </p:cNvSpPr>
          <p:nvPr/>
        </p:nvSpPr>
        <p:spPr bwMode="auto">
          <a:xfrm>
            <a:off x="5701649" y="4405225"/>
            <a:ext cx="891889"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dirty="0">
                <a:latin typeface="+mn-lt"/>
                <a:ea typeface="黑体" panose="02010609060101010101" pitchFamily="49" charset="-122"/>
              </a:rPr>
              <a:t>Roteador B</a:t>
            </a:r>
          </a:p>
        </p:txBody>
      </p:sp>
      <p:sp>
        <p:nvSpPr>
          <p:cNvPr id="30" name="Text Box 28"/>
          <p:cNvSpPr txBox="1">
            <a:spLocks noChangeArrowheads="1"/>
          </p:cNvSpPr>
          <p:nvPr/>
        </p:nvSpPr>
        <p:spPr bwMode="auto">
          <a:xfrm>
            <a:off x="7356611" y="4405225"/>
            <a:ext cx="893491"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dirty="0">
                <a:latin typeface="+mn-lt"/>
                <a:ea typeface="黑体" panose="02010609060101010101" pitchFamily="49" charset="-122"/>
              </a:rPr>
              <a:t>Roteador C</a:t>
            </a:r>
          </a:p>
        </p:txBody>
      </p:sp>
      <p:sp>
        <p:nvSpPr>
          <p:cNvPr id="31" name="Text Box 29"/>
          <p:cNvSpPr txBox="1">
            <a:spLocks noChangeArrowheads="1"/>
          </p:cNvSpPr>
          <p:nvPr/>
        </p:nvSpPr>
        <p:spPr bwMode="auto">
          <a:xfrm>
            <a:off x="4357276" y="3845456"/>
            <a:ext cx="298778"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a:latin typeface="+mn-lt"/>
                <a:ea typeface="+mn-ea"/>
              </a:rPr>
              <a:t>A</a:t>
            </a:r>
          </a:p>
        </p:txBody>
      </p:sp>
      <p:sp>
        <p:nvSpPr>
          <p:cNvPr id="32" name="Text Box 30"/>
          <p:cNvSpPr txBox="1">
            <a:spLocks noChangeArrowheads="1"/>
          </p:cNvSpPr>
          <p:nvPr/>
        </p:nvSpPr>
        <p:spPr bwMode="auto">
          <a:xfrm>
            <a:off x="7612718" y="2777735"/>
            <a:ext cx="290762"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dirty="0">
                <a:latin typeface="+mn-lt"/>
                <a:ea typeface="黑体" panose="02010609060101010101" pitchFamily="49" charset="-122"/>
              </a:rPr>
              <a:t>A</a:t>
            </a:r>
          </a:p>
        </p:txBody>
      </p:sp>
      <p:sp>
        <p:nvSpPr>
          <p:cNvPr id="33" name="Text Box 31"/>
          <p:cNvSpPr txBox="1">
            <a:spLocks noChangeArrowheads="1"/>
          </p:cNvSpPr>
          <p:nvPr/>
        </p:nvSpPr>
        <p:spPr bwMode="auto">
          <a:xfrm>
            <a:off x="5709218" y="2776235"/>
            <a:ext cx="311601"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a:latin typeface="+mn-lt"/>
                <a:ea typeface="+mn-ea"/>
              </a:rPr>
              <a:t>D</a:t>
            </a:r>
          </a:p>
        </p:txBody>
      </p:sp>
      <p:sp>
        <p:nvSpPr>
          <p:cNvPr id="34" name="Text Box 32"/>
          <p:cNvSpPr txBox="1">
            <a:spLocks noChangeArrowheads="1"/>
          </p:cNvSpPr>
          <p:nvPr/>
        </p:nvSpPr>
        <p:spPr bwMode="auto">
          <a:xfrm>
            <a:off x="7023781" y="3845456"/>
            <a:ext cx="279541"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a:latin typeface="+mn-lt"/>
                <a:ea typeface="+mn-ea"/>
              </a:rPr>
              <a:t>E</a:t>
            </a:r>
          </a:p>
        </p:txBody>
      </p:sp>
      <p:cxnSp>
        <p:nvCxnSpPr>
          <p:cNvPr id="35" name="AutoShape 79"/>
          <p:cNvCxnSpPr>
            <a:cxnSpLocks noChangeShapeType="1"/>
            <a:endCxn id="58" idx="1"/>
          </p:cNvCxnSpPr>
          <p:nvPr/>
        </p:nvCxnSpPr>
        <p:spPr bwMode="auto">
          <a:xfrm flipV="1">
            <a:off x="3780606" y="3698650"/>
            <a:ext cx="451382" cy="2382"/>
          </a:xfrm>
          <a:prstGeom prst="straightConnector1">
            <a:avLst/>
          </a:prstGeom>
          <a:noFill/>
          <a:ln w="63500">
            <a:solidFill>
              <a:srgbClr val="003366"/>
            </a:solidFill>
            <a:round/>
            <a:headEnd/>
            <a:tailEnd type="triangle" w="med" len="med"/>
          </a:ln>
          <a:extLst>
            <a:ext uri="{909E8E84-426E-40DD-AFC4-6F175D3DCCD1}">
              <a14:hiddenFill xmlns:a14="http://schemas.microsoft.com/office/drawing/2010/main">
                <a:noFill/>
              </a14:hiddenFill>
            </a:ext>
          </a:extLst>
        </p:spPr>
      </p:cxnSp>
      <p:cxnSp>
        <p:nvCxnSpPr>
          <p:cNvPr id="36" name="AutoShape 80"/>
          <p:cNvCxnSpPr>
            <a:cxnSpLocks noChangeShapeType="1"/>
            <a:stCxn id="58" idx="3"/>
            <a:endCxn id="60" idx="1"/>
          </p:cNvCxnSpPr>
          <p:nvPr/>
        </p:nvCxnSpPr>
        <p:spPr bwMode="auto">
          <a:xfrm>
            <a:off x="4771988" y="3698650"/>
            <a:ext cx="801475" cy="0"/>
          </a:xfrm>
          <a:prstGeom prst="straightConnector1">
            <a:avLst/>
          </a:prstGeom>
          <a:noFill/>
          <a:ln w="63500">
            <a:solidFill>
              <a:srgbClr val="003366"/>
            </a:solidFill>
            <a:round/>
            <a:headEnd/>
            <a:tailEnd type="triangle" w="med" len="med"/>
          </a:ln>
          <a:extLst>
            <a:ext uri="{909E8E84-426E-40DD-AFC4-6F175D3DCCD1}">
              <a14:hiddenFill xmlns:a14="http://schemas.microsoft.com/office/drawing/2010/main">
                <a:noFill/>
              </a14:hiddenFill>
            </a:ext>
          </a:extLst>
        </p:spPr>
      </p:cxnSp>
      <p:cxnSp>
        <p:nvCxnSpPr>
          <p:cNvPr id="37" name="AutoShape 81"/>
          <p:cNvCxnSpPr>
            <a:cxnSpLocks noChangeShapeType="1"/>
          </p:cNvCxnSpPr>
          <p:nvPr/>
        </p:nvCxnSpPr>
        <p:spPr bwMode="auto">
          <a:xfrm flipV="1">
            <a:off x="6147489" y="2806975"/>
            <a:ext cx="1272624" cy="836444"/>
          </a:xfrm>
          <a:prstGeom prst="straightConnector1">
            <a:avLst/>
          </a:prstGeom>
          <a:noFill/>
          <a:ln w="63500">
            <a:solidFill>
              <a:srgbClr val="003366"/>
            </a:solidFill>
            <a:round/>
            <a:headEnd/>
            <a:tailEnd type="triangle" w="med" len="med"/>
          </a:ln>
          <a:extLst>
            <a:ext uri="{909E8E84-426E-40DD-AFC4-6F175D3DCCD1}">
              <a14:hiddenFill xmlns:a14="http://schemas.microsoft.com/office/drawing/2010/main">
                <a:noFill/>
              </a14:hiddenFill>
            </a:ext>
          </a:extLst>
        </p:spPr>
      </p:cxnSp>
      <p:cxnSp>
        <p:nvCxnSpPr>
          <p:cNvPr id="38" name="AutoShape 82"/>
          <p:cNvCxnSpPr>
            <a:cxnSpLocks noChangeShapeType="1"/>
          </p:cNvCxnSpPr>
          <p:nvPr/>
        </p:nvCxnSpPr>
        <p:spPr bwMode="auto">
          <a:xfrm>
            <a:off x="7937500" y="2623099"/>
            <a:ext cx="417512" cy="0"/>
          </a:xfrm>
          <a:prstGeom prst="straightConnector1">
            <a:avLst/>
          </a:prstGeom>
          <a:noFill/>
          <a:ln w="63500">
            <a:solidFill>
              <a:srgbClr val="003366"/>
            </a:solidFill>
            <a:round/>
            <a:headEnd/>
            <a:tailEnd type="triangle" w="med" len="med"/>
          </a:ln>
          <a:extLst>
            <a:ext uri="{909E8E84-426E-40DD-AFC4-6F175D3DCCD1}">
              <a14:hiddenFill xmlns:a14="http://schemas.microsoft.com/office/drawing/2010/main">
                <a:noFill/>
              </a14:hiddenFill>
            </a:ext>
          </a:extLst>
        </p:spPr>
      </p:cxnSp>
      <p:cxnSp>
        <p:nvCxnSpPr>
          <p:cNvPr id="39" name="AutoShape 83"/>
          <p:cNvCxnSpPr>
            <a:cxnSpLocks noChangeShapeType="1"/>
            <a:endCxn id="57" idx="1"/>
          </p:cNvCxnSpPr>
          <p:nvPr/>
        </p:nvCxnSpPr>
        <p:spPr bwMode="auto">
          <a:xfrm flipV="1">
            <a:off x="4795837" y="2623099"/>
            <a:ext cx="773657" cy="94392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0" name="AutoShape 84"/>
          <p:cNvCxnSpPr>
            <a:cxnSpLocks noChangeShapeType="1"/>
          </p:cNvCxnSpPr>
          <p:nvPr/>
        </p:nvCxnSpPr>
        <p:spPr bwMode="auto">
          <a:xfrm>
            <a:off x="6127750" y="2621512"/>
            <a:ext cx="1287462" cy="31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 name="AutoShape 85"/>
          <p:cNvCxnSpPr>
            <a:cxnSpLocks noChangeShapeType="1"/>
          </p:cNvCxnSpPr>
          <p:nvPr/>
        </p:nvCxnSpPr>
        <p:spPr bwMode="auto">
          <a:xfrm flipV="1">
            <a:off x="6137275" y="3696269"/>
            <a:ext cx="722312" cy="47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2" name="AutoShape 86"/>
          <p:cNvCxnSpPr>
            <a:cxnSpLocks noChangeShapeType="1"/>
            <a:endCxn id="59" idx="2"/>
          </p:cNvCxnSpPr>
          <p:nvPr/>
        </p:nvCxnSpPr>
        <p:spPr bwMode="auto">
          <a:xfrm flipV="1">
            <a:off x="7199312" y="2844499"/>
            <a:ext cx="490801" cy="94636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nvGrpSpPr>
          <p:cNvPr id="43" name="Group 92"/>
          <p:cNvGrpSpPr>
            <a:grpSpLocks/>
          </p:cNvGrpSpPr>
          <p:nvPr/>
        </p:nvGrpSpPr>
        <p:grpSpPr bwMode="auto">
          <a:xfrm>
            <a:off x="8836025" y="4079787"/>
            <a:ext cx="1184275" cy="1760538"/>
            <a:chOff x="4765" y="2770"/>
            <a:chExt cx="746" cy="1109"/>
          </a:xfrm>
        </p:grpSpPr>
        <p:sp>
          <p:nvSpPr>
            <p:cNvPr id="44" name="Rectangle 93"/>
            <p:cNvSpPr>
              <a:spLocks noChangeArrowheads="1"/>
            </p:cNvSpPr>
            <p:nvPr/>
          </p:nvSpPr>
          <p:spPr bwMode="auto">
            <a:xfrm>
              <a:off x="4765" y="2770"/>
              <a:ext cx="746" cy="222"/>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dirty="0" err="1">
                  <a:latin typeface="+mn-lt"/>
                </a:rPr>
                <a:t>Aplicação</a:t>
              </a:r>
              <a:endParaRPr lang="zh-CN" altLang="en-US" sz="1400" dirty="0">
                <a:latin typeface="+mn-lt"/>
              </a:endParaRPr>
            </a:p>
          </p:txBody>
        </p:sp>
        <p:sp>
          <p:nvSpPr>
            <p:cNvPr id="45" name="Rectangle 94"/>
            <p:cNvSpPr>
              <a:spLocks noChangeArrowheads="1"/>
            </p:cNvSpPr>
            <p:nvPr/>
          </p:nvSpPr>
          <p:spPr bwMode="auto">
            <a:xfrm>
              <a:off x="4765" y="2995"/>
              <a:ext cx="746" cy="222"/>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dirty="0">
                  <a:latin typeface="+mn-lt"/>
                </a:rPr>
                <a:t>Transporte</a:t>
              </a:r>
              <a:endParaRPr lang="zh-CN" altLang="en-US" sz="1400" dirty="0">
                <a:latin typeface="+mn-lt"/>
              </a:endParaRPr>
            </a:p>
          </p:txBody>
        </p:sp>
        <p:sp>
          <p:nvSpPr>
            <p:cNvPr id="46" name="Rectangle 95"/>
            <p:cNvSpPr>
              <a:spLocks noChangeArrowheads="1"/>
            </p:cNvSpPr>
            <p:nvPr/>
          </p:nvSpPr>
          <p:spPr bwMode="auto">
            <a:xfrm>
              <a:off x="4765" y="3216"/>
              <a:ext cx="746" cy="222"/>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dirty="0">
                  <a:latin typeface="+mn-lt"/>
                </a:rPr>
                <a:t>Rede</a:t>
              </a:r>
              <a:endParaRPr lang="zh-CN" altLang="en-US" sz="1400" dirty="0">
                <a:latin typeface="+mn-lt"/>
              </a:endParaRPr>
            </a:p>
          </p:txBody>
        </p:sp>
        <p:sp>
          <p:nvSpPr>
            <p:cNvPr id="47" name="Rectangle 96"/>
            <p:cNvSpPr>
              <a:spLocks noChangeArrowheads="1"/>
            </p:cNvSpPr>
            <p:nvPr/>
          </p:nvSpPr>
          <p:spPr bwMode="auto">
            <a:xfrm>
              <a:off x="4765" y="3437"/>
              <a:ext cx="746" cy="221"/>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dirty="0">
                  <a:latin typeface="+mn-lt"/>
                </a:rPr>
                <a:t>Enlace</a:t>
              </a:r>
              <a:endParaRPr lang="zh-CN" altLang="en-US" sz="1400" dirty="0">
                <a:latin typeface="+mn-lt"/>
              </a:endParaRPr>
            </a:p>
          </p:txBody>
        </p:sp>
        <p:sp>
          <p:nvSpPr>
            <p:cNvPr id="48" name="Rectangle 97"/>
            <p:cNvSpPr>
              <a:spLocks noChangeArrowheads="1"/>
            </p:cNvSpPr>
            <p:nvPr/>
          </p:nvSpPr>
          <p:spPr bwMode="auto">
            <a:xfrm>
              <a:off x="4765" y="3657"/>
              <a:ext cx="746" cy="222"/>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dirty="0">
                  <a:latin typeface="+mn-lt"/>
                </a:rPr>
                <a:t>Físico</a:t>
              </a:r>
              <a:endParaRPr lang="zh-CN" altLang="en-US" sz="1400" dirty="0">
                <a:latin typeface="+mn-lt"/>
              </a:endParaRPr>
            </a:p>
          </p:txBody>
        </p:sp>
      </p:grpSp>
      <p:sp>
        <p:nvSpPr>
          <p:cNvPr id="49" name="Text Box 99"/>
          <p:cNvSpPr txBox="1">
            <a:spLocks noChangeArrowheads="1"/>
          </p:cNvSpPr>
          <p:nvPr/>
        </p:nvSpPr>
        <p:spPr bwMode="auto">
          <a:xfrm>
            <a:off x="2472544" y="3543671"/>
            <a:ext cx="736397"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dirty="0">
                <a:latin typeface="+mn-lt"/>
                <a:ea typeface="+mn-ea"/>
              </a:rPr>
              <a:t>Host A</a:t>
            </a:r>
          </a:p>
        </p:txBody>
      </p:sp>
      <p:sp>
        <p:nvSpPr>
          <p:cNvPr id="50" name="Text Box 100"/>
          <p:cNvSpPr txBox="1">
            <a:spLocks noChangeArrowheads="1"/>
          </p:cNvSpPr>
          <p:nvPr/>
        </p:nvSpPr>
        <p:spPr bwMode="auto">
          <a:xfrm>
            <a:off x="9011520" y="2468120"/>
            <a:ext cx="726779"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dirty="0">
                <a:latin typeface="+mn-lt"/>
                <a:ea typeface="+mn-ea"/>
              </a:rPr>
              <a:t>Host B</a:t>
            </a:r>
          </a:p>
        </p:txBody>
      </p:sp>
      <p:grpSp>
        <p:nvGrpSpPr>
          <p:cNvPr id="51" name="Group 101"/>
          <p:cNvGrpSpPr>
            <a:grpSpLocks/>
          </p:cNvGrpSpPr>
          <p:nvPr/>
        </p:nvGrpSpPr>
        <p:grpSpPr bwMode="auto">
          <a:xfrm>
            <a:off x="2171700" y="4030577"/>
            <a:ext cx="1184275" cy="1760538"/>
            <a:chOff x="4765" y="2770"/>
            <a:chExt cx="746" cy="1109"/>
          </a:xfrm>
        </p:grpSpPr>
        <p:sp>
          <p:nvSpPr>
            <p:cNvPr id="52" name="Rectangle 102"/>
            <p:cNvSpPr>
              <a:spLocks noChangeArrowheads="1"/>
            </p:cNvSpPr>
            <p:nvPr/>
          </p:nvSpPr>
          <p:spPr bwMode="auto">
            <a:xfrm>
              <a:off x="4765" y="2770"/>
              <a:ext cx="746" cy="222"/>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dirty="0" err="1">
                  <a:latin typeface="+mn-lt"/>
                  <a:ea typeface="+mn-ea"/>
                </a:rPr>
                <a:t>Aplicação</a:t>
              </a:r>
              <a:endParaRPr lang="zh-CN" altLang="en-US" sz="1400" dirty="0">
                <a:latin typeface="+mn-lt"/>
                <a:ea typeface="+mn-ea"/>
              </a:endParaRPr>
            </a:p>
          </p:txBody>
        </p:sp>
        <p:sp>
          <p:nvSpPr>
            <p:cNvPr id="53" name="Rectangle 103"/>
            <p:cNvSpPr>
              <a:spLocks noChangeArrowheads="1"/>
            </p:cNvSpPr>
            <p:nvPr/>
          </p:nvSpPr>
          <p:spPr bwMode="auto">
            <a:xfrm>
              <a:off x="4765" y="2995"/>
              <a:ext cx="746" cy="222"/>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dirty="0">
                  <a:latin typeface="+mn-lt"/>
                  <a:ea typeface="+mn-ea"/>
                </a:rPr>
                <a:t>Transporte</a:t>
              </a:r>
              <a:endParaRPr lang="zh-CN" altLang="en-US" sz="1400" dirty="0">
                <a:latin typeface="+mn-lt"/>
                <a:ea typeface="+mn-ea"/>
              </a:endParaRPr>
            </a:p>
          </p:txBody>
        </p:sp>
        <p:sp>
          <p:nvSpPr>
            <p:cNvPr id="54" name="Rectangle 104"/>
            <p:cNvSpPr>
              <a:spLocks noChangeArrowheads="1"/>
            </p:cNvSpPr>
            <p:nvPr/>
          </p:nvSpPr>
          <p:spPr bwMode="auto">
            <a:xfrm>
              <a:off x="4765" y="3216"/>
              <a:ext cx="746" cy="222"/>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dirty="0">
                  <a:latin typeface="+mn-lt"/>
                  <a:ea typeface="+mn-ea"/>
                </a:rPr>
                <a:t>Rede</a:t>
              </a:r>
              <a:endParaRPr lang="zh-CN" altLang="en-US" sz="1400" dirty="0">
                <a:latin typeface="+mn-lt"/>
                <a:ea typeface="+mn-ea"/>
              </a:endParaRPr>
            </a:p>
          </p:txBody>
        </p:sp>
        <p:sp>
          <p:nvSpPr>
            <p:cNvPr id="55" name="Rectangle 105"/>
            <p:cNvSpPr>
              <a:spLocks noChangeArrowheads="1"/>
            </p:cNvSpPr>
            <p:nvPr/>
          </p:nvSpPr>
          <p:spPr bwMode="auto">
            <a:xfrm>
              <a:off x="4765" y="3437"/>
              <a:ext cx="746" cy="221"/>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dirty="0">
                  <a:latin typeface="+mn-lt"/>
                  <a:ea typeface="+mn-ea"/>
                </a:rPr>
                <a:t>Enlace</a:t>
              </a:r>
              <a:endParaRPr lang="zh-CN" altLang="en-US" sz="1400" dirty="0">
                <a:latin typeface="+mn-lt"/>
                <a:ea typeface="+mn-ea"/>
              </a:endParaRPr>
            </a:p>
          </p:txBody>
        </p:sp>
        <p:sp>
          <p:nvSpPr>
            <p:cNvPr id="56" name="Rectangle 106"/>
            <p:cNvSpPr>
              <a:spLocks noChangeArrowheads="1"/>
            </p:cNvSpPr>
            <p:nvPr/>
          </p:nvSpPr>
          <p:spPr bwMode="auto">
            <a:xfrm>
              <a:off x="4765" y="3657"/>
              <a:ext cx="746" cy="222"/>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dirty="0">
                  <a:latin typeface="+mn-lt"/>
                  <a:ea typeface="+mn-ea"/>
                </a:rPr>
                <a:t>Físico</a:t>
              </a:r>
              <a:endParaRPr lang="zh-CN" altLang="en-US" sz="1400" dirty="0">
                <a:latin typeface="+mn-lt"/>
                <a:ea typeface="+mn-ea"/>
              </a:endParaRPr>
            </a:p>
          </p:txBody>
        </p:sp>
      </p:grpSp>
      <p:pic>
        <p:nvPicPr>
          <p:cNvPr id="57" name="图片 5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569494" y="2401699"/>
            <a:ext cx="540000" cy="442800"/>
          </a:xfrm>
          <a:prstGeom prst="rect">
            <a:avLst/>
          </a:prstGeom>
        </p:spPr>
      </p:pic>
      <p:pic>
        <p:nvPicPr>
          <p:cNvPr id="58" name="图片 5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231988" y="3477250"/>
            <a:ext cx="540000" cy="442800"/>
          </a:xfrm>
          <a:prstGeom prst="rect">
            <a:avLst/>
          </a:prstGeom>
        </p:spPr>
      </p:pic>
      <p:pic>
        <p:nvPicPr>
          <p:cNvPr id="59" name="图片 5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420113" y="2401699"/>
            <a:ext cx="540000" cy="442800"/>
          </a:xfrm>
          <a:prstGeom prst="rect">
            <a:avLst/>
          </a:prstGeom>
        </p:spPr>
      </p:pic>
      <p:pic>
        <p:nvPicPr>
          <p:cNvPr id="60" name="图片 5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573463" y="3477250"/>
            <a:ext cx="540000" cy="442800"/>
          </a:xfrm>
          <a:prstGeom prst="rect">
            <a:avLst/>
          </a:prstGeom>
        </p:spPr>
      </p:pic>
      <p:pic>
        <p:nvPicPr>
          <p:cNvPr id="61" name="图片 6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860747" y="3477250"/>
            <a:ext cx="540000" cy="442800"/>
          </a:xfrm>
          <a:prstGeom prst="rect">
            <a:avLst/>
          </a:prstGeom>
        </p:spPr>
      </p:pic>
      <p:pic>
        <p:nvPicPr>
          <p:cNvPr id="62" name="图片 61"/>
          <p:cNvPicPr>
            <a:picLocks noChangeAspect="1"/>
          </p:cNvPicPr>
          <p:nvPr/>
        </p:nvPicPr>
        <p:blipFill>
          <a:blip r:embed="rId4" cstate="print"/>
          <a:stretch>
            <a:fillRect/>
          </a:stretch>
        </p:blipFill>
        <p:spPr>
          <a:xfrm>
            <a:off x="3175462" y="3464157"/>
            <a:ext cx="605144" cy="468986"/>
          </a:xfrm>
          <a:prstGeom prst="rect">
            <a:avLst/>
          </a:prstGeom>
        </p:spPr>
      </p:pic>
      <p:pic>
        <p:nvPicPr>
          <p:cNvPr id="63" name="图片 62"/>
          <p:cNvPicPr>
            <a:picLocks noChangeAspect="1"/>
          </p:cNvPicPr>
          <p:nvPr/>
        </p:nvPicPr>
        <p:blipFill>
          <a:blip r:embed="rId4" cstate="print"/>
          <a:stretch>
            <a:fillRect/>
          </a:stretch>
        </p:blipFill>
        <p:spPr>
          <a:xfrm>
            <a:off x="8430918" y="2388606"/>
            <a:ext cx="605144" cy="468986"/>
          </a:xfrm>
          <a:prstGeom prst="rect">
            <a:avLst/>
          </a:prstGeom>
        </p:spPr>
      </p:pic>
      <p:sp>
        <p:nvSpPr>
          <p:cNvPr id="70" name="燕尾形 69"/>
          <p:cNvSpPr/>
          <p:nvPr/>
        </p:nvSpPr>
        <p:spPr bwMode="auto">
          <a:xfrm>
            <a:off x="8865353" y="149000"/>
            <a:ext cx="950064" cy="212096"/>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b="1" kern="0" dirty="0">
                <a:solidFill>
                  <a:srgbClr val="FFFFFF"/>
                </a:solidFill>
                <a:latin typeface="+mj-lt"/>
              </a:rPr>
              <a:t>Rede</a:t>
            </a:r>
            <a:endParaRPr lang="zh-CN" altLang="en-US" sz="1200" b="1" kern="0" dirty="0">
              <a:solidFill>
                <a:srgbClr val="FFFFFF"/>
              </a:solidFill>
              <a:latin typeface="+mj-lt"/>
            </a:endParaRPr>
          </a:p>
        </p:txBody>
      </p:sp>
      <p:sp>
        <p:nvSpPr>
          <p:cNvPr id="71" name="燕尾形 70"/>
          <p:cNvSpPr/>
          <p:nvPr/>
        </p:nvSpPr>
        <p:spPr bwMode="auto">
          <a:xfrm>
            <a:off x="7910681" y="148641"/>
            <a:ext cx="1023279"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Enlace</a:t>
            </a:r>
            <a:endParaRPr lang="zh-CN" altLang="en-US" sz="1200" kern="0" dirty="0">
              <a:latin typeface="+mj-lt"/>
            </a:endParaRPr>
          </a:p>
        </p:txBody>
      </p:sp>
      <p:sp>
        <p:nvSpPr>
          <p:cNvPr id="2" name="五边形 22">
            <a:extLst>
              <a:ext uri="{FF2B5EF4-FFF2-40B4-BE49-F238E27FC236}">
                <a16:creationId xmlns:a16="http://schemas.microsoft.com/office/drawing/2014/main" id="{4BD751A6-0D52-A592-1166-B49478685AE3}"/>
              </a:ext>
            </a:extLst>
          </p:cNvPr>
          <p:cNvSpPr/>
          <p:nvPr/>
        </p:nvSpPr>
        <p:spPr bwMode="auto">
          <a:xfrm>
            <a:off x="7211868" y="152815"/>
            <a:ext cx="7812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Físico</a:t>
            </a:r>
            <a:endParaRPr lang="zh-CN" altLang="en-US" sz="1200" kern="0" dirty="0">
              <a:latin typeface="+mj-lt"/>
            </a:endParaRPr>
          </a:p>
        </p:txBody>
      </p:sp>
      <p:sp>
        <p:nvSpPr>
          <p:cNvPr id="64" name="燕尾形 23">
            <a:extLst>
              <a:ext uri="{FF2B5EF4-FFF2-40B4-BE49-F238E27FC236}">
                <a16:creationId xmlns:a16="http://schemas.microsoft.com/office/drawing/2014/main" id="{E8FA61D7-7DEC-F07D-6066-8872FAE00BD9}"/>
              </a:ext>
            </a:extLst>
          </p:cNvPr>
          <p:cNvSpPr/>
          <p:nvPr/>
        </p:nvSpPr>
        <p:spPr bwMode="auto">
          <a:xfrm>
            <a:off x="9736423" y="149381"/>
            <a:ext cx="1023279" cy="208325"/>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Transporte</a:t>
            </a:r>
            <a:endParaRPr lang="zh-CN" altLang="en-US" sz="1000" kern="0" dirty="0">
              <a:latin typeface="+mj-lt"/>
            </a:endParaRPr>
          </a:p>
        </p:txBody>
      </p:sp>
      <p:sp>
        <p:nvSpPr>
          <p:cNvPr id="67" name="燕尾形 26">
            <a:extLst>
              <a:ext uri="{FF2B5EF4-FFF2-40B4-BE49-F238E27FC236}">
                <a16:creationId xmlns:a16="http://schemas.microsoft.com/office/drawing/2014/main" id="{C519A4FB-548D-AC88-5150-2C728E41ED88}"/>
              </a:ext>
            </a:extLst>
          </p:cNvPr>
          <p:cNvSpPr/>
          <p:nvPr/>
        </p:nvSpPr>
        <p:spPr bwMode="auto">
          <a:xfrm>
            <a:off x="10667421" y="149382"/>
            <a:ext cx="1071550" cy="215328"/>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Aplicativo</a:t>
            </a:r>
            <a:endParaRPr lang="zh-CN" altLang="en-US" sz="1200" kern="0" dirty="0">
              <a:latin typeface="+mj-lt"/>
            </a:endParaRPr>
          </a:p>
        </p:txBody>
      </p:sp>
    </p:spTree>
    <p:extLst>
      <p:ext uri="{BB962C8B-B14F-4D97-AF65-F5344CB8AC3E}">
        <p14:creationId xmlns:p14="http://schemas.microsoft.com/office/powerpoint/2010/main" val="2692000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Protocolo</a:t>
            </a:r>
            <a:r>
              <a:rPr lang="en-US" altLang="zh-CN" dirty="0"/>
              <a:t> de </a:t>
            </a:r>
            <a:r>
              <a:rPr lang="en-US" altLang="zh-CN" dirty="0" err="1"/>
              <a:t>Camada</a:t>
            </a:r>
            <a:r>
              <a:rPr lang="en-US" altLang="zh-CN" dirty="0"/>
              <a:t> de Rede</a:t>
            </a:r>
            <a:endParaRPr lang="zh-CN" altLang="en-US" dirty="0"/>
          </a:p>
        </p:txBody>
      </p:sp>
      <p:sp>
        <p:nvSpPr>
          <p:cNvPr id="4" name="Rectangle 8"/>
          <p:cNvSpPr>
            <a:spLocks noChangeArrowheads="1"/>
          </p:cNvSpPr>
          <p:nvPr/>
        </p:nvSpPr>
        <p:spPr bwMode="auto">
          <a:xfrm>
            <a:off x="8486344" y="3185701"/>
            <a:ext cx="2617628" cy="1801016"/>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2700000" scaled="1"/>
            <a:tileRect/>
          </a:gradFill>
          <a:ln w="9525" algn="ctr">
            <a:solidFill>
              <a:srgbClr val="4D4D4D"/>
            </a:solidFill>
            <a:miter lim="800000"/>
            <a:headEnd/>
            <a:tailEnd/>
          </a:ln>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400" i="0" dirty="0">
              <a:latin typeface="+mn-lt"/>
              <a:ea typeface="+mn-ea"/>
            </a:endParaRPr>
          </a:p>
        </p:txBody>
      </p:sp>
      <p:sp>
        <p:nvSpPr>
          <p:cNvPr id="5" name="文本占位符 2"/>
          <p:cNvSpPr>
            <a:spLocks noGrp="1"/>
          </p:cNvSpPr>
          <p:nvPr>
            <p:ph type="body" sz="quarter" idx="10"/>
          </p:nvPr>
        </p:nvSpPr>
        <p:spPr>
          <a:xfrm>
            <a:off x="468317" y="1233488"/>
            <a:ext cx="11276183" cy="4680000"/>
          </a:xfrm>
        </p:spPr>
        <p:txBody>
          <a:bodyPr/>
          <a:lstStyle/>
          <a:p>
            <a:r>
              <a:rPr lang="en-US" altLang="zh-CN" sz="1800" dirty="0">
                <a:latin typeface="+mn-lt"/>
              </a:rPr>
              <a:t>O protocolo IP fornece um modo de endereçamento unificado globalmente, que protege as diferenças de endereços de rede física e possibilita a pesquisa de rotas. Ele também fornece um formato de pacote unificado globalmente para proteger as diferenças na camada de link de rede e possibilitar a interconexão de rede.</a:t>
            </a:r>
            <a:endParaRPr lang="zh-CN" altLang="en-US" sz="1800" dirty="0">
              <a:latin typeface="+mn-lt"/>
            </a:endParaRPr>
          </a:p>
          <a:p>
            <a:endParaRPr lang="zh-CN" altLang="en-US" dirty="0">
              <a:latin typeface="+mn-lt"/>
            </a:endParaRPr>
          </a:p>
        </p:txBody>
      </p:sp>
      <p:sp>
        <p:nvSpPr>
          <p:cNvPr id="6" name="Rectangle 10"/>
          <p:cNvSpPr>
            <a:spLocks noChangeArrowheads="1"/>
          </p:cNvSpPr>
          <p:nvPr/>
        </p:nvSpPr>
        <p:spPr bwMode="auto">
          <a:xfrm>
            <a:off x="723812" y="4777608"/>
            <a:ext cx="938213" cy="498475"/>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2700000" scaled="1"/>
            <a:tileRect/>
          </a:gradFill>
          <a:ln w="9525" algn="ctr">
            <a:solidFill>
              <a:srgbClr val="4D4D4D"/>
            </a:solidFill>
            <a:miter lim="800000"/>
            <a:headEnd/>
            <a:tailEnd/>
          </a:ln>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i="0" dirty="0">
                <a:latin typeface="+mn-lt"/>
                <a:ea typeface="+mn-ea"/>
              </a:rPr>
              <a:t>Ethernet</a:t>
            </a:r>
          </a:p>
        </p:txBody>
      </p:sp>
      <p:sp>
        <p:nvSpPr>
          <p:cNvPr id="7" name="Rectangle 11"/>
          <p:cNvSpPr>
            <a:spLocks noChangeArrowheads="1"/>
          </p:cNvSpPr>
          <p:nvPr/>
        </p:nvSpPr>
        <p:spPr bwMode="auto">
          <a:xfrm>
            <a:off x="1928725" y="4777608"/>
            <a:ext cx="1284287" cy="498475"/>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2700000" scaled="1"/>
            <a:tileRect/>
          </a:gradFill>
          <a:ln w="9525" algn="ctr">
            <a:solidFill>
              <a:srgbClr val="4D4D4D"/>
            </a:solidFill>
            <a:miter lim="800000"/>
            <a:headEnd/>
            <a:tailEnd/>
          </a:ln>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i="0">
                <a:latin typeface="+mn-lt"/>
                <a:ea typeface="+mn-ea"/>
              </a:rPr>
              <a:t>Token Ring</a:t>
            </a:r>
          </a:p>
        </p:txBody>
      </p:sp>
      <p:sp>
        <p:nvSpPr>
          <p:cNvPr id="8" name="Rectangle 12"/>
          <p:cNvSpPr>
            <a:spLocks noChangeArrowheads="1"/>
          </p:cNvSpPr>
          <p:nvPr/>
        </p:nvSpPr>
        <p:spPr bwMode="auto">
          <a:xfrm>
            <a:off x="6043525" y="4777608"/>
            <a:ext cx="1284287" cy="498475"/>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2700000" scaled="1"/>
            <a:tileRect/>
          </a:gradFill>
          <a:ln w="9525" algn="ctr">
            <a:solidFill>
              <a:srgbClr val="4D4D4D"/>
            </a:solidFill>
            <a:miter lim="800000"/>
            <a:headEnd/>
            <a:tailEnd/>
          </a:ln>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i="0" dirty="0">
                <a:latin typeface="+mn-lt"/>
                <a:ea typeface="+mn-ea"/>
              </a:rPr>
              <a:t>PPP/SDH</a:t>
            </a:r>
          </a:p>
        </p:txBody>
      </p:sp>
      <p:sp>
        <p:nvSpPr>
          <p:cNvPr id="9" name="Rectangle 13"/>
          <p:cNvSpPr>
            <a:spLocks noChangeArrowheads="1"/>
          </p:cNvSpPr>
          <p:nvPr/>
        </p:nvSpPr>
        <p:spPr bwMode="auto">
          <a:xfrm>
            <a:off x="3467012" y="4777608"/>
            <a:ext cx="604838" cy="498475"/>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2700000" scaled="1"/>
            <a:tileRect/>
          </a:gradFill>
          <a:ln w="9525" algn="ctr">
            <a:solidFill>
              <a:srgbClr val="4D4D4D"/>
            </a:solidFill>
            <a:miter lim="800000"/>
            <a:headEnd/>
            <a:tailEnd/>
          </a:ln>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i="0" dirty="0">
                <a:latin typeface="+mn-lt"/>
                <a:ea typeface="+mn-ea"/>
              </a:rPr>
              <a:t>X.25</a:t>
            </a:r>
          </a:p>
        </p:txBody>
      </p:sp>
      <p:sp>
        <p:nvSpPr>
          <p:cNvPr id="10" name="Rectangle 14"/>
          <p:cNvSpPr>
            <a:spLocks noChangeArrowheads="1"/>
          </p:cNvSpPr>
          <p:nvPr/>
        </p:nvSpPr>
        <p:spPr bwMode="auto">
          <a:xfrm>
            <a:off x="4311562" y="4777608"/>
            <a:ext cx="604838" cy="498475"/>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2700000" scaled="1"/>
            <a:tileRect/>
          </a:gradFill>
          <a:ln w="9525" algn="ctr">
            <a:solidFill>
              <a:srgbClr val="4D4D4D"/>
            </a:solidFill>
            <a:miter lim="800000"/>
            <a:headEnd/>
            <a:tailEnd/>
          </a:ln>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i="0" dirty="0">
                <a:latin typeface="+mn-lt"/>
                <a:ea typeface="+mn-ea"/>
              </a:rPr>
              <a:t>FR</a:t>
            </a:r>
          </a:p>
        </p:txBody>
      </p:sp>
      <p:sp>
        <p:nvSpPr>
          <p:cNvPr id="11" name="Rectangle 15"/>
          <p:cNvSpPr>
            <a:spLocks noChangeArrowheads="1"/>
          </p:cNvSpPr>
          <p:nvPr/>
        </p:nvSpPr>
        <p:spPr bwMode="auto">
          <a:xfrm>
            <a:off x="5129125" y="4777608"/>
            <a:ext cx="688975" cy="498475"/>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2700000" scaled="1"/>
            <a:tileRect/>
          </a:gradFill>
          <a:ln w="9525" algn="ctr">
            <a:solidFill>
              <a:srgbClr val="4D4D4D"/>
            </a:solidFill>
            <a:miter lim="800000"/>
            <a:headEnd/>
            <a:tailEnd/>
          </a:ln>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i="0">
                <a:latin typeface="+mn-lt"/>
                <a:ea typeface="+mn-ea"/>
              </a:rPr>
              <a:t>ATM</a:t>
            </a:r>
          </a:p>
        </p:txBody>
      </p:sp>
      <p:sp>
        <p:nvSpPr>
          <p:cNvPr id="12" name="Rectangle 8"/>
          <p:cNvSpPr>
            <a:spLocks noChangeArrowheads="1"/>
          </p:cNvSpPr>
          <p:nvPr/>
        </p:nvSpPr>
        <p:spPr bwMode="auto">
          <a:xfrm>
            <a:off x="750800" y="2901183"/>
            <a:ext cx="6608762" cy="498475"/>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2700000" scaled="1"/>
            <a:tileRect/>
          </a:gradFill>
          <a:ln w="9525" algn="ctr">
            <a:solidFill>
              <a:srgbClr val="4D4D4D"/>
            </a:solidFill>
            <a:miter lim="800000"/>
            <a:headEnd/>
            <a:tailEnd/>
          </a:ln>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sz="1400" i="0" dirty="0">
                <a:latin typeface="+mn-lt"/>
                <a:ea typeface="+mn-ea"/>
              </a:rPr>
              <a:t>                                            </a:t>
            </a:r>
            <a:r>
              <a:rPr lang="en-US" altLang="zh-CN" sz="1400" i="0" dirty="0">
                <a:solidFill>
                  <a:srgbClr val="000000"/>
                </a:solidFill>
                <a:latin typeface="+mn-lt"/>
                <a:ea typeface="+mn-ea"/>
              </a:rPr>
              <a:t>Protocolo de camada superior</a:t>
            </a:r>
            <a:endParaRPr lang="zh-CN" altLang="en-US" sz="1400" i="0" dirty="0">
              <a:solidFill>
                <a:srgbClr val="000000"/>
              </a:solidFill>
              <a:latin typeface="+mn-lt"/>
              <a:ea typeface="+mn-ea"/>
            </a:endParaRPr>
          </a:p>
        </p:txBody>
      </p:sp>
      <p:sp>
        <p:nvSpPr>
          <p:cNvPr id="13" name="Rectangle 9"/>
          <p:cNvSpPr>
            <a:spLocks noChangeArrowheads="1"/>
          </p:cNvSpPr>
          <p:nvPr/>
        </p:nvSpPr>
        <p:spPr bwMode="auto">
          <a:xfrm>
            <a:off x="750800" y="3828283"/>
            <a:ext cx="6608762" cy="498475"/>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2700000" scaled="1"/>
            <a:tileRect/>
          </a:gradFill>
          <a:ln w="9525" algn="ctr">
            <a:solidFill>
              <a:srgbClr val="4D4D4D"/>
            </a:solidFill>
            <a:miter lim="800000"/>
            <a:headEnd/>
            <a:tailEnd/>
          </a:ln>
        </p:spPr>
        <p:txBody>
          <a:bodyPr wrap="none" anchor="ctr"/>
          <a:lstStyle/>
          <a:p>
            <a:pPr algn="ctr"/>
            <a:r>
              <a:rPr lang="en-US" altLang="zh-CN" sz="1400"/>
              <a:t>TCP/IP</a:t>
            </a:r>
          </a:p>
        </p:txBody>
      </p:sp>
      <p:sp>
        <p:nvSpPr>
          <p:cNvPr id="14" name="Line 16"/>
          <p:cNvSpPr>
            <a:spLocks noChangeShapeType="1"/>
          </p:cNvSpPr>
          <p:nvPr/>
        </p:nvSpPr>
        <p:spPr bwMode="auto">
          <a:xfrm>
            <a:off x="4027400" y="3372671"/>
            <a:ext cx="0" cy="4413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400">
              <a:ea typeface="+mn-ea"/>
            </a:endParaRPr>
          </a:p>
        </p:txBody>
      </p:sp>
      <p:sp>
        <p:nvSpPr>
          <p:cNvPr id="15" name="Line 23"/>
          <p:cNvSpPr>
            <a:spLocks noChangeShapeType="1"/>
          </p:cNvSpPr>
          <p:nvPr/>
        </p:nvSpPr>
        <p:spPr bwMode="auto">
          <a:xfrm>
            <a:off x="1241337" y="4329933"/>
            <a:ext cx="0" cy="4413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400">
              <a:ea typeface="+mn-ea"/>
            </a:endParaRPr>
          </a:p>
        </p:txBody>
      </p:sp>
      <p:sp>
        <p:nvSpPr>
          <p:cNvPr id="16" name="Line 24"/>
          <p:cNvSpPr>
            <a:spLocks noChangeShapeType="1"/>
          </p:cNvSpPr>
          <p:nvPr/>
        </p:nvSpPr>
        <p:spPr bwMode="auto">
          <a:xfrm>
            <a:off x="2641512" y="4329933"/>
            <a:ext cx="0" cy="4413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400">
              <a:ea typeface="+mn-ea"/>
            </a:endParaRPr>
          </a:p>
        </p:txBody>
      </p:sp>
      <p:sp>
        <p:nvSpPr>
          <p:cNvPr id="17" name="Line 25"/>
          <p:cNvSpPr>
            <a:spLocks noChangeShapeType="1"/>
          </p:cNvSpPr>
          <p:nvPr/>
        </p:nvSpPr>
        <p:spPr bwMode="auto">
          <a:xfrm>
            <a:off x="3798800" y="4329933"/>
            <a:ext cx="0" cy="4413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400">
              <a:ea typeface="+mn-ea"/>
            </a:endParaRPr>
          </a:p>
        </p:txBody>
      </p:sp>
      <p:sp>
        <p:nvSpPr>
          <p:cNvPr id="18" name="Line 26"/>
          <p:cNvSpPr>
            <a:spLocks noChangeShapeType="1"/>
          </p:cNvSpPr>
          <p:nvPr/>
        </p:nvSpPr>
        <p:spPr bwMode="auto">
          <a:xfrm>
            <a:off x="4627475" y="4329933"/>
            <a:ext cx="0" cy="4413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400">
              <a:ea typeface="+mn-ea"/>
            </a:endParaRPr>
          </a:p>
        </p:txBody>
      </p:sp>
      <p:sp>
        <p:nvSpPr>
          <p:cNvPr id="19" name="Line 27"/>
          <p:cNvSpPr>
            <a:spLocks noChangeShapeType="1"/>
          </p:cNvSpPr>
          <p:nvPr/>
        </p:nvSpPr>
        <p:spPr bwMode="auto">
          <a:xfrm>
            <a:off x="5484725" y="4329933"/>
            <a:ext cx="0" cy="4413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400">
              <a:ea typeface="+mn-ea"/>
            </a:endParaRPr>
          </a:p>
        </p:txBody>
      </p:sp>
      <p:sp>
        <p:nvSpPr>
          <p:cNvPr id="20" name="Line 28"/>
          <p:cNvSpPr>
            <a:spLocks noChangeShapeType="1"/>
          </p:cNvSpPr>
          <p:nvPr/>
        </p:nvSpPr>
        <p:spPr bwMode="auto">
          <a:xfrm>
            <a:off x="6699162" y="4329933"/>
            <a:ext cx="0" cy="4413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400">
              <a:ea typeface="+mn-ea"/>
            </a:endParaRPr>
          </a:p>
        </p:txBody>
      </p:sp>
      <p:sp>
        <p:nvSpPr>
          <p:cNvPr id="21" name="Line 7"/>
          <p:cNvSpPr>
            <a:spLocks noChangeShapeType="1"/>
          </p:cNvSpPr>
          <p:nvPr/>
        </p:nvSpPr>
        <p:spPr bwMode="auto">
          <a:xfrm>
            <a:off x="8506857" y="3667311"/>
            <a:ext cx="2630487" cy="0"/>
          </a:xfrm>
          <a:prstGeom prst="line">
            <a:avLst/>
          </a:prstGeom>
          <a:noFill/>
          <a:ln w="12700">
            <a:solidFill>
              <a:srgbClr val="4D4D4D"/>
            </a:solidFill>
            <a:round/>
            <a:headEnd/>
            <a:tailEnd/>
          </a:ln>
          <a:extLst>
            <a:ext uri="{909E8E84-426E-40DD-AFC4-6F175D3DCCD1}">
              <a14:hiddenFill xmlns:a14="http://schemas.microsoft.com/office/drawing/2010/main">
                <a:noFill/>
              </a14:hiddenFill>
            </a:ext>
          </a:extLst>
        </p:spPr>
        <p:txBody>
          <a:bodyPr/>
          <a:lstStyle/>
          <a:p>
            <a:endParaRPr lang="zh-CN" altLang="en-US" sz="1400">
              <a:ea typeface="+mn-ea"/>
            </a:endParaRPr>
          </a:p>
        </p:txBody>
      </p:sp>
      <p:sp>
        <p:nvSpPr>
          <p:cNvPr id="22" name="Rectangle 8"/>
          <p:cNvSpPr>
            <a:spLocks noChangeArrowheads="1"/>
          </p:cNvSpPr>
          <p:nvPr/>
        </p:nvSpPr>
        <p:spPr bwMode="auto">
          <a:xfrm>
            <a:off x="8486343" y="3665050"/>
            <a:ext cx="1065713" cy="468145"/>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2700000" scaled="1"/>
            <a:tileRect/>
          </a:gradFill>
          <a:ln w="12700">
            <a:solidFill>
              <a:srgbClr val="4D4D4D"/>
            </a:solidFill>
            <a:miter lim="800000"/>
            <a:headEnd/>
            <a:tailEnd/>
          </a:ln>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latin typeface="+mn-lt"/>
              <a:ea typeface="+mn-ea"/>
            </a:endParaRPr>
          </a:p>
        </p:txBody>
      </p:sp>
      <p:sp>
        <p:nvSpPr>
          <p:cNvPr id="23" name="Rectangle 9"/>
          <p:cNvSpPr>
            <a:spLocks noChangeArrowheads="1"/>
          </p:cNvSpPr>
          <p:nvPr/>
        </p:nvSpPr>
        <p:spPr bwMode="auto">
          <a:xfrm>
            <a:off x="9187859" y="4462841"/>
            <a:ext cx="1916112" cy="523875"/>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2700000" scaled="1"/>
            <a:tileRect/>
          </a:gradFill>
          <a:ln w="12700">
            <a:solidFill>
              <a:srgbClr val="4D4D4D"/>
            </a:solidFill>
            <a:miter lim="800000"/>
            <a:headEnd/>
            <a:tailEnd/>
          </a:ln>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latin typeface="+mn-lt"/>
              <a:ea typeface="+mn-ea"/>
            </a:endParaRPr>
          </a:p>
        </p:txBody>
      </p:sp>
      <p:sp>
        <p:nvSpPr>
          <p:cNvPr id="24" name="Line 10"/>
          <p:cNvSpPr>
            <a:spLocks noChangeShapeType="1"/>
          </p:cNvSpPr>
          <p:nvPr/>
        </p:nvSpPr>
        <p:spPr bwMode="auto">
          <a:xfrm>
            <a:off x="10187163" y="4472180"/>
            <a:ext cx="1587" cy="498475"/>
          </a:xfrm>
          <a:prstGeom prst="line">
            <a:avLst/>
          </a:prstGeom>
          <a:noFill/>
          <a:ln w="12700">
            <a:solidFill>
              <a:srgbClr val="4D4D4D"/>
            </a:solidFill>
            <a:round/>
            <a:headEnd/>
            <a:tailEnd/>
          </a:ln>
          <a:extLst>
            <a:ext uri="{909E8E84-426E-40DD-AFC4-6F175D3DCCD1}">
              <a14:hiddenFill xmlns:a14="http://schemas.microsoft.com/office/drawing/2010/main">
                <a:noFill/>
              </a14:hiddenFill>
            </a:ext>
          </a:extLst>
        </p:spPr>
        <p:txBody>
          <a:bodyPr/>
          <a:lstStyle/>
          <a:p>
            <a:endParaRPr lang="zh-CN" altLang="en-US" sz="1400">
              <a:ea typeface="+mn-ea"/>
            </a:endParaRPr>
          </a:p>
        </p:txBody>
      </p:sp>
      <p:sp>
        <p:nvSpPr>
          <p:cNvPr id="25" name="Rectangle 12"/>
          <p:cNvSpPr>
            <a:spLocks noChangeArrowheads="1"/>
          </p:cNvSpPr>
          <p:nvPr/>
        </p:nvSpPr>
        <p:spPr bwMode="auto">
          <a:xfrm>
            <a:off x="9653724" y="3329986"/>
            <a:ext cx="65" cy="215444"/>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2700000" scaled="1"/>
            <a:tileRect/>
          </a:gradFill>
          <a:ln>
            <a:noFill/>
          </a:ln>
        </p:spPr>
        <p:txBody>
          <a:bodyPr wrap="none" lIns="0" tIns="0" rIns="0" bIns="0">
            <a:spAutoFit/>
          </a:bodyPr>
          <a:lstStyle>
            <a:lvl1pPr defTabSz="784225" eaLnBrk="0" hangingPunct="0">
              <a:defRPr i="1">
                <a:solidFill>
                  <a:schemeClr val="tx1"/>
                </a:solidFill>
                <a:latin typeface="Arial" panose="020B0604020202020204" pitchFamily="34" charset="0"/>
                <a:ea typeface="宋体" panose="02010600030101010101" pitchFamily="2" charset="-122"/>
              </a:defRPr>
            </a:lvl1pPr>
            <a:lvl2pPr marL="742950" indent="-285750" defTabSz="784225" eaLnBrk="0" hangingPunct="0">
              <a:defRPr i="1">
                <a:solidFill>
                  <a:schemeClr val="tx1"/>
                </a:solidFill>
                <a:latin typeface="Arial" panose="020B0604020202020204" pitchFamily="34" charset="0"/>
                <a:ea typeface="宋体" panose="02010600030101010101" pitchFamily="2" charset="-122"/>
              </a:defRPr>
            </a:lvl2pPr>
            <a:lvl3pPr marL="1143000" indent="-228600" defTabSz="784225" eaLnBrk="0" hangingPunct="0">
              <a:defRPr i="1">
                <a:solidFill>
                  <a:schemeClr val="tx1"/>
                </a:solidFill>
                <a:latin typeface="Arial" panose="020B0604020202020204" pitchFamily="34" charset="0"/>
                <a:ea typeface="宋体" panose="02010600030101010101" pitchFamily="2" charset="-122"/>
              </a:defRPr>
            </a:lvl3pPr>
            <a:lvl4pPr marL="1600200" indent="-228600" defTabSz="784225" eaLnBrk="0" hangingPunct="0">
              <a:defRPr i="1">
                <a:solidFill>
                  <a:schemeClr val="tx1"/>
                </a:solidFill>
                <a:latin typeface="Arial" panose="020B0604020202020204" pitchFamily="34" charset="0"/>
                <a:ea typeface="宋体" panose="02010600030101010101" pitchFamily="2" charset="-122"/>
              </a:defRPr>
            </a:lvl4pPr>
            <a:lvl5pPr marL="2057400" indent="-228600" defTabSz="784225" eaLnBrk="0" hangingPunct="0">
              <a:defRPr i="1">
                <a:solidFill>
                  <a:schemeClr val="tx1"/>
                </a:solidFill>
                <a:latin typeface="Arial" panose="020B0604020202020204" pitchFamily="34" charset="0"/>
                <a:ea typeface="宋体" panose="02010600030101010101" pitchFamily="2" charset="-122"/>
              </a:defRPr>
            </a:lvl5pPr>
            <a:lvl6pPr marL="25146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fontAlgn="base"/>
            <a:endParaRPr lang="en-US" altLang="zh-CN" sz="1400" i="0" dirty="0">
              <a:latin typeface="+mn-lt"/>
              <a:ea typeface="+mn-ea"/>
            </a:endParaRPr>
          </a:p>
        </p:txBody>
      </p:sp>
      <p:sp>
        <p:nvSpPr>
          <p:cNvPr id="26" name="Rectangle 13"/>
          <p:cNvSpPr>
            <a:spLocks noChangeArrowheads="1"/>
          </p:cNvSpPr>
          <p:nvPr/>
        </p:nvSpPr>
        <p:spPr bwMode="auto">
          <a:xfrm>
            <a:off x="8953823" y="3836941"/>
            <a:ext cx="64" cy="215444"/>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2700000" scaled="1"/>
            <a:tileRect/>
          </a:gradFill>
          <a:ln>
            <a:noFill/>
          </a:ln>
        </p:spPr>
        <p:txBody>
          <a:bodyPr wrap="none" lIns="0" tIns="0" rIns="0" bIns="0">
            <a:spAutoFit/>
          </a:bodyPr>
          <a:lstStyle>
            <a:lvl1pPr defTabSz="784225" eaLnBrk="0" hangingPunct="0">
              <a:defRPr i="1">
                <a:solidFill>
                  <a:schemeClr val="tx1"/>
                </a:solidFill>
                <a:latin typeface="Arial" panose="020B0604020202020204" pitchFamily="34" charset="0"/>
                <a:ea typeface="宋体" panose="02010600030101010101" pitchFamily="2" charset="-122"/>
              </a:defRPr>
            </a:lvl1pPr>
            <a:lvl2pPr marL="742950" indent="-285750" defTabSz="784225" eaLnBrk="0" hangingPunct="0">
              <a:defRPr i="1">
                <a:solidFill>
                  <a:schemeClr val="tx1"/>
                </a:solidFill>
                <a:latin typeface="Arial" panose="020B0604020202020204" pitchFamily="34" charset="0"/>
                <a:ea typeface="宋体" panose="02010600030101010101" pitchFamily="2" charset="-122"/>
              </a:defRPr>
            </a:lvl2pPr>
            <a:lvl3pPr marL="1143000" indent="-228600" defTabSz="784225" eaLnBrk="0" hangingPunct="0">
              <a:defRPr i="1">
                <a:solidFill>
                  <a:schemeClr val="tx1"/>
                </a:solidFill>
                <a:latin typeface="Arial" panose="020B0604020202020204" pitchFamily="34" charset="0"/>
                <a:ea typeface="宋体" panose="02010600030101010101" pitchFamily="2" charset="-122"/>
              </a:defRPr>
            </a:lvl3pPr>
            <a:lvl4pPr marL="1600200" indent="-228600" defTabSz="784225" eaLnBrk="0" hangingPunct="0">
              <a:defRPr i="1">
                <a:solidFill>
                  <a:schemeClr val="tx1"/>
                </a:solidFill>
                <a:latin typeface="Arial" panose="020B0604020202020204" pitchFamily="34" charset="0"/>
                <a:ea typeface="宋体" panose="02010600030101010101" pitchFamily="2" charset="-122"/>
              </a:defRPr>
            </a:lvl4pPr>
            <a:lvl5pPr marL="2057400" indent="-228600" defTabSz="784225" eaLnBrk="0" hangingPunct="0">
              <a:defRPr i="1">
                <a:solidFill>
                  <a:schemeClr val="tx1"/>
                </a:solidFill>
                <a:latin typeface="Arial" panose="020B0604020202020204" pitchFamily="34" charset="0"/>
                <a:ea typeface="宋体" panose="02010600030101010101" pitchFamily="2" charset="-122"/>
              </a:defRPr>
            </a:lvl5pPr>
            <a:lvl6pPr marL="25146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fontAlgn="base"/>
            <a:endParaRPr lang="en-US" altLang="zh-CN" sz="1400" i="0" dirty="0">
              <a:latin typeface="+mn-lt"/>
              <a:ea typeface="+mn-ea"/>
            </a:endParaRPr>
          </a:p>
        </p:txBody>
      </p:sp>
      <p:sp>
        <p:nvSpPr>
          <p:cNvPr id="27" name="Rectangle 14"/>
          <p:cNvSpPr>
            <a:spLocks noChangeArrowheads="1"/>
          </p:cNvSpPr>
          <p:nvPr/>
        </p:nvSpPr>
        <p:spPr bwMode="auto">
          <a:xfrm>
            <a:off x="9745263" y="4204518"/>
            <a:ext cx="64" cy="215444"/>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2700000" scaled="1"/>
            <a:tileRect/>
          </a:gradFill>
          <a:ln>
            <a:noFill/>
          </a:ln>
        </p:spPr>
        <p:txBody>
          <a:bodyPr wrap="none" lIns="0" tIns="0" rIns="0" bIns="0">
            <a:spAutoFit/>
          </a:bodyPr>
          <a:lstStyle>
            <a:lvl1pPr defTabSz="784225" eaLnBrk="0" hangingPunct="0">
              <a:defRPr i="1">
                <a:solidFill>
                  <a:schemeClr val="tx1"/>
                </a:solidFill>
                <a:latin typeface="Arial" panose="020B0604020202020204" pitchFamily="34" charset="0"/>
                <a:ea typeface="宋体" panose="02010600030101010101" pitchFamily="2" charset="-122"/>
              </a:defRPr>
            </a:lvl1pPr>
            <a:lvl2pPr marL="742950" indent="-285750" defTabSz="784225" eaLnBrk="0" hangingPunct="0">
              <a:defRPr i="1">
                <a:solidFill>
                  <a:schemeClr val="tx1"/>
                </a:solidFill>
                <a:latin typeface="Arial" panose="020B0604020202020204" pitchFamily="34" charset="0"/>
                <a:ea typeface="宋体" panose="02010600030101010101" pitchFamily="2" charset="-122"/>
              </a:defRPr>
            </a:lvl2pPr>
            <a:lvl3pPr marL="1143000" indent="-228600" defTabSz="784225" eaLnBrk="0" hangingPunct="0">
              <a:defRPr i="1">
                <a:solidFill>
                  <a:schemeClr val="tx1"/>
                </a:solidFill>
                <a:latin typeface="Arial" panose="020B0604020202020204" pitchFamily="34" charset="0"/>
                <a:ea typeface="宋体" panose="02010600030101010101" pitchFamily="2" charset="-122"/>
              </a:defRPr>
            </a:lvl3pPr>
            <a:lvl4pPr marL="1600200" indent="-228600" defTabSz="784225" eaLnBrk="0" hangingPunct="0">
              <a:defRPr i="1">
                <a:solidFill>
                  <a:schemeClr val="tx1"/>
                </a:solidFill>
                <a:latin typeface="Arial" panose="020B0604020202020204" pitchFamily="34" charset="0"/>
                <a:ea typeface="宋体" panose="02010600030101010101" pitchFamily="2" charset="-122"/>
              </a:defRPr>
            </a:lvl4pPr>
            <a:lvl5pPr marL="2057400" indent="-228600" defTabSz="784225" eaLnBrk="0" hangingPunct="0">
              <a:defRPr i="1">
                <a:solidFill>
                  <a:schemeClr val="tx1"/>
                </a:solidFill>
                <a:latin typeface="Arial" panose="020B0604020202020204" pitchFamily="34" charset="0"/>
                <a:ea typeface="宋体" panose="02010600030101010101" pitchFamily="2" charset="-122"/>
              </a:defRPr>
            </a:lvl5pPr>
            <a:lvl6pPr marL="25146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fontAlgn="base"/>
            <a:endParaRPr lang="en-US" altLang="zh-CN" sz="1400" i="0" dirty="0">
              <a:latin typeface="+mn-lt"/>
              <a:ea typeface="+mn-ea"/>
            </a:endParaRPr>
          </a:p>
        </p:txBody>
      </p:sp>
      <p:sp>
        <p:nvSpPr>
          <p:cNvPr id="28" name="Rectangle 15"/>
          <p:cNvSpPr>
            <a:spLocks noChangeArrowheads="1"/>
          </p:cNvSpPr>
          <p:nvPr/>
        </p:nvSpPr>
        <p:spPr bwMode="auto">
          <a:xfrm>
            <a:off x="9701707" y="4669417"/>
            <a:ext cx="64" cy="215444"/>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2700000" scaled="1"/>
            <a:tileRect/>
          </a:gradFill>
          <a:ln>
            <a:noFill/>
          </a:ln>
        </p:spPr>
        <p:txBody>
          <a:bodyPr wrap="none" lIns="0" tIns="0" rIns="0" bIns="0">
            <a:spAutoFit/>
          </a:bodyPr>
          <a:lstStyle>
            <a:lvl1pPr defTabSz="784225" eaLnBrk="0" hangingPunct="0">
              <a:defRPr i="1">
                <a:solidFill>
                  <a:schemeClr val="tx1"/>
                </a:solidFill>
                <a:latin typeface="Arial" panose="020B0604020202020204" pitchFamily="34" charset="0"/>
                <a:ea typeface="宋体" panose="02010600030101010101" pitchFamily="2" charset="-122"/>
              </a:defRPr>
            </a:lvl1pPr>
            <a:lvl2pPr marL="742950" indent="-285750" defTabSz="784225" eaLnBrk="0" hangingPunct="0">
              <a:defRPr i="1">
                <a:solidFill>
                  <a:schemeClr val="tx1"/>
                </a:solidFill>
                <a:latin typeface="Arial" panose="020B0604020202020204" pitchFamily="34" charset="0"/>
                <a:ea typeface="宋体" panose="02010600030101010101" pitchFamily="2" charset="-122"/>
              </a:defRPr>
            </a:lvl2pPr>
            <a:lvl3pPr marL="1143000" indent="-228600" defTabSz="784225" eaLnBrk="0" hangingPunct="0">
              <a:defRPr i="1">
                <a:solidFill>
                  <a:schemeClr val="tx1"/>
                </a:solidFill>
                <a:latin typeface="Arial" panose="020B0604020202020204" pitchFamily="34" charset="0"/>
                <a:ea typeface="宋体" panose="02010600030101010101" pitchFamily="2" charset="-122"/>
              </a:defRPr>
            </a:lvl3pPr>
            <a:lvl4pPr marL="1600200" indent="-228600" defTabSz="784225" eaLnBrk="0" hangingPunct="0">
              <a:defRPr i="1">
                <a:solidFill>
                  <a:schemeClr val="tx1"/>
                </a:solidFill>
                <a:latin typeface="Arial" panose="020B0604020202020204" pitchFamily="34" charset="0"/>
                <a:ea typeface="宋体" panose="02010600030101010101" pitchFamily="2" charset="-122"/>
              </a:defRPr>
            </a:lvl4pPr>
            <a:lvl5pPr marL="2057400" indent="-228600" defTabSz="784225" eaLnBrk="0" hangingPunct="0">
              <a:defRPr i="1">
                <a:solidFill>
                  <a:schemeClr val="tx1"/>
                </a:solidFill>
                <a:latin typeface="Arial" panose="020B0604020202020204" pitchFamily="34" charset="0"/>
                <a:ea typeface="宋体" panose="02010600030101010101" pitchFamily="2" charset="-122"/>
              </a:defRPr>
            </a:lvl5pPr>
            <a:lvl6pPr marL="25146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fontAlgn="base"/>
            <a:endParaRPr lang="en-US" altLang="zh-CN" sz="1400" i="0" dirty="0">
              <a:latin typeface="+mn-lt"/>
              <a:ea typeface="+mn-ea"/>
            </a:endParaRPr>
          </a:p>
        </p:txBody>
      </p:sp>
      <p:sp>
        <p:nvSpPr>
          <p:cNvPr id="29" name="Rectangle 16"/>
          <p:cNvSpPr>
            <a:spLocks noChangeArrowheads="1"/>
          </p:cNvSpPr>
          <p:nvPr/>
        </p:nvSpPr>
        <p:spPr bwMode="auto">
          <a:xfrm>
            <a:off x="10619392" y="4669234"/>
            <a:ext cx="65" cy="215444"/>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2700000" scaled="1"/>
            <a:tileRect/>
          </a:gradFill>
          <a:ln>
            <a:noFill/>
          </a:ln>
        </p:spPr>
        <p:txBody>
          <a:bodyPr wrap="none" lIns="0" tIns="0" rIns="0" bIns="0">
            <a:spAutoFit/>
          </a:bodyPr>
          <a:lstStyle>
            <a:lvl1pPr defTabSz="784225" eaLnBrk="0" hangingPunct="0">
              <a:defRPr i="1">
                <a:solidFill>
                  <a:schemeClr val="tx1"/>
                </a:solidFill>
                <a:latin typeface="Arial" panose="020B0604020202020204" pitchFamily="34" charset="0"/>
                <a:ea typeface="宋体" panose="02010600030101010101" pitchFamily="2" charset="-122"/>
              </a:defRPr>
            </a:lvl1pPr>
            <a:lvl2pPr marL="742950" indent="-285750" defTabSz="784225" eaLnBrk="0" hangingPunct="0">
              <a:defRPr i="1">
                <a:solidFill>
                  <a:schemeClr val="tx1"/>
                </a:solidFill>
                <a:latin typeface="Arial" panose="020B0604020202020204" pitchFamily="34" charset="0"/>
                <a:ea typeface="宋体" panose="02010600030101010101" pitchFamily="2" charset="-122"/>
              </a:defRPr>
            </a:lvl2pPr>
            <a:lvl3pPr marL="1143000" indent="-228600" defTabSz="784225" eaLnBrk="0" hangingPunct="0">
              <a:defRPr i="1">
                <a:solidFill>
                  <a:schemeClr val="tx1"/>
                </a:solidFill>
                <a:latin typeface="Arial" panose="020B0604020202020204" pitchFamily="34" charset="0"/>
                <a:ea typeface="宋体" panose="02010600030101010101" pitchFamily="2" charset="-122"/>
              </a:defRPr>
            </a:lvl3pPr>
            <a:lvl4pPr marL="1600200" indent="-228600" defTabSz="784225" eaLnBrk="0" hangingPunct="0">
              <a:defRPr i="1">
                <a:solidFill>
                  <a:schemeClr val="tx1"/>
                </a:solidFill>
                <a:latin typeface="Arial" panose="020B0604020202020204" pitchFamily="34" charset="0"/>
                <a:ea typeface="宋体" panose="02010600030101010101" pitchFamily="2" charset="-122"/>
              </a:defRPr>
            </a:lvl4pPr>
            <a:lvl5pPr marL="2057400" indent="-228600" defTabSz="784225" eaLnBrk="0" hangingPunct="0">
              <a:defRPr i="1">
                <a:solidFill>
                  <a:schemeClr val="tx1"/>
                </a:solidFill>
                <a:latin typeface="Arial" panose="020B0604020202020204" pitchFamily="34" charset="0"/>
                <a:ea typeface="宋体" panose="02010600030101010101" pitchFamily="2" charset="-122"/>
              </a:defRPr>
            </a:lvl5pPr>
            <a:lvl6pPr marL="25146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fontAlgn="base"/>
            <a:endParaRPr lang="en-US" altLang="zh-CN" sz="1400" i="0" dirty="0">
              <a:latin typeface="+mn-lt"/>
              <a:ea typeface="+mn-ea"/>
            </a:endParaRPr>
          </a:p>
        </p:txBody>
      </p:sp>
      <p:cxnSp>
        <p:nvCxnSpPr>
          <p:cNvPr id="30" name="直接箭头连接符 29"/>
          <p:cNvCxnSpPr/>
          <p:nvPr/>
        </p:nvCxnSpPr>
        <p:spPr>
          <a:xfrm flipV="1">
            <a:off x="7359562" y="3185701"/>
            <a:ext cx="1147295" cy="62829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7359562" y="4322594"/>
            <a:ext cx="1113922" cy="6480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723812" y="5413255"/>
            <a:ext cx="11083323" cy="830997"/>
          </a:xfrm>
          <a:prstGeom prst="rect">
            <a:avLst/>
          </a:prstGeom>
        </p:spPr>
        <p:txBody>
          <a:bodyPr wrap="square">
            <a:spAutoFit/>
          </a:bodyPr>
          <a:lstStyle/>
          <a:p>
            <a:pPr marL="285750" indent="-285750">
              <a:buFont typeface="Huawei Sans" panose="020C0503030203020204" pitchFamily="34" charset="0"/>
              <a:buChar char="▫"/>
            </a:pPr>
            <a:r>
              <a:rPr lang="en-US" altLang="zh-CN" sz="1600" dirty="0">
                <a:ea typeface="方正兰亭黑简体" panose="02000000000000000000" pitchFamily="2" charset="-122"/>
                <a:cs typeface="Huawei Sans" panose="020C0503030203020204" pitchFamily="34" charset="0"/>
              </a:rPr>
              <a:t>O IP é um dos protocolos mais importantes na arquitetura TCP/IP.</a:t>
            </a:r>
          </a:p>
          <a:p>
            <a:pPr marL="285750" indent="-285750">
              <a:buFont typeface="Huawei Sans" panose="020C0503030203020204" pitchFamily="34" charset="0"/>
              <a:buChar char="▫"/>
            </a:pPr>
            <a:r>
              <a:rPr lang="en-US" altLang="zh-CN" sz="1600" dirty="0">
                <a:ea typeface="方正兰亭黑简体" panose="02000000000000000000" pitchFamily="2" charset="-122"/>
                <a:cs typeface="Huawei Sans" panose="020C0503030203020204" pitchFamily="34" charset="0"/>
              </a:rPr>
              <a:t>Os três protocolos que correspondem ao protocolo IP são o ARP (Address Translation Protocol), o RARP (Reverse Address Translation Protocol) e o ICMP (Internet Control Message Protocol).</a:t>
            </a:r>
          </a:p>
        </p:txBody>
      </p:sp>
      <p:sp>
        <p:nvSpPr>
          <p:cNvPr id="33" name="Rectangle 11"/>
          <p:cNvSpPr>
            <a:spLocks noChangeArrowheads="1"/>
          </p:cNvSpPr>
          <p:nvPr/>
        </p:nvSpPr>
        <p:spPr bwMode="auto">
          <a:xfrm>
            <a:off x="5056265" y="3048616"/>
            <a:ext cx="1149354" cy="215444"/>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2700000" scaled="1"/>
            <a:tileRect/>
          </a:gradFill>
          <a:ln>
            <a:noFill/>
          </a:ln>
        </p:spPr>
        <p:txBody>
          <a:bodyPr wrap="none" lIns="0" tIns="0" rIns="0" bIns="0">
            <a:spAutoFit/>
          </a:bodyPr>
          <a:lstStyle>
            <a:lvl1pPr defTabSz="784225" eaLnBrk="0" hangingPunct="0">
              <a:defRPr i="1">
                <a:solidFill>
                  <a:schemeClr val="tx1"/>
                </a:solidFill>
                <a:latin typeface="Arial" panose="020B0604020202020204" pitchFamily="34" charset="0"/>
                <a:ea typeface="宋体" panose="02010600030101010101" pitchFamily="2" charset="-122"/>
              </a:defRPr>
            </a:lvl1pPr>
            <a:lvl2pPr marL="742950" indent="-285750" defTabSz="784225" eaLnBrk="0" hangingPunct="0">
              <a:defRPr i="1">
                <a:solidFill>
                  <a:schemeClr val="tx1"/>
                </a:solidFill>
                <a:latin typeface="Arial" panose="020B0604020202020204" pitchFamily="34" charset="0"/>
                <a:ea typeface="宋体" panose="02010600030101010101" pitchFamily="2" charset="-122"/>
              </a:defRPr>
            </a:lvl2pPr>
            <a:lvl3pPr marL="1143000" indent="-228600" defTabSz="784225" eaLnBrk="0" hangingPunct="0">
              <a:defRPr i="1">
                <a:solidFill>
                  <a:schemeClr val="tx1"/>
                </a:solidFill>
                <a:latin typeface="Arial" panose="020B0604020202020204" pitchFamily="34" charset="0"/>
                <a:ea typeface="宋体" panose="02010600030101010101" pitchFamily="2" charset="-122"/>
              </a:defRPr>
            </a:lvl3pPr>
            <a:lvl4pPr marL="1600200" indent="-228600" defTabSz="784225" eaLnBrk="0" hangingPunct="0">
              <a:defRPr i="1">
                <a:solidFill>
                  <a:schemeClr val="tx1"/>
                </a:solidFill>
                <a:latin typeface="Arial" panose="020B0604020202020204" pitchFamily="34" charset="0"/>
                <a:ea typeface="宋体" panose="02010600030101010101" pitchFamily="2" charset="-122"/>
              </a:defRPr>
            </a:lvl4pPr>
            <a:lvl5pPr marL="2057400" indent="-228600" defTabSz="784225" eaLnBrk="0" hangingPunct="0">
              <a:defRPr i="1">
                <a:solidFill>
                  <a:schemeClr val="tx1"/>
                </a:solidFill>
                <a:latin typeface="Arial" panose="020B0604020202020204" pitchFamily="34" charset="0"/>
                <a:ea typeface="宋体" panose="02010600030101010101" pitchFamily="2" charset="-122"/>
              </a:defRPr>
            </a:lvl5pPr>
            <a:lvl6pPr marL="25146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fontAlgn="base"/>
            <a:r>
              <a:rPr lang="en-US" altLang="zh-CN" sz="1400" i="0" dirty="0">
                <a:solidFill>
                  <a:srgbClr val="000000"/>
                </a:solidFill>
                <a:latin typeface="+mn-lt"/>
                <a:ea typeface="+mn-ea"/>
              </a:rPr>
              <a:t>TELNET, FTP.</a:t>
            </a:r>
            <a:endParaRPr lang="en-US" altLang="zh-CN" sz="1400" i="0" dirty="0">
              <a:latin typeface="+mn-lt"/>
              <a:ea typeface="+mn-ea"/>
            </a:endParaRPr>
          </a:p>
        </p:txBody>
      </p:sp>
      <p:sp>
        <p:nvSpPr>
          <p:cNvPr id="34" name="矩形 33"/>
          <p:cNvSpPr/>
          <p:nvPr/>
        </p:nvSpPr>
        <p:spPr>
          <a:xfrm>
            <a:off x="8654972" y="3718062"/>
            <a:ext cx="686406" cy="369332"/>
          </a:xfrm>
          <a:prstGeom prst="rect">
            <a:avLst/>
          </a:prstGeom>
        </p:spPr>
        <p:txBody>
          <a:bodyPr wrap="none">
            <a:spAutoFit/>
          </a:bodyPr>
          <a:lstStyle/>
          <a:p>
            <a:r>
              <a:rPr lang="en-US" altLang="zh-CN" dirty="0">
                <a:solidFill>
                  <a:srgbClr val="000000"/>
                </a:solidFill>
              </a:rPr>
              <a:t> </a:t>
            </a:r>
            <a:r>
              <a:rPr lang="en-US" altLang="zh-CN" sz="1400" dirty="0"/>
              <a:t>ICMP</a:t>
            </a:r>
            <a:endParaRPr lang="zh-CN" altLang="en-US" sz="1400" dirty="0"/>
          </a:p>
        </p:txBody>
      </p:sp>
      <p:sp>
        <p:nvSpPr>
          <p:cNvPr id="35" name="矩形 34"/>
          <p:cNvSpPr/>
          <p:nvPr/>
        </p:nvSpPr>
        <p:spPr>
          <a:xfrm>
            <a:off x="9208157" y="3244790"/>
            <a:ext cx="1032655" cy="369332"/>
          </a:xfrm>
          <a:prstGeom prst="rect">
            <a:avLst/>
          </a:prstGeom>
        </p:spPr>
        <p:txBody>
          <a:bodyPr wrap="none">
            <a:spAutoFit/>
          </a:bodyPr>
          <a:lstStyle/>
          <a:p>
            <a:r>
              <a:rPr lang="en-US" altLang="zh-CN" dirty="0">
                <a:solidFill>
                  <a:srgbClr val="000000"/>
                </a:solidFill>
              </a:rPr>
              <a:t> </a:t>
            </a:r>
            <a:r>
              <a:rPr lang="en-US" altLang="zh-CN" sz="1400" dirty="0"/>
              <a:t>UDP e TCP</a:t>
            </a:r>
            <a:endParaRPr lang="zh-CN" altLang="en-US" sz="1400" dirty="0"/>
          </a:p>
        </p:txBody>
      </p:sp>
      <p:sp>
        <p:nvSpPr>
          <p:cNvPr id="36" name="矩形 35"/>
          <p:cNvSpPr/>
          <p:nvPr/>
        </p:nvSpPr>
        <p:spPr>
          <a:xfrm>
            <a:off x="9680556" y="4012131"/>
            <a:ext cx="410690" cy="369332"/>
          </a:xfrm>
          <a:prstGeom prst="rect">
            <a:avLst/>
          </a:prstGeom>
        </p:spPr>
        <p:txBody>
          <a:bodyPr wrap="none">
            <a:spAutoFit/>
          </a:bodyPr>
          <a:lstStyle/>
          <a:p>
            <a:r>
              <a:rPr lang="en-US" altLang="zh-CN" dirty="0">
                <a:solidFill>
                  <a:srgbClr val="000000"/>
                </a:solidFill>
              </a:rPr>
              <a:t> </a:t>
            </a:r>
            <a:r>
              <a:rPr lang="en-US" altLang="zh-CN" sz="1400" dirty="0"/>
              <a:t>IP</a:t>
            </a:r>
            <a:endParaRPr lang="zh-CN" altLang="en-US" sz="1400" dirty="0"/>
          </a:p>
        </p:txBody>
      </p:sp>
      <p:sp>
        <p:nvSpPr>
          <p:cNvPr id="37" name="矩形 36"/>
          <p:cNvSpPr/>
          <p:nvPr/>
        </p:nvSpPr>
        <p:spPr>
          <a:xfrm>
            <a:off x="9428046" y="4610951"/>
            <a:ext cx="513282" cy="307777"/>
          </a:xfrm>
          <a:prstGeom prst="rect">
            <a:avLst/>
          </a:prstGeom>
        </p:spPr>
        <p:txBody>
          <a:bodyPr wrap="none">
            <a:spAutoFit/>
          </a:bodyPr>
          <a:lstStyle/>
          <a:p>
            <a:pPr fontAlgn="base"/>
            <a:r>
              <a:rPr lang="en-US" altLang="zh-CN" sz="1400" dirty="0"/>
              <a:t>ARP</a:t>
            </a:r>
          </a:p>
        </p:txBody>
      </p:sp>
      <p:sp>
        <p:nvSpPr>
          <p:cNvPr id="38" name="矩形 37"/>
          <p:cNvSpPr/>
          <p:nvPr/>
        </p:nvSpPr>
        <p:spPr>
          <a:xfrm>
            <a:off x="10244995" y="4610951"/>
            <a:ext cx="622286" cy="307777"/>
          </a:xfrm>
          <a:prstGeom prst="rect">
            <a:avLst/>
          </a:prstGeom>
        </p:spPr>
        <p:txBody>
          <a:bodyPr wrap="none">
            <a:spAutoFit/>
          </a:bodyPr>
          <a:lstStyle/>
          <a:p>
            <a:pPr fontAlgn="base"/>
            <a:r>
              <a:rPr lang="en-US" altLang="zh-CN" sz="1400" dirty="0"/>
              <a:t>RARP</a:t>
            </a:r>
            <a:endParaRPr lang="zh-CN" altLang="en-US" sz="1400" dirty="0"/>
          </a:p>
        </p:txBody>
      </p:sp>
      <p:sp>
        <p:nvSpPr>
          <p:cNvPr id="2" name="燕尾形 69">
            <a:extLst>
              <a:ext uri="{FF2B5EF4-FFF2-40B4-BE49-F238E27FC236}">
                <a16:creationId xmlns:a16="http://schemas.microsoft.com/office/drawing/2014/main" id="{4251D480-8C78-832B-4FD9-7660AFF17EA0}"/>
              </a:ext>
            </a:extLst>
          </p:cNvPr>
          <p:cNvSpPr/>
          <p:nvPr/>
        </p:nvSpPr>
        <p:spPr bwMode="auto">
          <a:xfrm>
            <a:off x="8865353" y="149000"/>
            <a:ext cx="950064" cy="212096"/>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b="1" kern="0" dirty="0">
                <a:solidFill>
                  <a:srgbClr val="FFFFFF"/>
                </a:solidFill>
                <a:latin typeface="+mj-lt"/>
              </a:rPr>
              <a:t>Rede</a:t>
            </a:r>
            <a:endParaRPr lang="zh-CN" altLang="en-US" sz="1200" b="1" kern="0" dirty="0">
              <a:solidFill>
                <a:srgbClr val="FFFFFF"/>
              </a:solidFill>
              <a:latin typeface="+mj-lt"/>
            </a:endParaRPr>
          </a:p>
        </p:txBody>
      </p:sp>
      <p:sp>
        <p:nvSpPr>
          <p:cNvPr id="39" name="燕尾形 70">
            <a:extLst>
              <a:ext uri="{FF2B5EF4-FFF2-40B4-BE49-F238E27FC236}">
                <a16:creationId xmlns:a16="http://schemas.microsoft.com/office/drawing/2014/main" id="{53E15CF2-946E-8A0C-C641-6BC94793AB4C}"/>
              </a:ext>
            </a:extLst>
          </p:cNvPr>
          <p:cNvSpPr/>
          <p:nvPr/>
        </p:nvSpPr>
        <p:spPr bwMode="auto">
          <a:xfrm>
            <a:off x="7910681" y="148641"/>
            <a:ext cx="1023279"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Enlace</a:t>
            </a:r>
            <a:endParaRPr lang="zh-CN" altLang="en-US" sz="1200" kern="0" dirty="0">
              <a:latin typeface="+mj-lt"/>
            </a:endParaRPr>
          </a:p>
        </p:txBody>
      </p:sp>
      <p:sp>
        <p:nvSpPr>
          <p:cNvPr id="40" name="五边形 22">
            <a:extLst>
              <a:ext uri="{FF2B5EF4-FFF2-40B4-BE49-F238E27FC236}">
                <a16:creationId xmlns:a16="http://schemas.microsoft.com/office/drawing/2014/main" id="{7D61B561-D6D6-9CF5-A202-C2822BEFCE57}"/>
              </a:ext>
            </a:extLst>
          </p:cNvPr>
          <p:cNvSpPr/>
          <p:nvPr/>
        </p:nvSpPr>
        <p:spPr bwMode="auto">
          <a:xfrm>
            <a:off x="7211868" y="152815"/>
            <a:ext cx="7812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Físico</a:t>
            </a:r>
            <a:endParaRPr lang="zh-CN" altLang="en-US" sz="1200" kern="0" dirty="0">
              <a:latin typeface="+mj-lt"/>
            </a:endParaRPr>
          </a:p>
        </p:txBody>
      </p:sp>
      <p:sp>
        <p:nvSpPr>
          <p:cNvPr id="41" name="燕尾形 23">
            <a:extLst>
              <a:ext uri="{FF2B5EF4-FFF2-40B4-BE49-F238E27FC236}">
                <a16:creationId xmlns:a16="http://schemas.microsoft.com/office/drawing/2014/main" id="{D4CAC70F-E062-F754-98FB-F5CC878F5B58}"/>
              </a:ext>
            </a:extLst>
          </p:cNvPr>
          <p:cNvSpPr/>
          <p:nvPr/>
        </p:nvSpPr>
        <p:spPr bwMode="auto">
          <a:xfrm>
            <a:off x="9736423" y="149382"/>
            <a:ext cx="1023279" cy="208325"/>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Transporte</a:t>
            </a:r>
            <a:endParaRPr lang="zh-CN" altLang="en-US" sz="1000" kern="0" dirty="0">
              <a:latin typeface="+mj-lt"/>
            </a:endParaRPr>
          </a:p>
        </p:txBody>
      </p:sp>
      <p:sp>
        <p:nvSpPr>
          <p:cNvPr id="42" name="燕尾形 26">
            <a:extLst>
              <a:ext uri="{FF2B5EF4-FFF2-40B4-BE49-F238E27FC236}">
                <a16:creationId xmlns:a16="http://schemas.microsoft.com/office/drawing/2014/main" id="{F59598F0-2534-6B9B-4828-679F37298B9C}"/>
              </a:ext>
            </a:extLst>
          </p:cNvPr>
          <p:cNvSpPr/>
          <p:nvPr/>
        </p:nvSpPr>
        <p:spPr bwMode="auto">
          <a:xfrm>
            <a:off x="10667421" y="149382"/>
            <a:ext cx="1071550" cy="215328"/>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Aplicativo</a:t>
            </a:r>
            <a:endParaRPr lang="zh-CN" altLang="en-US" sz="1200" kern="0" dirty="0">
              <a:latin typeface="+mj-lt"/>
            </a:endParaRPr>
          </a:p>
        </p:txBody>
      </p:sp>
    </p:spTree>
    <p:extLst>
      <p:ext uri="{BB962C8B-B14F-4D97-AF65-F5344CB8AC3E}">
        <p14:creationId xmlns:p14="http://schemas.microsoft.com/office/powerpoint/2010/main" val="59526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Endereço da Camada de Rede</a:t>
            </a:r>
            <a:endParaRPr lang="zh-CN" altLang="en-US" dirty="0"/>
          </a:p>
        </p:txBody>
      </p:sp>
      <p:sp>
        <p:nvSpPr>
          <p:cNvPr id="4" name="文本占位符 2"/>
          <p:cNvSpPr>
            <a:spLocks noGrp="1"/>
          </p:cNvSpPr>
          <p:nvPr>
            <p:ph type="body" sz="quarter" idx="10"/>
          </p:nvPr>
        </p:nvSpPr>
        <p:spPr>
          <a:xfrm>
            <a:off x="468317" y="1233488"/>
            <a:ext cx="11276183" cy="4680000"/>
          </a:xfrm>
        </p:spPr>
        <p:txBody>
          <a:bodyPr/>
          <a:lstStyle/>
          <a:p>
            <a:r>
              <a:rPr lang="en-US" altLang="zh-CN" dirty="0">
                <a:latin typeface="+mn-lt"/>
              </a:rPr>
              <a:t>Um endereço de rede identifica exclusivamente um dispositivo de rede na camada de rede.</a:t>
            </a:r>
            <a:endParaRPr lang="zh-CN" altLang="en-US" dirty="0">
              <a:latin typeface="+mn-lt"/>
            </a:endParaRPr>
          </a:p>
          <a:p>
            <a:r>
              <a:rPr lang="en-US" altLang="zh-CN" dirty="0">
                <a:latin typeface="+mn-lt"/>
              </a:rPr>
              <a:t>Um endereço de rede consiste em duas partes:</a:t>
            </a:r>
            <a:endParaRPr lang="zh-CN" altLang="en-US" dirty="0">
              <a:latin typeface="+mn-lt"/>
            </a:endParaRPr>
          </a:p>
          <a:p>
            <a:pPr lvl="1"/>
            <a:r>
              <a:rPr lang="en-US" altLang="zh-CN" dirty="0">
                <a:latin typeface="+mn-lt"/>
              </a:rPr>
              <a:t>ID de rede</a:t>
            </a:r>
          </a:p>
          <a:p>
            <a:pPr lvl="1"/>
            <a:r>
              <a:rPr lang="en-US" altLang="zh-CN" dirty="0">
                <a:latin typeface="+mn-lt"/>
              </a:rPr>
              <a:t>ID do host</a:t>
            </a:r>
          </a:p>
          <a:p>
            <a:endParaRPr lang="zh-CN" altLang="en-US" dirty="0">
              <a:latin typeface="+mn-lt"/>
            </a:endParaRPr>
          </a:p>
        </p:txBody>
      </p:sp>
      <p:sp>
        <p:nvSpPr>
          <p:cNvPr id="5" name="Text Box 3"/>
          <p:cNvSpPr txBox="1">
            <a:spLocks noChangeArrowheads="1"/>
          </p:cNvSpPr>
          <p:nvPr/>
        </p:nvSpPr>
        <p:spPr bwMode="auto">
          <a:xfrm>
            <a:off x="1958120" y="4272240"/>
            <a:ext cx="1274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solidFill>
                  <a:srgbClr val="C00000"/>
                </a:solidFill>
                <a:latin typeface="+mn-lt"/>
                <a:ea typeface="+mn-ea"/>
              </a:rPr>
              <a:t>Endereço </a:t>
            </a:r>
            <a:r>
              <a:rPr lang="en-US" altLang="zh-CN" dirty="0">
                <a:solidFill>
                  <a:srgbClr val="C00000"/>
                </a:solidFill>
                <a:latin typeface="+mn-lt"/>
              </a:rPr>
              <a:t>IP</a:t>
            </a:r>
            <a:endParaRPr lang="zh-CN" altLang="en-US" dirty="0">
              <a:solidFill>
                <a:srgbClr val="C00000"/>
              </a:solidFill>
              <a:latin typeface="+mn-lt"/>
              <a:ea typeface="+mn-ea"/>
            </a:endParaRPr>
          </a:p>
        </p:txBody>
      </p:sp>
      <p:grpSp>
        <p:nvGrpSpPr>
          <p:cNvPr id="6" name="Group 5"/>
          <p:cNvGrpSpPr>
            <a:grpSpLocks/>
          </p:cNvGrpSpPr>
          <p:nvPr/>
        </p:nvGrpSpPr>
        <p:grpSpPr bwMode="auto">
          <a:xfrm>
            <a:off x="3567818" y="3927370"/>
            <a:ext cx="3889375" cy="1084262"/>
            <a:chOff x="1825" y="2069"/>
            <a:chExt cx="2450" cy="683"/>
          </a:xfrm>
        </p:grpSpPr>
        <p:grpSp>
          <p:nvGrpSpPr>
            <p:cNvPr id="7" name="Group 6"/>
            <p:cNvGrpSpPr>
              <a:grpSpLocks/>
            </p:cNvGrpSpPr>
            <p:nvPr/>
          </p:nvGrpSpPr>
          <p:grpSpPr bwMode="auto">
            <a:xfrm>
              <a:off x="1825" y="2069"/>
              <a:ext cx="2450" cy="344"/>
              <a:chOff x="748" y="1941"/>
              <a:chExt cx="1270" cy="254"/>
            </a:xfrm>
          </p:grpSpPr>
          <p:sp>
            <p:nvSpPr>
              <p:cNvPr id="11" name="Rectangle 7"/>
              <p:cNvSpPr>
                <a:spLocks noChangeArrowheads="1"/>
              </p:cNvSpPr>
              <p:nvPr/>
            </p:nvSpPr>
            <p:spPr bwMode="auto">
              <a:xfrm>
                <a:off x="1383" y="1941"/>
                <a:ext cx="635" cy="254"/>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latin typeface="+mn-lt"/>
                    <a:ea typeface="+mn-ea"/>
                  </a:rPr>
                  <a:t>ID do host</a:t>
                </a:r>
              </a:p>
            </p:txBody>
          </p:sp>
          <p:sp>
            <p:nvSpPr>
              <p:cNvPr id="12" name="Rectangle 8"/>
              <p:cNvSpPr>
                <a:spLocks noChangeArrowheads="1"/>
              </p:cNvSpPr>
              <p:nvPr/>
            </p:nvSpPr>
            <p:spPr bwMode="auto">
              <a:xfrm>
                <a:off x="748" y="1941"/>
                <a:ext cx="635" cy="254"/>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latin typeface="+mn-lt"/>
                    <a:ea typeface="+mn-ea"/>
                  </a:rPr>
                  <a:t>ID de rede</a:t>
                </a:r>
              </a:p>
            </p:txBody>
          </p:sp>
        </p:grpSp>
        <p:grpSp>
          <p:nvGrpSpPr>
            <p:cNvPr id="8" name="Group 9"/>
            <p:cNvGrpSpPr>
              <a:grpSpLocks/>
            </p:cNvGrpSpPr>
            <p:nvPr/>
          </p:nvGrpSpPr>
          <p:grpSpPr bwMode="auto">
            <a:xfrm>
              <a:off x="1825" y="2408"/>
              <a:ext cx="2450" cy="344"/>
              <a:chOff x="748" y="1941"/>
              <a:chExt cx="1270" cy="254"/>
            </a:xfrm>
          </p:grpSpPr>
          <p:sp>
            <p:nvSpPr>
              <p:cNvPr id="9" name="Rectangle 10"/>
              <p:cNvSpPr>
                <a:spLocks noChangeArrowheads="1"/>
              </p:cNvSpPr>
              <p:nvPr/>
            </p:nvSpPr>
            <p:spPr bwMode="auto">
              <a:xfrm>
                <a:off x="1383" y="1941"/>
                <a:ext cx="635" cy="25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a:latin typeface="+mn-lt"/>
                    <a:ea typeface="+mn-ea"/>
                  </a:rPr>
                  <a:t>8.2.48</a:t>
                </a:r>
              </a:p>
            </p:txBody>
          </p:sp>
          <p:sp>
            <p:nvSpPr>
              <p:cNvPr id="10" name="Rectangle 11"/>
              <p:cNvSpPr>
                <a:spLocks noChangeArrowheads="1"/>
              </p:cNvSpPr>
              <p:nvPr/>
            </p:nvSpPr>
            <p:spPr bwMode="auto">
              <a:xfrm>
                <a:off x="748" y="1941"/>
                <a:ext cx="635" cy="25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latin typeface="+mn-lt"/>
                    <a:ea typeface="+mn-ea"/>
                  </a:rPr>
                  <a:t>10.</a:t>
                </a:r>
              </a:p>
            </p:txBody>
          </p:sp>
        </p:grpSp>
      </p:grpSp>
      <p:sp>
        <p:nvSpPr>
          <p:cNvPr id="2" name="燕尾形 69">
            <a:extLst>
              <a:ext uri="{FF2B5EF4-FFF2-40B4-BE49-F238E27FC236}">
                <a16:creationId xmlns:a16="http://schemas.microsoft.com/office/drawing/2014/main" id="{C57F69FE-F2E5-6376-F49F-758C49B3C119}"/>
              </a:ext>
            </a:extLst>
          </p:cNvPr>
          <p:cNvSpPr/>
          <p:nvPr/>
        </p:nvSpPr>
        <p:spPr bwMode="auto">
          <a:xfrm>
            <a:off x="8865353" y="149000"/>
            <a:ext cx="950064" cy="212096"/>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b="1" kern="0" dirty="0">
                <a:solidFill>
                  <a:srgbClr val="FFFFFF"/>
                </a:solidFill>
                <a:latin typeface="+mj-lt"/>
              </a:rPr>
              <a:t>Rede</a:t>
            </a:r>
            <a:endParaRPr lang="zh-CN" altLang="en-US" sz="1200" b="1" kern="0" dirty="0">
              <a:solidFill>
                <a:srgbClr val="FFFFFF"/>
              </a:solidFill>
              <a:latin typeface="+mj-lt"/>
            </a:endParaRPr>
          </a:p>
        </p:txBody>
      </p:sp>
      <p:sp>
        <p:nvSpPr>
          <p:cNvPr id="13" name="燕尾形 70">
            <a:extLst>
              <a:ext uri="{FF2B5EF4-FFF2-40B4-BE49-F238E27FC236}">
                <a16:creationId xmlns:a16="http://schemas.microsoft.com/office/drawing/2014/main" id="{7183021F-C391-7E4D-76DB-1CFEE709A7CE}"/>
              </a:ext>
            </a:extLst>
          </p:cNvPr>
          <p:cNvSpPr/>
          <p:nvPr/>
        </p:nvSpPr>
        <p:spPr bwMode="auto">
          <a:xfrm>
            <a:off x="7910681" y="148641"/>
            <a:ext cx="1023279"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Enlace</a:t>
            </a:r>
            <a:endParaRPr lang="zh-CN" altLang="en-US" sz="1200" kern="0" dirty="0">
              <a:latin typeface="+mj-lt"/>
            </a:endParaRPr>
          </a:p>
        </p:txBody>
      </p:sp>
      <p:sp>
        <p:nvSpPr>
          <p:cNvPr id="14" name="五边形 22">
            <a:extLst>
              <a:ext uri="{FF2B5EF4-FFF2-40B4-BE49-F238E27FC236}">
                <a16:creationId xmlns:a16="http://schemas.microsoft.com/office/drawing/2014/main" id="{F1BB46D0-4693-A146-2F9D-98A0878AEC4D}"/>
              </a:ext>
            </a:extLst>
          </p:cNvPr>
          <p:cNvSpPr/>
          <p:nvPr/>
        </p:nvSpPr>
        <p:spPr bwMode="auto">
          <a:xfrm>
            <a:off x="7211868" y="152815"/>
            <a:ext cx="7812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Físico</a:t>
            </a:r>
            <a:endParaRPr lang="zh-CN" altLang="en-US" sz="1200" kern="0" dirty="0">
              <a:latin typeface="+mj-lt"/>
            </a:endParaRPr>
          </a:p>
        </p:txBody>
      </p:sp>
      <p:sp>
        <p:nvSpPr>
          <p:cNvPr id="15" name="燕尾形 23">
            <a:extLst>
              <a:ext uri="{FF2B5EF4-FFF2-40B4-BE49-F238E27FC236}">
                <a16:creationId xmlns:a16="http://schemas.microsoft.com/office/drawing/2014/main" id="{6C47D4DE-F97F-669B-F4D8-B2EB5F4EBBDC}"/>
              </a:ext>
            </a:extLst>
          </p:cNvPr>
          <p:cNvSpPr/>
          <p:nvPr/>
        </p:nvSpPr>
        <p:spPr bwMode="auto">
          <a:xfrm>
            <a:off x="9736423" y="149381"/>
            <a:ext cx="1023279" cy="208325"/>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Transporte</a:t>
            </a:r>
            <a:endParaRPr lang="zh-CN" altLang="en-US" sz="1000" kern="0" dirty="0">
              <a:latin typeface="+mj-lt"/>
            </a:endParaRPr>
          </a:p>
        </p:txBody>
      </p:sp>
      <p:sp>
        <p:nvSpPr>
          <p:cNvPr id="16" name="燕尾形 26">
            <a:extLst>
              <a:ext uri="{FF2B5EF4-FFF2-40B4-BE49-F238E27FC236}">
                <a16:creationId xmlns:a16="http://schemas.microsoft.com/office/drawing/2014/main" id="{9C60C388-D2E9-F45C-E5AA-8F4717886A8C}"/>
              </a:ext>
            </a:extLst>
          </p:cNvPr>
          <p:cNvSpPr/>
          <p:nvPr/>
        </p:nvSpPr>
        <p:spPr bwMode="auto">
          <a:xfrm>
            <a:off x="10667421" y="149382"/>
            <a:ext cx="1071550" cy="215328"/>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Aplicativo</a:t>
            </a:r>
            <a:endParaRPr lang="zh-CN" altLang="en-US" sz="1200" kern="0" dirty="0">
              <a:latin typeface="+mj-lt"/>
            </a:endParaRPr>
          </a:p>
        </p:txBody>
      </p:sp>
    </p:spTree>
    <p:extLst>
      <p:ext uri="{BB962C8B-B14F-4D97-AF65-F5344CB8AC3E}">
        <p14:creationId xmlns:p14="http://schemas.microsoft.com/office/powerpoint/2010/main" val="2593459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sz="1800" dirty="0"/>
              <a:t>A comunicação de dados é uma rede construída por vários dispositivos, como roteadores, switches, firewalls, balanceadores de carga, IDS/IPS e servidores VPN. A função básica de uma rede de dados é implementar a comunicação de dados entre diferentes nós.</a:t>
            </a:r>
          </a:p>
          <a:p>
            <a:r>
              <a:rPr lang="en-US" altLang="zh-CN" sz="1800" dirty="0"/>
              <a:t>Em 1984, a Organização Internacional de Normalização (ISO) apresentou o Open System Interconnection Reference Model (OSI RM) para resolver o problema de compatibilidade entre redes e ajudar os fornecedores a produzir dispositivos de rede compatíveis. Ele simplifica as operações de rede relacionadas, fornece compatibilidade e interfaces padrão entre dispositivos, promove padronização e é estruturalmente separável e fácil de implementar e manter.</a:t>
            </a:r>
          </a:p>
          <a:p>
            <a:r>
              <a:rPr lang="en-US" altLang="zh-CN" sz="1800" dirty="0"/>
              <a:t>O modelo e protocolo OSI não são amplamente utilizados devido à sua complexidade. No entanto, o modelo TCP/IP (Transfer Control Protocol/Internet Protocol) é amplamente aplicado na prática devido à sua abertura e usabilidade, e tornou-se uma base da atual rede IP.</a:t>
            </a:r>
            <a:endParaRPr lang="zh-CN" altLang="en-US" sz="1800" dirty="0"/>
          </a:p>
        </p:txBody>
      </p:sp>
    </p:spTree>
    <p:extLst>
      <p:ext uri="{BB962C8B-B14F-4D97-AF65-F5344CB8AC3E}">
        <p14:creationId xmlns:p14="http://schemas.microsoft.com/office/powerpoint/2010/main" val="830512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mn-lt"/>
              </a:rPr>
              <a:t>Principais Protocolos da Camada de Transporte</a:t>
            </a:r>
            <a:endParaRPr lang="zh-CN" altLang="en-US" dirty="0">
              <a:latin typeface="+mn-lt"/>
            </a:endParaRPr>
          </a:p>
        </p:txBody>
      </p:sp>
      <p:sp>
        <p:nvSpPr>
          <p:cNvPr id="4" name="文本占位符 2"/>
          <p:cNvSpPr>
            <a:spLocks noGrp="1"/>
          </p:cNvSpPr>
          <p:nvPr>
            <p:ph type="body" sz="quarter" idx="10"/>
          </p:nvPr>
        </p:nvSpPr>
        <p:spPr>
          <a:xfrm>
            <a:off x="468317" y="1233488"/>
            <a:ext cx="11276183" cy="4680000"/>
          </a:xfrm>
        </p:spPr>
        <p:txBody>
          <a:bodyPr/>
          <a:lstStyle/>
          <a:p>
            <a:r>
              <a:rPr lang="en-US" altLang="zh-CN" dirty="0">
                <a:latin typeface="+mn-lt"/>
              </a:rPr>
              <a:t>Os protocolos da camada de transporte incluem TCP (Transfer Control Protocol) e UDP (User Datagram Protocol). </a:t>
            </a:r>
            <a:endParaRPr lang="zh-CN" altLang="en-US" dirty="0">
              <a:latin typeface="+mn-lt"/>
            </a:endParaRPr>
          </a:p>
          <a:p>
            <a:endParaRPr lang="zh-CN" altLang="en-US" dirty="0">
              <a:latin typeface="+mn-lt"/>
            </a:endParaRPr>
          </a:p>
        </p:txBody>
      </p:sp>
      <p:grpSp>
        <p:nvGrpSpPr>
          <p:cNvPr id="5" name="组合 4"/>
          <p:cNvGrpSpPr/>
          <p:nvPr/>
        </p:nvGrpSpPr>
        <p:grpSpPr>
          <a:xfrm>
            <a:off x="880533" y="2685688"/>
            <a:ext cx="6848255" cy="3639918"/>
            <a:chOff x="2766187" y="2194946"/>
            <a:chExt cx="6227346" cy="3465513"/>
          </a:xfrm>
        </p:grpSpPr>
        <p:grpSp>
          <p:nvGrpSpPr>
            <p:cNvPr id="6" name="Group 4"/>
            <p:cNvGrpSpPr>
              <a:grpSpLocks/>
            </p:cNvGrpSpPr>
            <p:nvPr/>
          </p:nvGrpSpPr>
          <p:grpSpPr bwMode="auto">
            <a:xfrm>
              <a:off x="2766187" y="2590234"/>
              <a:ext cx="2538413" cy="3070225"/>
              <a:chOff x="898" y="1196"/>
              <a:chExt cx="1599" cy="2123"/>
            </a:xfrm>
          </p:grpSpPr>
          <p:sp>
            <p:nvSpPr>
              <p:cNvPr id="30" name="AutoShape 5"/>
              <p:cNvSpPr>
                <a:spLocks noChangeArrowheads="1"/>
              </p:cNvSpPr>
              <p:nvPr/>
            </p:nvSpPr>
            <p:spPr bwMode="gray">
              <a:xfrm>
                <a:off x="898" y="1208"/>
                <a:ext cx="1599" cy="2111"/>
              </a:xfrm>
              <a:prstGeom prst="roundRect">
                <a:avLst>
                  <a:gd name="adj" fmla="val 17509"/>
                </a:avLst>
              </a:prstGeom>
              <a:gradFill rotWithShape="1">
                <a:gsLst>
                  <a:gs pos="0">
                    <a:srgbClr val="4E91D4"/>
                  </a:gs>
                  <a:gs pos="100000">
                    <a:srgbClr val="3477A4"/>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sp>
            <p:nvSpPr>
              <p:cNvPr id="31" name="AutoShape 6"/>
              <p:cNvSpPr>
                <a:spLocks noChangeArrowheads="1"/>
              </p:cNvSpPr>
              <p:nvPr/>
            </p:nvSpPr>
            <p:spPr bwMode="gray">
              <a:xfrm>
                <a:off x="923" y="1196"/>
                <a:ext cx="1551" cy="2072"/>
              </a:xfrm>
              <a:prstGeom prst="roundRect">
                <a:avLst>
                  <a:gd name="adj" fmla="val 16667"/>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sp>
            <p:nvSpPr>
              <p:cNvPr id="32" name="AutoShape 7"/>
              <p:cNvSpPr>
                <a:spLocks noChangeArrowheads="1"/>
              </p:cNvSpPr>
              <p:nvPr/>
            </p:nvSpPr>
            <p:spPr bwMode="gray">
              <a:xfrm>
                <a:off x="936" y="2739"/>
                <a:ext cx="1530" cy="524"/>
              </a:xfrm>
              <a:prstGeom prst="roundRect">
                <a:avLst>
                  <a:gd name="adj" fmla="val 50000"/>
                </a:avLst>
              </a:prstGeom>
              <a:gradFill rotWithShape="1">
                <a:gsLst>
                  <a:gs pos="0">
                    <a:srgbClr val="99CCFF">
                      <a:alpha val="0"/>
                    </a:srgbClr>
                  </a:gs>
                  <a:gs pos="100000">
                    <a:srgbClr val="CBE5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sp>
            <p:nvSpPr>
              <p:cNvPr id="33" name="AutoShape 8"/>
              <p:cNvSpPr>
                <a:spLocks noChangeArrowheads="1"/>
              </p:cNvSpPr>
              <p:nvPr/>
            </p:nvSpPr>
            <p:spPr bwMode="gray">
              <a:xfrm>
                <a:off x="936" y="1230"/>
                <a:ext cx="1530" cy="523"/>
              </a:xfrm>
              <a:prstGeom prst="roundRect">
                <a:avLst>
                  <a:gd name="adj" fmla="val 50000"/>
                </a:avLst>
              </a:prstGeom>
              <a:gradFill rotWithShape="1">
                <a:gsLst>
                  <a:gs pos="0">
                    <a:srgbClr val="DDEEFF"/>
                  </a:gs>
                  <a:gs pos="100000">
                    <a:srgbClr val="99CCFF">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grpSp>
        <p:grpSp>
          <p:nvGrpSpPr>
            <p:cNvPr id="7" name="Group 9"/>
            <p:cNvGrpSpPr>
              <a:grpSpLocks/>
            </p:cNvGrpSpPr>
            <p:nvPr/>
          </p:nvGrpSpPr>
          <p:grpSpPr bwMode="auto">
            <a:xfrm>
              <a:off x="3656775" y="2195771"/>
              <a:ext cx="755650" cy="729859"/>
              <a:chOff x="1202" y="1224"/>
              <a:chExt cx="405" cy="392"/>
            </a:xfrm>
          </p:grpSpPr>
          <p:grpSp>
            <p:nvGrpSpPr>
              <p:cNvPr id="23" name="Group 10"/>
              <p:cNvGrpSpPr>
                <a:grpSpLocks/>
              </p:cNvGrpSpPr>
              <p:nvPr/>
            </p:nvGrpSpPr>
            <p:grpSpPr bwMode="auto">
              <a:xfrm>
                <a:off x="1202" y="1224"/>
                <a:ext cx="405" cy="392"/>
                <a:chOff x="1289" y="587"/>
                <a:chExt cx="668" cy="647"/>
              </a:xfrm>
            </p:grpSpPr>
            <p:sp>
              <p:nvSpPr>
                <p:cNvPr id="25" name="Oval 11"/>
                <p:cNvSpPr>
                  <a:spLocks noChangeArrowheads="1"/>
                </p:cNvSpPr>
                <p:nvPr/>
              </p:nvSpPr>
              <p:spPr bwMode="gray">
                <a:xfrm>
                  <a:off x="1289" y="719"/>
                  <a:ext cx="668" cy="394"/>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sp>
              <p:nvSpPr>
                <p:cNvPr id="26" name="Oval 12"/>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sp>
              <p:nvSpPr>
                <p:cNvPr id="27"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sp>
              <p:nvSpPr>
                <p:cNvPr id="28" name="Oval 14"/>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sp>
              <p:nvSpPr>
                <p:cNvPr id="29" name="Oval 15"/>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grpSp>
          <p:sp>
            <p:nvSpPr>
              <p:cNvPr id="24" name="Text Box 16"/>
              <p:cNvSpPr txBox="1">
                <a:spLocks noChangeArrowheads="1"/>
              </p:cNvSpPr>
              <p:nvPr/>
            </p:nvSpPr>
            <p:spPr bwMode="gray">
              <a:xfrm>
                <a:off x="1257" y="1328"/>
                <a:ext cx="28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dirty="0">
                    <a:solidFill>
                      <a:srgbClr val="000000"/>
                    </a:solidFill>
                    <a:latin typeface="+mn-lt"/>
                    <a:ea typeface="宋体" panose="02010600030101010101" pitchFamily="2" charset="-122"/>
                  </a:rPr>
                  <a:t>TCP</a:t>
                </a:r>
              </a:p>
            </p:txBody>
          </p:sp>
        </p:grpSp>
        <p:sp>
          <p:nvSpPr>
            <p:cNvPr id="8" name="Text Box 17"/>
            <p:cNvSpPr txBox="1">
              <a:spLocks noChangeArrowheads="1"/>
            </p:cNvSpPr>
            <p:nvPr/>
          </p:nvSpPr>
          <p:spPr bwMode="gray">
            <a:xfrm>
              <a:off x="2790000" y="2991872"/>
              <a:ext cx="2514600" cy="1919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285750" indent="-285750" eaLnBrk="1" fontAlgn="base" hangingPunct="1">
                <a:spcBef>
                  <a:spcPts val="1200"/>
                </a:spcBef>
                <a:spcAft>
                  <a:spcPts val="600"/>
                </a:spcAft>
                <a:buClr>
                  <a:srgbClr val="990000"/>
                </a:buClr>
                <a:buFont typeface="Arial" panose="020B0604020202020204" pitchFamily="34" charset="0"/>
                <a:buChar char="•"/>
              </a:pPr>
              <a:r>
                <a:rPr lang="en-US" altLang="zh-CN" sz="1600" dirty="0">
                  <a:latin typeface="+mn-lt"/>
                </a:rPr>
                <a:t>Orientado a conexão</a:t>
              </a:r>
            </a:p>
            <a:p>
              <a:pPr marL="285750" indent="-285750" eaLnBrk="1" fontAlgn="base" hangingPunct="1">
                <a:spcBef>
                  <a:spcPts val="1200"/>
                </a:spcBef>
                <a:spcAft>
                  <a:spcPts val="600"/>
                </a:spcAft>
                <a:buClr>
                  <a:srgbClr val="990000"/>
                </a:buClr>
                <a:buFont typeface="Arial" panose="020B0604020202020204" pitchFamily="34" charset="0"/>
                <a:buChar char="•"/>
              </a:pPr>
              <a:r>
                <a:rPr lang="en-US" altLang="zh-CN" sz="1600" dirty="0">
                  <a:latin typeface="+mn-lt"/>
                </a:rPr>
                <a:t>Confiável</a:t>
              </a:r>
            </a:p>
            <a:p>
              <a:pPr marL="285750" indent="-285750" eaLnBrk="1" fontAlgn="base" hangingPunct="1">
                <a:spcBef>
                  <a:spcPts val="1200"/>
                </a:spcBef>
                <a:spcAft>
                  <a:spcPts val="600"/>
                </a:spcAft>
                <a:buClr>
                  <a:srgbClr val="990000"/>
                </a:buClr>
                <a:buFont typeface="Arial" panose="020B0604020202020204" pitchFamily="34" charset="0"/>
                <a:buChar char="•"/>
              </a:pPr>
              <a:r>
                <a:rPr lang="en-US" altLang="zh-CN" sz="1600" dirty="0">
                  <a:latin typeface="+mn-lt"/>
                </a:rPr>
                <a:t>Aplica-se a aplicativos com alta confiabilidade</a:t>
              </a:r>
            </a:p>
            <a:p>
              <a:pPr marL="285750" indent="-285750" eaLnBrk="1" fontAlgn="base" hangingPunct="1">
                <a:spcBef>
                  <a:spcPts val="1200"/>
                </a:spcBef>
                <a:spcAft>
                  <a:spcPts val="600"/>
                </a:spcAft>
                <a:buClr>
                  <a:srgbClr val="990000"/>
                </a:buClr>
                <a:buFont typeface="Arial" panose="020B0604020202020204" pitchFamily="34" charset="0"/>
                <a:buChar char="•"/>
              </a:pPr>
              <a:r>
                <a:rPr lang="en-US" altLang="zh-CN" sz="1600" dirty="0">
                  <a:latin typeface="+mn-lt"/>
                </a:rPr>
                <a:t>Alto custo</a:t>
              </a:r>
              <a:endParaRPr lang="zh-CN" altLang="en-US" sz="1600" dirty="0">
                <a:solidFill>
                  <a:srgbClr val="000000"/>
                </a:solidFill>
                <a:latin typeface="+mn-lt"/>
                <a:ea typeface="方正兰亭黑简体" panose="02000000000000000000" pitchFamily="2" charset="-122"/>
              </a:endParaRPr>
            </a:p>
          </p:txBody>
        </p:sp>
        <p:grpSp>
          <p:nvGrpSpPr>
            <p:cNvPr id="9" name="Group 18"/>
            <p:cNvGrpSpPr>
              <a:grpSpLocks/>
            </p:cNvGrpSpPr>
            <p:nvPr/>
          </p:nvGrpSpPr>
          <p:grpSpPr bwMode="auto">
            <a:xfrm>
              <a:off x="6311075" y="2580709"/>
              <a:ext cx="2538412" cy="3057525"/>
              <a:chOff x="3236" y="1163"/>
              <a:chExt cx="1599" cy="2111"/>
            </a:xfrm>
          </p:grpSpPr>
          <p:sp>
            <p:nvSpPr>
              <p:cNvPr id="19" name="AutoShape 19"/>
              <p:cNvSpPr>
                <a:spLocks noChangeArrowheads="1"/>
              </p:cNvSpPr>
              <p:nvPr/>
            </p:nvSpPr>
            <p:spPr bwMode="gray">
              <a:xfrm>
                <a:off x="3236" y="1163"/>
                <a:ext cx="1599" cy="2111"/>
              </a:xfrm>
              <a:prstGeom prst="roundRect">
                <a:avLst>
                  <a:gd name="adj" fmla="val 17509"/>
                </a:avLst>
              </a:prstGeom>
              <a:solidFill>
                <a:srgbClr val="4D4D73"/>
              </a:solidFill>
              <a:ln w="9525">
                <a:solidFill>
                  <a:srgbClr val="4D4D73"/>
                </a:solidFill>
                <a:round/>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sp>
            <p:nvSpPr>
              <p:cNvPr id="20" name="AutoShape 20"/>
              <p:cNvSpPr>
                <a:spLocks noChangeArrowheads="1"/>
              </p:cNvSpPr>
              <p:nvPr/>
            </p:nvSpPr>
            <p:spPr bwMode="auto">
              <a:xfrm>
                <a:off x="3260" y="1168"/>
                <a:ext cx="1552" cy="2072"/>
              </a:xfrm>
              <a:prstGeom prst="roundRect">
                <a:avLst>
                  <a:gd name="adj" fmla="val 16667"/>
                </a:avLst>
              </a:prstGeom>
              <a:solidFill>
                <a:srgbClr val="CCCCFF"/>
              </a:solidFill>
              <a:ln w="28575" algn="ctr">
                <a:solidFill>
                  <a:srgbClr val="4D4D73"/>
                </a:solidFill>
                <a:round/>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sp>
            <p:nvSpPr>
              <p:cNvPr id="21" name="AutoShape 21"/>
              <p:cNvSpPr>
                <a:spLocks noChangeArrowheads="1"/>
              </p:cNvSpPr>
              <p:nvPr/>
            </p:nvSpPr>
            <p:spPr bwMode="gray">
              <a:xfrm>
                <a:off x="3273" y="2694"/>
                <a:ext cx="1530" cy="524"/>
              </a:xfrm>
              <a:prstGeom prst="roundRect">
                <a:avLst>
                  <a:gd name="adj" fmla="val 50000"/>
                </a:avLst>
              </a:prstGeom>
              <a:gradFill rotWithShape="1">
                <a:gsLst>
                  <a:gs pos="0">
                    <a:srgbClr val="CCCCFF">
                      <a:alpha val="49001"/>
                    </a:srgbClr>
                  </a:gs>
                  <a:gs pos="100000">
                    <a:srgbClr val="FFFFFF"/>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sp>
            <p:nvSpPr>
              <p:cNvPr id="22" name="AutoShape 22"/>
              <p:cNvSpPr>
                <a:spLocks noChangeArrowheads="1"/>
              </p:cNvSpPr>
              <p:nvPr/>
            </p:nvSpPr>
            <p:spPr bwMode="gray">
              <a:xfrm>
                <a:off x="3273" y="1185"/>
                <a:ext cx="1530" cy="523"/>
              </a:xfrm>
              <a:prstGeom prst="roundRect">
                <a:avLst>
                  <a:gd name="adj" fmla="val 50000"/>
                </a:avLst>
              </a:prstGeom>
              <a:gradFill rotWithShape="1">
                <a:gsLst>
                  <a:gs pos="0">
                    <a:srgbClr val="FFFFFF"/>
                  </a:gs>
                  <a:gs pos="100000">
                    <a:srgbClr val="CCCCFF">
                      <a:alpha val="64998"/>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grpSp>
        <p:grpSp>
          <p:nvGrpSpPr>
            <p:cNvPr id="10" name="Group 23"/>
            <p:cNvGrpSpPr>
              <a:grpSpLocks/>
            </p:cNvGrpSpPr>
            <p:nvPr/>
          </p:nvGrpSpPr>
          <p:grpSpPr bwMode="auto">
            <a:xfrm>
              <a:off x="7203250" y="2194946"/>
              <a:ext cx="754062" cy="730250"/>
              <a:chOff x="3786" y="938"/>
              <a:chExt cx="475" cy="460"/>
            </a:xfrm>
          </p:grpSpPr>
          <p:grpSp>
            <p:nvGrpSpPr>
              <p:cNvPr id="12" name="Group 24"/>
              <p:cNvGrpSpPr>
                <a:grpSpLocks/>
              </p:cNvGrpSpPr>
              <p:nvPr/>
            </p:nvGrpSpPr>
            <p:grpSpPr bwMode="auto">
              <a:xfrm>
                <a:off x="3786" y="938"/>
                <a:ext cx="475" cy="460"/>
                <a:chOff x="1289" y="587"/>
                <a:chExt cx="668" cy="647"/>
              </a:xfrm>
            </p:grpSpPr>
            <p:sp>
              <p:nvSpPr>
                <p:cNvPr id="14" name="Oval 25"/>
                <p:cNvSpPr>
                  <a:spLocks noChangeArrowheads="1"/>
                </p:cNvSpPr>
                <p:nvPr/>
              </p:nvSpPr>
              <p:spPr bwMode="gray">
                <a:xfrm>
                  <a:off x="1289" y="719"/>
                  <a:ext cx="668" cy="394"/>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sp>
              <p:nvSpPr>
                <p:cNvPr id="15" name="Oval 26"/>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sp>
              <p:nvSpPr>
                <p:cNvPr id="16" name="Oval 27"/>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sp>
              <p:nvSpPr>
                <p:cNvPr id="17" name="Oval 28"/>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sp>
              <p:nvSpPr>
                <p:cNvPr id="18" name="Oval 29"/>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grpSp>
          <p:sp>
            <p:nvSpPr>
              <p:cNvPr id="13" name="Text Box 30"/>
              <p:cNvSpPr txBox="1">
                <a:spLocks noChangeArrowheads="1"/>
              </p:cNvSpPr>
              <p:nvPr/>
            </p:nvSpPr>
            <p:spPr bwMode="gray">
              <a:xfrm>
                <a:off x="3833" y="1049"/>
                <a:ext cx="37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a:solidFill>
                      <a:srgbClr val="000000"/>
                    </a:solidFill>
                    <a:latin typeface="+mn-lt"/>
                    <a:ea typeface="宋体" panose="02010600030101010101" pitchFamily="2" charset="-122"/>
                  </a:rPr>
                  <a:t>UDP</a:t>
                </a:r>
              </a:p>
            </p:txBody>
          </p:sp>
        </p:grpSp>
        <p:sp>
          <p:nvSpPr>
            <p:cNvPr id="11" name="Text Box 31"/>
            <p:cNvSpPr txBox="1">
              <a:spLocks noChangeArrowheads="1"/>
            </p:cNvSpPr>
            <p:nvPr/>
          </p:nvSpPr>
          <p:spPr bwMode="gray">
            <a:xfrm>
              <a:off x="6325451" y="2987747"/>
              <a:ext cx="2668082" cy="215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285750" indent="-285750" eaLnBrk="1" fontAlgn="base" hangingPunct="1">
                <a:spcBef>
                  <a:spcPts val="1200"/>
                </a:spcBef>
                <a:spcAft>
                  <a:spcPts val="600"/>
                </a:spcAft>
                <a:buClr>
                  <a:srgbClr val="990000"/>
                </a:buClr>
                <a:buFont typeface="Arial" panose="020B0604020202020204" pitchFamily="34" charset="0"/>
                <a:buChar char="•"/>
              </a:pPr>
              <a:r>
                <a:rPr lang="en-US" altLang="zh-CN" sz="1600" dirty="0"/>
                <a:t>Sem conexão</a:t>
              </a:r>
            </a:p>
            <a:p>
              <a:pPr marL="285750" indent="-285750" eaLnBrk="1" fontAlgn="base" hangingPunct="1">
                <a:spcBef>
                  <a:spcPts val="1200"/>
                </a:spcBef>
                <a:spcAft>
                  <a:spcPts val="600"/>
                </a:spcAft>
                <a:buClr>
                  <a:srgbClr val="990000"/>
                </a:buClr>
                <a:buFont typeface="Arial" panose="020B0604020202020204" pitchFamily="34" charset="0"/>
                <a:buChar char="•"/>
              </a:pPr>
              <a:r>
                <a:rPr lang="en-US" altLang="zh-CN" sz="1600" dirty="0">
                  <a:latin typeface="+mn-lt"/>
                </a:rPr>
                <a:t>Não confiável</a:t>
              </a:r>
            </a:p>
            <a:p>
              <a:pPr marL="285750" indent="-285750" eaLnBrk="1" fontAlgn="base" hangingPunct="1">
                <a:spcBef>
                  <a:spcPts val="1200"/>
                </a:spcBef>
                <a:spcAft>
                  <a:spcPts val="600"/>
                </a:spcAft>
                <a:buClr>
                  <a:srgbClr val="990000"/>
                </a:buClr>
                <a:buFont typeface="Arial" panose="020B0604020202020204" pitchFamily="34" charset="0"/>
                <a:buChar char="•"/>
              </a:pPr>
              <a:r>
                <a:rPr lang="en-US" altLang="zh-CN" sz="1600" dirty="0">
                  <a:latin typeface="+mn-lt"/>
                </a:rPr>
                <a:t>Aplica-se a aplicativos com alta eficiência</a:t>
              </a:r>
            </a:p>
            <a:p>
              <a:pPr marL="285750" indent="-285750" eaLnBrk="1" fontAlgn="base" hangingPunct="1">
                <a:spcBef>
                  <a:spcPts val="1200"/>
                </a:spcBef>
                <a:spcAft>
                  <a:spcPts val="600"/>
                </a:spcAft>
                <a:buClr>
                  <a:srgbClr val="990000"/>
                </a:buClr>
                <a:buFont typeface="Arial" panose="020B0604020202020204" pitchFamily="34" charset="0"/>
                <a:buChar char="•"/>
              </a:pPr>
              <a:r>
                <a:rPr lang="en-US" altLang="zh-CN" sz="1600" dirty="0">
                  <a:latin typeface="+mn-lt"/>
                </a:rPr>
                <a:t>A camada de aplicativo é responsável pela confiabilidade</a:t>
              </a:r>
              <a:endParaRPr lang="zh-CN" altLang="en-US" sz="1600" dirty="0">
                <a:solidFill>
                  <a:srgbClr val="000000"/>
                </a:solidFill>
                <a:latin typeface="+mn-lt"/>
                <a:ea typeface="方正兰亭黑简体" panose="02000000000000000000" pitchFamily="2" charset="-122"/>
              </a:endParaRPr>
            </a:p>
          </p:txBody>
        </p:sp>
      </p:grpSp>
      <p:sp>
        <p:nvSpPr>
          <p:cNvPr id="34" name="圆角矩形 75"/>
          <p:cNvSpPr/>
          <p:nvPr/>
        </p:nvSpPr>
        <p:spPr>
          <a:xfrm>
            <a:off x="7861445" y="2967647"/>
            <a:ext cx="3883460" cy="562925"/>
          </a:xfrm>
          <a:prstGeom prst="roundRect">
            <a:avLst>
              <a:gd name="adj" fmla="val 10604"/>
            </a:avLst>
          </a:prstGeom>
          <a:gradFill>
            <a:gsLst>
              <a:gs pos="0">
                <a:srgbClr val="00B0F0"/>
              </a:gs>
              <a:gs pos="100000">
                <a:srgbClr val="0070C0"/>
              </a:gs>
            </a:gsLst>
            <a:lin ang="5400000" scaled="1"/>
          </a:gradFill>
          <a:ln>
            <a:solidFill>
              <a:srgbClr val="00B0F0"/>
            </a:solidFill>
          </a:ln>
        </p:spPr>
        <p:txBody>
          <a:bodyPr wrap="square" rtlCol="0" anchor="ctr" anchorCtr="0">
            <a:noAutofit/>
          </a:bodyPr>
          <a:lstStyle/>
          <a:p>
            <a:pPr algn="ctr" fontAlgn="auto">
              <a:spcBef>
                <a:spcPts val="0"/>
              </a:spcBef>
              <a:spcAft>
                <a:spcPts val="0"/>
              </a:spcAft>
            </a:pPr>
            <a:r>
              <a:rPr lang="en-US" altLang="zh-CN" sz="1600" b="1" dirty="0">
                <a:solidFill>
                  <a:prstClr val="white"/>
                </a:solidFill>
              </a:rPr>
              <a:t>Principais funções da camada de transporte</a:t>
            </a:r>
            <a:endParaRPr lang="zh-CN" altLang="en-US" sz="1600" b="1" dirty="0">
              <a:solidFill>
                <a:prstClr val="white"/>
              </a:solidFill>
            </a:endParaRPr>
          </a:p>
        </p:txBody>
      </p:sp>
      <p:sp>
        <p:nvSpPr>
          <p:cNvPr id="35" name="圆角矩形 75"/>
          <p:cNvSpPr/>
          <p:nvPr/>
        </p:nvSpPr>
        <p:spPr>
          <a:xfrm>
            <a:off x="7861445" y="3535770"/>
            <a:ext cx="3883460" cy="273570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285750" indent="-285750">
              <a:buFont typeface="Arial" panose="020B0604020202020204" pitchFamily="34" charset="0"/>
              <a:buChar char="•"/>
            </a:pPr>
            <a:r>
              <a:rPr lang="en-US" altLang="zh-CN" sz="1600" dirty="0" err="1">
                <a:solidFill>
                  <a:schemeClr val="tx1"/>
                </a:solidFill>
              </a:rPr>
              <a:t>Segmentar</a:t>
            </a:r>
            <a:r>
              <a:rPr lang="en-US" altLang="zh-CN" sz="1600" dirty="0">
                <a:solidFill>
                  <a:schemeClr val="tx1"/>
                </a:solidFill>
              </a:rPr>
              <a:t> dados e </a:t>
            </a:r>
            <a:r>
              <a:rPr lang="en-US" altLang="zh-CN" sz="1600" dirty="0" err="1">
                <a:solidFill>
                  <a:schemeClr val="tx1"/>
                </a:solidFill>
              </a:rPr>
              <a:t>combinar</a:t>
            </a:r>
            <a:r>
              <a:rPr lang="en-US" altLang="zh-CN" sz="1600" dirty="0">
                <a:solidFill>
                  <a:schemeClr val="tx1"/>
                </a:solidFill>
              </a:rPr>
              <a:t> segmentos de dados</a:t>
            </a:r>
          </a:p>
          <a:p>
            <a:pPr marL="285750" indent="-285750">
              <a:buFont typeface="Arial" panose="020B0604020202020204" pitchFamily="34" charset="0"/>
              <a:buChar char="•"/>
            </a:pPr>
            <a:endParaRPr lang="zh-CN" altLang="en-US" sz="1600" dirty="0">
              <a:solidFill>
                <a:schemeClr val="tx1"/>
              </a:solidFill>
            </a:endParaRPr>
          </a:p>
          <a:p>
            <a:pPr marL="285750" indent="-285750">
              <a:buFont typeface="Arial" panose="020B0604020202020204" pitchFamily="34" charset="0"/>
              <a:buChar char="•"/>
            </a:pPr>
            <a:r>
              <a:rPr lang="pt-BR" altLang="zh-CN" sz="1600" dirty="0">
                <a:solidFill>
                  <a:schemeClr val="tx1"/>
                </a:solidFill>
              </a:rPr>
              <a:t>Estabelecer conexões ponto a ponto</a:t>
            </a:r>
            <a:r>
              <a:rPr lang="en-US" altLang="zh-CN" sz="1600" dirty="0"/>
              <a:t>.</a:t>
            </a:r>
          </a:p>
          <a:p>
            <a:pPr marL="285750" indent="-285750">
              <a:buFont typeface="Arial" panose="020B0604020202020204" pitchFamily="34" charset="0"/>
              <a:buChar char="•"/>
            </a:pPr>
            <a:endParaRPr lang="zh-CN" altLang="en-US" sz="1600" dirty="0">
              <a:solidFill>
                <a:schemeClr val="tx1"/>
              </a:solidFill>
            </a:endParaRPr>
          </a:p>
          <a:p>
            <a:pPr marL="285750" indent="-285750">
              <a:buFont typeface="Arial" panose="020B0604020202020204" pitchFamily="34" charset="0"/>
              <a:buChar char="•"/>
            </a:pPr>
            <a:r>
              <a:rPr lang="en-US" altLang="zh-CN" sz="1600" dirty="0">
                <a:solidFill>
                  <a:schemeClr val="tx1"/>
                </a:solidFill>
              </a:rPr>
              <a:t>Enviar segmentos de dados de um host para outro</a:t>
            </a:r>
          </a:p>
          <a:p>
            <a:pPr marL="285750" indent="-285750">
              <a:buFont typeface="Arial" panose="020B0604020202020204" pitchFamily="34" charset="0"/>
              <a:buChar char="•"/>
            </a:pPr>
            <a:endParaRPr lang="zh-CN" altLang="en-US" sz="1600" dirty="0">
              <a:solidFill>
                <a:schemeClr val="tx1"/>
              </a:solidFill>
            </a:endParaRPr>
          </a:p>
          <a:p>
            <a:pPr marL="285750" indent="-285750">
              <a:buFont typeface="Arial" panose="020B0604020202020204" pitchFamily="34" charset="0"/>
              <a:buChar char="•"/>
            </a:pPr>
            <a:r>
              <a:rPr lang="en-US" altLang="zh-CN" sz="1600" dirty="0">
                <a:solidFill>
                  <a:schemeClr val="tx1"/>
                </a:solidFill>
              </a:rPr>
              <a:t>Garantir a </a:t>
            </a:r>
            <a:r>
              <a:rPr lang="en-US" altLang="zh-CN" sz="1600" dirty="0" err="1">
                <a:solidFill>
                  <a:schemeClr val="tx1"/>
                </a:solidFill>
              </a:rPr>
              <a:t>exatidão</a:t>
            </a:r>
            <a:r>
              <a:rPr lang="en-US" altLang="zh-CN" sz="1600" dirty="0">
                <a:solidFill>
                  <a:schemeClr val="tx1"/>
                </a:solidFill>
              </a:rPr>
              <a:t> da transmissão de dados (opcional). </a:t>
            </a:r>
            <a:endParaRPr lang="zh-CN" altLang="en-US" sz="1600" dirty="0">
              <a:solidFill>
                <a:schemeClr val="tx1"/>
              </a:solidFill>
            </a:endParaRPr>
          </a:p>
          <a:p>
            <a:pPr marL="285750" indent="-285750">
              <a:buFont typeface="Arial" panose="020B0604020202020204" pitchFamily="34" charset="0"/>
              <a:buChar char="•"/>
            </a:pPr>
            <a:endParaRPr lang="zh-CN" altLang="en-US" sz="1600" dirty="0">
              <a:solidFill>
                <a:schemeClr val="tx1"/>
              </a:solidFill>
            </a:endParaRPr>
          </a:p>
        </p:txBody>
      </p:sp>
      <p:sp>
        <p:nvSpPr>
          <p:cNvPr id="44" name="燕尾形 43"/>
          <p:cNvSpPr/>
          <p:nvPr/>
        </p:nvSpPr>
        <p:spPr bwMode="auto">
          <a:xfrm>
            <a:off x="9727407" y="154491"/>
            <a:ext cx="1022400" cy="208325"/>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b="1" kern="0" dirty="0">
                <a:solidFill>
                  <a:srgbClr val="FFFFFF"/>
                </a:solidFill>
                <a:latin typeface="+mj-lt"/>
              </a:rPr>
              <a:t>Transporte</a:t>
            </a:r>
            <a:endParaRPr lang="zh-CN" altLang="en-US" sz="1200" b="1" kern="0" dirty="0">
              <a:solidFill>
                <a:srgbClr val="FFFFFF"/>
              </a:solidFill>
              <a:latin typeface="+mj-lt"/>
            </a:endParaRPr>
          </a:p>
        </p:txBody>
      </p:sp>
      <p:sp>
        <p:nvSpPr>
          <p:cNvPr id="45" name="燕尾形 44"/>
          <p:cNvSpPr/>
          <p:nvPr/>
        </p:nvSpPr>
        <p:spPr bwMode="auto">
          <a:xfrm>
            <a:off x="8855212" y="152223"/>
            <a:ext cx="950064" cy="212096"/>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Rede</a:t>
            </a:r>
            <a:endParaRPr lang="zh-CN" altLang="en-US" sz="1200" kern="0" dirty="0">
              <a:latin typeface="+mj-lt"/>
            </a:endParaRPr>
          </a:p>
        </p:txBody>
      </p:sp>
      <p:sp>
        <p:nvSpPr>
          <p:cNvPr id="36" name="燕尾形 70">
            <a:extLst>
              <a:ext uri="{FF2B5EF4-FFF2-40B4-BE49-F238E27FC236}">
                <a16:creationId xmlns:a16="http://schemas.microsoft.com/office/drawing/2014/main" id="{3C8F6DE0-186E-D57D-D736-35BE73138BA7}"/>
              </a:ext>
            </a:extLst>
          </p:cNvPr>
          <p:cNvSpPr/>
          <p:nvPr/>
        </p:nvSpPr>
        <p:spPr bwMode="auto">
          <a:xfrm>
            <a:off x="7910681" y="148641"/>
            <a:ext cx="1023279"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Enlace</a:t>
            </a:r>
            <a:endParaRPr lang="zh-CN" altLang="en-US" sz="1200" kern="0" dirty="0">
              <a:latin typeface="+mj-lt"/>
            </a:endParaRPr>
          </a:p>
        </p:txBody>
      </p:sp>
      <p:sp>
        <p:nvSpPr>
          <p:cNvPr id="37" name="五边形 22">
            <a:extLst>
              <a:ext uri="{FF2B5EF4-FFF2-40B4-BE49-F238E27FC236}">
                <a16:creationId xmlns:a16="http://schemas.microsoft.com/office/drawing/2014/main" id="{B3812B9C-6F19-4238-FE1A-EB77010AC411}"/>
              </a:ext>
            </a:extLst>
          </p:cNvPr>
          <p:cNvSpPr/>
          <p:nvPr/>
        </p:nvSpPr>
        <p:spPr bwMode="auto">
          <a:xfrm>
            <a:off x="7211868" y="152815"/>
            <a:ext cx="7812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Físico</a:t>
            </a:r>
            <a:endParaRPr lang="zh-CN" altLang="en-US" sz="1200" kern="0" dirty="0">
              <a:latin typeface="+mj-lt"/>
            </a:endParaRPr>
          </a:p>
        </p:txBody>
      </p:sp>
      <p:sp>
        <p:nvSpPr>
          <p:cNvPr id="39" name="燕尾形 26">
            <a:extLst>
              <a:ext uri="{FF2B5EF4-FFF2-40B4-BE49-F238E27FC236}">
                <a16:creationId xmlns:a16="http://schemas.microsoft.com/office/drawing/2014/main" id="{5DD867D1-33F3-7AE4-40D8-2DB2163D11E0}"/>
              </a:ext>
            </a:extLst>
          </p:cNvPr>
          <p:cNvSpPr/>
          <p:nvPr/>
        </p:nvSpPr>
        <p:spPr bwMode="auto">
          <a:xfrm>
            <a:off x="10667421" y="149382"/>
            <a:ext cx="1071550" cy="215328"/>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Aplicativo</a:t>
            </a:r>
            <a:endParaRPr lang="zh-CN" altLang="en-US" sz="1200" kern="0" dirty="0">
              <a:latin typeface="+mj-lt"/>
            </a:endParaRPr>
          </a:p>
        </p:txBody>
      </p:sp>
    </p:spTree>
    <p:extLst>
      <p:ext uri="{BB962C8B-B14F-4D97-AF65-F5344CB8AC3E}">
        <p14:creationId xmlns:p14="http://schemas.microsoft.com/office/powerpoint/2010/main" val="2125104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Número da Porta da Camada de Transporte</a:t>
            </a:r>
            <a:endParaRPr lang="zh-CN" altLang="en-US" dirty="0">
              <a:latin typeface="+mn-lt"/>
            </a:endParaRPr>
          </a:p>
        </p:txBody>
      </p:sp>
      <p:sp>
        <p:nvSpPr>
          <p:cNvPr id="4" name="文本占位符 2"/>
          <p:cNvSpPr>
            <a:spLocks noGrp="1"/>
          </p:cNvSpPr>
          <p:nvPr>
            <p:ph type="body" sz="quarter" idx="10"/>
          </p:nvPr>
        </p:nvSpPr>
        <p:spPr>
          <a:xfrm>
            <a:off x="468317" y="1233488"/>
            <a:ext cx="11276183" cy="4680000"/>
          </a:xfrm>
        </p:spPr>
        <p:txBody>
          <a:bodyPr/>
          <a:lstStyle/>
          <a:p>
            <a:r>
              <a:rPr lang="en-US" altLang="zh-CN" dirty="0">
                <a:latin typeface="+mn-lt"/>
              </a:rPr>
              <a:t>Formato de Segmento de Dados da Camada de Transporte</a:t>
            </a:r>
            <a:endParaRPr lang="zh-CN" altLang="en-US" dirty="0">
              <a:latin typeface="+mn-lt"/>
            </a:endParaRPr>
          </a:p>
          <a:p>
            <a:pPr lvl="1"/>
            <a:r>
              <a:rPr lang="en-US" altLang="zh-CN" dirty="0">
                <a:latin typeface="+mn-lt"/>
              </a:rPr>
              <a:t>Intervalo de números de porta</a:t>
            </a:r>
            <a:r>
              <a:rPr lang="zh-CN" altLang="en-US" dirty="0">
                <a:latin typeface="+mn-lt"/>
              </a:rPr>
              <a:t>: </a:t>
            </a:r>
            <a:r>
              <a:rPr lang="en-US" altLang="zh-CN" dirty="0">
                <a:latin typeface="+mn-lt"/>
              </a:rPr>
              <a:t>0—65535</a:t>
            </a:r>
          </a:p>
          <a:p>
            <a:pPr lvl="2"/>
            <a:r>
              <a:rPr lang="en-US" altLang="zh-CN" dirty="0">
                <a:latin typeface="+mn-lt"/>
              </a:rPr>
              <a:t>0 - 254		        Público</a:t>
            </a:r>
            <a:endParaRPr lang="zh-CN" altLang="en-US" dirty="0">
              <a:latin typeface="+mn-lt"/>
            </a:endParaRPr>
          </a:p>
          <a:p>
            <a:pPr lvl="2"/>
            <a:r>
              <a:rPr lang="en-US" altLang="zh-CN" dirty="0">
                <a:latin typeface="+mn-lt"/>
              </a:rPr>
              <a:t>255 - 1023	        </a:t>
            </a:r>
            <a:r>
              <a:rPr lang="en-US" altLang="zh-CN" dirty="0" err="1">
                <a:latin typeface="+mn-lt"/>
              </a:rPr>
              <a:t>Alocado</a:t>
            </a:r>
            <a:r>
              <a:rPr lang="en-US" altLang="zh-CN" dirty="0">
                <a:latin typeface="+mn-lt"/>
              </a:rPr>
              <a:t> para </a:t>
            </a:r>
            <a:r>
              <a:rPr lang="en-US" altLang="zh-CN" dirty="0" err="1">
                <a:latin typeface="+mn-lt"/>
              </a:rPr>
              <a:t>empresas</a:t>
            </a:r>
            <a:endParaRPr lang="en-US" altLang="zh-CN" dirty="0">
              <a:latin typeface="+mn-lt"/>
            </a:endParaRPr>
          </a:p>
          <a:p>
            <a:pPr lvl="2"/>
            <a:r>
              <a:rPr lang="en-US" altLang="zh-CN" dirty="0">
                <a:latin typeface="+mn-lt"/>
              </a:rPr>
              <a:t>1024 - </a:t>
            </a:r>
            <a:r>
              <a:rPr lang="en-US" altLang="zh-CN" dirty="0" err="1">
                <a:latin typeface="+mn-lt"/>
              </a:rPr>
              <a:t>acima</a:t>
            </a:r>
            <a:r>
              <a:rPr lang="en-US" altLang="zh-CN" dirty="0">
                <a:latin typeface="+mn-lt"/>
              </a:rPr>
              <a:t>	        </a:t>
            </a:r>
            <a:r>
              <a:rPr lang="en-US" altLang="zh-CN" dirty="0" err="1">
                <a:latin typeface="+mn-lt"/>
              </a:rPr>
              <a:t>Número</a:t>
            </a:r>
            <a:r>
              <a:rPr lang="en-US" altLang="zh-CN" dirty="0">
                <a:latin typeface="+mn-lt"/>
              </a:rPr>
              <a:t> de porta </a:t>
            </a:r>
            <a:r>
              <a:rPr lang="en-US" altLang="zh-CN" dirty="0" err="1">
                <a:latin typeface="+mn-lt"/>
              </a:rPr>
              <a:t>aleatório</a:t>
            </a:r>
            <a:endParaRPr lang="zh-CN" altLang="en-US" dirty="0">
              <a:latin typeface="+mn-lt"/>
            </a:endParaRPr>
          </a:p>
          <a:p>
            <a:pPr lvl="2"/>
            <a:r>
              <a:rPr lang="pt-BR" altLang="zh-CN" dirty="0">
                <a:latin typeface="+mn-lt"/>
              </a:rPr>
              <a:t>O número de porta é usado para identificar o </a:t>
            </a:r>
            <a:br>
              <a:rPr lang="pt-BR" altLang="zh-CN" dirty="0">
                <a:latin typeface="+mn-lt"/>
              </a:rPr>
            </a:br>
            <a:r>
              <a:rPr lang="pt-BR" altLang="zh-CN" dirty="0">
                <a:latin typeface="+mn-lt"/>
              </a:rPr>
              <a:t>programa de aplicação ao qual a parte de carga </a:t>
            </a:r>
            <a:br>
              <a:rPr lang="pt-BR" altLang="zh-CN" dirty="0">
                <a:latin typeface="+mn-lt"/>
              </a:rPr>
            </a:br>
            <a:r>
              <a:rPr lang="pt-BR" altLang="zh-CN" dirty="0">
                <a:latin typeface="+mn-lt"/>
              </a:rPr>
              <a:t>útil pertence</a:t>
            </a:r>
            <a:r>
              <a:rPr lang="en-US" altLang="zh-CN" dirty="0">
                <a:latin typeface="+mn-lt"/>
              </a:rPr>
              <a:t>.</a:t>
            </a:r>
          </a:p>
          <a:p>
            <a:endParaRPr lang="zh-CN" altLang="en-US" dirty="0">
              <a:latin typeface="+mn-lt"/>
            </a:endParaRPr>
          </a:p>
        </p:txBody>
      </p:sp>
      <p:graphicFrame>
        <p:nvGraphicFramePr>
          <p:cNvPr id="5" name="Group 31"/>
          <p:cNvGraphicFramePr>
            <a:graphicFrameLocks noGrp="1"/>
          </p:cNvGraphicFramePr>
          <p:nvPr>
            <p:extLst>
              <p:ext uri="{D42A27DB-BD31-4B8C-83A1-F6EECF244321}">
                <p14:modId xmlns:p14="http://schemas.microsoft.com/office/powerpoint/2010/main" val="399041092"/>
              </p:ext>
            </p:extLst>
          </p:nvPr>
        </p:nvGraphicFramePr>
        <p:xfrm>
          <a:off x="1270000" y="5044464"/>
          <a:ext cx="6959600" cy="941388"/>
        </p:xfrm>
        <a:graphic>
          <a:graphicData uri="http://schemas.openxmlformats.org/drawingml/2006/table">
            <a:tbl>
              <a:tblPr/>
              <a:tblGrid>
                <a:gridCol w="1749647">
                  <a:extLst>
                    <a:ext uri="{9D8B030D-6E8A-4147-A177-3AD203B41FA5}">
                      <a16:colId xmlns:a16="http://schemas.microsoft.com/office/drawing/2014/main" val="20000"/>
                    </a:ext>
                  </a:extLst>
                </a:gridCol>
                <a:gridCol w="2226575">
                  <a:extLst>
                    <a:ext uri="{9D8B030D-6E8A-4147-A177-3AD203B41FA5}">
                      <a16:colId xmlns:a16="http://schemas.microsoft.com/office/drawing/2014/main" val="20001"/>
                    </a:ext>
                  </a:extLst>
                </a:gridCol>
                <a:gridCol w="973825">
                  <a:extLst>
                    <a:ext uri="{9D8B030D-6E8A-4147-A177-3AD203B41FA5}">
                      <a16:colId xmlns:a16="http://schemas.microsoft.com/office/drawing/2014/main" val="20002"/>
                    </a:ext>
                  </a:extLst>
                </a:gridCol>
                <a:gridCol w="2009553">
                  <a:extLst>
                    <a:ext uri="{9D8B030D-6E8A-4147-A177-3AD203B41FA5}">
                      <a16:colId xmlns:a16="http://schemas.microsoft.com/office/drawing/2014/main" val="20003"/>
                    </a:ext>
                  </a:extLst>
                </a:gridCol>
              </a:tblGrid>
              <a:tr h="941388">
                <a:tc>
                  <a:txBody>
                    <a:bodyPr/>
                    <a:lstStyle/>
                    <a:p>
                      <a:pPr marL="0" marR="0" lvl="0" indent="0" algn="ctr" defTabSz="801688" rtl="0" eaLnBrk="1" fontAlgn="base" latinLnBrk="0" hangingPunct="1">
                        <a:lnSpc>
                          <a:spcPct val="15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mn-lt"/>
                          <a:ea typeface="+mn-ea"/>
                        </a:rPr>
                        <a:t>Porta de Origem</a:t>
                      </a:r>
                      <a:endParaRPr kumimoji="0" lang="zh-CN" altLang="en-US" sz="1600" b="0" i="0" u="none" strike="noStrike" cap="none" normalizeH="0" baseline="0" dirty="0">
                        <a:ln>
                          <a:noFill/>
                        </a:ln>
                        <a:solidFill>
                          <a:schemeClr val="tx1"/>
                        </a:solidFill>
                        <a:effectLst/>
                        <a:latin typeface="+mn-lt"/>
                        <a:ea typeface="+mn-ea"/>
                      </a:endParaRPr>
                    </a:p>
                    <a:p>
                      <a:pPr marL="0" marR="0" lvl="0" indent="0" algn="ctr" defTabSz="801688" rtl="0" eaLnBrk="1" fontAlgn="base" latinLnBrk="0" hangingPunct="1">
                        <a:lnSpc>
                          <a:spcPct val="150000"/>
                        </a:lnSpc>
                        <a:spcBef>
                          <a:spcPct val="30000"/>
                        </a:spcBef>
                        <a:spcAft>
                          <a:spcPct val="0"/>
                        </a:spcAft>
                        <a:buClr>
                          <a:srgbClr val="808080"/>
                        </a:buClr>
                        <a:buSzPct val="60000"/>
                        <a:buFont typeface="Wingdings" pitchFamily="2" charset="2"/>
                        <a:buNone/>
                        <a:tabLst/>
                      </a:pPr>
                      <a:r>
                        <a:rPr kumimoji="0" lang="zh-CN" altLang="en-US" sz="1600" b="0" i="0" u="none" strike="noStrike" cap="none" normalizeH="0" baseline="0" dirty="0">
                          <a:ln>
                            <a:noFill/>
                          </a:ln>
                          <a:solidFill>
                            <a:schemeClr val="tx1"/>
                          </a:solidFill>
                          <a:effectLst/>
                          <a:latin typeface="+mn-lt"/>
                          <a:ea typeface="+mn-ea"/>
                        </a:rPr>
                        <a:t>(</a:t>
                      </a:r>
                      <a:r>
                        <a:rPr kumimoji="0" lang="en-US" altLang="zh-CN" sz="1600" b="0" i="0" u="none" strike="noStrike" cap="none" normalizeH="0" baseline="0" dirty="0">
                          <a:ln>
                            <a:noFill/>
                          </a:ln>
                          <a:solidFill>
                            <a:schemeClr val="tx1"/>
                          </a:solidFill>
                          <a:effectLst/>
                          <a:latin typeface="+mn-lt"/>
                          <a:ea typeface="+mn-ea"/>
                        </a:rPr>
                        <a:t>2 bytes</a:t>
                      </a:r>
                      <a:r>
                        <a:rPr kumimoji="0" lang="zh-CN" altLang="en-US" sz="1600" b="0" i="0" u="none" strike="noStrike" cap="none" normalizeH="0" baseline="0" dirty="0">
                          <a:ln>
                            <a:noFill/>
                          </a:ln>
                          <a:solidFill>
                            <a:schemeClr val="tx1"/>
                          </a:solidFill>
                          <a:effectLst/>
                          <a:latin typeface="+mn-lt"/>
                          <a:ea typeface="+mn-ea"/>
                        </a:rPr>
                        <a:t>)</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01688" rtl="0" eaLnBrk="1" fontAlgn="base" latinLnBrk="0" hangingPunct="1">
                        <a:lnSpc>
                          <a:spcPct val="15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mn-lt"/>
                          <a:ea typeface="+mn-ea"/>
                        </a:rPr>
                        <a:t>Porta de Destino</a:t>
                      </a:r>
                      <a:endParaRPr kumimoji="0" lang="zh-CN" altLang="en-US" sz="1600" b="0" i="0" u="none" strike="noStrike" cap="none" normalizeH="0" baseline="0" dirty="0">
                        <a:ln>
                          <a:noFill/>
                        </a:ln>
                        <a:solidFill>
                          <a:schemeClr val="tx1"/>
                        </a:solidFill>
                        <a:effectLst/>
                        <a:latin typeface="+mn-lt"/>
                        <a:ea typeface="+mn-ea"/>
                      </a:endParaRPr>
                    </a:p>
                    <a:p>
                      <a:pPr marL="0" marR="0" lvl="0" indent="0" algn="ctr" defTabSz="801688" rtl="0" eaLnBrk="1" fontAlgn="base" latinLnBrk="0" hangingPunct="1">
                        <a:lnSpc>
                          <a:spcPct val="150000"/>
                        </a:lnSpc>
                        <a:spcBef>
                          <a:spcPct val="30000"/>
                        </a:spcBef>
                        <a:spcAft>
                          <a:spcPct val="0"/>
                        </a:spcAft>
                        <a:buClr>
                          <a:srgbClr val="808080"/>
                        </a:buClr>
                        <a:buSzPct val="60000"/>
                        <a:buFont typeface="Wingdings" pitchFamily="2" charset="2"/>
                        <a:buNone/>
                        <a:tabLst/>
                      </a:pPr>
                      <a:r>
                        <a:rPr kumimoji="0" lang="zh-CN" altLang="en-US" sz="1600" b="0" i="0" u="none" strike="noStrike" cap="none" normalizeH="0" baseline="0" dirty="0">
                          <a:ln>
                            <a:noFill/>
                          </a:ln>
                          <a:solidFill>
                            <a:schemeClr val="tx1"/>
                          </a:solidFill>
                          <a:effectLst/>
                          <a:latin typeface="+mn-lt"/>
                          <a:ea typeface="+mn-ea"/>
                        </a:rPr>
                        <a:t>(</a:t>
                      </a:r>
                      <a:r>
                        <a:rPr kumimoji="0" lang="en-US" altLang="zh-CN" sz="1600" b="0" i="0" u="none" strike="noStrike" cap="none" normalizeH="0" baseline="0" dirty="0">
                          <a:ln>
                            <a:noFill/>
                          </a:ln>
                          <a:solidFill>
                            <a:schemeClr val="tx1"/>
                          </a:solidFill>
                          <a:effectLst/>
                          <a:latin typeface="+mn-lt"/>
                          <a:ea typeface="+mn-ea"/>
                        </a:rPr>
                        <a:t>2 bytes</a:t>
                      </a:r>
                      <a:r>
                        <a:rPr kumimoji="0" lang="zh-CN" altLang="en-US" sz="1600" b="0" i="0" u="none" strike="noStrike" cap="none" normalizeH="0" baseline="0" dirty="0">
                          <a:ln>
                            <a:noFill/>
                          </a:ln>
                          <a:solidFill>
                            <a:schemeClr val="tx1"/>
                          </a:solidFill>
                          <a:effectLst/>
                          <a:latin typeface="+mn-lt"/>
                          <a:ea typeface="+mn-ea"/>
                        </a:rPr>
                        <a:t>)</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800" b="0" i="0" u="none" strike="noStrike" cap="none" normalizeH="0" baseline="0" dirty="0">
                          <a:ln>
                            <a:noFill/>
                          </a:ln>
                          <a:solidFill>
                            <a:schemeClr val="tx1"/>
                          </a:solidFill>
                          <a:effectLst/>
                          <a:latin typeface="+mn-lt"/>
                          <a:ea typeface="+mn-ea"/>
                        </a:rPr>
                        <a:t>...</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lang="en-US" altLang="zh-CN" sz="1600" kern="1200" dirty="0">
                          <a:solidFill>
                            <a:schemeClr val="tx1"/>
                          </a:solidFill>
                          <a:effectLst/>
                          <a:latin typeface="+mn-lt"/>
                          <a:ea typeface="+mn-ea"/>
                          <a:cs typeface="+mn-cs"/>
                        </a:rPr>
                        <a:t>Dados da camada de </a:t>
                      </a:r>
                      <a:r>
                        <a:rPr lang="en-US" altLang="zh-CN" sz="1600" kern="1200" dirty="0" err="1">
                          <a:solidFill>
                            <a:schemeClr val="tx1"/>
                          </a:solidFill>
                          <a:effectLst/>
                          <a:latin typeface="+mn-lt"/>
                          <a:ea typeface="+mn-ea"/>
                          <a:cs typeface="+mn-cs"/>
                        </a:rPr>
                        <a:t>aplicação</a:t>
                      </a:r>
                      <a:endParaRPr kumimoji="0" lang="zh-CN" altLang="en-US" sz="1600" b="0" i="0" u="none" strike="noStrike" cap="none" normalizeH="0" baseline="0" dirty="0">
                        <a:ln>
                          <a:noFill/>
                        </a:ln>
                        <a:solidFill>
                          <a:schemeClr val="tx1"/>
                        </a:solidFill>
                        <a:effectLst/>
                        <a:latin typeface="+mn-lt"/>
                        <a:ea typeface="+mn-ea"/>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 name="圆角矩形 75"/>
          <p:cNvSpPr/>
          <p:nvPr/>
        </p:nvSpPr>
        <p:spPr>
          <a:xfrm>
            <a:off x="7069805" y="1820970"/>
            <a:ext cx="4162640" cy="469901"/>
          </a:xfrm>
          <a:prstGeom prst="roundRect">
            <a:avLst>
              <a:gd name="adj" fmla="val 10604"/>
            </a:avLst>
          </a:prstGeom>
          <a:gradFill>
            <a:gsLst>
              <a:gs pos="0">
                <a:srgbClr val="00B0F0"/>
              </a:gs>
              <a:gs pos="100000">
                <a:srgbClr val="0070C0"/>
              </a:gs>
            </a:gsLst>
            <a:lin ang="5400000" scaled="1"/>
          </a:gradFill>
          <a:ln>
            <a:solidFill>
              <a:srgbClr val="00B0F0"/>
            </a:solidFill>
          </a:ln>
        </p:spPr>
        <p:txBody>
          <a:bodyPr wrap="square" rtlCol="0" anchor="ctr" anchorCtr="0">
            <a:noAutofit/>
          </a:bodyPr>
          <a:lstStyle/>
          <a:p>
            <a:pPr algn="ctr" fontAlgn="auto">
              <a:spcBef>
                <a:spcPts val="0"/>
              </a:spcBef>
              <a:spcAft>
                <a:spcPts val="0"/>
              </a:spcAft>
            </a:pPr>
            <a:r>
              <a:rPr lang="en-US" altLang="zh-CN" b="1" dirty="0">
                <a:solidFill>
                  <a:prstClr val="white"/>
                </a:solidFill>
              </a:rPr>
              <a:t>Números de porta comuns</a:t>
            </a:r>
            <a:endParaRPr lang="zh-CN" altLang="en-US" sz="1800" b="1" dirty="0">
              <a:solidFill>
                <a:prstClr val="white"/>
              </a:solidFill>
            </a:endParaRPr>
          </a:p>
        </p:txBody>
      </p:sp>
      <p:sp>
        <p:nvSpPr>
          <p:cNvPr id="7" name="圆角矩形 75"/>
          <p:cNvSpPr/>
          <p:nvPr/>
        </p:nvSpPr>
        <p:spPr>
          <a:xfrm>
            <a:off x="7069805" y="2290871"/>
            <a:ext cx="4162640" cy="2497259"/>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r>
              <a:rPr lang="en-US" altLang="zh-CN" sz="1600" dirty="0">
                <a:solidFill>
                  <a:schemeClr val="tx1"/>
                </a:solidFill>
              </a:rPr>
              <a:t>20       File Transfer Protocol [Dados]</a:t>
            </a:r>
          </a:p>
          <a:p>
            <a:r>
              <a:rPr lang="en-US" altLang="zh-CN" sz="1600" dirty="0">
                <a:solidFill>
                  <a:schemeClr val="tx1"/>
                </a:solidFill>
              </a:rPr>
              <a:t>21       File Transfer Protocol [</a:t>
            </a:r>
            <a:r>
              <a:rPr lang="en-US" altLang="zh-CN" sz="1600" dirty="0" err="1">
                <a:solidFill>
                  <a:schemeClr val="tx1"/>
                </a:solidFill>
              </a:rPr>
              <a:t>Controle</a:t>
            </a:r>
            <a:r>
              <a:rPr lang="en-US" altLang="zh-CN" sz="1600" dirty="0">
                <a:solidFill>
                  <a:schemeClr val="tx1"/>
                </a:solidFill>
              </a:rPr>
              <a:t>]</a:t>
            </a:r>
          </a:p>
          <a:p>
            <a:r>
              <a:rPr lang="en-US" altLang="zh-CN" sz="1600" dirty="0">
                <a:solidFill>
                  <a:schemeClr val="tx1"/>
                </a:solidFill>
              </a:rPr>
              <a:t>23       Telnet</a:t>
            </a:r>
          </a:p>
          <a:p>
            <a:r>
              <a:rPr lang="en-US" altLang="zh-CN" sz="1600" dirty="0">
                <a:solidFill>
                  <a:schemeClr val="tx1"/>
                </a:solidFill>
              </a:rPr>
              <a:t>25       Simple Mail Transfer Protocol</a:t>
            </a:r>
          </a:p>
          <a:p>
            <a:r>
              <a:rPr lang="en-US" altLang="zh-CN" sz="1600" dirty="0">
                <a:solidFill>
                  <a:schemeClr val="tx1"/>
                </a:solidFill>
              </a:rPr>
              <a:t>53       Domain Name Server</a:t>
            </a:r>
          </a:p>
          <a:p>
            <a:r>
              <a:rPr lang="en-US" altLang="zh-CN" sz="1600" dirty="0">
                <a:solidFill>
                  <a:schemeClr val="tx1"/>
                </a:solidFill>
              </a:rPr>
              <a:t>80       World Wide Web HTTP</a:t>
            </a:r>
          </a:p>
          <a:p>
            <a:r>
              <a:rPr lang="en-US" altLang="zh-CN" sz="1600" dirty="0">
                <a:solidFill>
                  <a:schemeClr val="tx1"/>
                </a:solidFill>
              </a:rPr>
              <a:t>119     Network News Transfer Protocol</a:t>
            </a:r>
          </a:p>
          <a:p>
            <a:r>
              <a:rPr lang="en-US" altLang="zh-CN" sz="1600" dirty="0">
                <a:solidFill>
                  <a:schemeClr val="tx1"/>
                </a:solidFill>
              </a:rPr>
              <a:t>161     SNMP</a:t>
            </a:r>
          </a:p>
          <a:p>
            <a:r>
              <a:rPr lang="en-US" altLang="zh-CN" sz="1600" dirty="0">
                <a:solidFill>
                  <a:schemeClr val="tx1"/>
                </a:solidFill>
              </a:rPr>
              <a:t>162     SNMP TRAP</a:t>
            </a:r>
          </a:p>
        </p:txBody>
      </p:sp>
      <p:sp>
        <p:nvSpPr>
          <p:cNvPr id="2" name="燕尾形 43">
            <a:extLst>
              <a:ext uri="{FF2B5EF4-FFF2-40B4-BE49-F238E27FC236}">
                <a16:creationId xmlns:a16="http://schemas.microsoft.com/office/drawing/2014/main" id="{4438238A-FB5B-DB4B-A300-E9FF8F9654BB}"/>
              </a:ext>
            </a:extLst>
          </p:cNvPr>
          <p:cNvSpPr/>
          <p:nvPr/>
        </p:nvSpPr>
        <p:spPr bwMode="auto">
          <a:xfrm>
            <a:off x="9731956" y="154491"/>
            <a:ext cx="1022400" cy="208325"/>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b="1" kern="0" dirty="0">
                <a:solidFill>
                  <a:srgbClr val="FFFFFF"/>
                </a:solidFill>
                <a:latin typeface="+mj-lt"/>
              </a:rPr>
              <a:t>Transporte</a:t>
            </a:r>
            <a:endParaRPr lang="zh-CN" altLang="en-US" sz="1200" b="1" kern="0" dirty="0">
              <a:solidFill>
                <a:srgbClr val="FFFFFF"/>
              </a:solidFill>
              <a:latin typeface="+mj-lt"/>
            </a:endParaRPr>
          </a:p>
        </p:txBody>
      </p:sp>
      <p:sp>
        <p:nvSpPr>
          <p:cNvPr id="8" name="燕尾形 44">
            <a:extLst>
              <a:ext uri="{FF2B5EF4-FFF2-40B4-BE49-F238E27FC236}">
                <a16:creationId xmlns:a16="http://schemas.microsoft.com/office/drawing/2014/main" id="{50172710-47B4-3814-9081-5169984B8E61}"/>
              </a:ext>
            </a:extLst>
          </p:cNvPr>
          <p:cNvSpPr/>
          <p:nvPr/>
        </p:nvSpPr>
        <p:spPr bwMode="auto">
          <a:xfrm>
            <a:off x="8855212" y="152223"/>
            <a:ext cx="950064" cy="212096"/>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Rede</a:t>
            </a:r>
            <a:endParaRPr lang="zh-CN" altLang="en-US" sz="1200" kern="0" dirty="0">
              <a:latin typeface="+mj-lt"/>
            </a:endParaRPr>
          </a:p>
        </p:txBody>
      </p:sp>
      <p:sp>
        <p:nvSpPr>
          <p:cNvPr id="9" name="燕尾形 70">
            <a:extLst>
              <a:ext uri="{FF2B5EF4-FFF2-40B4-BE49-F238E27FC236}">
                <a16:creationId xmlns:a16="http://schemas.microsoft.com/office/drawing/2014/main" id="{3093558C-02F7-1348-103D-FE2FFF9A4B7D}"/>
              </a:ext>
            </a:extLst>
          </p:cNvPr>
          <p:cNvSpPr/>
          <p:nvPr/>
        </p:nvSpPr>
        <p:spPr bwMode="auto">
          <a:xfrm>
            <a:off x="7910681" y="148641"/>
            <a:ext cx="1023279"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Enlace</a:t>
            </a:r>
            <a:endParaRPr lang="zh-CN" altLang="en-US" sz="1200" kern="0" dirty="0">
              <a:latin typeface="+mj-lt"/>
            </a:endParaRPr>
          </a:p>
        </p:txBody>
      </p:sp>
      <p:sp>
        <p:nvSpPr>
          <p:cNvPr id="10" name="五边形 22">
            <a:extLst>
              <a:ext uri="{FF2B5EF4-FFF2-40B4-BE49-F238E27FC236}">
                <a16:creationId xmlns:a16="http://schemas.microsoft.com/office/drawing/2014/main" id="{973188D7-AFA7-8CE3-FE8A-5BCF98E622CE}"/>
              </a:ext>
            </a:extLst>
          </p:cNvPr>
          <p:cNvSpPr/>
          <p:nvPr/>
        </p:nvSpPr>
        <p:spPr bwMode="auto">
          <a:xfrm>
            <a:off x="7211868" y="152815"/>
            <a:ext cx="7812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Físico</a:t>
            </a:r>
            <a:endParaRPr lang="zh-CN" altLang="en-US" sz="1200" kern="0" dirty="0">
              <a:latin typeface="+mj-lt"/>
            </a:endParaRPr>
          </a:p>
        </p:txBody>
      </p:sp>
      <p:sp>
        <p:nvSpPr>
          <p:cNvPr id="11" name="燕尾形 26">
            <a:extLst>
              <a:ext uri="{FF2B5EF4-FFF2-40B4-BE49-F238E27FC236}">
                <a16:creationId xmlns:a16="http://schemas.microsoft.com/office/drawing/2014/main" id="{C1F9A281-9D18-9D98-0B37-BA9E02740CD1}"/>
              </a:ext>
            </a:extLst>
          </p:cNvPr>
          <p:cNvSpPr/>
          <p:nvPr/>
        </p:nvSpPr>
        <p:spPr bwMode="auto">
          <a:xfrm>
            <a:off x="10676519" y="149382"/>
            <a:ext cx="1071550" cy="215328"/>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Aplicativo</a:t>
            </a:r>
            <a:endParaRPr lang="zh-CN" altLang="en-US" sz="1200" kern="0" dirty="0">
              <a:latin typeface="+mj-lt"/>
            </a:endParaRPr>
          </a:p>
        </p:txBody>
      </p:sp>
    </p:spTree>
    <p:extLst>
      <p:ext uri="{BB962C8B-B14F-4D97-AF65-F5344CB8AC3E}">
        <p14:creationId xmlns:p14="http://schemas.microsoft.com/office/powerpoint/2010/main" val="1858635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mn-lt"/>
              </a:rPr>
              <a:t>Funções da Camada de </a:t>
            </a:r>
            <a:r>
              <a:rPr lang="en-US" altLang="zh-CN" dirty="0" err="1">
                <a:latin typeface="+mn-lt"/>
              </a:rPr>
              <a:t>Aplicação</a:t>
            </a:r>
            <a:endParaRPr lang="zh-CN" altLang="en-US" dirty="0">
              <a:latin typeface="+mn-lt"/>
            </a:endParaRPr>
          </a:p>
        </p:txBody>
      </p:sp>
      <p:grpSp>
        <p:nvGrpSpPr>
          <p:cNvPr id="4" name="组合 3"/>
          <p:cNvGrpSpPr/>
          <p:nvPr/>
        </p:nvGrpSpPr>
        <p:grpSpPr>
          <a:xfrm>
            <a:off x="686106" y="1916986"/>
            <a:ext cx="10885536" cy="3885300"/>
            <a:chOff x="632803" y="1916986"/>
            <a:chExt cx="10885536" cy="3885300"/>
          </a:xfrm>
        </p:grpSpPr>
        <p:sp>
          <p:nvSpPr>
            <p:cNvPr id="5" name="Freeform 10"/>
            <p:cNvSpPr>
              <a:spLocks/>
            </p:cNvSpPr>
            <p:nvPr/>
          </p:nvSpPr>
          <p:spPr bwMode="auto">
            <a:xfrm>
              <a:off x="2454214" y="1916986"/>
              <a:ext cx="1238217" cy="2158073"/>
            </a:xfrm>
            <a:custGeom>
              <a:avLst/>
              <a:gdLst>
                <a:gd name="T0" fmla="*/ 54 w 864"/>
                <a:gd name="T1" fmla="*/ 177 h 1418"/>
                <a:gd name="T2" fmla="*/ 45 w 864"/>
                <a:gd name="T3" fmla="*/ 504 h 1418"/>
                <a:gd name="T4" fmla="*/ 864 w 864"/>
                <a:gd name="T5" fmla="*/ 1418 h 1418"/>
                <a:gd name="T6" fmla="*/ 864 w 864"/>
                <a:gd name="T7" fmla="*/ 0 h 1418"/>
                <a:gd name="T8" fmla="*/ 0 w 864"/>
                <a:gd name="T9" fmla="*/ 197 h 1418"/>
                <a:gd name="T10" fmla="*/ 0 60000 65536"/>
                <a:gd name="T11" fmla="*/ 0 60000 65536"/>
                <a:gd name="T12" fmla="*/ 0 60000 65536"/>
                <a:gd name="T13" fmla="*/ 0 60000 65536"/>
                <a:gd name="T14" fmla="*/ 0 60000 65536"/>
                <a:gd name="T15" fmla="*/ 0 w 864"/>
                <a:gd name="T16" fmla="*/ 0 h 1418"/>
                <a:gd name="T17" fmla="*/ 864 w 864"/>
                <a:gd name="T18" fmla="*/ 1418 h 1418"/>
              </a:gdLst>
              <a:ahLst/>
              <a:cxnLst>
                <a:cxn ang="T10">
                  <a:pos x="T0" y="T1"/>
                </a:cxn>
                <a:cxn ang="T11">
                  <a:pos x="T2" y="T3"/>
                </a:cxn>
                <a:cxn ang="T12">
                  <a:pos x="T4" y="T5"/>
                </a:cxn>
                <a:cxn ang="T13">
                  <a:pos x="T6" y="T7"/>
                </a:cxn>
                <a:cxn ang="T14">
                  <a:pos x="T8" y="T9"/>
                </a:cxn>
              </a:cxnLst>
              <a:rect l="T15" t="T16" r="T17" b="T18"/>
              <a:pathLst>
                <a:path w="864" h="1418">
                  <a:moveTo>
                    <a:pt x="54" y="177"/>
                  </a:moveTo>
                  <a:lnTo>
                    <a:pt x="45" y="504"/>
                  </a:lnTo>
                  <a:lnTo>
                    <a:pt x="864" y="1418"/>
                  </a:lnTo>
                  <a:lnTo>
                    <a:pt x="864" y="0"/>
                  </a:lnTo>
                  <a:lnTo>
                    <a:pt x="0" y="197"/>
                  </a:lnTo>
                </a:path>
              </a:pathLst>
            </a:cu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0" scaled="1"/>
              <a:tileRect/>
            </a:gradFill>
            <a:ln>
              <a:noFill/>
            </a:ln>
          </p:spPr>
          <p:txBody>
            <a:bodyPr/>
            <a:lstStyle/>
            <a:p>
              <a:endParaRPr lang="zh-CN" altLang="en-US">
                <a:ea typeface="+mn-ea"/>
              </a:endParaRPr>
            </a:p>
          </p:txBody>
        </p:sp>
        <p:sp>
          <p:nvSpPr>
            <p:cNvPr id="6" name="Rectangle 5"/>
            <p:cNvSpPr>
              <a:spLocks noChangeArrowheads="1"/>
            </p:cNvSpPr>
            <p:nvPr/>
          </p:nvSpPr>
          <p:spPr bwMode="auto">
            <a:xfrm>
              <a:off x="632803" y="3925366"/>
              <a:ext cx="1929503" cy="498475"/>
            </a:xfrm>
            <a:prstGeom prst="rect">
              <a:avLst/>
            </a:prstGeom>
            <a:solidFill>
              <a:srgbClr val="EAEAEA"/>
            </a:solidFill>
            <a:ln w="9525" algn="ctr">
              <a:solidFill>
                <a:srgbClr val="4D4D4D"/>
              </a:solidFill>
              <a:miter lim="800000"/>
              <a:headEnd/>
              <a:tailEnd/>
            </a:ln>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en-US" altLang="zh-CN" i="0" dirty="0">
                  <a:latin typeface="+mn-lt"/>
                  <a:ea typeface="+mn-ea"/>
                </a:rPr>
                <a:t>Enlace de Dados</a:t>
              </a:r>
              <a:endParaRPr lang="zh-CN" altLang="en-US" i="0" dirty="0">
                <a:latin typeface="+mn-lt"/>
                <a:ea typeface="+mn-ea"/>
              </a:endParaRPr>
            </a:p>
          </p:txBody>
        </p:sp>
        <p:sp>
          <p:nvSpPr>
            <p:cNvPr id="7" name="Rectangle 6"/>
            <p:cNvSpPr>
              <a:spLocks noChangeArrowheads="1"/>
            </p:cNvSpPr>
            <p:nvPr/>
          </p:nvSpPr>
          <p:spPr bwMode="auto">
            <a:xfrm>
              <a:off x="632803" y="3326879"/>
              <a:ext cx="1929503" cy="498475"/>
            </a:xfrm>
            <a:prstGeom prst="rect">
              <a:avLst/>
            </a:prstGeom>
            <a:solidFill>
              <a:srgbClr val="EAEAEA"/>
            </a:solidFill>
            <a:ln w="9525" algn="ctr">
              <a:solidFill>
                <a:srgbClr val="4D4D4D"/>
              </a:solidFill>
              <a:miter lim="800000"/>
              <a:headEnd/>
              <a:tailEnd/>
            </a:ln>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en-US" altLang="zh-CN" i="0" dirty="0">
                  <a:latin typeface="+mn-lt"/>
                  <a:ea typeface="+mn-ea"/>
                </a:rPr>
                <a:t>Rede</a:t>
              </a:r>
              <a:endParaRPr lang="zh-CN" altLang="en-US" i="0" dirty="0">
                <a:latin typeface="+mn-lt"/>
                <a:ea typeface="+mn-ea"/>
              </a:endParaRPr>
            </a:p>
          </p:txBody>
        </p:sp>
        <p:sp>
          <p:nvSpPr>
            <p:cNvPr id="8" name="Rectangle 7"/>
            <p:cNvSpPr>
              <a:spLocks noChangeArrowheads="1"/>
            </p:cNvSpPr>
            <p:nvPr/>
          </p:nvSpPr>
          <p:spPr bwMode="auto">
            <a:xfrm>
              <a:off x="632803" y="2728391"/>
              <a:ext cx="1929503" cy="498475"/>
            </a:xfrm>
            <a:prstGeom prst="rect">
              <a:avLst/>
            </a:prstGeom>
            <a:solidFill>
              <a:srgbClr val="EAEAEA"/>
            </a:solidFill>
            <a:ln w="9525" algn="ctr">
              <a:solidFill>
                <a:srgbClr val="4D4D4D"/>
              </a:solidFill>
              <a:miter lim="800000"/>
              <a:headEnd/>
              <a:tailEnd/>
            </a:ln>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en-US" altLang="zh-CN" i="0" dirty="0">
                  <a:latin typeface="+mn-lt"/>
                  <a:ea typeface="+mn-ea"/>
                </a:rPr>
                <a:t>Transporte</a:t>
              </a:r>
              <a:endParaRPr lang="zh-CN" altLang="en-US" i="0" dirty="0">
                <a:latin typeface="+mn-lt"/>
                <a:ea typeface="+mn-ea"/>
              </a:endParaRPr>
            </a:p>
          </p:txBody>
        </p:sp>
        <p:sp>
          <p:nvSpPr>
            <p:cNvPr id="9" name="Rectangle 8"/>
            <p:cNvSpPr>
              <a:spLocks noChangeArrowheads="1"/>
            </p:cNvSpPr>
            <p:nvPr/>
          </p:nvSpPr>
          <p:spPr bwMode="auto">
            <a:xfrm>
              <a:off x="632803" y="2131491"/>
              <a:ext cx="1929503" cy="498475"/>
            </a:xfrm>
            <a:prstGeom prst="rect">
              <a:avLst/>
            </a:prstGeom>
            <a:solidFill>
              <a:srgbClr val="EAEAEA"/>
            </a:solidFill>
            <a:ln w="9525" algn="ctr">
              <a:solidFill>
                <a:srgbClr val="4D4D4D"/>
              </a:solidFill>
              <a:miter lim="800000"/>
              <a:headEnd/>
              <a:tailEnd/>
            </a:ln>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en-US" altLang="zh-CN" i="0" dirty="0" err="1">
                  <a:latin typeface="+mn-lt"/>
                  <a:ea typeface="+mn-ea"/>
                </a:rPr>
                <a:t>Aplicação</a:t>
              </a:r>
              <a:endParaRPr lang="zh-CN" altLang="en-US" i="0" dirty="0">
                <a:latin typeface="+mn-lt"/>
                <a:ea typeface="+mn-ea"/>
              </a:endParaRPr>
            </a:p>
          </p:txBody>
        </p:sp>
        <p:sp>
          <p:nvSpPr>
            <p:cNvPr id="10" name="Rectangle 9"/>
            <p:cNvSpPr>
              <a:spLocks noChangeArrowheads="1"/>
            </p:cNvSpPr>
            <p:nvPr/>
          </p:nvSpPr>
          <p:spPr bwMode="auto">
            <a:xfrm>
              <a:off x="632803" y="4534966"/>
              <a:ext cx="1929503" cy="498475"/>
            </a:xfrm>
            <a:prstGeom prst="rect">
              <a:avLst/>
            </a:prstGeom>
            <a:solidFill>
              <a:srgbClr val="EAEAEA"/>
            </a:solidFill>
            <a:ln w="9525" algn="ctr">
              <a:solidFill>
                <a:srgbClr val="4D4D4D"/>
              </a:solidFill>
              <a:miter lim="800000"/>
              <a:headEnd/>
              <a:tailEnd/>
            </a:ln>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en-US" altLang="zh-CN" i="0" dirty="0">
                  <a:latin typeface="+mn-lt"/>
                  <a:ea typeface="+mn-ea"/>
                </a:rPr>
                <a:t>Físico</a:t>
              </a:r>
              <a:endParaRPr lang="zh-CN" altLang="en-US" i="0" dirty="0">
                <a:latin typeface="+mn-lt"/>
                <a:ea typeface="+mn-ea"/>
              </a:endParaRPr>
            </a:p>
          </p:txBody>
        </p:sp>
        <p:sp>
          <p:nvSpPr>
            <p:cNvPr id="11" name="Text Box 11"/>
            <p:cNvSpPr txBox="1">
              <a:spLocks noChangeArrowheads="1"/>
            </p:cNvSpPr>
            <p:nvPr/>
          </p:nvSpPr>
          <p:spPr bwMode="auto">
            <a:xfrm>
              <a:off x="3653562" y="1939090"/>
              <a:ext cx="3406317" cy="2135969"/>
            </a:xfrm>
            <a:prstGeom prst="rect">
              <a:avLst/>
            </a:prstGeom>
            <a:solidFill>
              <a:schemeClr val="bg1"/>
            </a:solidFill>
            <a:ln w="9525" algn="ctr">
              <a:solidFill>
                <a:srgbClr val="800000"/>
              </a:solidFill>
              <a:miter lim="800000"/>
              <a:headEnd/>
              <a:tailEnd/>
            </a:ln>
            <a:effectLst>
              <a:outerShdw dist="107763" dir="2700000" algn="ctr" rotWithShape="0">
                <a:schemeClr val="bg2">
                  <a:alpha val="50000"/>
                </a:schemeClr>
              </a:outerShdw>
            </a:effectLst>
          </p:spPr>
          <p:txBody>
            <a:bodyPr wrap="square">
              <a:spAutoFit/>
            </a:bodyPr>
            <a:lstStyle/>
            <a:p>
              <a:pPr>
                <a:lnSpc>
                  <a:spcPct val="90000"/>
                </a:lnSpc>
                <a:spcBef>
                  <a:spcPct val="50000"/>
                </a:spcBef>
                <a:defRPr/>
              </a:pPr>
              <a:r>
                <a:rPr lang="en-US" altLang="zh-CN" sz="1600" dirty="0"/>
                <a:t>Transferência de arquivos: </a:t>
              </a:r>
              <a:r>
                <a:rPr lang="en-US" altLang="zh-CN" sz="1600" i="0" dirty="0"/>
                <a:t>FTP</a:t>
              </a:r>
              <a:r>
                <a:rPr lang="pt-BR" altLang="zh-CN" sz="1600" dirty="0"/>
                <a:t>,</a:t>
              </a:r>
              <a:r>
                <a:rPr lang="zh-CN" altLang="pt-BR" sz="1600" dirty="0"/>
                <a:t> </a:t>
              </a:r>
              <a:r>
                <a:rPr lang="en-US" altLang="zh-CN" sz="1600" i="0" dirty="0"/>
                <a:t>TFTP</a:t>
              </a:r>
            </a:p>
            <a:p>
              <a:pPr>
                <a:lnSpc>
                  <a:spcPct val="90000"/>
                </a:lnSpc>
                <a:spcBef>
                  <a:spcPct val="50000"/>
                </a:spcBef>
                <a:defRPr/>
              </a:pPr>
              <a:r>
                <a:rPr lang="en-US" altLang="zh-CN" sz="1600" dirty="0"/>
                <a:t>Gerenciamento de Nomes de Domínio: </a:t>
              </a:r>
              <a:r>
                <a:rPr lang="en-US" altLang="zh-CN" sz="1600" i="0" dirty="0"/>
                <a:t>DNS</a:t>
              </a:r>
            </a:p>
            <a:p>
              <a:pPr>
                <a:lnSpc>
                  <a:spcPct val="90000"/>
                </a:lnSpc>
                <a:spcBef>
                  <a:spcPct val="50000"/>
                </a:spcBef>
                <a:defRPr/>
              </a:pPr>
              <a:r>
                <a:rPr lang="en-US" altLang="zh-CN" sz="1600" i="0" dirty="0"/>
                <a:t>E-mail: SMTP</a:t>
              </a:r>
            </a:p>
            <a:p>
              <a:pPr>
                <a:lnSpc>
                  <a:spcPct val="90000"/>
                </a:lnSpc>
                <a:spcBef>
                  <a:spcPct val="50000"/>
                </a:spcBef>
                <a:defRPr/>
              </a:pPr>
              <a:r>
                <a:rPr lang="en-US" altLang="zh-CN" sz="1600" dirty="0"/>
                <a:t>Logon remoto: </a:t>
              </a:r>
              <a:r>
                <a:rPr lang="en-US" altLang="zh-CN" sz="1600" i="0" dirty="0"/>
                <a:t>TELNET</a:t>
              </a:r>
            </a:p>
            <a:p>
              <a:pPr>
                <a:lnSpc>
                  <a:spcPct val="90000"/>
                </a:lnSpc>
                <a:spcBef>
                  <a:spcPct val="50000"/>
                </a:spcBef>
                <a:defRPr/>
              </a:pPr>
              <a:r>
                <a:rPr lang="en-US" altLang="zh-CN" sz="1600" dirty="0"/>
                <a:t>Navegação na Web: </a:t>
              </a:r>
              <a:r>
                <a:rPr lang="en-US" altLang="zh-CN" sz="1600" i="0" dirty="0"/>
                <a:t>HTTP</a:t>
              </a:r>
            </a:p>
          </p:txBody>
        </p:sp>
        <p:sp>
          <p:nvSpPr>
            <p:cNvPr id="12" name="Rectangle 3"/>
            <p:cNvSpPr>
              <a:spLocks noChangeArrowheads="1"/>
            </p:cNvSpPr>
            <p:nvPr/>
          </p:nvSpPr>
          <p:spPr bwMode="auto">
            <a:xfrm>
              <a:off x="7331258" y="2083981"/>
              <a:ext cx="4187081" cy="119481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ln w="19050" algn="ctr">
              <a:solidFill>
                <a:srgbClr val="969696"/>
              </a:solidFill>
              <a:miter lim="800000"/>
              <a:headEnd/>
              <a:tailEnd/>
            </a:ln>
          </p:spPr>
          <p:txBody>
            <a:bodyPr tIns="72000" rIns="54000"/>
            <a:lstStyle>
              <a:lvl1pPr marL="190500" indent="-190500" defTabSz="762000" eaLnBrk="0" hangingPunct="0">
                <a:defRPr>
                  <a:solidFill>
                    <a:schemeClr val="tx1"/>
                  </a:solidFill>
                  <a:latin typeface="Arial" panose="020B0604020202020204" pitchFamily="34" charset="0"/>
                  <a:ea typeface="华文细黑" panose="02010600040101010101" pitchFamily="2" charset="-122"/>
                </a:defRPr>
              </a:lvl1pPr>
              <a:lvl2pPr marL="742950" indent="-285750" defTabSz="762000" eaLnBrk="0" hangingPunct="0">
                <a:defRPr>
                  <a:solidFill>
                    <a:schemeClr val="tx1"/>
                  </a:solidFill>
                  <a:latin typeface="Arial" panose="020B0604020202020204" pitchFamily="34" charset="0"/>
                  <a:ea typeface="华文细黑" panose="02010600040101010101" pitchFamily="2" charset="-122"/>
                </a:defRPr>
              </a:lvl2pPr>
              <a:lvl3pPr marL="1143000" indent="-228600" defTabSz="762000" eaLnBrk="0" hangingPunct="0">
                <a:defRPr>
                  <a:solidFill>
                    <a:schemeClr val="tx1"/>
                  </a:solidFill>
                  <a:latin typeface="Arial" panose="020B0604020202020204" pitchFamily="34" charset="0"/>
                  <a:ea typeface="华文细黑" panose="02010600040101010101" pitchFamily="2" charset="-122"/>
                </a:defRPr>
              </a:lvl3pPr>
              <a:lvl4pPr marL="1600200" indent="-228600" defTabSz="762000" eaLnBrk="0" hangingPunct="0">
                <a:defRPr>
                  <a:solidFill>
                    <a:schemeClr val="tx1"/>
                  </a:solidFill>
                  <a:latin typeface="Arial" panose="020B0604020202020204" pitchFamily="34" charset="0"/>
                  <a:ea typeface="华文细黑" panose="02010600040101010101" pitchFamily="2" charset="-122"/>
                </a:defRPr>
              </a:lvl4pPr>
              <a:lvl5pPr marL="2057400" indent="-228600" defTabSz="762000" eaLnBrk="0" hangingPunct="0">
                <a:defRPr>
                  <a:solidFill>
                    <a:schemeClr val="tx1"/>
                  </a:solidFill>
                  <a:latin typeface="Arial" panose="020B0604020202020204" pitchFamily="34" charset="0"/>
                  <a:ea typeface="华文细黑" panose="02010600040101010101" pitchFamily="2" charset="-122"/>
                </a:defRPr>
              </a:lvl5pPr>
              <a:lvl6pPr marL="2514600" indent="-228600" defTabSz="7620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620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620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620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285750" indent="-285750" fontAlgn="base">
                <a:lnSpc>
                  <a:spcPct val="130000"/>
                </a:lnSpc>
                <a:spcBef>
                  <a:spcPct val="40000"/>
                </a:spcBef>
                <a:buClr>
                  <a:srgbClr val="00537C"/>
                </a:buClr>
                <a:buFont typeface="Arial" panose="020B0604020202020204" pitchFamily="34" charset="0"/>
                <a:buChar char="•"/>
              </a:pPr>
              <a:r>
                <a:rPr lang="en-US" altLang="zh-CN" dirty="0">
                  <a:latin typeface="+mn-lt"/>
                </a:rPr>
                <a:t>Fornece interfaces para que os usuários processem aplicativos específicos</a:t>
              </a:r>
              <a:endParaRPr lang="en-US" altLang="zh-CN" dirty="0">
                <a:latin typeface="+mn-lt"/>
                <a:ea typeface="方正兰亭黑简体" panose="02000000000000000000" pitchFamily="2" charset="-122"/>
              </a:endParaRPr>
            </a:p>
          </p:txBody>
        </p:sp>
        <p:sp>
          <p:nvSpPr>
            <p:cNvPr id="13" name="Rectangle 4"/>
            <p:cNvSpPr>
              <a:spLocks noChangeArrowheads="1"/>
            </p:cNvSpPr>
            <p:nvPr/>
          </p:nvSpPr>
          <p:spPr bwMode="auto">
            <a:xfrm>
              <a:off x="7340341" y="3392243"/>
              <a:ext cx="4177672" cy="1144477"/>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ln w="19050" algn="ctr">
              <a:solidFill>
                <a:srgbClr val="969696"/>
              </a:solidFill>
              <a:miter lim="800000"/>
              <a:headEnd/>
              <a:tailEnd/>
            </a:ln>
          </p:spPr>
          <p:txBody>
            <a:bodyPr tIns="72000" rIns="54000"/>
            <a:lstStyle>
              <a:lvl1pPr marL="190500" indent="-190500" defTabSz="762000" eaLnBrk="0" hangingPunct="0">
                <a:defRPr>
                  <a:solidFill>
                    <a:schemeClr val="tx1"/>
                  </a:solidFill>
                  <a:latin typeface="Arial" panose="020B0604020202020204" pitchFamily="34" charset="0"/>
                  <a:ea typeface="华文细黑" panose="02010600040101010101" pitchFamily="2" charset="-122"/>
                </a:defRPr>
              </a:lvl1pPr>
              <a:lvl2pPr marL="742950" indent="-285750" defTabSz="762000" eaLnBrk="0" hangingPunct="0">
                <a:defRPr>
                  <a:solidFill>
                    <a:schemeClr val="tx1"/>
                  </a:solidFill>
                  <a:latin typeface="Arial" panose="020B0604020202020204" pitchFamily="34" charset="0"/>
                  <a:ea typeface="华文细黑" panose="02010600040101010101" pitchFamily="2" charset="-122"/>
                </a:defRPr>
              </a:lvl2pPr>
              <a:lvl3pPr marL="1143000" indent="-228600" defTabSz="762000" eaLnBrk="0" hangingPunct="0">
                <a:defRPr>
                  <a:solidFill>
                    <a:schemeClr val="tx1"/>
                  </a:solidFill>
                  <a:latin typeface="Arial" panose="020B0604020202020204" pitchFamily="34" charset="0"/>
                  <a:ea typeface="华文细黑" panose="02010600040101010101" pitchFamily="2" charset="-122"/>
                </a:defRPr>
              </a:lvl3pPr>
              <a:lvl4pPr marL="1600200" indent="-228600" defTabSz="762000" eaLnBrk="0" hangingPunct="0">
                <a:defRPr>
                  <a:solidFill>
                    <a:schemeClr val="tx1"/>
                  </a:solidFill>
                  <a:latin typeface="Arial" panose="020B0604020202020204" pitchFamily="34" charset="0"/>
                  <a:ea typeface="华文细黑" panose="02010600040101010101" pitchFamily="2" charset="-122"/>
                </a:defRPr>
              </a:lvl4pPr>
              <a:lvl5pPr marL="2057400" indent="-228600" defTabSz="762000" eaLnBrk="0" hangingPunct="0">
                <a:defRPr>
                  <a:solidFill>
                    <a:schemeClr val="tx1"/>
                  </a:solidFill>
                  <a:latin typeface="Arial" panose="020B0604020202020204" pitchFamily="34" charset="0"/>
                  <a:ea typeface="华文细黑" panose="02010600040101010101" pitchFamily="2" charset="-122"/>
                </a:defRPr>
              </a:lvl5pPr>
              <a:lvl6pPr marL="2514600" indent="-228600" defTabSz="7620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620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620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620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285750" indent="-285750" fontAlgn="base">
                <a:lnSpc>
                  <a:spcPct val="130000"/>
                </a:lnSpc>
                <a:spcBef>
                  <a:spcPct val="40000"/>
                </a:spcBef>
                <a:buClr>
                  <a:srgbClr val="00537C"/>
                </a:buClr>
                <a:buFont typeface="Arial" panose="020B0604020202020204" pitchFamily="34" charset="0"/>
                <a:buChar char="•"/>
              </a:pPr>
              <a:r>
                <a:rPr lang="en-US" altLang="zh-CN" dirty="0">
                  <a:latin typeface="+mn-lt"/>
                </a:rPr>
                <a:t>Criptografia, </a:t>
              </a:r>
              <a:r>
                <a:rPr lang="en-US" altLang="zh-CN" dirty="0" err="1">
                  <a:latin typeface="+mn-lt"/>
                </a:rPr>
                <a:t>decriptografia</a:t>
              </a:r>
              <a:r>
                <a:rPr lang="en-US" altLang="zh-CN" dirty="0">
                  <a:latin typeface="+mn-lt"/>
                </a:rPr>
                <a:t>, compactação e descompactação de dados</a:t>
              </a:r>
              <a:endParaRPr lang="zh-CN" altLang="en-US" dirty="0">
                <a:latin typeface="+mn-lt"/>
                <a:ea typeface="方正兰亭黑简体" panose="02000000000000000000" pitchFamily="2" charset="-122"/>
              </a:endParaRPr>
            </a:p>
          </p:txBody>
        </p:sp>
        <p:sp>
          <p:nvSpPr>
            <p:cNvPr id="14" name="Rectangle 5"/>
            <p:cNvSpPr>
              <a:spLocks noChangeArrowheads="1"/>
            </p:cNvSpPr>
            <p:nvPr/>
          </p:nvSpPr>
          <p:spPr bwMode="auto">
            <a:xfrm>
              <a:off x="8103673" y="4677558"/>
              <a:ext cx="2817877" cy="1124728"/>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ln w="19050" algn="ctr">
              <a:solidFill>
                <a:srgbClr val="969696"/>
              </a:solidFill>
              <a:miter lim="800000"/>
              <a:headEnd/>
              <a:tailEnd/>
            </a:ln>
          </p:spPr>
          <p:txBody>
            <a:bodyPr tIns="72000" rIns="54000"/>
            <a:lstStyle>
              <a:lvl1pPr marL="190500" indent="-190500" defTabSz="762000" eaLnBrk="0" hangingPunct="0">
                <a:defRPr>
                  <a:solidFill>
                    <a:schemeClr val="tx1"/>
                  </a:solidFill>
                  <a:latin typeface="Arial" panose="020B0604020202020204" pitchFamily="34" charset="0"/>
                  <a:ea typeface="华文细黑" panose="02010600040101010101" pitchFamily="2" charset="-122"/>
                </a:defRPr>
              </a:lvl1pPr>
              <a:lvl2pPr marL="742950" indent="-285750" defTabSz="762000" eaLnBrk="0" hangingPunct="0">
                <a:defRPr>
                  <a:solidFill>
                    <a:schemeClr val="tx1"/>
                  </a:solidFill>
                  <a:latin typeface="Arial" panose="020B0604020202020204" pitchFamily="34" charset="0"/>
                  <a:ea typeface="华文细黑" panose="02010600040101010101" pitchFamily="2" charset="-122"/>
                </a:defRPr>
              </a:lvl2pPr>
              <a:lvl3pPr marL="1143000" indent="-228600" defTabSz="762000" eaLnBrk="0" hangingPunct="0">
                <a:defRPr>
                  <a:solidFill>
                    <a:schemeClr val="tx1"/>
                  </a:solidFill>
                  <a:latin typeface="Arial" panose="020B0604020202020204" pitchFamily="34" charset="0"/>
                  <a:ea typeface="华文细黑" panose="02010600040101010101" pitchFamily="2" charset="-122"/>
                </a:defRPr>
              </a:lvl3pPr>
              <a:lvl4pPr marL="1600200" indent="-228600" defTabSz="762000" eaLnBrk="0" hangingPunct="0">
                <a:defRPr>
                  <a:solidFill>
                    <a:schemeClr val="tx1"/>
                  </a:solidFill>
                  <a:latin typeface="Arial" panose="020B0604020202020204" pitchFamily="34" charset="0"/>
                  <a:ea typeface="华文细黑" panose="02010600040101010101" pitchFamily="2" charset="-122"/>
                </a:defRPr>
              </a:lvl4pPr>
              <a:lvl5pPr marL="2057400" indent="-228600" defTabSz="762000" eaLnBrk="0" hangingPunct="0">
                <a:defRPr>
                  <a:solidFill>
                    <a:schemeClr val="tx1"/>
                  </a:solidFill>
                  <a:latin typeface="Arial" panose="020B0604020202020204" pitchFamily="34" charset="0"/>
                  <a:ea typeface="华文细黑" panose="02010600040101010101" pitchFamily="2" charset="-122"/>
                </a:defRPr>
              </a:lvl5pPr>
              <a:lvl6pPr marL="2514600" indent="-228600" defTabSz="7620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620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620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620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285750" indent="-285750" fontAlgn="base">
                <a:lnSpc>
                  <a:spcPct val="130000"/>
                </a:lnSpc>
                <a:spcBef>
                  <a:spcPct val="40000"/>
                </a:spcBef>
                <a:buClr>
                  <a:srgbClr val="00537C"/>
                </a:buClr>
                <a:buFont typeface="Arial" panose="020B0604020202020204" pitchFamily="34" charset="0"/>
                <a:buChar char="•"/>
              </a:pPr>
              <a:r>
                <a:rPr lang="en-US" altLang="zh-CN" dirty="0">
                  <a:latin typeface="+mn-lt"/>
                </a:rPr>
                <a:t>Padrão para Definição da Representação de Dados</a:t>
              </a:r>
              <a:endParaRPr lang="zh-CN" altLang="en-US" dirty="0">
                <a:latin typeface="+mn-lt"/>
                <a:ea typeface="方正兰亭黑简体" panose="02000000000000000000" pitchFamily="2" charset="-122"/>
              </a:endParaRPr>
            </a:p>
          </p:txBody>
        </p:sp>
      </p:grpSp>
      <p:sp>
        <p:nvSpPr>
          <p:cNvPr id="32" name="五边形 31"/>
          <p:cNvSpPr/>
          <p:nvPr/>
        </p:nvSpPr>
        <p:spPr bwMode="auto">
          <a:xfrm>
            <a:off x="7211868" y="152815"/>
            <a:ext cx="7812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Físico</a:t>
            </a:r>
            <a:endParaRPr lang="zh-CN" altLang="en-US" sz="1200" kern="0" dirty="0">
              <a:latin typeface="+mj-lt"/>
            </a:endParaRPr>
          </a:p>
        </p:txBody>
      </p:sp>
      <p:sp>
        <p:nvSpPr>
          <p:cNvPr id="34" name="燕尾形 33"/>
          <p:cNvSpPr/>
          <p:nvPr/>
        </p:nvSpPr>
        <p:spPr bwMode="auto">
          <a:xfrm>
            <a:off x="8870352" y="145610"/>
            <a:ext cx="950064" cy="212096"/>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Rede</a:t>
            </a:r>
            <a:endParaRPr lang="zh-CN" altLang="en-US" sz="1200" kern="0" dirty="0">
              <a:latin typeface="+mj-lt"/>
            </a:endParaRPr>
          </a:p>
        </p:txBody>
      </p:sp>
      <p:sp>
        <p:nvSpPr>
          <p:cNvPr id="35" name="燕尾形 34"/>
          <p:cNvSpPr/>
          <p:nvPr/>
        </p:nvSpPr>
        <p:spPr bwMode="auto">
          <a:xfrm>
            <a:off x="7921068" y="149382"/>
            <a:ext cx="1023279"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Enlace</a:t>
            </a:r>
            <a:endParaRPr lang="zh-CN" altLang="en-US" sz="1200" kern="0" dirty="0">
              <a:latin typeface="+mj-lt"/>
            </a:endParaRPr>
          </a:p>
        </p:txBody>
      </p:sp>
      <p:sp>
        <p:nvSpPr>
          <p:cNvPr id="36" name="燕尾形 35"/>
          <p:cNvSpPr/>
          <p:nvPr/>
        </p:nvSpPr>
        <p:spPr bwMode="auto">
          <a:xfrm>
            <a:off x="10698196" y="154235"/>
            <a:ext cx="1071550" cy="202664"/>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b="1" kern="0" dirty="0">
                <a:solidFill>
                  <a:srgbClr val="FFFFFF"/>
                </a:solidFill>
                <a:latin typeface="+mj-lt"/>
              </a:rPr>
              <a:t>Aplicativo</a:t>
            </a:r>
            <a:endParaRPr lang="zh-CN" altLang="en-US" sz="1200" b="1" kern="0" dirty="0">
              <a:solidFill>
                <a:srgbClr val="FFFFFF"/>
              </a:solidFill>
              <a:latin typeface="+mj-lt"/>
            </a:endParaRPr>
          </a:p>
        </p:txBody>
      </p:sp>
      <p:sp>
        <p:nvSpPr>
          <p:cNvPr id="2" name="燕尾形 23">
            <a:extLst>
              <a:ext uri="{FF2B5EF4-FFF2-40B4-BE49-F238E27FC236}">
                <a16:creationId xmlns:a16="http://schemas.microsoft.com/office/drawing/2014/main" id="{3A2AB477-8413-9257-9108-303ECBEC2C28}"/>
              </a:ext>
            </a:extLst>
          </p:cNvPr>
          <p:cNvSpPr/>
          <p:nvPr/>
        </p:nvSpPr>
        <p:spPr bwMode="auto">
          <a:xfrm>
            <a:off x="9750070" y="149382"/>
            <a:ext cx="1023279" cy="208325"/>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mj-lt"/>
              </a:rPr>
              <a:t>Transporte</a:t>
            </a:r>
            <a:endParaRPr lang="zh-CN" altLang="en-US" sz="1000" kern="0" dirty="0">
              <a:latin typeface="+mj-lt"/>
            </a:endParaRPr>
          </a:p>
        </p:txBody>
      </p:sp>
    </p:spTree>
    <p:extLst>
      <p:ext uri="{BB962C8B-B14F-4D97-AF65-F5344CB8AC3E}">
        <p14:creationId xmlns:p14="http://schemas.microsoft.com/office/powerpoint/2010/main" val="3125041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dirty="0">
                <a:solidFill>
                  <a:schemeClr val="bg1">
                    <a:lumMod val="50000"/>
                  </a:schemeClr>
                </a:solidFill>
              </a:rPr>
              <a:t>Visão geral da comunicação de dados</a:t>
            </a:r>
          </a:p>
          <a:p>
            <a:r>
              <a:rPr lang="en-US" altLang="zh-CN" b="1" dirty="0"/>
              <a:t>Pilha de protocolo TCP/IP</a:t>
            </a:r>
          </a:p>
          <a:p>
            <a:pPr lvl="1">
              <a:buClr>
                <a:schemeClr val="bg1">
                  <a:lumMod val="50000"/>
                </a:schemeClr>
              </a:buClr>
              <a:buSzPct val="50000"/>
              <a:buFont typeface="Wingdings" panose="05000000000000000000" pitchFamily="2" charset="2"/>
              <a:buChar char="p"/>
            </a:pPr>
            <a:r>
              <a:rPr lang="en-US" altLang="zh-CN" dirty="0">
                <a:solidFill>
                  <a:srgbClr val="777777"/>
                </a:solidFill>
                <a:ea typeface="+mn-ea"/>
              </a:rPr>
              <a:t>Estrutura do Modelo TCP/IP</a:t>
            </a:r>
          </a:p>
          <a:p>
            <a:pPr lvl="1">
              <a:buSzPct val="60000"/>
              <a:buFont typeface="Wingdings" panose="05000000000000000000" pitchFamily="2" charset="2"/>
              <a:buChar char="n"/>
            </a:pPr>
            <a:r>
              <a:rPr lang="en-US" altLang="zh-CN" b="1" dirty="0"/>
              <a:t>Encapsulamento de Pacote da Pilha de Protocolo TCP/IP </a:t>
            </a:r>
          </a:p>
          <a:p>
            <a:pPr lvl="1">
              <a:buClr>
                <a:schemeClr val="bg1">
                  <a:lumMod val="50000"/>
                </a:schemeClr>
              </a:buClr>
              <a:buSzPct val="50000"/>
              <a:buFont typeface="Wingdings" panose="05000000000000000000" pitchFamily="2" charset="2"/>
              <a:buChar char="p"/>
            </a:pPr>
            <a:r>
              <a:rPr lang="en-US" altLang="zh-CN" dirty="0">
                <a:solidFill>
                  <a:srgbClr val="777777"/>
                </a:solidFill>
                <a:ea typeface="+mn-ea"/>
              </a:rPr>
              <a:t>Endereçamento IP e Roteamento</a:t>
            </a:r>
          </a:p>
          <a:p>
            <a:r>
              <a:rPr lang="en-US" altLang="zh-CN" dirty="0">
                <a:solidFill>
                  <a:schemeClr val="bg1">
                    <a:lumMod val="50000"/>
                  </a:schemeClr>
                </a:solidFill>
              </a:rPr>
              <a:t>Visão geral da Ethernet</a:t>
            </a:r>
            <a:endParaRPr lang="zh-CN" altLang="en-US" dirty="0">
              <a:solidFill>
                <a:schemeClr val="bg1">
                  <a:lumMod val="50000"/>
                </a:schemeClr>
              </a:solidFill>
            </a:endParaRPr>
          </a:p>
        </p:txBody>
      </p:sp>
    </p:spTree>
    <p:extLst>
      <p:ext uri="{BB962C8B-B14F-4D97-AF65-F5344CB8AC3E}">
        <p14:creationId xmlns:p14="http://schemas.microsoft.com/office/powerpoint/2010/main" val="2841504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200" dirty="0"/>
              <a:t>O processo de encapsulamento da pilha de protocolo TCP/IP</a:t>
            </a:r>
            <a:endParaRPr lang="zh-CN" altLang="en-US" sz="3200" dirty="0"/>
          </a:p>
        </p:txBody>
      </p:sp>
      <p:grpSp>
        <p:nvGrpSpPr>
          <p:cNvPr id="36" name="组合 1">
            <a:extLst>
              <a:ext uri="{FF2B5EF4-FFF2-40B4-BE49-F238E27FC236}">
                <a16:creationId xmlns:a16="http://schemas.microsoft.com/office/drawing/2014/main" id="{91F520D9-2D8C-283A-5A7C-F5CA48D35DDA}"/>
              </a:ext>
            </a:extLst>
          </p:cNvPr>
          <p:cNvGrpSpPr/>
          <p:nvPr/>
        </p:nvGrpSpPr>
        <p:grpSpPr>
          <a:xfrm>
            <a:off x="1582539" y="1432715"/>
            <a:ext cx="9026922" cy="4159283"/>
            <a:chOff x="875109" y="1432715"/>
            <a:chExt cx="9026922" cy="4159283"/>
          </a:xfrm>
        </p:grpSpPr>
        <p:grpSp>
          <p:nvGrpSpPr>
            <p:cNvPr id="41" name="组合 3">
              <a:extLst>
                <a:ext uri="{FF2B5EF4-FFF2-40B4-BE49-F238E27FC236}">
                  <a16:creationId xmlns:a16="http://schemas.microsoft.com/office/drawing/2014/main" id="{5FC61F19-4ECC-1C74-F6CA-91834CB293FB}"/>
                </a:ext>
              </a:extLst>
            </p:cNvPr>
            <p:cNvGrpSpPr/>
            <p:nvPr/>
          </p:nvGrpSpPr>
          <p:grpSpPr>
            <a:xfrm>
              <a:off x="875109" y="1432715"/>
              <a:ext cx="9026922" cy="4159283"/>
              <a:chOff x="874315" y="1432715"/>
              <a:chExt cx="9026922" cy="4159283"/>
            </a:xfrm>
          </p:grpSpPr>
          <p:grpSp>
            <p:nvGrpSpPr>
              <p:cNvPr id="61" name="Group 3">
                <a:extLst>
                  <a:ext uri="{FF2B5EF4-FFF2-40B4-BE49-F238E27FC236}">
                    <a16:creationId xmlns:a16="http://schemas.microsoft.com/office/drawing/2014/main" id="{F2FBAC39-0F82-E9DB-9435-E905C3402768}"/>
                  </a:ext>
                </a:extLst>
              </p:cNvPr>
              <p:cNvGrpSpPr>
                <a:grpSpLocks/>
              </p:cNvGrpSpPr>
              <p:nvPr/>
            </p:nvGrpSpPr>
            <p:grpSpPr bwMode="auto">
              <a:xfrm>
                <a:off x="4567237" y="2172494"/>
                <a:ext cx="2386013" cy="438150"/>
                <a:chOff x="2154" y="1476"/>
                <a:chExt cx="1542" cy="276"/>
              </a:xfrm>
            </p:grpSpPr>
            <p:sp>
              <p:nvSpPr>
                <p:cNvPr id="126" name="Rectangle 4">
                  <a:extLst>
                    <a:ext uri="{FF2B5EF4-FFF2-40B4-BE49-F238E27FC236}">
                      <a16:creationId xmlns:a16="http://schemas.microsoft.com/office/drawing/2014/main" id="{55FC13E6-E773-6029-9E32-82EBD4A3C5F9}"/>
                    </a:ext>
                  </a:extLst>
                </p:cNvPr>
                <p:cNvSpPr>
                  <a:spLocks noChangeArrowheads="1"/>
                </p:cNvSpPr>
                <p:nvPr/>
              </p:nvSpPr>
              <p:spPr bwMode="auto">
                <a:xfrm>
                  <a:off x="2854" y="1476"/>
                  <a:ext cx="842" cy="276"/>
                </a:xfrm>
                <a:prstGeom prst="rect">
                  <a:avLst/>
                </a:prstGeom>
                <a:solidFill>
                  <a:srgbClr val="EAEAEA"/>
                </a:solidFill>
                <a:ln w="3175" algn="ctr">
                  <a:solidFill>
                    <a:schemeClr val="tx1"/>
                  </a:solidFill>
                  <a:miter lim="800000"/>
                  <a:headEnd/>
                  <a:tailEnd/>
                </a:ln>
              </p:spPr>
              <p:txBody>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lnSpc>
                      <a:spcPct val="140000"/>
                    </a:lnSpc>
                    <a:spcBef>
                      <a:spcPct val="30000"/>
                    </a:spcBef>
                    <a:buClr>
                      <a:srgbClr val="808080"/>
                    </a:buClr>
                    <a:buSzPct val="60000"/>
                    <a:buFont typeface="Wingdings" panose="05000000000000000000" pitchFamily="2" charset="2"/>
                    <a:buNone/>
                  </a:pPr>
                  <a:r>
                    <a:rPr lang="en-US" altLang="zh-CN" sz="1600" dirty="0">
                      <a:latin typeface="+mn-lt"/>
                    </a:rPr>
                    <a:t>user data</a:t>
                  </a:r>
                  <a:endParaRPr lang="zh-CN" altLang="en-US" sz="1600" dirty="0">
                    <a:latin typeface="+mn-lt"/>
                  </a:endParaRPr>
                </a:p>
              </p:txBody>
            </p:sp>
            <p:sp>
              <p:nvSpPr>
                <p:cNvPr id="127" name="Rectangle 5">
                  <a:extLst>
                    <a:ext uri="{FF2B5EF4-FFF2-40B4-BE49-F238E27FC236}">
                      <a16:creationId xmlns:a16="http://schemas.microsoft.com/office/drawing/2014/main" id="{64F71557-1DA8-0842-0A18-DFB078CFD1E7}"/>
                    </a:ext>
                  </a:extLst>
                </p:cNvPr>
                <p:cNvSpPr>
                  <a:spLocks noChangeArrowheads="1"/>
                </p:cNvSpPr>
                <p:nvPr/>
              </p:nvSpPr>
              <p:spPr bwMode="auto">
                <a:xfrm>
                  <a:off x="2154" y="1476"/>
                  <a:ext cx="700" cy="276"/>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lnSpc>
                      <a:spcPct val="140000"/>
                    </a:lnSpc>
                    <a:spcBef>
                      <a:spcPct val="30000"/>
                    </a:spcBef>
                    <a:buClr>
                      <a:srgbClr val="808080"/>
                    </a:buClr>
                    <a:buSzPct val="60000"/>
                    <a:buFont typeface="Wingdings" panose="05000000000000000000" pitchFamily="2" charset="2"/>
                    <a:buNone/>
                  </a:pPr>
                  <a:r>
                    <a:rPr lang="en-US" altLang="zh-CN" sz="1200" dirty="0">
                      <a:latin typeface="+mn-lt"/>
                      <a:ea typeface="+mn-ea"/>
                    </a:rPr>
                    <a:t>App</a:t>
                  </a:r>
                  <a:r>
                    <a:rPr lang="zh-CN" altLang="en-US" sz="1200" dirty="0">
                      <a:latin typeface="+mn-lt"/>
                      <a:ea typeface="+mn-ea"/>
                    </a:rPr>
                    <a:t> </a:t>
                  </a:r>
                  <a:r>
                    <a:rPr lang="en-US" altLang="zh-CN" sz="1200" dirty="0">
                      <a:latin typeface="+mn-lt"/>
                      <a:ea typeface="+mn-ea"/>
                    </a:rPr>
                    <a:t>Header</a:t>
                  </a:r>
                  <a:endParaRPr lang="zh-CN" altLang="en-US" sz="1200" dirty="0">
                    <a:latin typeface="+mn-lt"/>
                    <a:ea typeface="+mn-ea"/>
                  </a:endParaRPr>
                </a:p>
              </p:txBody>
            </p:sp>
            <p:sp>
              <p:nvSpPr>
                <p:cNvPr id="128" name="Line 6">
                  <a:extLst>
                    <a:ext uri="{FF2B5EF4-FFF2-40B4-BE49-F238E27FC236}">
                      <a16:creationId xmlns:a16="http://schemas.microsoft.com/office/drawing/2014/main" id="{FC01AA28-D2FA-8090-6F2A-9E33B3632CF8}"/>
                    </a:ext>
                  </a:extLst>
                </p:cNvPr>
                <p:cNvSpPr>
                  <a:spLocks noChangeShapeType="1"/>
                </p:cNvSpPr>
                <p:nvPr/>
              </p:nvSpPr>
              <p:spPr bwMode="auto">
                <a:xfrm>
                  <a:off x="2154" y="1476"/>
                  <a:ext cx="1542" cy="0"/>
                </a:xfrm>
                <a:prstGeom prst="line">
                  <a:avLst/>
                </a:prstGeom>
                <a:noFill/>
                <a:ln w="31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p>
              </p:txBody>
            </p:sp>
            <p:sp>
              <p:nvSpPr>
                <p:cNvPr id="129" name="Line 7">
                  <a:extLst>
                    <a:ext uri="{FF2B5EF4-FFF2-40B4-BE49-F238E27FC236}">
                      <a16:creationId xmlns:a16="http://schemas.microsoft.com/office/drawing/2014/main" id="{6BD02603-3748-B1ED-6FE4-5CE39AD629BE}"/>
                    </a:ext>
                  </a:extLst>
                </p:cNvPr>
                <p:cNvSpPr>
                  <a:spLocks noChangeShapeType="1"/>
                </p:cNvSpPr>
                <p:nvPr/>
              </p:nvSpPr>
              <p:spPr bwMode="auto">
                <a:xfrm>
                  <a:off x="2154" y="1752"/>
                  <a:ext cx="1542" cy="0"/>
                </a:xfrm>
                <a:prstGeom prst="line">
                  <a:avLst/>
                </a:prstGeom>
                <a:noFill/>
                <a:ln w="31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 name="Line 10">
                  <a:extLst>
                    <a:ext uri="{FF2B5EF4-FFF2-40B4-BE49-F238E27FC236}">
                      <a16:creationId xmlns:a16="http://schemas.microsoft.com/office/drawing/2014/main" id="{F1217E05-00B7-E6AF-2C71-8E26DD49C4E8}"/>
                    </a:ext>
                  </a:extLst>
                </p:cNvPr>
                <p:cNvSpPr>
                  <a:spLocks noChangeShapeType="1"/>
                </p:cNvSpPr>
                <p:nvPr/>
              </p:nvSpPr>
              <p:spPr bwMode="auto">
                <a:xfrm>
                  <a:off x="3696" y="1476"/>
                  <a:ext cx="0" cy="276"/>
                </a:xfrm>
                <a:prstGeom prst="line">
                  <a:avLst/>
                </a:prstGeom>
                <a:noFill/>
                <a:ln w="31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2" name="Group 11">
                <a:extLst>
                  <a:ext uri="{FF2B5EF4-FFF2-40B4-BE49-F238E27FC236}">
                    <a16:creationId xmlns:a16="http://schemas.microsoft.com/office/drawing/2014/main" id="{FA69FF37-AA73-C216-9AAF-8C7A322B247F}"/>
                  </a:ext>
                </a:extLst>
              </p:cNvPr>
              <p:cNvGrpSpPr>
                <a:grpSpLocks/>
              </p:cNvGrpSpPr>
              <p:nvPr/>
            </p:nvGrpSpPr>
            <p:grpSpPr bwMode="auto">
              <a:xfrm>
                <a:off x="2436524" y="3544094"/>
                <a:ext cx="4516725" cy="433387"/>
                <a:chOff x="778" y="2492"/>
                <a:chExt cx="2919" cy="273"/>
              </a:xfrm>
            </p:grpSpPr>
            <p:sp>
              <p:nvSpPr>
                <p:cNvPr id="123" name="Rectangle 12">
                  <a:extLst>
                    <a:ext uri="{FF2B5EF4-FFF2-40B4-BE49-F238E27FC236}">
                      <a16:creationId xmlns:a16="http://schemas.microsoft.com/office/drawing/2014/main" id="{95C7857D-7E88-732C-9438-ECF8F0C5CA97}"/>
                    </a:ext>
                  </a:extLst>
                </p:cNvPr>
                <p:cNvSpPr>
                  <a:spLocks noChangeArrowheads="1"/>
                </p:cNvSpPr>
                <p:nvPr/>
              </p:nvSpPr>
              <p:spPr bwMode="auto">
                <a:xfrm>
                  <a:off x="2162" y="2492"/>
                  <a:ext cx="1535" cy="273"/>
                </a:xfrm>
                <a:prstGeom prst="rect">
                  <a:avLst/>
                </a:prstGeom>
                <a:solidFill>
                  <a:srgbClr val="EAEAEA"/>
                </a:solidFill>
                <a:ln w="3175" algn="ctr">
                  <a:solidFill>
                    <a:schemeClr val="tx1"/>
                  </a:solidFill>
                  <a:miter lim="800000"/>
                  <a:headEnd/>
                  <a:tailEnd/>
                </a:ln>
              </p:spPr>
              <p:txBody>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lnSpc>
                      <a:spcPct val="140000"/>
                    </a:lnSpc>
                    <a:spcBef>
                      <a:spcPct val="30000"/>
                    </a:spcBef>
                    <a:buClr>
                      <a:srgbClr val="808080"/>
                    </a:buClr>
                    <a:buSzPct val="60000"/>
                    <a:buFont typeface="Wingdings" panose="05000000000000000000" pitchFamily="2" charset="2"/>
                    <a:buNone/>
                  </a:pPr>
                  <a:r>
                    <a:rPr lang="en-US" altLang="zh-CN" sz="1600" dirty="0">
                      <a:latin typeface="+mn-lt"/>
                    </a:rPr>
                    <a:t>user data</a:t>
                  </a:r>
                  <a:endParaRPr lang="zh-CN" altLang="en-US" sz="1600" dirty="0">
                    <a:latin typeface="+mn-lt"/>
                  </a:endParaRPr>
                </a:p>
              </p:txBody>
            </p:sp>
            <p:sp>
              <p:nvSpPr>
                <p:cNvPr id="124" name="Line 16">
                  <a:extLst>
                    <a:ext uri="{FF2B5EF4-FFF2-40B4-BE49-F238E27FC236}">
                      <a16:creationId xmlns:a16="http://schemas.microsoft.com/office/drawing/2014/main" id="{FD5C4254-D806-BB70-B0FB-EF9CF928281B}"/>
                    </a:ext>
                  </a:extLst>
                </p:cNvPr>
                <p:cNvSpPr>
                  <a:spLocks noChangeShapeType="1"/>
                </p:cNvSpPr>
                <p:nvPr/>
              </p:nvSpPr>
              <p:spPr bwMode="auto">
                <a:xfrm>
                  <a:off x="778" y="2764"/>
                  <a:ext cx="2919" cy="1"/>
                </a:xfrm>
                <a:prstGeom prst="line">
                  <a:avLst/>
                </a:prstGeom>
                <a:noFill/>
                <a:ln w="31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 name="Line 20">
                  <a:extLst>
                    <a:ext uri="{FF2B5EF4-FFF2-40B4-BE49-F238E27FC236}">
                      <a16:creationId xmlns:a16="http://schemas.microsoft.com/office/drawing/2014/main" id="{C188DF9E-E304-F049-9266-42311EA79F4A}"/>
                    </a:ext>
                  </a:extLst>
                </p:cNvPr>
                <p:cNvSpPr>
                  <a:spLocks noChangeShapeType="1"/>
                </p:cNvSpPr>
                <p:nvPr/>
              </p:nvSpPr>
              <p:spPr bwMode="auto">
                <a:xfrm>
                  <a:off x="3697" y="2492"/>
                  <a:ext cx="0" cy="273"/>
                </a:xfrm>
                <a:prstGeom prst="line">
                  <a:avLst/>
                </a:prstGeom>
                <a:noFill/>
                <a:ln w="31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3" name="Text Box 21">
                <a:extLst>
                  <a:ext uri="{FF2B5EF4-FFF2-40B4-BE49-F238E27FC236}">
                    <a16:creationId xmlns:a16="http://schemas.microsoft.com/office/drawing/2014/main" id="{C8099095-82A9-D102-C04C-283CBB17A38A}"/>
                  </a:ext>
                </a:extLst>
              </p:cNvPr>
              <p:cNvSpPr txBox="1">
                <a:spLocks noChangeArrowheads="1"/>
              </p:cNvSpPr>
              <p:nvPr/>
            </p:nvSpPr>
            <p:spPr bwMode="auto">
              <a:xfrm>
                <a:off x="1146763" y="2853531"/>
                <a:ext cx="17510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spcBef>
                    <a:spcPct val="50000"/>
                  </a:spcBef>
                </a:pPr>
                <a:r>
                  <a:rPr lang="en-US" altLang="zh-CN" sz="1600" dirty="0" err="1">
                    <a:latin typeface="+mn-lt"/>
                    <a:ea typeface="+mn-ea"/>
                  </a:rPr>
                  <a:t>Segmento</a:t>
                </a:r>
                <a:r>
                  <a:rPr lang="en-US" altLang="zh-CN" sz="1600" dirty="0">
                    <a:latin typeface="+mn-lt"/>
                    <a:ea typeface="+mn-ea"/>
                  </a:rPr>
                  <a:t> TCP</a:t>
                </a:r>
              </a:p>
            </p:txBody>
          </p:sp>
          <p:sp>
            <p:nvSpPr>
              <p:cNvPr id="65" name="Text Box 22">
                <a:extLst>
                  <a:ext uri="{FF2B5EF4-FFF2-40B4-BE49-F238E27FC236}">
                    <a16:creationId xmlns:a16="http://schemas.microsoft.com/office/drawing/2014/main" id="{DB5E1812-8694-52A5-2997-EC3AA93EB663}"/>
                  </a:ext>
                </a:extLst>
              </p:cNvPr>
              <p:cNvSpPr txBox="1">
                <a:spLocks noChangeArrowheads="1"/>
              </p:cNvSpPr>
              <p:nvPr/>
            </p:nvSpPr>
            <p:spPr bwMode="auto">
              <a:xfrm>
                <a:off x="1255770" y="3562141"/>
                <a:ext cx="11112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600" dirty="0">
                    <a:latin typeface="+mn-lt"/>
                    <a:ea typeface="+mn-ea"/>
                  </a:rPr>
                  <a:t>Pacote IP</a:t>
                </a:r>
              </a:p>
            </p:txBody>
          </p:sp>
          <p:sp>
            <p:nvSpPr>
              <p:cNvPr id="66" name="Line 23">
                <a:extLst>
                  <a:ext uri="{FF2B5EF4-FFF2-40B4-BE49-F238E27FC236}">
                    <a16:creationId xmlns:a16="http://schemas.microsoft.com/office/drawing/2014/main" id="{63B6A12E-F653-ADE1-2F37-97EC030B4624}"/>
                  </a:ext>
                </a:extLst>
              </p:cNvPr>
              <p:cNvSpPr>
                <a:spLocks noChangeShapeType="1"/>
              </p:cNvSpPr>
              <p:nvPr/>
            </p:nvSpPr>
            <p:spPr bwMode="auto">
              <a:xfrm>
                <a:off x="2671762" y="5274469"/>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24">
                <a:extLst>
                  <a:ext uri="{FF2B5EF4-FFF2-40B4-BE49-F238E27FC236}">
                    <a16:creationId xmlns:a16="http://schemas.microsoft.com/office/drawing/2014/main" id="{A8379CB5-0F5A-375A-B9E2-9A052C01F763}"/>
                  </a:ext>
                </a:extLst>
              </p:cNvPr>
              <p:cNvSpPr>
                <a:spLocks noChangeShapeType="1"/>
              </p:cNvSpPr>
              <p:nvPr/>
            </p:nvSpPr>
            <p:spPr bwMode="auto">
              <a:xfrm>
                <a:off x="7170737" y="5274469"/>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Text Box 25">
                <a:extLst>
                  <a:ext uri="{FF2B5EF4-FFF2-40B4-BE49-F238E27FC236}">
                    <a16:creationId xmlns:a16="http://schemas.microsoft.com/office/drawing/2014/main" id="{5DB0CBF3-633E-719E-90CA-8CDC782E27A8}"/>
                  </a:ext>
                </a:extLst>
              </p:cNvPr>
              <p:cNvSpPr txBox="1">
                <a:spLocks noChangeArrowheads="1"/>
              </p:cNvSpPr>
              <p:nvPr/>
            </p:nvSpPr>
            <p:spPr bwMode="auto">
              <a:xfrm>
                <a:off x="4276153" y="5253444"/>
                <a:ext cx="15827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spcBef>
                    <a:spcPct val="50000"/>
                  </a:spcBef>
                </a:pPr>
                <a:r>
                  <a:rPr lang="en-US" altLang="zh-CN" sz="1600" dirty="0">
                    <a:latin typeface="+mn-lt"/>
                    <a:ea typeface="+mn-ea"/>
                  </a:rPr>
                  <a:t>46-1500</a:t>
                </a:r>
                <a:r>
                  <a:rPr lang="zh-CN" altLang="en-US" sz="1600" dirty="0">
                    <a:latin typeface="+mn-lt"/>
                    <a:ea typeface="+mn-ea"/>
                  </a:rPr>
                  <a:t> </a:t>
                </a:r>
                <a:r>
                  <a:rPr lang="en-US" altLang="zh-CN" sz="1600" dirty="0">
                    <a:latin typeface="+mn-lt"/>
                    <a:ea typeface="+mn-ea"/>
                  </a:rPr>
                  <a:t>Bytes</a:t>
                </a:r>
                <a:endParaRPr lang="zh-CN" altLang="en-US" sz="1600" dirty="0">
                  <a:latin typeface="+mn-lt"/>
                  <a:ea typeface="+mn-ea"/>
                </a:endParaRPr>
              </a:p>
            </p:txBody>
          </p:sp>
          <p:sp>
            <p:nvSpPr>
              <p:cNvPr id="70" name="Text Box 26">
                <a:extLst>
                  <a:ext uri="{FF2B5EF4-FFF2-40B4-BE49-F238E27FC236}">
                    <a16:creationId xmlns:a16="http://schemas.microsoft.com/office/drawing/2014/main" id="{DC81A2BD-4DEF-4441-08F7-FE5A72B2A34A}"/>
                  </a:ext>
                </a:extLst>
              </p:cNvPr>
              <p:cNvSpPr txBox="1">
                <a:spLocks noChangeArrowheads="1"/>
              </p:cNvSpPr>
              <p:nvPr/>
            </p:nvSpPr>
            <p:spPr bwMode="auto">
              <a:xfrm>
                <a:off x="1151439" y="4672320"/>
                <a:ext cx="911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spcBef>
                    <a:spcPct val="50000"/>
                  </a:spcBef>
                </a:pPr>
                <a:r>
                  <a:rPr lang="en-US" altLang="zh-CN" sz="1600" dirty="0">
                    <a:latin typeface="+mn-lt"/>
                    <a:ea typeface="+mn-ea"/>
                  </a:rPr>
                  <a:t>14B </a:t>
                </a:r>
              </a:p>
            </p:txBody>
          </p:sp>
          <p:sp>
            <p:nvSpPr>
              <p:cNvPr id="71" name="Text Box 27">
                <a:extLst>
                  <a:ext uri="{FF2B5EF4-FFF2-40B4-BE49-F238E27FC236}">
                    <a16:creationId xmlns:a16="http://schemas.microsoft.com/office/drawing/2014/main" id="{F1F2B353-4BB9-55E2-1FF4-EF8EB1EC32FB}"/>
                  </a:ext>
                </a:extLst>
              </p:cNvPr>
              <p:cNvSpPr txBox="1">
                <a:spLocks noChangeArrowheads="1"/>
              </p:cNvSpPr>
              <p:nvPr/>
            </p:nvSpPr>
            <p:spPr bwMode="auto">
              <a:xfrm>
                <a:off x="2320256" y="4673890"/>
                <a:ext cx="10859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spcBef>
                    <a:spcPct val="50000"/>
                  </a:spcBef>
                </a:pPr>
                <a:r>
                  <a:rPr lang="en-US" altLang="zh-CN" sz="1600" dirty="0">
                    <a:latin typeface="+mn-lt"/>
                    <a:ea typeface="+mn-ea"/>
                  </a:rPr>
                  <a:t>20-60B</a:t>
                </a:r>
              </a:p>
            </p:txBody>
          </p:sp>
          <p:sp>
            <p:nvSpPr>
              <p:cNvPr id="77" name="Text Box 28">
                <a:extLst>
                  <a:ext uri="{FF2B5EF4-FFF2-40B4-BE49-F238E27FC236}">
                    <a16:creationId xmlns:a16="http://schemas.microsoft.com/office/drawing/2014/main" id="{054D0A99-BE14-0108-71DF-1FBABB9B1272}"/>
                  </a:ext>
                </a:extLst>
              </p:cNvPr>
              <p:cNvSpPr txBox="1">
                <a:spLocks noChangeArrowheads="1"/>
              </p:cNvSpPr>
              <p:nvPr/>
            </p:nvSpPr>
            <p:spPr bwMode="auto">
              <a:xfrm>
                <a:off x="3445043" y="4674516"/>
                <a:ext cx="9826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spcBef>
                    <a:spcPct val="50000"/>
                  </a:spcBef>
                </a:pPr>
                <a:r>
                  <a:rPr lang="en-US" altLang="zh-CN" sz="1600" dirty="0">
                    <a:latin typeface="+mn-lt"/>
                    <a:ea typeface="+mn-ea"/>
                  </a:rPr>
                  <a:t>20-60B</a:t>
                </a:r>
              </a:p>
            </p:txBody>
          </p:sp>
          <p:sp>
            <p:nvSpPr>
              <p:cNvPr id="78" name="Text Box 29">
                <a:extLst>
                  <a:ext uri="{FF2B5EF4-FFF2-40B4-BE49-F238E27FC236}">
                    <a16:creationId xmlns:a16="http://schemas.microsoft.com/office/drawing/2014/main" id="{4102017D-181B-A4BC-14A5-7B54CFA4D537}"/>
                  </a:ext>
                </a:extLst>
              </p:cNvPr>
              <p:cNvSpPr txBox="1">
                <a:spLocks noChangeArrowheads="1"/>
              </p:cNvSpPr>
              <p:nvPr/>
            </p:nvSpPr>
            <p:spPr bwMode="auto">
              <a:xfrm>
                <a:off x="7305755" y="4685506"/>
                <a:ext cx="6302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spcBef>
                    <a:spcPct val="50000"/>
                  </a:spcBef>
                </a:pPr>
                <a:r>
                  <a:rPr lang="en-US" altLang="zh-CN" sz="1600" dirty="0">
                    <a:latin typeface="+mn-lt"/>
                    <a:ea typeface="+mn-ea"/>
                  </a:rPr>
                  <a:t>4B</a:t>
                </a:r>
              </a:p>
            </p:txBody>
          </p:sp>
          <p:sp>
            <p:nvSpPr>
              <p:cNvPr id="80" name="Line 30">
                <a:extLst>
                  <a:ext uri="{FF2B5EF4-FFF2-40B4-BE49-F238E27FC236}">
                    <a16:creationId xmlns:a16="http://schemas.microsoft.com/office/drawing/2014/main" id="{08718207-4775-3D93-0CD8-6E476C974B51}"/>
                  </a:ext>
                </a:extLst>
              </p:cNvPr>
              <p:cNvSpPr>
                <a:spLocks noChangeShapeType="1"/>
              </p:cNvSpPr>
              <p:nvPr/>
            </p:nvSpPr>
            <p:spPr bwMode="auto">
              <a:xfrm>
                <a:off x="905456" y="4988294"/>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 name="Line 31">
                <a:extLst>
                  <a:ext uri="{FF2B5EF4-FFF2-40B4-BE49-F238E27FC236}">
                    <a16:creationId xmlns:a16="http://schemas.microsoft.com/office/drawing/2014/main" id="{84DB4863-6D5A-3A4B-B861-E9D33114AA92}"/>
                  </a:ext>
                </a:extLst>
              </p:cNvPr>
              <p:cNvSpPr>
                <a:spLocks noChangeShapeType="1"/>
              </p:cNvSpPr>
              <p:nvPr/>
            </p:nvSpPr>
            <p:spPr bwMode="auto">
              <a:xfrm>
                <a:off x="8145462" y="4974431"/>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 name="Text Box 32">
                <a:extLst>
                  <a:ext uri="{FF2B5EF4-FFF2-40B4-BE49-F238E27FC236}">
                    <a16:creationId xmlns:a16="http://schemas.microsoft.com/office/drawing/2014/main" id="{160B42C6-ED86-5DD7-E3FA-4EFB2F6345C6}"/>
                  </a:ext>
                </a:extLst>
              </p:cNvPr>
              <p:cNvSpPr txBox="1">
                <a:spLocks noChangeArrowheads="1"/>
              </p:cNvSpPr>
              <p:nvPr/>
            </p:nvSpPr>
            <p:spPr bwMode="auto">
              <a:xfrm>
                <a:off x="3783012" y="4920456"/>
                <a:ext cx="2014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spcBef>
                    <a:spcPct val="50000"/>
                  </a:spcBef>
                </a:pPr>
                <a:r>
                  <a:rPr lang="en-US" altLang="zh-CN" sz="1600" dirty="0">
                    <a:latin typeface="+mn-lt"/>
                    <a:ea typeface="+mn-ea"/>
                  </a:rPr>
                  <a:t>Quadro Ethernet</a:t>
                </a:r>
              </a:p>
            </p:txBody>
          </p:sp>
          <p:sp>
            <p:nvSpPr>
              <p:cNvPr id="89" name="Line 33">
                <a:extLst>
                  <a:ext uri="{FF2B5EF4-FFF2-40B4-BE49-F238E27FC236}">
                    <a16:creationId xmlns:a16="http://schemas.microsoft.com/office/drawing/2014/main" id="{0C7BD8ED-8C95-55AC-D783-D509FD4418CD}"/>
                  </a:ext>
                </a:extLst>
              </p:cNvPr>
              <p:cNvSpPr>
                <a:spLocks noChangeShapeType="1"/>
              </p:cNvSpPr>
              <p:nvPr/>
            </p:nvSpPr>
            <p:spPr bwMode="auto">
              <a:xfrm flipV="1">
                <a:off x="5680074" y="5117305"/>
                <a:ext cx="2465387" cy="1110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 name="Line 34">
                <a:extLst>
                  <a:ext uri="{FF2B5EF4-FFF2-40B4-BE49-F238E27FC236}">
                    <a16:creationId xmlns:a16="http://schemas.microsoft.com/office/drawing/2014/main" id="{1C546D13-8882-BDAE-121B-0A6566F2F26D}"/>
                  </a:ext>
                </a:extLst>
              </p:cNvPr>
              <p:cNvSpPr>
                <a:spLocks noChangeShapeType="1"/>
              </p:cNvSpPr>
              <p:nvPr/>
            </p:nvSpPr>
            <p:spPr bwMode="auto">
              <a:xfrm flipH="1">
                <a:off x="905456" y="5112544"/>
                <a:ext cx="2908422" cy="476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 name="Line 35">
                <a:extLst>
                  <a:ext uri="{FF2B5EF4-FFF2-40B4-BE49-F238E27FC236}">
                    <a16:creationId xmlns:a16="http://schemas.microsoft.com/office/drawing/2014/main" id="{80485621-7FF2-E1C8-F0FC-81AA96097D42}"/>
                  </a:ext>
                </a:extLst>
              </p:cNvPr>
              <p:cNvSpPr>
                <a:spLocks noChangeShapeType="1"/>
              </p:cNvSpPr>
              <p:nvPr/>
            </p:nvSpPr>
            <p:spPr bwMode="auto">
              <a:xfrm>
                <a:off x="5765800" y="5417344"/>
                <a:ext cx="1404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 name="Line 36">
                <a:extLst>
                  <a:ext uri="{FF2B5EF4-FFF2-40B4-BE49-F238E27FC236}">
                    <a16:creationId xmlns:a16="http://schemas.microsoft.com/office/drawing/2014/main" id="{2B53BE32-1C8E-AD64-5454-709E1BDC6AF8}"/>
                  </a:ext>
                </a:extLst>
              </p:cNvPr>
              <p:cNvSpPr>
                <a:spLocks noChangeShapeType="1"/>
              </p:cNvSpPr>
              <p:nvPr/>
            </p:nvSpPr>
            <p:spPr bwMode="auto">
              <a:xfrm flipH="1">
                <a:off x="2671762" y="5417344"/>
                <a:ext cx="168433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 name="Rectangle 37">
                <a:extLst>
                  <a:ext uri="{FF2B5EF4-FFF2-40B4-BE49-F238E27FC236}">
                    <a16:creationId xmlns:a16="http://schemas.microsoft.com/office/drawing/2014/main" id="{43372CD7-19CB-62BE-9915-35492A9F87E3}"/>
                  </a:ext>
                </a:extLst>
              </p:cNvPr>
              <p:cNvSpPr>
                <a:spLocks noChangeArrowheads="1"/>
              </p:cNvSpPr>
              <p:nvPr/>
            </p:nvSpPr>
            <p:spPr bwMode="auto">
              <a:xfrm>
                <a:off x="8495229" y="1745456"/>
                <a:ext cx="1195941" cy="474663"/>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lnSpc>
                    <a:spcPct val="140000"/>
                  </a:lnSpc>
                  <a:spcBef>
                    <a:spcPct val="30000"/>
                  </a:spcBef>
                  <a:buClr>
                    <a:srgbClr val="808080"/>
                  </a:buClr>
                  <a:buSzPct val="60000"/>
                  <a:buFont typeface="Wingdings" panose="05000000000000000000" pitchFamily="2" charset="2"/>
                  <a:buNone/>
                </a:pPr>
                <a:r>
                  <a:rPr lang="en-US" altLang="zh-CN" sz="1400" dirty="0" err="1">
                    <a:latin typeface="+mn-lt"/>
                    <a:ea typeface="+mn-ea"/>
                  </a:rPr>
                  <a:t>Aplicação</a:t>
                </a:r>
                <a:endParaRPr lang="zh-CN" altLang="en-US" sz="1400" dirty="0">
                  <a:latin typeface="+mn-lt"/>
                  <a:ea typeface="+mn-ea"/>
                </a:endParaRPr>
              </a:p>
            </p:txBody>
          </p:sp>
          <p:sp>
            <p:nvSpPr>
              <p:cNvPr id="94" name="Rectangle 38">
                <a:extLst>
                  <a:ext uri="{FF2B5EF4-FFF2-40B4-BE49-F238E27FC236}">
                    <a16:creationId xmlns:a16="http://schemas.microsoft.com/office/drawing/2014/main" id="{C05CEDE1-F78F-DD43-EF75-4F4D68C4B92F}"/>
                  </a:ext>
                </a:extLst>
              </p:cNvPr>
              <p:cNvSpPr>
                <a:spLocks noChangeArrowheads="1"/>
              </p:cNvSpPr>
              <p:nvPr/>
            </p:nvSpPr>
            <p:spPr bwMode="auto">
              <a:xfrm>
                <a:off x="8537575" y="2607469"/>
                <a:ext cx="1112837" cy="503237"/>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lnSpc>
                    <a:spcPct val="140000"/>
                  </a:lnSpc>
                  <a:spcBef>
                    <a:spcPct val="30000"/>
                  </a:spcBef>
                  <a:buClr>
                    <a:srgbClr val="808080"/>
                  </a:buClr>
                  <a:buSzPct val="60000"/>
                  <a:buFont typeface="Wingdings" panose="05000000000000000000" pitchFamily="2" charset="2"/>
                  <a:buNone/>
                </a:pPr>
                <a:r>
                  <a:rPr lang="en-US" altLang="zh-CN" sz="1600" dirty="0">
                    <a:latin typeface="+mn-lt"/>
                    <a:ea typeface="+mn-ea"/>
                  </a:rPr>
                  <a:t>TCP</a:t>
                </a:r>
              </a:p>
            </p:txBody>
          </p:sp>
          <p:sp>
            <p:nvSpPr>
              <p:cNvPr id="95" name="Rectangle 39">
                <a:extLst>
                  <a:ext uri="{FF2B5EF4-FFF2-40B4-BE49-F238E27FC236}">
                    <a16:creationId xmlns:a16="http://schemas.microsoft.com/office/drawing/2014/main" id="{A785B464-3FB8-0789-D19F-2A2D4217FE29}"/>
                  </a:ext>
                </a:extLst>
              </p:cNvPr>
              <p:cNvSpPr>
                <a:spLocks noChangeArrowheads="1"/>
              </p:cNvSpPr>
              <p:nvPr/>
            </p:nvSpPr>
            <p:spPr bwMode="auto">
              <a:xfrm>
                <a:off x="8537575" y="3471069"/>
                <a:ext cx="1111250" cy="474662"/>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lnSpc>
                    <a:spcPct val="140000"/>
                  </a:lnSpc>
                  <a:spcBef>
                    <a:spcPct val="30000"/>
                  </a:spcBef>
                  <a:buClr>
                    <a:srgbClr val="808080"/>
                  </a:buClr>
                  <a:buSzPct val="60000"/>
                  <a:buFont typeface="Wingdings" panose="05000000000000000000" pitchFamily="2" charset="2"/>
                  <a:buNone/>
                </a:pPr>
                <a:r>
                  <a:rPr lang="en-US" altLang="zh-CN" sz="1600" dirty="0">
                    <a:latin typeface="+mn-lt"/>
                    <a:ea typeface="+mn-ea"/>
                  </a:rPr>
                  <a:t>IP</a:t>
                </a:r>
              </a:p>
            </p:txBody>
          </p:sp>
          <p:sp>
            <p:nvSpPr>
              <p:cNvPr id="96" name="Rectangle 40">
                <a:extLst>
                  <a:ext uri="{FF2B5EF4-FFF2-40B4-BE49-F238E27FC236}">
                    <a16:creationId xmlns:a16="http://schemas.microsoft.com/office/drawing/2014/main" id="{D2860938-9C8B-4658-F5CF-608A8F68784E}"/>
                  </a:ext>
                </a:extLst>
              </p:cNvPr>
              <p:cNvSpPr>
                <a:spLocks noChangeArrowheads="1"/>
              </p:cNvSpPr>
              <p:nvPr/>
            </p:nvSpPr>
            <p:spPr bwMode="auto">
              <a:xfrm>
                <a:off x="8286750" y="4279106"/>
                <a:ext cx="1614487" cy="474663"/>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lnSpc>
                    <a:spcPct val="140000"/>
                  </a:lnSpc>
                  <a:spcBef>
                    <a:spcPct val="30000"/>
                  </a:spcBef>
                  <a:buClr>
                    <a:srgbClr val="808080"/>
                  </a:buClr>
                  <a:buSzPct val="60000"/>
                  <a:buFont typeface="Wingdings" panose="05000000000000000000" pitchFamily="2" charset="2"/>
                  <a:buNone/>
                </a:pPr>
                <a:r>
                  <a:rPr lang="en-US" altLang="zh-CN" sz="1600" dirty="0">
                    <a:latin typeface="+mn-lt"/>
                  </a:rPr>
                  <a:t>Ethernet driver</a:t>
                </a:r>
                <a:endParaRPr lang="zh-CN" altLang="en-US" sz="1600" dirty="0">
                  <a:latin typeface="+mn-lt"/>
                  <a:ea typeface="+mn-ea"/>
                </a:endParaRPr>
              </a:p>
            </p:txBody>
          </p:sp>
          <p:sp>
            <p:nvSpPr>
              <p:cNvPr id="97" name="Line 41">
                <a:extLst>
                  <a:ext uri="{FF2B5EF4-FFF2-40B4-BE49-F238E27FC236}">
                    <a16:creationId xmlns:a16="http://schemas.microsoft.com/office/drawing/2014/main" id="{EF238908-D3C3-88CB-7FB3-B5200CEFBF91}"/>
                  </a:ext>
                </a:extLst>
              </p:cNvPr>
              <p:cNvSpPr>
                <a:spLocks noChangeShapeType="1"/>
              </p:cNvSpPr>
              <p:nvPr/>
            </p:nvSpPr>
            <p:spPr bwMode="auto">
              <a:xfrm>
                <a:off x="8321675" y="5191919"/>
                <a:ext cx="1544637"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 name="Line 42">
                <a:extLst>
                  <a:ext uri="{FF2B5EF4-FFF2-40B4-BE49-F238E27FC236}">
                    <a16:creationId xmlns:a16="http://schemas.microsoft.com/office/drawing/2014/main" id="{A369B85F-E9F3-6378-7CE8-0AA65AE55B60}"/>
                  </a:ext>
                </a:extLst>
              </p:cNvPr>
              <p:cNvSpPr>
                <a:spLocks noChangeShapeType="1"/>
              </p:cNvSpPr>
              <p:nvPr/>
            </p:nvSpPr>
            <p:spPr bwMode="auto">
              <a:xfrm>
                <a:off x="9093200" y="2272506"/>
                <a:ext cx="0" cy="3111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 name="Line 43">
                <a:extLst>
                  <a:ext uri="{FF2B5EF4-FFF2-40B4-BE49-F238E27FC236}">
                    <a16:creationId xmlns:a16="http://schemas.microsoft.com/office/drawing/2014/main" id="{F3774FED-7550-D1D5-547E-3B86922E7E23}"/>
                  </a:ext>
                </a:extLst>
              </p:cNvPr>
              <p:cNvSpPr>
                <a:spLocks noChangeShapeType="1"/>
              </p:cNvSpPr>
              <p:nvPr/>
            </p:nvSpPr>
            <p:spPr bwMode="auto">
              <a:xfrm>
                <a:off x="9093200" y="3110706"/>
                <a:ext cx="0" cy="3619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 name="Line 44">
                <a:extLst>
                  <a:ext uri="{FF2B5EF4-FFF2-40B4-BE49-F238E27FC236}">
                    <a16:creationId xmlns:a16="http://schemas.microsoft.com/office/drawing/2014/main" id="{2AFA01C6-351D-3053-6145-1D891BDBB5A2}"/>
                  </a:ext>
                </a:extLst>
              </p:cNvPr>
              <p:cNvSpPr>
                <a:spLocks noChangeShapeType="1"/>
              </p:cNvSpPr>
              <p:nvPr/>
            </p:nvSpPr>
            <p:spPr bwMode="auto">
              <a:xfrm>
                <a:off x="9105900" y="3944144"/>
                <a:ext cx="0" cy="3175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 name="Line 45">
                <a:extLst>
                  <a:ext uri="{FF2B5EF4-FFF2-40B4-BE49-F238E27FC236}">
                    <a16:creationId xmlns:a16="http://schemas.microsoft.com/office/drawing/2014/main" id="{0806D459-ED64-68CC-D6F6-CE10140BD15B}"/>
                  </a:ext>
                </a:extLst>
              </p:cNvPr>
              <p:cNvSpPr>
                <a:spLocks noChangeShapeType="1"/>
              </p:cNvSpPr>
              <p:nvPr/>
            </p:nvSpPr>
            <p:spPr bwMode="auto">
              <a:xfrm>
                <a:off x="9093200" y="4768056"/>
                <a:ext cx="0" cy="3619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 name="Rectangle 46">
                <a:extLst>
                  <a:ext uri="{FF2B5EF4-FFF2-40B4-BE49-F238E27FC236}">
                    <a16:creationId xmlns:a16="http://schemas.microsoft.com/office/drawing/2014/main" id="{B2C84739-7802-EFB7-C421-8B0836A1BBFA}"/>
                  </a:ext>
                </a:extLst>
              </p:cNvPr>
              <p:cNvSpPr>
                <a:spLocks noChangeArrowheads="1"/>
              </p:cNvSpPr>
              <p:nvPr/>
            </p:nvSpPr>
            <p:spPr bwMode="auto">
              <a:xfrm>
                <a:off x="5680075" y="1889919"/>
                <a:ext cx="1273175" cy="279400"/>
              </a:xfrm>
              <a:prstGeom prst="rect">
                <a:avLst/>
              </a:prstGeom>
              <a:solidFill>
                <a:schemeClr val="bg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sz="1600">
                  <a:latin typeface="+mn-lt"/>
                  <a:ea typeface="+mn-ea"/>
                </a:endParaRPr>
              </a:p>
            </p:txBody>
          </p:sp>
          <p:sp>
            <p:nvSpPr>
              <p:cNvPr id="103" name="Rectangle 47">
                <a:extLst>
                  <a:ext uri="{FF2B5EF4-FFF2-40B4-BE49-F238E27FC236}">
                    <a16:creationId xmlns:a16="http://schemas.microsoft.com/office/drawing/2014/main" id="{3235A408-71F3-5551-E94F-91B501EFDF33}"/>
                  </a:ext>
                </a:extLst>
              </p:cNvPr>
              <p:cNvSpPr>
                <a:spLocks noChangeArrowheads="1"/>
              </p:cNvSpPr>
              <p:nvPr/>
            </p:nvSpPr>
            <p:spPr bwMode="auto">
              <a:xfrm>
                <a:off x="4578350" y="2613819"/>
                <a:ext cx="2374900" cy="233362"/>
              </a:xfrm>
              <a:prstGeom prst="rect">
                <a:avLst/>
              </a:prstGeom>
              <a:solidFill>
                <a:schemeClr val="bg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sz="1600">
                  <a:latin typeface="+mn-lt"/>
                  <a:ea typeface="+mn-ea"/>
                </a:endParaRPr>
              </a:p>
            </p:txBody>
          </p:sp>
          <p:sp>
            <p:nvSpPr>
              <p:cNvPr id="104" name="Rectangle 49">
                <a:extLst>
                  <a:ext uri="{FF2B5EF4-FFF2-40B4-BE49-F238E27FC236}">
                    <a16:creationId xmlns:a16="http://schemas.microsoft.com/office/drawing/2014/main" id="{E11D7096-5F55-7CB7-D29B-EBE0FA0708D1}"/>
                  </a:ext>
                </a:extLst>
              </p:cNvPr>
              <p:cNvSpPr>
                <a:spLocks noChangeArrowheads="1"/>
              </p:cNvSpPr>
              <p:nvPr/>
            </p:nvSpPr>
            <p:spPr bwMode="auto">
              <a:xfrm>
                <a:off x="3443500" y="3258344"/>
                <a:ext cx="3511338" cy="306388"/>
              </a:xfrm>
              <a:prstGeom prst="rect">
                <a:avLst/>
              </a:prstGeom>
              <a:solidFill>
                <a:schemeClr val="bg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sz="1600">
                  <a:latin typeface="+mn-lt"/>
                  <a:ea typeface="+mn-ea"/>
                </a:endParaRPr>
              </a:p>
            </p:txBody>
          </p:sp>
          <p:sp>
            <p:nvSpPr>
              <p:cNvPr id="105" name="Rectangle 52">
                <a:extLst>
                  <a:ext uri="{FF2B5EF4-FFF2-40B4-BE49-F238E27FC236}">
                    <a16:creationId xmlns:a16="http://schemas.microsoft.com/office/drawing/2014/main" id="{B3B08D83-0F59-53EB-F559-E6889828689D}"/>
                  </a:ext>
                </a:extLst>
              </p:cNvPr>
              <p:cNvSpPr>
                <a:spLocks noChangeArrowheads="1"/>
              </p:cNvSpPr>
              <p:nvPr/>
            </p:nvSpPr>
            <p:spPr bwMode="auto">
              <a:xfrm>
                <a:off x="2436524" y="3982244"/>
                <a:ext cx="4531013" cy="280987"/>
              </a:xfrm>
              <a:prstGeom prst="rect">
                <a:avLst/>
              </a:prstGeom>
              <a:solidFill>
                <a:schemeClr val="bg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sz="1600">
                  <a:latin typeface="+mn-lt"/>
                  <a:ea typeface="+mn-ea"/>
                </a:endParaRPr>
              </a:p>
            </p:txBody>
          </p:sp>
          <p:sp>
            <p:nvSpPr>
              <p:cNvPr id="106" name="Rectangle 55">
                <a:extLst>
                  <a:ext uri="{FF2B5EF4-FFF2-40B4-BE49-F238E27FC236}">
                    <a16:creationId xmlns:a16="http://schemas.microsoft.com/office/drawing/2014/main" id="{AC157D13-7DD5-D953-221E-6E369CCA3CCA}"/>
                  </a:ext>
                </a:extLst>
              </p:cNvPr>
              <p:cNvSpPr>
                <a:spLocks noChangeArrowheads="1"/>
              </p:cNvSpPr>
              <p:nvPr/>
            </p:nvSpPr>
            <p:spPr bwMode="auto">
              <a:xfrm>
                <a:off x="5666028" y="1432715"/>
                <a:ext cx="1297504" cy="433387"/>
              </a:xfrm>
              <a:prstGeom prst="rect">
                <a:avLst/>
              </a:prstGeom>
              <a:solidFill>
                <a:srgbClr val="EAEAEA"/>
              </a:solidFill>
              <a:ln w="3175" algn="ctr">
                <a:solidFill>
                  <a:schemeClr val="tx1"/>
                </a:solidFill>
                <a:miter lim="800000"/>
                <a:headEnd/>
                <a:tailEnd/>
              </a:ln>
            </p:spPr>
            <p:txBody>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lnSpc>
                    <a:spcPct val="140000"/>
                  </a:lnSpc>
                  <a:spcBef>
                    <a:spcPct val="30000"/>
                  </a:spcBef>
                  <a:buClr>
                    <a:srgbClr val="808080"/>
                  </a:buClr>
                  <a:buSzPct val="60000"/>
                  <a:buFont typeface="Wingdings" panose="05000000000000000000" pitchFamily="2" charset="2"/>
                  <a:buNone/>
                </a:pPr>
                <a:r>
                  <a:rPr lang="en-US" altLang="zh-CN" sz="1600" dirty="0">
                    <a:latin typeface="+mn-lt"/>
                    <a:ea typeface="+mn-ea"/>
                  </a:rPr>
                  <a:t> user data</a:t>
                </a:r>
                <a:endParaRPr lang="zh-CN" altLang="en-US" sz="1600" dirty="0">
                  <a:latin typeface="+mn-lt"/>
                  <a:ea typeface="+mn-ea"/>
                </a:endParaRPr>
              </a:p>
            </p:txBody>
          </p:sp>
          <p:grpSp>
            <p:nvGrpSpPr>
              <p:cNvPr id="107" name="Group 60">
                <a:extLst>
                  <a:ext uri="{FF2B5EF4-FFF2-40B4-BE49-F238E27FC236}">
                    <a16:creationId xmlns:a16="http://schemas.microsoft.com/office/drawing/2014/main" id="{4BE68197-0CAE-70D0-2E57-0C1B22834EE7}"/>
                  </a:ext>
                </a:extLst>
              </p:cNvPr>
              <p:cNvGrpSpPr>
                <a:grpSpLocks/>
              </p:cNvGrpSpPr>
              <p:nvPr/>
            </p:nvGrpSpPr>
            <p:grpSpPr bwMode="auto">
              <a:xfrm>
                <a:off x="3443499" y="2853531"/>
                <a:ext cx="3509751" cy="409575"/>
                <a:chOff x="1429" y="1993"/>
                <a:chExt cx="2268" cy="258"/>
              </a:xfrm>
            </p:grpSpPr>
            <p:sp>
              <p:nvSpPr>
                <p:cNvPr id="117" name="Rectangle 61">
                  <a:extLst>
                    <a:ext uri="{FF2B5EF4-FFF2-40B4-BE49-F238E27FC236}">
                      <a16:creationId xmlns:a16="http://schemas.microsoft.com/office/drawing/2014/main" id="{49FECBD4-BF1B-C8BB-D7FB-774D503A7066}"/>
                    </a:ext>
                  </a:extLst>
                </p:cNvPr>
                <p:cNvSpPr>
                  <a:spLocks noChangeArrowheads="1"/>
                </p:cNvSpPr>
                <p:nvPr/>
              </p:nvSpPr>
              <p:spPr bwMode="auto">
                <a:xfrm>
                  <a:off x="2154" y="1993"/>
                  <a:ext cx="1543" cy="258"/>
                </a:xfrm>
                <a:prstGeom prst="rect">
                  <a:avLst/>
                </a:prstGeom>
                <a:solidFill>
                  <a:srgbClr val="EAEAEA"/>
                </a:solidFill>
                <a:ln w="3175" algn="ctr">
                  <a:solidFill>
                    <a:schemeClr val="tx1"/>
                  </a:solidFill>
                  <a:miter lim="800000"/>
                  <a:headEnd/>
                  <a:tailEnd/>
                </a:ln>
              </p:spPr>
              <p:txBody>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lnSpc>
                      <a:spcPct val="140000"/>
                    </a:lnSpc>
                    <a:spcBef>
                      <a:spcPct val="30000"/>
                    </a:spcBef>
                    <a:buClr>
                      <a:srgbClr val="808080"/>
                    </a:buClr>
                    <a:buSzPct val="60000"/>
                    <a:buFont typeface="Wingdings" panose="05000000000000000000" pitchFamily="2" charset="2"/>
                    <a:buNone/>
                  </a:pPr>
                  <a:r>
                    <a:rPr lang="en-US" altLang="zh-CN" sz="1600" dirty="0">
                      <a:latin typeface="+mn-lt"/>
                    </a:rPr>
                    <a:t>user data</a:t>
                  </a:r>
                  <a:endParaRPr lang="zh-CN" altLang="en-US" sz="1600" dirty="0">
                    <a:latin typeface="+mn-lt"/>
                  </a:endParaRPr>
                </a:p>
              </p:txBody>
            </p:sp>
            <p:sp>
              <p:nvSpPr>
                <p:cNvPr id="118" name="Rectangle 62">
                  <a:extLst>
                    <a:ext uri="{FF2B5EF4-FFF2-40B4-BE49-F238E27FC236}">
                      <a16:creationId xmlns:a16="http://schemas.microsoft.com/office/drawing/2014/main" id="{CD66AA0C-2895-3776-A251-A990B9A4DDCA}"/>
                    </a:ext>
                  </a:extLst>
                </p:cNvPr>
                <p:cNvSpPr>
                  <a:spLocks noChangeArrowheads="1"/>
                </p:cNvSpPr>
                <p:nvPr/>
              </p:nvSpPr>
              <p:spPr bwMode="auto">
                <a:xfrm>
                  <a:off x="1429" y="1993"/>
                  <a:ext cx="725" cy="258"/>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lnSpc>
                      <a:spcPct val="140000"/>
                    </a:lnSpc>
                    <a:spcBef>
                      <a:spcPct val="30000"/>
                    </a:spcBef>
                    <a:buClr>
                      <a:srgbClr val="808080"/>
                    </a:buClr>
                    <a:buSzPct val="60000"/>
                    <a:buFont typeface="Wingdings" panose="05000000000000000000" pitchFamily="2" charset="2"/>
                    <a:buNone/>
                  </a:pPr>
                  <a:r>
                    <a:rPr lang="en-US" altLang="zh-CN" sz="1200" dirty="0">
                      <a:latin typeface="+mn-lt"/>
                      <a:ea typeface="+mn-ea"/>
                    </a:rPr>
                    <a:t>TCP</a:t>
                  </a:r>
                  <a:r>
                    <a:rPr lang="zh-CN" altLang="en-US" sz="1200" dirty="0">
                      <a:latin typeface="+mn-lt"/>
                      <a:ea typeface="+mn-ea"/>
                    </a:rPr>
                    <a:t> </a:t>
                  </a:r>
                  <a:r>
                    <a:rPr lang="en-US" altLang="zh-CN" sz="1200" dirty="0">
                      <a:latin typeface="+mn-lt"/>
                    </a:rPr>
                    <a:t>Header</a:t>
                  </a:r>
                  <a:endParaRPr lang="zh-CN" altLang="en-US" sz="1200" dirty="0">
                    <a:latin typeface="+mn-lt"/>
                  </a:endParaRPr>
                </a:p>
              </p:txBody>
            </p:sp>
            <p:sp>
              <p:nvSpPr>
                <p:cNvPr id="119" name="Line 63">
                  <a:extLst>
                    <a:ext uri="{FF2B5EF4-FFF2-40B4-BE49-F238E27FC236}">
                      <a16:creationId xmlns:a16="http://schemas.microsoft.com/office/drawing/2014/main" id="{D819D023-4FAB-0FB7-3EDC-07559B035BC4}"/>
                    </a:ext>
                  </a:extLst>
                </p:cNvPr>
                <p:cNvSpPr>
                  <a:spLocks noChangeShapeType="1"/>
                </p:cNvSpPr>
                <p:nvPr/>
              </p:nvSpPr>
              <p:spPr bwMode="auto">
                <a:xfrm>
                  <a:off x="1474" y="1993"/>
                  <a:ext cx="2223" cy="0"/>
                </a:xfrm>
                <a:prstGeom prst="line">
                  <a:avLst/>
                </a:prstGeom>
                <a:noFill/>
                <a:ln w="31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 name="Line 64">
                  <a:extLst>
                    <a:ext uri="{FF2B5EF4-FFF2-40B4-BE49-F238E27FC236}">
                      <a16:creationId xmlns:a16="http://schemas.microsoft.com/office/drawing/2014/main" id="{6CED26BD-DEA6-ABF7-C0B0-EAF6F6E65A37}"/>
                    </a:ext>
                  </a:extLst>
                </p:cNvPr>
                <p:cNvSpPr>
                  <a:spLocks noChangeShapeType="1"/>
                </p:cNvSpPr>
                <p:nvPr/>
              </p:nvSpPr>
              <p:spPr bwMode="auto">
                <a:xfrm>
                  <a:off x="1474" y="2251"/>
                  <a:ext cx="2223" cy="0"/>
                </a:xfrm>
                <a:prstGeom prst="line">
                  <a:avLst/>
                </a:prstGeom>
                <a:noFill/>
                <a:ln w="31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 name="Line 66">
                  <a:extLst>
                    <a:ext uri="{FF2B5EF4-FFF2-40B4-BE49-F238E27FC236}">
                      <a16:creationId xmlns:a16="http://schemas.microsoft.com/office/drawing/2014/main" id="{60F785D0-46F0-0EB6-97A8-97C8403FDD33}"/>
                    </a:ext>
                  </a:extLst>
                </p:cNvPr>
                <p:cNvSpPr>
                  <a:spLocks noChangeShapeType="1"/>
                </p:cNvSpPr>
                <p:nvPr/>
              </p:nvSpPr>
              <p:spPr bwMode="auto">
                <a:xfrm>
                  <a:off x="2154" y="1993"/>
                  <a:ext cx="0" cy="258"/>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 name="Line 67">
                  <a:extLst>
                    <a:ext uri="{FF2B5EF4-FFF2-40B4-BE49-F238E27FC236}">
                      <a16:creationId xmlns:a16="http://schemas.microsoft.com/office/drawing/2014/main" id="{20CF40BE-07D8-58A4-E105-386F7F50E983}"/>
                    </a:ext>
                  </a:extLst>
                </p:cNvPr>
                <p:cNvSpPr>
                  <a:spLocks noChangeShapeType="1"/>
                </p:cNvSpPr>
                <p:nvPr/>
              </p:nvSpPr>
              <p:spPr bwMode="auto">
                <a:xfrm>
                  <a:off x="3697" y="1993"/>
                  <a:ext cx="0" cy="258"/>
                </a:xfrm>
                <a:prstGeom prst="line">
                  <a:avLst/>
                </a:prstGeom>
                <a:noFill/>
                <a:ln w="31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8" name="Group 68">
                <a:extLst>
                  <a:ext uri="{FF2B5EF4-FFF2-40B4-BE49-F238E27FC236}">
                    <a16:creationId xmlns:a16="http://schemas.microsoft.com/office/drawing/2014/main" id="{0CC3E812-F85E-426B-74D1-0052B073148D}"/>
                  </a:ext>
                </a:extLst>
              </p:cNvPr>
              <p:cNvGrpSpPr>
                <a:grpSpLocks/>
              </p:cNvGrpSpPr>
              <p:nvPr/>
            </p:nvGrpSpPr>
            <p:grpSpPr bwMode="auto">
              <a:xfrm>
                <a:off x="874315" y="4253717"/>
                <a:ext cx="7271147" cy="452439"/>
                <a:chOff x="-231" y="2979"/>
                <a:chExt cx="4698" cy="285"/>
              </a:xfrm>
            </p:grpSpPr>
            <p:sp>
              <p:nvSpPr>
                <p:cNvPr id="109" name="Rectangle 69">
                  <a:extLst>
                    <a:ext uri="{FF2B5EF4-FFF2-40B4-BE49-F238E27FC236}">
                      <a16:creationId xmlns:a16="http://schemas.microsoft.com/office/drawing/2014/main" id="{3531278D-E54E-1B43-0AEF-31DF61A8B9CD}"/>
                    </a:ext>
                  </a:extLst>
                </p:cNvPr>
                <p:cNvSpPr>
                  <a:spLocks noChangeArrowheads="1"/>
                </p:cNvSpPr>
                <p:nvPr/>
              </p:nvSpPr>
              <p:spPr bwMode="auto">
                <a:xfrm>
                  <a:off x="3696" y="2991"/>
                  <a:ext cx="771" cy="273"/>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lnSpc>
                      <a:spcPct val="140000"/>
                    </a:lnSpc>
                    <a:spcBef>
                      <a:spcPct val="30000"/>
                    </a:spcBef>
                    <a:buClr>
                      <a:srgbClr val="808080"/>
                    </a:buClr>
                    <a:buSzPct val="60000"/>
                    <a:buFont typeface="Wingdings" panose="05000000000000000000" pitchFamily="2" charset="2"/>
                    <a:buNone/>
                  </a:pPr>
                  <a:r>
                    <a:rPr lang="en-US" altLang="zh-CN" sz="1400" dirty="0">
                      <a:latin typeface="+mn-lt"/>
                    </a:rPr>
                    <a:t>Ethernet tail</a:t>
                  </a:r>
                  <a:endParaRPr lang="zh-CN" altLang="en-US" sz="1400" dirty="0">
                    <a:latin typeface="+mn-lt"/>
                    <a:ea typeface="+mn-ea"/>
                  </a:endParaRPr>
                </a:p>
              </p:txBody>
            </p:sp>
            <p:sp>
              <p:nvSpPr>
                <p:cNvPr id="110" name="Rectangle 70">
                  <a:extLst>
                    <a:ext uri="{FF2B5EF4-FFF2-40B4-BE49-F238E27FC236}">
                      <a16:creationId xmlns:a16="http://schemas.microsoft.com/office/drawing/2014/main" id="{0BD2D7E6-D970-4FC7-5288-98D2971B6AFB}"/>
                    </a:ext>
                  </a:extLst>
                </p:cNvPr>
                <p:cNvSpPr>
                  <a:spLocks noChangeArrowheads="1"/>
                </p:cNvSpPr>
                <p:nvPr/>
              </p:nvSpPr>
              <p:spPr bwMode="auto">
                <a:xfrm>
                  <a:off x="2109" y="2991"/>
                  <a:ext cx="1587" cy="273"/>
                </a:xfrm>
                <a:prstGeom prst="rect">
                  <a:avLst/>
                </a:prstGeom>
                <a:solidFill>
                  <a:srgbClr val="EAEAEA"/>
                </a:solidFill>
                <a:ln w="3175" algn="ctr">
                  <a:solidFill>
                    <a:schemeClr val="tx1"/>
                  </a:solidFill>
                  <a:miter lim="800000"/>
                  <a:headEnd/>
                  <a:tailEnd/>
                </a:ln>
              </p:spPr>
              <p:txBody>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lnSpc>
                      <a:spcPct val="140000"/>
                    </a:lnSpc>
                    <a:spcBef>
                      <a:spcPct val="30000"/>
                    </a:spcBef>
                    <a:buClr>
                      <a:srgbClr val="808080"/>
                    </a:buClr>
                    <a:buSzPct val="60000"/>
                    <a:buFont typeface="Wingdings" panose="05000000000000000000" pitchFamily="2" charset="2"/>
                    <a:buNone/>
                  </a:pPr>
                  <a:r>
                    <a:rPr lang="en-US" altLang="zh-CN" sz="1600" dirty="0">
                      <a:latin typeface="+mn-lt"/>
                    </a:rPr>
                    <a:t>user data</a:t>
                  </a:r>
                  <a:endParaRPr lang="zh-CN" altLang="en-US" sz="1600" dirty="0">
                    <a:latin typeface="+mn-lt"/>
                  </a:endParaRPr>
                </a:p>
              </p:txBody>
            </p:sp>
            <p:sp>
              <p:nvSpPr>
                <p:cNvPr id="111" name="Rectangle 73">
                  <a:extLst>
                    <a:ext uri="{FF2B5EF4-FFF2-40B4-BE49-F238E27FC236}">
                      <a16:creationId xmlns:a16="http://schemas.microsoft.com/office/drawing/2014/main" id="{AFEFABFD-715F-0457-3681-4CA2D6CE13B7}"/>
                    </a:ext>
                  </a:extLst>
                </p:cNvPr>
                <p:cNvSpPr>
                  <a:spLocks noChangeArrowheads="1"/>
                </p:cNvSpPr>
                <p:nvPr/>
              </p:nvSpPr>
              <p:spPr bwMode="auto">
                <a:xfrm>
                  <a:off x="-231" y="2984"/>
                  <a:ext cx="966" cy="273"/>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lnSpc>
                      <a:spcPct val="140000"/>
                    </a:lnSpc>
                    <a:spcBef>
                      <a:spcPct val="30000"/>
                    </a:spcBef>
                    <a:buClr>
                      <a:srgbClr val="808080"/>
                    </a:buClr>
                    <a:buSzPct val="60000"/>
                    <a:buFont typeface="Wingdings" panose="05000000000000000000" pitchFamily="2" charset="2"/>
                    <a:buNone/>
                  </a:pPr>
                  <a:r>
                    <a:rPr lang="en-US" altLang="zh-CN" sz="1200" dirty="0">
                      <a:latin typeface="+mn-lt"/>
                      <a:ea typeface="+mn-ea"/>
                    </a:rPr>
                    <a:t>Ethernet Header</a:t>
                  </a:r>
                  <a:endParaRPr lang="zh-CN" altLang="en-US" sz="1200" dirty="0">
                    <a:latin typeface="+mn-lt"/>
                    <a:ea typeface="+mn-ea"/>
                  </a:endParaRPr>
                </a:p>
              </p:txBody>
            </p:sp>
            <p:sp>
              <p:nvSpPr>
                <p:cNvPr id="112" name="Line 74">
                  <a:extLst>
                    <a:ext uri="{FF2B5EF4-FFF2-40B4-BE49-F238E27FC236}">
                      <a16:creationId xmlns:a16="http://schemas.microsoft.com/office/drawing/2014/main" id="{E3C9B387-E5BF-8617-CAB8-310D8B21B1B3}"/>
                    </a:ext>
                  </a:extLst>
                </p:cNvPr>
                <p:cNvSpPr>
                  <a:spLocks noChangeShapeType="1"/>
                </p:cNvSpPr>
                <p:nvPr/>
              </p:nvSpPr>
              <p:spPr bwMode="auto">
                <a:xfrm>
                  <a:off x="-231" y="2979"/>
                  <a:ext cx="4698" cy="12"/>
                </a:xfrm>
                <a:prstGeom prst="line">
                  <a:avLst/>
                </a:prstGeom>
                <a:noFill/>
                <a:ln w="31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 name="Line 75">
                  <a:extLst>
                    <a:ext uri="{FF2B5EF4-FFF2-40B4-BE49-F238E27FC236}">
                      <a16:creationId xmlns:a16="http://schemas.microsoft.com/office/drawing/2014/main" id="{AC71CCC4-A695-4AF6-6373-B064030378CD}"/>
                    </a:ext>
                  </a:extLst>
                </p:cNvPr>
                <p:cNvSpPr>
                  <a:spLocks noChangeShapeType="1"/>
                </p:cNvSpPr>
                <p:nvPr/>
              </p:nvSpPr>
              <p:spPr bwMode="auto">
                <a:xfrm>
                  <a:off x="158" y="3264"/>
                  <a:ext cx="4309" cy="0"/>
                </a:xfrm>
                <a:prstGeom prst="lin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fontAlgn="base">
                    <a:spcBef>
                      <a:spcPct val="50000"/>
                    </a:spcBef>
                  </a:pPr>
                  <a:endParaRPr lang="zh-CN" altLang="en-US" sz="1600"/>
                </a:p>
              </p:txBody>
            </p:sp>
            <p:sp>
              <p:nvSpPr>
                <p:cNvPr id="114" name="Line 79">
                  <a:extLst>
                    <a:ext uri="{FF2B5EF4-FFF2-40B4-BE49-F238E27FC236}">
                      <a16:creationId xmlns:a16="http://schemas.microsoft.com/office/drawing/2014/main" id="{93AA7A35-96C0-F628-CB37-BEA4CBD3B08F}"/>
                    </a:ext>
                  </a:extLst>
                </p:cNvPr>
                <p:cNvSpPr>
                  <a:spLocks noChangeShapeType="1"/>
                </p:cNvSpPr>
                <p:nvPr/>
              </p:nvSpPr>
              <p:spPr bwMode="auto">
                <a:xfrm>
                  <a:off x="2109" y="2991"/>
                  <a:ext cx="0" cy="273"/>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 name="Line 80">
                  <a:extLst>
                    <a:ext uri="{FF2B5EF4-FFF2-40B4-BE49-F238E27FC236}">
                      <a16:creationId xmlns:a16="http://schemas.microsoft.com/office/drawing/2014/main" id="{5AC04AA8-0ADD-8A07-5541-8EB4DF0E34F2}"/>
                    </a:ext>
                  </a:extLst>
                </p:cNvPr>
                <p:cNvSpPr>
                  <a:spLocks noChangeShapeType="1"/>
                </p:cNvSpPr>
                <p:nvPr/>
              </p:nvSpPr>
              <p:spPr bwMode="auto">
                <a:xfrm>
                  <a:off x="3696" y="2991"/>
                  <a:ext cx="0" cy="273"/>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 name="Line 81">
                  <a:extLst>
                    <a:ext uri="{FF2B5EF4-FFF2-40B4-BE49-F238E27FC236}">
                      <a16:creationId xmlns:a16="http://schemas.microsoft.com/office/drawing/2014/main" id="{4E552F5A-02E3-C64F-BBEF-3F26A856E4C7}"/>
                    </a:ext>
                  </a:extLst>
                </p:cNvPr>
                <p:cNvSpPr>
                  <a:spLocks noChangeShapeType="1"/>
                </p:cNvSpPr>
                <p:nvPr/>
              </p:nvSpPr>
              <p:spPr bwMode="auto">
                <a:xfrm>
                  <a:off x="4467" y="2991"/>
                  <a:ext cx="0" cy="273"/>
                </a:xfrm>
                <a:prstGeom prst="line">
                  <a:avLst/>
                </a:prstGeom>
                <a:noFill/>
                <a:ln w="31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42" name="Rectangle 62">
              <a:extLst>
                <a:ext uri="{FF2B5EF4-FFF2-40B4-BE49-F238E27FC236}">
                  <a16:creationId xmlns:a16="http://schemas.microsoft.com/office/drawing/2014/main" id="{F370C174-309C-5239-B5A4-A664D4555FEE}"/>
                </a:ext>
              </a:extLst>
            </p:cNvPr>
            <p:cNvSpPr>
              <a:spLocks noChangeArrowheads="1"/>
            </p:cNvSpPr>
            <p:nvPr/>
          </p:nvSpPr>
          <p:spPr bwMode="auto">
            <a:xfrm>
              <a:off x="3446087" y="3570287"/>
              <a:ext cx="1121944" cy="409575"/>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lnSpc>
                  <a:spcPct val="140000"/>
                </a:lnSpc>
                <a:spcBef>
                  <a:spcPct val="30000"/>
                </a:spcBef>
                <a:buClr>
                  <a:srgbClr val="808080"/>
                </a:buClr>
                <a:buSzPct val="60000"/>
                <a:buFont typeface="Wingdings" panose="05000000000000000000" pitchFamily="2" charset="2"/>
                <a:buNone/>
              </a:pPr>
              <a:r>
                <a:rPr lang="en-US" altLang="zh-CN" sz="1200" dirty="0">
                  <a:latin typeface="+mn-lt"/>
                  <a:ea typeface="+mn-ea"/>
                </a:rPr>
                <a:t>TCP</a:t>
              </a:r>
              <a:r>
                <a:rPr lang="zh-CN" altLang="en-US" sz="1200" dirty="0">
                  <a:latin typeface="+mn-lt"/>
                  <a:ea typeface="+mn-ea"/>
                </a:rPr>
                <a:t> </a:t>
              </a:r>
              <a:r>
                <a:rPr lang="en-US" altLang="zh-CN" sz="1200" dirty="0">
                  <a:latin typeface="+mn-lt"/>
                </a:rPr>
                <a:t>Header</a:t>
              </a:r>
              <a:endParaRPr lang="zh-CN" altLang="en-US" sz="1200" dirty="0">
                <a:latin typeface="+mn-lt"/>
              </a:endParaRPr>
            </a:p>
          </p:txBody>
        </p:sp>
        <p:sp>
          <p:nvSpPr>
            <p:cNvPr id="46" name="Rectangle 72">
              <a:extLst>
                <a:ext uri="{FF2B5EF4-FFF2-40B4-BE49-F238E27FC236}">
                  <a16:creationId xmlns:a16="http://schemas.microsoft.com/office/drawing/2014/main" id="{AF0C9530-BF06-4142-A55E-51027B1FD0B0}"/>
                </a:ext>
              </a:extLst>
            </p:cNvPr>
            <p:cNvSpPr>
              <a:spLocks noChangeArrowheads="1"/>
            </p:cNvSpPr>
            <p:nvPr/>
          </p:nvSpPr>
          <p:spPr bwMode="auto">
            <a:xfrm>
              <a:off x="2440494" y="3571082"/>
              <a:ext cx="1002904" cy="414779"/>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lnSpc>
                  <a:spcPct val="140000"/>
                </a:lnSpc>
                <a:spcBef>
                  <a:spcPct val="30000"/>
                </a:spcBef>
                <a:buClr>
                  <a:srgbClr val="808080"/>
                </a:buClr>
                <a:buSzPct val="60000"/>
                <a:buFont typeface="Wingdings" panose="05000000000000000000" pitchFamily="2" charset="2"/>
                <a:buNone/>
              </a:pPr>
              <a:r>
                <a:rPr lang="en-US" altLang="zh-CN" sz="1200" dirty="0">
                  <a:latin typeface="+mn-lt"/>
                  <a:ea typeface="+mn-ea"/>
                </a:rPr>
                <a:t>IP</a:t>
              </a:r>
              <a:r>
                <a:rPr lang="zh-CN" altLang="en-US" sz="1200" dirty="0">
                  <a:latin typeface="+mn-lt"/>
                  <a:ea typeface="+mn-ea"/>
                </a:rPr>
                <a:t> </a:t>
              </a:r>
              <a:r>
                <a:rPr lang="en-US" altLang="zh-CN" sz="1200" dirty="0">
                  <a:latin typeface="+mn-lt"/>
                  <a:ea typeface="+mn-ea"/>
                </a:rPr>
                <a:t>Header</a:t>
              </a:r>
              <a:endParaRPr lang="zh-CN" altLang="en-US" sz="1200" dirty="0">
                <a:latin typeface="+mn-lt"/>
                <a:ea typeface="+mn-ea"/>
              </a:endParaRPr>
            </a:p>
          </p:txBody>
        </p:sp>
        <p:sp>
          <p:nvSpPr>
            <p:cNvPr id="47" name="Line 16">
              <a:extLst>
                <a:ext uri="{FF2B5EF4-FFF2-40B4-BE49-F238E27FC236}">
                  <a16:creationId xmlns:a16="http://schemas.microsoft.com/office/drawing/2014/main" id="{E057AEE8-AB64-F1CD-557E-AB8E9E30C91C}"/>
                </a:ext>
              </a:extLst>
            </p:cNvPr>
            <p:cNvSpPr>
              <a:spLocks noChangeShapeType="1"/>
            </p:cNvSpPr>
            <p:nvPr/>
          </p:nvSpPr>
          <p:spPr bwMode="auto">
            <a:xfrm>
              <a:off x="2440494" y="3574145"/>
              <a:ext cx="4516725" cy="1587"/>
            </a:xfrm>
            <a:prstGeom prst="line">
              <a:avLst/>
            </a:prstGeom>
            <a:noFill/>
            <a:ln w="31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6">
              <a:extLst>
                <a:ext uri="{FF2B5EF4-FFF2-40B4-BE49-F238E27FC236}">
                  <a16:creationId xmlns:a16="http://schemas.microsoft.com/office/drawing/2014/main" id="{069D3E21-5250-9A33-9D6E-CD66251393C1}"/>
                </a:ext>
              </a:extLst>
            </p:cNvPr>
            <p:cNvSpPr>
              <a:spLocks noChangeShapeType="1"/>
            </p:cNvSpPr>
            <p:nvPr/>
          </p:nvSpPr>
          <p:spPr bwMode="auto">
            <a:xfrm>
              <a:off x="4571206" y="2613819"/>
              <a:ext cx="2386013" cy="0"/>
            </a:xfrm>
            <a:prstGeom prst="line">
              <a:avLst/>
            </a:prstGeom>
            <a:noFill/>
            <a:ln w="31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p>
          </p:txBody>
        </p:sp>
        <p:sp>
          <p:nvSpPr>
            <p:cNvPr id="56" name="Rectangle 62">
              <a:extLst>
                <a:ext uri="{FF2B5EF4-FFF2-40B4-BE49-F238E27FC236}">
                  <a16:creationId xmlns:a16="http://schemas.microsoft.com/office/drawing/2014/main" id="{B86AB6B3-4074-77E9-7BD9-6963CCCBFA44}"/>
                </a:ext>
              </a:extLst>
            </p:cNvPr>
            <p:cNvSpPr>
              <a:spLocks noChangeArrowheads="1"/>
            </p:cNvSpPr>
            <p:nvPr/>
          </p:nvSpPr>
          <p:spPr bwMode="auto">
            <a:xfrm>
              <a:off x="3374400" y="4275768"/>
              <a:ext cx="1112573" cy="423232"/>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lnSpc>
                  <a:spcPct val="140000"/>
                </a:lnSpc>
                <a:spcBef>
                  <a:spcPct val="30000"/>
                </a:spcBef>
                <a:buClr>
                  <a:srgbClr val="808080"/>
                </a:buClr>
                <a:buSzPct val="60000"/>
                <a:buFont typeface="Wingdings" panose="05000000000000000000" pitchFamily="2" charset="2"/>
                <a:buNone/>
              </a:pPr>
              <a:r>
                <a:rPr lang="en-US" altLang="zh-CN" sz="1200" dirty="0">
                  <a:latin typeface="+mn-lt"/>
                  <a:ea typeface="+mn-ea"/>
                </a:rPr>
                <a:t>TCP</a:t>
              </a:r>
              <a:r>
                <a:rPr lang="zh-CN" altLang="en-US" sz="1200" dirty="0">
                  <a:latin typeface="+mn-lt"/>
                  <a:ea typeface="+mn-ea"/>
                </a:rPr>
                <a:t> </a:t>
              </a:r>
              <a:r>
                <a:rPr lang="en-US" altLang="zh-CN" sz="1200" dirty="0">
                  <a:latin typeface="+mn-lt"/>
                </a:rPr>
                <a:t>Header</a:t>
              </a:r>
              <a:endParaRPr lang="zh-CN" altLang="en-US" sz="1200" dirty="0">
                <a:latin typeface="+mn-lt"/>
              </a:endParaRPr>
            </a:p>
          </p:txBody>
        </p:sp>
        <p:sp>
          <p:nvSpPr>
            <p:cNvPr id="60" name="Rectangle 72">
              <a:extLst>
                <a:ext uri="{FF2B5EF4-FFF2-40B4-BE49-F238E27FC236}">
                  <a16:creationId xmlns:a16="http://schemas.microsoft.com/office/drawing/2014/main" id="{D47A1AA9-E6CF-E1B0-6AC2-A131B1624386}"/>
                </a:ext>
              </a:extLst>
            </p:cNvPr>
            <p:cNvSpPr>
              <a:spLocks noChangeArrowheads="1"/>
            </p:cNvSpPr>
            <p:nvPr/>
          </p:nvSpPr>
          <p:spPr bwMode="auto">
            <a:xfrm>
              <a:off x="2367813" y="4265929"/>
              <a:ext cx="994527" cy="433661"/>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lnSpc>
                  <a:spcPct val="140000"/>
                </a:lnSpc>
                <a:spcBef>
                  <a:spcPct val="30000"/>
                </a:spcBef>
                <a:buClr>
                  <a:srgbClr val="808080"/>
                </a:buClr>
                <a:buSzPct val="60000"/>
                <a:buFont typeface="Wingdings" panose="05000000000000000000" pitchFamily="2" charset="2"/>
                <a:buNone/>
              </a:pPr>
              <a:r>
                <a:rPr lang="en-US" altLang="zh-CN" sz="1200" dirty="0">
                  <a:latin typeface="+mn-lt"/>
                  <a:ea typeface="+mn-ea"/>
                </a:rPr>
                <a:t>IP</a:t>
              </a:r>
              <a:r>
                <a:rPr lang="zh-CN" altLang="en-US" sz="1200" dirty="0">
                  <a:latin typeface="+mn-lt"/>
                  <a:ea typeface="+mn-ea"/>
                </a:rPr>
                <a:t> </a:t>
              </a:r>
              <a:r>
                <a:rPr lang="en-US" altLang="zh-CN" sz="1200" dirty="0">
                  <a:latin typeface="+mn-lt"/>
                  <a:ea typeface="+mn-ea"/>
                </a:rPr>
                <a:t>Header</a:t>
              </a:r>
              <a:endParaRPr lang="zh-CN" altLang="en-US" sz="1200" dirty="0">
                <a:latin typeface="+mn-lt"/>
                <a:ea typeface="+mn-ea"/>
              </a:endParaRPr>
            </a:p>
          </p:txBody>
        </p:sp>
      </p:grpSp>
    </p:spTree>
    <p:extLst>
      <p:ext uri="{BB962C8B-B14F-4D97-AF65-F5344CB8AC3E}">
        <p14:creationId xmlns:p14="http://schemas.microsoft.com/office/powerpoint/2010/main" val="1579318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Segmento TCP</a:t>
            </a:r>
            <a:endParaRPr lang="zh-CN" altLang="en-US" dirty="0"/>
          </a:p>
        </p:txBody>
      </p:sp>
      <p:grpSp>
        <p:nvGrpSpPr>
          <p:cNvPr id="2" name="组合 3">
            <a:extLst>
              <a:ext uri="{FF2B5EF4-FFF2-40B4-BE49-F238E27FC236}">
                <a16:creationId xmlns:a16="http://schemas.microsoft.com/office/drawing/2014/main" id="{90DB4E82-3622-404D-376B-D7FF02CA8595}"/>
              </a:ext>
            </a:extLst>
          </p:cNvPr>
          <p:cNvGrpSpPr/>
          <p:nvPr/>
        </p:nvGrpSpPr>
        <p:grpSpPr>
          <a:xfrm>
            <a:off x="1797972" y="2004313"/>
            <a:ext cx="8596056" cy="3298031"/>
            <a:chOff x="2207411" y="2056130"/>
            <a:chExt cx="7632700" cy="3023870"/>
          </a:xfrm>
        </p:grpSpPr>
        <p:sp>
          <p:nvSpPr>
            <p:cNvPr id="23" name="Rectangle 3">
              <a:extLst>
                <a:ext uri="{FF2B5EF4-FFF2-40B4-BE49-F238E27FC236}">
                  <a16:creationId xmlns:a16="http://schemas.microsoft.com/office/drawing/2014/main" id="{CAEA9FE3-603D-E50D-F45A-94EC234C7F67}"/>
                </a:ext>
              </a:extLst>
            </p:cNvPr>
            <p:cNvSpPr>
              <a:spLocks noChangeArrowheads="1"/>
            </p:cNvSpPr>
            <p:nvPr/>
          </p:nvSpPr>
          <p:spPr bwMode="auto">
            <a:xfrm>
              <a:off x="2566186" y="4811713"/>
              <a:ext cx="5556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7462" tIns="23812" rIns="17462" bIns="23812"/>
            <a:lstStyle>
              <a:lvl1pPr defTabSz="739775" eaLnBrk="0" hangingPunct="0">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1pPr>
              <a:lvl2pPr marL="742950" indent="-285750" defTabSz="739775" eaLnBrk="0" hangingPunct="0">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2pPr>
              <a:lvl3pPr marL="1143000" indent="-228600" defTabSz="739775" eaLnBrk="0" hangingPunct="0">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3pPr>
              <a:lvl4pPr marL="1600200" indent="-228600" defTabSz="739775" eaLnBrk="0" hangingPunct="0">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4pPr>
              <a:lvl5pPr marL="2057400" indent="-228600" defTabSz="739775" eaLnBrk="0" hangingPunct="0">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5pPr>
              <a:lvl6pPr marL="2514600" indent="-228600" defTabSz="739775" eaLnBrk="0" fontAlgn="t" hangingPunct="0">
                <a:spcBef>
                  <a:spcPct val="0"/>
                </a:spcBef>
                <a:spcAft>
                  <a:spcPct val="0"/>
                </a:spcAft>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6pPr>
              <a:lvl7pPr marL="2971800" indent="-228600" defTabSz="739775" eaLnBrk="0" fontAlgn="t" hangingPunct="0">
                <a:spcBef>
                  <a:spcPct val="0"/>
                </a:spcBef>
                <a:spcAft>
                  <a:spcPct val="0"/>
                </a:spcAft>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7pPr>
              <a:lvl8pPr marL="3429000" indent="-228600" defTabSz="739775" eaLnBrk="0" fontAlgn="t" hangingPunct="0">
                <a:spcBef>
                  <a:spcPct val="0"/>
                </a:spcBef>
                <a:spcAft>
                  <a:spcPct val="0"/>
                </a:spcAft>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8pPr>
              <a:lvl9pPr marL="3886200" indent="-228600" defTabSz="739775" eaLnBrk="0" fontAlgn="t" hangingPunct="0">
                <a:spcBef>
                  <a:spcPct val="0"/>
                </a:spcBef>
                <a:spcAft>
                  <a:spcPct val="0"/>
                </a:spcAft>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9pPr>
            </a:lstStyle>
            <a:p>
              <a:pPr algn="ctr" fontAlgn="base">
                <a:lnSpc>
                  <a:spcPts val="1900"/>
                </a:lnSpc>
              </a:pPr>
              <a:r>
                <a:rPr kumimoji="1" lang="en-US" altLang="zh-CN" sz="1400" dirty="0">
                  <a:solidFill>
                    <a:srgbClr val="000000"/>
                  </a:solidFill>
                  <a:latin typeface="+mn-lt"/>
                </a:rPr>
                <a:t>16b</a:t>
              </a:r>
            </a:p>
          </p:txBody>
        </p:sp>
        <p:sp>
          <p:nvSpPr>
            <p:cNvPr id="25" name="Rectangle 4">
              <a:extLst>
                <a:ext uri="{FF2B5EF4-FFF2-40B4-BE49-F238E27FC236}">
                  <a16:creationId xmlns:a16="http://schemas.microsoft.com/office/drawing/2014/main" id="{90A2130E-4CEE-C281-1905-5EE9B310C51D}"/>
                </a:ext>
              </a:extLst>
            </p:cNvPr>
            <p:cNvSpPr>
              <a:spLocks noChangeArrowheads="1"/>
            </p:cNvSpPr>
            <p:nvPr/>
          </p:nvSpPr>
          <p:spPr bwMode="auto">
            <a:xfrm>
              <a:off x="3529799" y="4811713"/>
              <a:ext cx="50323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7462" tIns="23812" rIns="17462" bIns="23812"/>
            <a:lstStyle>
              <a:lvl1pPr defTabSz="739775" eaLnBrk="0" hangingPunct="0">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1pPr>
              <a:lvl2pPr marL="742950" indent="-285750" defTabSz="739775" eaLnBrk="0" hangingPunct="0">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2pPr>
              <a:lvl3pPr marL="1143000" indent="-228600" defTabSz="739775" eaLnBrk="0" hangingPunct="0">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3pPr>
              <a:lvl4pPr marL="1600200" indent="-228600" defTabSz="739775" eaLnBrk="0" hangingPunct="0">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4pPr>
              <a:lvl5pPr marL="2057400" indent="-228600" defTabSz="739775" eaLnBrk="0" hangingPunct="0">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5pPr>
              <a:lvl6pPr marL="2514600" indent="-228600" defTabSz="739775" eaLnBrk="0" fontAlgn="t" hangingPunct="0">
                <a:spcBef>
                  <a:spcPct val="0"/>
                </a:spcBef>
                <a:spcAft>
                  <a:spcPct val="0"/>
                </a:spcAft>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6pPr>
              <a:lvl7pPr marL="2971800" indent="-228600" defTabSz="739775" eaLnBrk="0" fontAlgn="t" hangingPunct="0">
                <a:spcBef>
                  <a:spcPct val="0"/>
                </a:spcBef>
                <a:spcAft>
                  <a:spcPct val="0"/>
                </a:spcAft>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7pPr>
              <a:lvl8pPr marL="3429000" indent="-228600" defTabSz="739775" eaLnBrk="0" fontAlgn="t" hangingPunct="0">
                <a:spcBef>
                  <a:spcPct val="0"/>
                </a:spcBef>
                <a:spcAft>
                  <a:spcPct val="0"/>
                </a:spcAft>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8pPr>
              <a:lvl9pPr marL="3886200" indent="-228600" defTabSz="739775" eaLnBrk="0" fontAlgn="t" hangingPunct="0">
                <a:spcBef>
                  <a:spcPct val="0"/>
                </a:spcBef>
                <a:spcAft>
                  <a:spcPct val="0"/>
                </a:spcAft>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9pPr>
            </a:lstStyle>
            <a:p>
              <a:pPr algn="ctr" fontAlgn="base">
                <a:lnSpc>
                  <a:spcPts val="1900"/>
                </a:lnSpc>
              </a:pPr>
              <a:r>
                <a:rPr kumimoji="1" lang="en-US" altLang="zh-CN" sz="1400" dirty="0">
                  <a:solidFill>
                    <a:srgbClr val="000000"/>
                  </a:solidFill>
                  <a:latin typeface="+mn-lt"/>
                </a:rPr>
                <a:t>16b</a:t>
              </a:r>
            </a:p>
          </p:txBody>
        </p:sp>
        <p:sp>
          <p:nvSpPr>
            <p:cNvPr id="26" name="Rectangle 5">
              <a:extLst>
                <a:ext uri="{FF2B5EF4-FFF2-40B4-BE49-F238E27FC236}">
                  <a16:creationId xmlns:a16="http://schemas.microsoft.com/office/drawing/2014/main" id="{2CF78F07-B187-5737-F00F-0AE0663324EF}"/>
                </a:ext>
              </a:extLst>
            </p:cNvPr>
            <p:cNvSpPr>
              <a:spLocks noChangeArrowheads="1"/>
            </p:cNvSpPr>
            <p:nvPr/>
          </p:nvSpPr>
          <p:spPr bwMode="auto">
            <a:xfrm>
              <a:off x="4718836" y="4826000"/>
              <a:ext cx="5048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7462" tIns="23812" rIns="17462" bIns="23812"/>
            <a:lstStyle>
              <a:lvl1pPr defTabSz="739775" eaLnBrk="0" hangingPunct="0">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1pPr>
              <a:lvl2pPr marL="742950" indent="-285750" defTabSz="739775" eaLnBrk="0" hangingPunct="0">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2pPr>
              <a:lvl3pPr marL="1143000" indent="-228600" defTabSz="739775" eaLnBrk="0" hangingPunct="0">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3pPr>
              <a:lvl4pPr marL="1600200" indent="-228600" defTabSz="739775" eaLnBrk="0" hangingPunct="0">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4pPr>
              <a:lvl5pPr marL="2057400" indent="-228600" defTabSz="739775" eaLnBrk="0" hangingPunct="0">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5pPr>
              <a:lvl6pPr marL="2514600" indent="-228600" defTabSz="739775" eaLnBrk="0" fontAlgn="t" hangingPunct="0">
                <a:spcBef>
                  <a:spcPct val="0"/>
                </a:spcBef>
                <a:spcAft>
                  <a:spcPct val="0"/>
                </a:spcAft>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6pPr>
              <a:lvl7pPr marL="2971800" indent="-228600" defTabSz="739775" eaLnBrk="0" fontAlgn="t" hangingPunct="0">
                <a:spcBef>
                  <a:spcPct val="0"/>
                </a:spcBef>
                <a:spcAft>
                  <a:spcPct val="0"/>
                </a:spcAft>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7pPr>
              <a:lvl8pPr marL="3429000" indent="-228600" defTabSz="739775" eaLnBrk="0" fontAlgn="t" hangingPunct="0">
                <a:spcBef>
                  <a:spcPct val="0"/>
                </a:spcBef>
                <a:spcAft>
                  <a:spcPct val="0"/>
                </a:spcAft>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8pPr>
              <a:lvl9pPr marL="3886200" indent="-228600" defTabSz="739775" eaLnBrk="0" fontAlgn="t" hangingPunct="0">
                <a:spcBef>
                  <a:spcPct val="0"/>
                </a:spcBef>
                <a:spcAft>
                  <a:spcPct val="0"/>
                </a:spcAft>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9pPr>
            </a:lstStyle>
            <a:p>
              <a:pPr algn="ctr" fontAlgn="base">
                <a:lnSpc>
                  <a:spcPts val="1900"/>
                </a:lnSpc>
              </a:pPr>
              <a:r>
                <a:rPr kumimoji="1" lang="en-US" altLang="zh-CN" sz="1400" dirty="0">
                  <a:solidFill>
                    <a:srgbClr val="000000"/>
                  </a:solidFill>
                  <a:latin typeface="+mn-lt"/>
                </a:rPr>
                <a:t>32b</a:t>
              </a:r>
            </a:p>
          </p:txBody>
        </p:sp>
        <p:sp>
          <p:nvSpPr>
            <p:cNvPr id="27" name="Rectangle 6">
              <a:extLst>
                <a:ext uri="{FF2B5EF4-FFF2-40B4-BE49-F238E27FC236}">
                  <a16:creationId xmlns:a16="http://schemas.microsoft.com/office/drawing/2014/main" id="{C71D6795-1EF8-F7CF-385F-805A379FC42C}"/>
                </a:ext>
              </a:extLst>
            </p:cNvPr>
            <p:cNvSpPr>
              <a:spLocks noChangeArrowheads="1"/>
            </p:cNvSpPr>
            <p:nvPr/>
          </p:nvSpPr>
          <p:spPr bwMode="auto">
            <a:xfrm>
              <a:off x="6018999" y="4805363"/>
              <a:ext cx="50323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7462" tIns="23812" rIns="17462" bIns="23812"/>
            <a:lstStyle>
              <a:lvl1pPr defTabSz="739775" eaLnBrk="0" hangingPunct="0">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1pPr>
              <a:lvl2pPr marL="742950" indent="-285750" defTabSz="739775" eaLnBrk="0" hangingPunct="0">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2pPr>
              <a:lvl3pPr marL="1143000" indent="-228600" defTabSz="739775" eaLnBrk="0" hangingPunct="0">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3pPr>
              <a:lvl4pPr marL="1600200" indent="-228600" defTabSz="739775" eaLnBrk="0" hangingPunct="0">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4pPr>
              <a:lvl5pPr marL="2057400" indent="-228600" defTabSz="739775" eaLnBrk="0" hangingPunct="0">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5pPr>
              <a:lvl6pPr marL="2514600" indent="-228600" defTabSz="739775" eaLnBrk="0" fontAlgn="t" hangingPunct="0">
                <a:spcBef>
                  <a:spcPct val="0"/>
                </a:spcBef>
                <a:spcAft>
                  <a:spcPct val="0"/>
                </a:spcAft>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6pPr>
              <a:lvl7pPr marL="2971800" indent="-228600" defTabSz="739775" eaLnBrk="0" fontAlgn="t" hangingPunct="0">
                <a:spcBef>
                  <a:spcPct val="0"/>
                </a:spcBef>
                <a:spcAft>
                  <a:spcPct val="0"/>
                </a:spcAft>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7pPr>
              <a:lvl8pPr marL="3429000" indent="-228600" defTabSz="739775" eaLnBrk="0" fontAlgn="t" hangingPunct="0">
                <a:spcBef>
                  <a:spcPct val="0"/>
                </a:spcBef>
                <a:spcAft>
                  <a:spcPct val="0"/>
                </a:spcAft>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8pPr>
              <a:lvl9pPr marL="3886200" indent="-228600" defTabSz="739775" eaLnBrk="0" fontAlgn="t" hangingPunct="0">
                <a:spcBef>
                  <a:spcPct val="0"/>
                </a:spcBef>
                <a:spcAft>
                  <a:spcPct val="0"/>
                </a:spcAft>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9pPr>
            </a:lstStyle>
            <a:p>
              <a:pPr algn="ctr" fontAlgn="base">
                <a:lnSpc>
                  <a:spcPts val="1900"/>
                </a:lnSpc>
              </a:pPr>
              <a:r>
                <a:rPr kumimoji="1" lang="en-US" altLang="zh-CN" sz="1400">
                  <a:solidFill>
                    <a:srgbClr val="000000"/>
                  </a:solidFill>
                  <a:latin typeface="+mn-lt"/>
                </a:rPr>
                <a:t>32b</a:t>
              </a:r>
            </a:p>
          </p:txBody>
        </p:sp>
        <p:sp>
          <p:nvSpPr>
            <p:cNvPr id="28" name="Rectangle 7">
              <a:extLst>
                <a:ext uri="{FF2B5EF4-FFF2-40B4-BE49-F238E27FC236}">
                  <a16:creationId xmlns:a16="http://schemas.microsoft.com/office/drawing/2014/main" id="{B08DDB37-4315-DE2E-1DB2-A87E592841B0}"/>
                </a:ext>
              </a:extLst>
            </p:cNvPr>
            <p:cNvSpPr>
              <a:spLocks noChangeArrowheads="1"/>
            </p:cNvSpPr>
            <p:nvPr/>
          </p:nvSpPr>
          <p:spPr bwMode="auto">
            <a:xfrm>
              <a:off x="7816049" y="4805363"/>
              <a:ext cx="5048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7462" tIns="23812" rIns="17462" bIns="23812"/>
            <a:lstStyle>
              <a:lvl1pPr defTabSz="739775" eaLnBrk="0" hangingPunct="0">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1pPr>
              <a:lvl2pPr marL="742950" indent="-285750" defTabSz="739775" eaLnBrk="0" hangingPunct="0">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2pPr>
              <a:lvl3pPr marL="1143000" indent="-228600" defTabSz="739775" eaLnBrk="0" hangingPunct="0">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3pPr>
              <a:lvl4pPr marL="1600200" indent="-228600" defTabSz="739775" eaLnBrk="0" hangingPunct="0">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4pPr>
              <a:lvl5pPr marL="2057400" indent="-228600" defTabSz="739775" eaLnBrk="0" hangingPunct="0">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5pPr>
              <a:lvl6pPr marL="2514600" indent="-228600" defTabSz="739775" eaLnBrk="0" fontAlgn="t" hangingPunct="0">
                <a:spcBef>
                  <a:spcPct val="0"/>
                </a:spcBef>
                <a:spcAft>
                  <a:spcPct val="0"/>
                </a:spcAft>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6pPr>
              <a:lvl7pPr marL="2971800" indent="-228600" defTabSz="739775" eaLnBrk="0" fontAlgn="t" hangingPunct="0">
                <a:spcBef>
                  <a:spcPct val="0"/>
                </a:spcBef>
                <a:spcAft>
                  <a:spcPct val="0"/>
                </a:spcAft>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7pPr>
              <a:lvl8pPr marL="3429000" indent="-228600" defTabSz="739775" eaLnBrk="0" fontAlgn="t" hangingPunct="0">
                <a:spcBef>
                  <a:spcPct val="0"/>
                </a:spcBef>
                <a:spcAft>
                  <a:spcPct val="0"/>
                </a:spcAft>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8pPr>
              <a:lvl9pPr marL="3886200" indent="-228600" defTabSz="739775" eaLnBrk="0" fontAlgn="t" hangingPunct="0">
                <a:spcBef>
                  <a:spcPct val="0"/>
                </a:spcBef>
                <a:spcAft>
                  <a:spcPct val="0"/>
                </a:spcAft>
                <a:tabLst>
                  <a:tab pos="411163" algn="l"/>
                  <a:tab pos="822325" algn="l"/>
                  <a:tab pos="1235075" algn="l"/>
                </a:tabLst>
                <a:defRPr>
                  <a:solidFill>
                    <a:schemeClr val="tx1"/>
                  </a:solidFill>
                  <a:latin typeface="Arial" panose="020B0604020202020204" pitchFamily="34" charset="0"/>
                  <a:ea typeface="华文细黑" panose="02010600040101010101" pitchFamily="2" charset="-122"/>
                </a:defRPr>
              </a:lvl9pPr>
            </a:lstStyle>
            <a:p>
              <a:pPr algn="ctr" fontAlgn="base">
                <a:lnSpc>
                  <a:spcPts val="1900"/>
                </a:lnSpc>
              </a:pPr>
              <a:r>
                <a:rPr kumimoji="1" lang="en-US" altLang="zh-CN" sz="1400" dirty="0">
                  <a:solidFill>
                    <a:srgbClr val="000000"/>
                  </a:solidFill>
                  <a:latin typeface="+mn-lt"/>
                </a:rPr>
                <a:t>64b</a:t>
              </a:r>
            </a:p>
          </p:txBody>
        </p:sp>
        <p:grpSp>
          <p:nvGrpSpPr>
            <p:cNvPr id="29" name="Group 8">
              <a:extLst>
                <a:ext uri="{FF2B5EF4-FFF2-40B4-BE49-F238E27FC236}">
                  <a16:creationId xmlns:a16="http://schemas.microsoft.com/office/drawing/2014/main" id="{3B622D70-D7C2-1083-24FE-9797E8692FAC}"/>
                </a:ext>
              </a:extLst>
            </p:cNvPr>
            <p:cNvGrpSpPr>
              <a:grpSpLocks/>
            </p:cNvGrpSpPr>
            <p:nvPr/>
          </p:nvGrpSpPr>
          <p:grpSpPr bwMode="auto">
            <a:xfrm>
              <a:off x="2207411" y="4287838"/>
              <a:ext cx="7632700" cy="438150"/>
              <a:chOff x="703" y="2737"/>
              <a:chExt cx="4360" cy="459"/>
            </a:xfrm>
          </p:grpSpPr>
          <p:sp>
            <p:nvSpPr>
              <p:cNvPr id="57" name="Rectangle 9">
                <a:extLst>
                  <a:ext uri="{FF2B5EF4-FFF2-40B4-BE49-F238E27FC236}">
                    <a16:creationId xmlns:a16="http://schemas.microsoft.com/office/drawing/2014/main" id="{7EA0D898-5DFB-857B-29CA-03B7B45999B1}"/>
                  </a:ext>
                </a:extLst>
              </p:cNvPr>
              <p:cNvSpPr>
                <a:spLocks noChangeArrowheads="1"/>
              </p:cNvSpPr>
              <p:nvPr/>
            </p:nvSpPr>
            <p:spPr bwMode="auto">
              <a:xfrm>
                <a:off x="703" y="2737"/>
                <a:ext cx="622" cy="459"/>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2550" tIns="41275" rIns="82550" bIns="41275" anchor="ctr"/>
              <a:lstStyle>
                <a:lvl1pPr defTabSz="739775" eaLnBrk="0" hangingPunct="0">
                  <a:defRPr>
                    <a:solidFill>
                      <a:schemeClr val="tx1"/>
                    </a:solidFill>
                    <a:latin typeface="Arial" panose="020B0604020202020204" pitchFamily="34" charset="0"/>
                    <a:ea typeface="华文细黑" panose="02010600040101010101" pitchFamily="2" charset="-122"/>
                  </a:defRPr>
                </a:lvl1pPr>
                <a:lvl2pPr marL="742950" indent="-285750" defTabSz="73977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3977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3977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3977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3977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3977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3977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3977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kumimoji="1" lang="en-US" altLang="zh-CN" sz="1400" dirty="0">
                    <a:latin typeface="+mn-lt"/>
                  </a:rPr>
                  <a:t>Source</a:t>
                </a:r>
              </a:p>
              <a:p>
                <a:pPr algn="ctr" fontAlgn="base"/>
                <a:r>
                  <a:rPr kumimoji="1" lang="en-US" altLang="zh-CN" sz="1400" dirty="0">
                    <a:latin typeface="+mn-lt"/>
                  </a:rPr>
                  <a:t>Port</a:t>
                </a:r>
              </a:p>
            </p:txBody>
          </p:sp>
          <p:sp>
            <p:nvSpPr>
              <p:cNvPr id="58" name="Rectangle 10">
                <a:extLst>
                  <a:ext uri="{FF2B5EF4-FFF2-40B4-BE49-F238E27FC236}">
                    <a16:creationId xmlns:a16="http://schemas.microsoft.com/office/drawing/2014/main" id="{F0089401-A0C2-92FC-CFAA-67520CC4DE14}"/>
                  </a:ext>
                </a:extLst>
              </p:cNvPr>
              <p:cNvSpPr>
                <a:spLocks noChangeArrowheads="1"/>
              </p:cNvSpPr>
              <p:nvPr/>
            </p:nvSpPr>
            <p:spPr bwMode="auto">
              <a:xfrm>
                <a:off x="1325" y="2737"/>
                <a:ext cx="648" cy="459"/>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2550" tIns="41275" rIns="82550" bIns="41275" anchor="ctr"/>
              <a:lstStyle>
                <a:lvl1pPr defTabSz="739775" eaLnBrk="0" hangingPunct="0">
                  <a:defRPr>
                    <a:solidFill>
                      <a:schemeClr val="tx1"/>
                    </a:solidFill>
                    <a:latin typeface="Arial" panose="020B0604020202020204" pitchFamily="34" charset="0"/>
                    <a:ea typeface="华文细黑" panose="02010600040101010101" pitchFamily="2" charset="-122"/>
                  </a:defRPr>
                </a:lvl1pPr>
                <a:lvl2pPr marL="742950" indent="-285750" defTabSz="73977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3977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3977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3977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3977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3977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3977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3977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kumimoji="1" lang="en-US" altLang="zh-CN" sz="1400" dirty="0" err="1">
                    <a:latin typeface="+mn-lt"/>
                  </a:rPr>
                  <a:t>Dest</a:t>
                </a:r>
                <a:r>
                  <a:rPr kumimoji="1" lang="en-US" altLang="zh-CN" sz="1400" dirty="0">
                    <a:latin typeface="+mn-lt"/>
                  </a:rPr>
                  <a:t>.</a:t>
                </a:r>
              </a:p>
              <a:p>
                <a:pPr algn="ctr" fontAlgn="base"/>
                <a:r>
                  <a:rPr kumimoji="1" lang="en-US" altLang="zh-CN" sz="1400" dirty="0">
                    <a:latin typeface="+mn-lt"/>
                  </a:rPr>
                  <a:t>Port</a:t>
                </a:r>
              </a:p>
            </p:txBody>
          </p:sp>
          <p:sp>
            <p:nvSpPr>
              <p:cNvPr id="59" name="Rectangle 11">
                <a:extLst>
                  <a:ext uri="{FF2B5EF4-FFF2-40B4-BE49-F238E27FC236}">
                    <a16:creationId xmlns:a16="http://schemas.microsoft.com/office/drawing/2014/main" id="{75D91EF5-C81B-E9DA-994D-62845533B47B}"/>
                  </a:ext>
                </a:extLst>
              </p:cNvPr>
              <p:cNvSpPr>
                <a:spLocks noChangeArrowheads="1"/>
              </p:cNvSpPr>
              <p:nvPr/>
            </p:nvSpPr>
            <p:spPr bwMode="auto">
              <a:xfrm>
                <a:off x="3430" y="2737"/>
                <a:ext cx="1134" cy="459"/>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2550" tIns="41275" rIns="82550" bIns="41275" anchor="ctr"/>
              <a:lstStyle>
                <a:lvl1pPr defTabSz="739775" eaLnBrk="0" hangingPunct="0">
                  <a:defRPr>
                    <a:solidFill>
                      <a:schemeClr val="tx1"/>
                    </a:solidFill>
                    <a:latin typeface="Arial" panose="020B0604020202020204" pitchFamily="34" charset="0"/>
                    <a:ea typeface="华文细黑" panose="02010600040101010101" pitchFamily="2" charset="-122"/>
                  </a:defRPr>
                </a:lvl1pPr>
                <a:lvl2pPr marL="742950" indent="-285750" defTabSz="73977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3977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3977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3977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3977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3977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3977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3977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kumimoji="1" lang="en-US" altLang="zh-CN" sz="1400">
                    <a:latin typeface="+mn-lt"/>
                  </a:rPr>
                  <a:t>…...</a:t>
                </a:r>
              </a:p>
            </p:txBody>
          </p:sp>
          <p:sp>
            <p:nvSpPr>
              <p:cNvPr id="60" name="Rectangle 12">
                <a:extLst>
                  <a:ext uri="{FF2B5EF4-FFF2-40B4-BE49-F238E27FC236}">
                    <a16:creationId xmlns:a16="http://schemas.microsoft.com/office/drawing/2014/main" id="{14F1D38D-F5EA-80EF-5284-C718BC69CF89}"/>
                  </a:ext>
                </a:extLst>
              </p:cNvPr>
              <p:cNvSpPr>
                <a:spLocks noChangeArrowheads="1"/>
              </p:cNvSpPr>
              <p:nvPr/>
            </p:nvSpPr>
            <p:spPr bwMode="auto">
              <a:xfrm>
                <a:off x="1968" y="2737"/>
                <a:ext cx="705" cy="459"/>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2550" tIns="41275" rIns="82550" bIns="41275" anchor="ctr"/>
              <a:lstStyle>
                <a:lvl1pPr defTabSz="739775" eaLnBrk="0" hangingPunct="0">
                  <a:defRPr>
                    <a:solidFill>
                      <a:schemeClr val="tx1"/>
                    </a:solidFill>
                    <a:latin typeface="Arial" panose="020B0604020202020204" pitchFamily="34" charset="0"/>
                    <a:ea typeface="华文细黑" panose="02010600040101010101" pitchFamily="2" charset="-122"/>
                  </a:defRPr>
                </a:lvl1pPr>
                <a:lvl2pPr marL="742950" indent="-285750" defTabSz="73977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3977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3977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3977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3977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3977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3977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3977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kumimoji="1" lang="en-US" altLang="zh-CN" sz="1400" dirty="0" err="1">
                    <a:latin typeface="+mn-lt"/>
                  </a:rPr>
                  <a:t>Seq</a:t>
                </a:r>
                <a:r>
                  <a:rPr kumimoji="1" lang="en-US" altLang="zh-CN" sz="1400" dirty="0">
                    <a:latin typeface="+mn-lt"/>
                  </a:rPr>
                  <a:t> </a:t>
                </a:r>
                <a:r>
                  <a:rPr kumimoji="1" lang="en-US" altLang="zh-CN" sz="1400" dirty="0" err="1">
                    <a:latin typeface="+mn-lt"/>
                  </a:rPr>
                  <a:t>Num</a:t>
                </a:r>
                <a:endParaRPr kumimoji="1" lang="en-US" altLang="zh-CN" sz="1400" dirty="0">
                  <a:latin typeface="+mn-lt"/>
                </a:endParaRPr>
              </a:p>
            </p:txBody>
          </p:sp>
          <p:sp>
            <p:nvSpPr>
              <p:cNvPr id="61" name="Rectangle 13">
                <a:extLst>
                  <a:ext uri="{FF2B5EF4-FFF2-40B4-BE49-F238E27FC236}">
                    <a16:creationId xmlns:a16="http://schemas.microsoft.com/office/drawing/2014/main" id="{734185BB-4C50-1B63-1870-9F768B063925}"/>
                  </a:ext>
                </a:extLst>
              </p:cNvPr>
              <p:cNvSpPr>
                <a:spLocks noChangeArrowheads="1"/>
              </p:cNvSpPr>
              <p:nvPr/>
            </p:nvSpPr>
            <p:spPr bwMode="auto">
              <a:xfrm>
                <a:off x="2673" y="2737"/>
                <a:ext cx="753" cy="459"/>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2550" tIns="41275" rIns="82550" bIns="41275" anchor="ctr"/>
              <a:lstStyle>
                <a:lvl1pPr defTabSz="739775" eaLnBrk="0" hangingPunct="0">
                  <a:defRPr>
                    <a:solidFill>
                      <a:schemeClr val="tx1"/>
                    </a:solidFill>
                    <a:latin typeface="Arial" panose="020B0604020202020204" pitchFamily="34" charset="0"/>
                    <a:ea typeface="华文细黑" panose="02010600040101010101" pitchFamily="2" charset="-122"/>
                  </a:defRPr>
                </a:lvl1pPr>
                <a:lvl2pPr marL="742950" indent="-285750" defTabSz="73977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3977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3977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3977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3977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3977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3977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3977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kumimoji="1" lang="en-US" altLang="zh-CN" sz="1400" dirty="0" err="1">
                    <a:latin typeface="+mn-lt"/>
                  </a:rPr>
                  <a:t>Ack</a:t>
                </a:r>
                <a:r>
                  <a:rPr kumimoji="1" lang="en-US" altLang="zh-CN" sz="1400" dirty="0">
                    <a:latin typeface="+mn-lt"/>
                  </a:rPr>
                  <a:t> </a:t>
                </a:r>
                <a:r>
                  <a:rPr kumimoji="1" lang="en-US" altLang="zh-CN" sz="1400" dirty="0" err="1">
                    <a:latin typeface="+mn-lt"/>
                  </a:rPr>
                  <a:t>Num</a:t>
                </a:r>
                <a:endParaRPr kumimoji="1" lang="en-US" altLang="zh-CN" sz="1400" dirty="0">
                  <a:latin typeface="+mn-lt"/>
                </a:endParaRPr>
              </a:p>
            </p:txBody>
          </p:sp>
          <p:sp>
            <p:nvSpPr>
              <p:cNvPr id="62" name="Rectangle 14">
                <a:extLst>
                  <a:ext uri="{FF2B5EF4-FFF2-40B4-BE49-F238E27FC236}">
                    <a16:creationId xmlns:a16="http://schemas.microsoft.com/office/drawing/2014/main" id="{DFEED6CA-E728-9901-4E26-203308FA650A}"/>
                  </a:ext>
                </a:extLst>
              </p:cNvPr>
              <p:cNvSpPr>
                <a:spLocks noChangeArrowheads="1"/>
              </p:cNvSpPr>
              <p:nvPr/>
            </p:nvSpPr>
            <p:spPr bwMode="auto">
              <a:xfrm>
                <a:off x="4564" y="2737"/>
                <a:ext cx="499" cy="459"/>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2550" tIns="41275" rIns="82550" bIns="41275" anchor="ctr"/>
              <a:lstStyle>
                <a:lvl1pPr defTabSz="739775" eaLnBrk="0" hangingPunct="0">
                  <a:defRPr>
                    <a:solidFill>
                      <a:schemeClr val="tx1"/>
                    </a:solidFill>
                    <a:latin typeface="Arial" panose="020B0604020202020204" pitchFamily="34" charset="0"/>
                    <a:ea typeface="华文细黑" panose="02010600040101010101" pitchFamily="2" charset="-122"/>
                  </a:defRPr>
                </a:lvl1pPr>
                <a:lvl2pPr marL="742950" indent="-285750" defTabSz="73977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3977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3977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3977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3977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3977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3977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3977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kumimoji="1" lang="en-US" altLang="zh-CN" sz="1400" dirty="0">
                    <a:latin typeface="+mn-lt"/>
                  </a:rPr>
                  <a:t>Option</a:t>
                </a:r>
              </a:p>
            </p:txBody>
          </p:sp>
        </p:grpSp>
        <p:grpSp>
          <p:nvGrpSpPr>
            <p:cNvPr id="30" name="Group 15">
              <a:extLst>
                <a:ext uri="{FF2B5EF4-FFF2-40B4-BE49-F238E27FC236}">
                  <a16:creationId xmlns:a16="http://schemas.microsoft.com/office/drawing/2014/main" id="{3C913BDC-7722-2A63-4D43-E7EA0E3626AF}"/>
                </a:ext>
              </a:extLst>
            </p:cNvPr>
            <p:cNvGrpSpPr>
              <a:grpSpLocks/>
            </p:cNvGrpSpPr>
            <p:nvPr/>
          </p:nvGrpSpPr>
          <p:grpSpPr bwMode="auto">
            <a:xfrm rot="5400000">
              <a:off x="4692643" y="3244056"/>
              <a:ext cx="1008062" cy="936625"/>
              <a:chOff x="1438" y="1007"/>
              <a:chExt cx="2280" cy="2928"/>
            </a:xfrm>
          </p:grpSpPr>
          <p:sp>
            <p:nvSpPr>
              <p:cNvPr id="53" name="Freeform 16">
                <a:extLst>
                  <a:ext uri="{FF2B5EF4-FFF2-40B4-BE49-F238E27FC236}">
                    <a16:creationId xmlns:a16="http://schemas.microsoft.com/office/drawing/2014/main" id="{E3D1EA46-3F64-6B2C-FF5A-95956CEF39DC}"/>
                  </a:ext>
                </a:extLst>
              </p:cNvPr>
              <p:cNvSpPr>
                <a:spLocks/>
              </p:cNvSpPr>
              <p:nvPr/>
            </p:nvSpPr>
            <p:spPr bwMode="auto">
              <a:xfrm rot="5400000">
                <a:off x="1387" y="2239"/>
                <a:ext cx="1747" cy="1645"/>
              </a:xfrm>
              <a:custGeom>
                <a:avLst/>
                <a:gdLst>
                  <a:gd name="T0" fmla="*/ 10 w 2750"/>
                  <a:gd name="T1" fmla="*/ 33 h 1733"/>
                  <a:gd name="T2" fmla="*/ 11 w 2750"/>
                  <a:gd name="T3" fmla="*/ 100 h 1733"/>
                  <a:gd name="T4" fmla="*/ 11 w 2750"/>
                  <a:gd name="T5" fmla="*/ 169 h 1733"/>
                  <a:gd name="T6" fmla="*/ 12 w 2750"/>
                  <a:gd name="T7" fmla="*/ 239 h 1733"/>
                  <a:gd name="T8" fmla="*/ 14 w 2750"/>
                  <a:gd name="T9" fmla="*/ 310 h 1733"/>
                  <a:gd name="T10" fmla="*/ 15 w 2750"/>
                  <a:gd name="T11" fmla="*/ 380 h 1733"/>
                  <a:gd name="T12" fmla="*/ 16 w 2750"/>
                  <a:gd name="T13" fmla="*/ 449 h 1733"/>
                  <a:gd name="T14" fmla="*/ 17 w 2750"/>
                  <a:gd name="T15" fmla="*/ 519 h 1733"/>
                  <a:gd name="T16" fmla="*/ 18 w 2750"/>
                  <a:gd name="T17" fmla="*/ 586 h 1733"/>
                  <a:gd name="T18" fmla="*/ 20 w 2750"/>
                  <a:gd name="T19" fmla="*/ 654 h 1733"/>
                  <a:gd name="T20" fmla="*/ 22 w 2750"/>
                  <a:gd name="T21" fmla="*/ 720 h 1733"/>
                  <a:gd name="T22" fmla="*/ 23 w 2750"/>
                  <a:gd name="T23" fmla="*/ 783 h 1733"/>
                  <a:gd name="T24" fmla="*/ 24 w 2750"/>
                  <a:gd name="T25" fmla="*/ 843 h 1733"/>
                  <a:gd name="T26" fmla="*/ 26 w 2750"/>
                  <a:gd name="T27" fmla="*/ 901 h 1733"/>
                  <a:gd name="T28" fmla="*/ 27 w 2750"/>
                  <a:gd name="T29" fmla="*/ 954 h 1733"/>
                  <a:gd name="T30" fmla="*/ 29 w 2750"/>
                  <a:gd name="T31" fmla="*/ 1004 h 1733"/>
                  <a:gd name="T32" fmla="*/ 9 w 2750"/>
                  <a:gd name="T33" fmla="*/ 1030 h 1733"/>
                  <a:gd name="T34" fmla="*/ 8 w 2750"/>
                  <a:gd name="T35" fmla="*/ 974 h 1733"/>
                  <a:gd name="T36" fmla="*/ 7 w 2750"/>
                  <a:gd name="T37" fmla="*/ 916 h 1733"/>
                  <a:gd name="T38" fmla="*/ 7 w 2750"/>
                  <a:gd name="T39" fmla="*/ 856 h 1733"/>
                  <a:gd name="T40" fmla="*/ 6 w 2750"/>
                  <a:gd name="T41" fmla="*/ 794 h 1733"/>
                  <a:gd name="T42" fmla="*/ 6 w 2750"/>
                  <a:gd name="T43" fmla="*/ 729 h 1733"/>
                  <a:gd name="T44" fmla="*/ 5 w 2750"/>
                  <a:gd name="T45" fmla="*/ 664 h 1733"/>
                  <a:gd name="T46" fmla="*/ 4 w 2750"/>
                  <a:gd name="T47" fmla="*/ 597 h 1733"/>
                  <a:gd name="T48" fmla="*/ 4 w 2750"/>
                  <a:gd name="T49" fmla="*/ 528 h 1733"/>
                  <a:gd name="T50" fmla="*/ 3 w 2750"/>
                  <a:gd name="T51" fmla="*/ 462 h 1733"/>
                  <a:gd name="T52" fmla="*/ 3 w 2750"/>
                  <a:gd name="T53" fmla="*/ 392 h 1733"/>
                  <a:gd name="T54" fmla="*/ 3 w 2750"/>
                  <a:gd name="T55" fmla="*/ 327 h 1733"/>
                  <a:gd name="T56" fmla="*/ 2 w 2750"/>
                  <a:gd name="T57" fmla="*/ 260 h 1733"/>
                  <a:gd name="T58" fmla="*/ 1 w 2750"/>
                  <a:gd name="T59" fmla="*/ 190 h 1733"/>
                  <a:gd name="T60" fmla="*/ 1 w 2750"/>
                  <a:gd name="T61" fmla="*/ 125 h 1733"/>
                  <a:gd name="T62" fmla="*/ 1 w 2750"/>
                  <a:gd name="T63" fmla="*/ 63 h 1733"/>
                  <a:gd name="T64" fmla="*/ 0 w 2750"/>
                  <a:gd name="T65" fmla="*/ 0 h 17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50"/>
                  <a:gd name="T100" fmla="*/ 0 h 1733"/>
                  <a:gd name="T101" fmla="*/ 2750 w 2750"/>
                  <a:gd name="T102" fmla="*/ 1733 h 17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50" h="1733">
                    <a:moveTo>
                      <a:pt x="892" y="0"/>
                    </a:moveTo>
                    <a:lnTo>
                      <a:pt x="923" y="56"/>
                    </a:lnTo>
                    <a:lnTo>
                      <a:pt x="956" y="112"/>
                    </a:lnTo>
                    <a:lnTo>
                      <a:pt x="992" y="169"/>
                    </a:lnTo>
                    <a:lnTo>
                      <a:pt x="1030" y="226"/>
                    </a:lnTo>
                    <a:lnTo>
                      <a:pt x="1070" y="284"/>
                    </a:lnTo>
                    <a:lnTo>
                      <a:pt x="1113" y="343"/>
                    </a:lnTo>
                    <a:lnTo>
                      <a:pt x="1158" y="401"/>
                    </a:lnTo>
                    <a:lnTo>
                      <a:pt x="1206" y="461"/>
                    </a:lnTo>
                    <a:lnTo>
                      <a:pt x="1255" y="520"/>
                    </a:lnTo>
                    <a:lnTo>
                      <a:pt x="1306" y="579"/>
                    </a:lnTo>
                    <a:lnTo>
                      <a:pt x="1359" y="638"/>
                    </a:lnTo>
                    <a:lnTo>
                      <a:pt x="1414" y="697"/>
                    </a:lnTo>
                    <a:lnTo>
                      <a:pt x="1471" y="756"/>
                    </a:lnTo>
                    <a:lnTo>
                      <a:pt x="1529" y="815"/>
                    </a:lnTo>
                    <a:lnTo>
                      <a:pt x="1588" y="873"/>
                    </a:lnTo>
                    <a:lnTo>
                      <a:pt x="1650" y="931"/>
                    </a:lnTo>
                    <a:lnTo>
                      <a:pt x="1712" y="988"/>
                    </a:lnTo>
                    <a:lnTo>
                      <a:pt x="1776" y="1045"/>
                    </a:lnTo>
                    <a:lnTo>
                      <a:pt x="1841" y="1101"/>
                    </a:lnTo>
                    <a:lnTo>
                      <a:pt x="1907" y="1157"/>
                    </a:lnTo>
                    <a:lnTo>
                      <a:pt x="1974" y="1211"/>
                    </a:lnTo>
                    <a:lnTo>
                      <a:pt x="2041" y="1265"/>
                    </a:lnTo>
                    <a:lnTo>
                      <a:pt x="2110" y="1317"/>
                    </a:lnTo>
                    <a:lnTo>
                      <a:pt x="2180" y="1369"/>
                    </a:lnTo>
                    <a:lnTo>
                      <a:pt x="2250" y="1419"/>
                    </a:lnTo>
                    <a:lnTo>
                      <a:pt x="2320" y="1469"/>
                    </a:lnTo>
                    <a:lnTo>
                      <a:pt x="2391" y="1516"/>
                    </a:lnTo>
                    <a:lnTo>
                      <a:pt x="2462" y="1563"/>
                    </a:lnTo>
                    <a:lnTo>
                      <a:pt x="2534" y="1608"/>
                    </a:lnTo>
                    <a:lnTo>
                      <a:pt x="2606" y="1651"/>
                    </a:lnTo>
                    <a:lnTo>
                      <a:pt x="2678" y="1693"/>
                    </a:lnTo>
                    <a:lnTo>
                      <a:pt x="2750" y="1733"/>
                    </a:lnTo>
                    <a:lnTo>
                      <a:pt x="838" y="1733"/>
                    </a:lnTo>
                    <a:lnTo>
                      <a:pt x="805" y="1687"/>
                    </a:lnTo>
                    <a:lnTo>
                      <a:pt x="771" y="1640"/>
                    </a:lnTo>
                    <a:lnTo>
                      <a:pt x="738" y="1592"/>
                    </a:lnTo>
                    <a:lnTo>
                      <a:pt x="705" y="1542"/>
                    </a:lnTo>
                    <a:lnTo>
                      <a:pt x="672" y="1492"/>
                    </a:lnTo>
                    <a:lnTo>
                      <a:pt x="640" y="1441"/>
                    </a:lnTo>
                    <a:lnTo>
                      <a:pt x="608" y="1389"/>
                    </a:lnTo>
                    <a:lnTo>
                      <a:pt x="576" y="1336"/>
                    </a:lnTo>
                    <a:lnTo>
                      <a:pt x="545" y="1282"/>
                    </a:lnTo>
                    <a:lnTo>
                      <a:pt x="514" y="1227"/>
                    </a:lnTo>
                    <a:lnTo>
                      <a:pt x="483" y="1172"/>
                    </a:lnTo>
                    <a:lnTo>
                      <a:pt x="453" y="1117"/>
                    </a:lnTo>
                    <a:lnTo>
                      <a:pt x="427" y="1057"/>
                    </a:lnTo>
                    <a:lnTo>
                      <a:pt x="421" y="1004"/>
                    </a:lnTo>
                    <a:lnTo>
                      <a:pt x="386" y="947"/>
                    </a:lnTo>
                    <a:lnTo>
                      <a:pt x="355" y="890"/>
                    </a:lnTo>
                    <a:lnTo>
                      <a:pt x="329" y="832"/>
                    </a:lnTo>
                    <a:lnTo>
                      <a:pt x="301" y="779"/>
                    </a:lnTo>
                    <a:lnTo>
                      <a:pt x="277" y="719"/>
                    </a:lnTo>
                    <a:lnTo>
                      <a:pt x="254" y="661"/>
                    </a:lnTo>
                    <a:lnTo>
                      <a:pt x="227" y="607"/>
                    </a:lnTo>
                    <a:lnTo>
                      <a:pt x="205" y="551"/>
                    </a:lnTo>
                    <a:lnTo>
                      <a:pt x="182" y="491"/>
                    </a:lnTo>
                    <a:lnTo>
                      <a:pt x="163" y="437"/>
                    </a:lnTo>
                    <a:lnTo>
                      <a:pt x="140" y="380"/>
                    </a:lnTo>
                    <a:lnTo>
                      <a:pt x="116" y="320"/>
                    </a:lnTo>
                    <a:lnTo>
                      <a:pt x="94" y="268"/>
                    </a:lnTo>
                    <a:lnTo>
                      <a:pt x="76" y="211"/>
                    </a:lnTo>
                    <a:lnTo>
                      <a:pt x="55" y="158"/>
                    </a:lnTo>
                    <a:lnTo>
                      <a:pt x="40" y="106"/>
                    </a:lnTo>
                    <a:lnTo>
                      <a:pt x="25" y="50"/>
                    </a:lnTo>
                    <a:lnTo>
                      <a:pt x="0" y="0"/>
                    </a:lnTo>
                    <a:lnTo>
                      <a:pt x="892" y="0"/>
                    </a:lnTo>
                    <a:close/>
                  </a:path>
                </a:pathLst>
              </a:custGeom>
              <a:gradFill rotWithShape="0">
                <a:gsLst>
                  <a:gs pos="0">
                    <a:srgbClr val="26CA74"/>
                  </a:gs>
                  <a:gs pos="100000">
                    <a:srgbClr val="FFFFFF"/>
                  </a:gs>
                </a:gsLst>
                <a:lin ang="54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zh-CN" altLang="en-US"/>
              </a:p>
            </p:txBody>
          </p:sp>
          <p:sp>
            <p:nvSpPr>
              <p:cNvPr id="54" name="Freeform 17">
                <a:extLst>
                  <a:ext uri="{FF2B5EF4-FFF2-40B4-BE49-F238E27FC236}">
                    <a16:creationId xmlns:a16="http://schemas.microsoft.com/office/drawing/2014/main" id="{17458017-D7C7-8491-7F3D-20FB9FE6365C}"/>
                  </a:ext>
                </a:extLst>
              </p:cNvPr>
              <p:cNvSpPr>
                <a:spLocks/>
              </p:cNvSpPr>
              <p:nvPr/>
            </p:nvSpPr>
            <p:spPr bwMode="auto">
              <a:xfrm rot="5400000">
                <a:off x="2887" y="2153"/>
                <a:ext cx="1028" cy="635"/>
              </a:xfrm>
              <a:custGeom>
                <a:avLst/>
                <a:gdLst>
                  <a:gd name="T0" fmla="*/ 0 w 6472"/>
                  <a:gd name="T1" fmla="*/ 0 h 2485"/>
                  <a:gd name="T2" fmla="*/ 0 w 6472"/>
                  <a:gd name="T3" fmla="*/ 0 h 2485"/>
                  <a:gd name="T4" fmla="*/ 0 w 6472"/>
                  <a:gd name="T5" fmla="*/ 0 h 2485"/>
                  <a:gd name="T6" fmla="*/ 0 w 6472"/>
                  <a:gd name="T7" fmla="*/ 0 h 2485"/>
                  <a:gd name="T8" fmla="*/ 0 60000 65536"/>
                  <a:gd name="T9" fmla="*/ 0 60000 65536"/>
                  <a:gd name="T10" fmla="*/ 0 60000 65536"/>
                  <a:gd name="T11" fmla="*/ 0 60000 65536"/>
                  <a:gd name="T12" fmla="*/ 0 w 6472"/>
                  <a:gd name="T13" fmla="*/ 0 h 2485"/>
                  <a:gd name="T14" fmla="*/ 6472 w 6472"/>
                  <a:gd name="T15" fmla="*/ 2485 h 2485"/>
                </a:gdLst>
                <a:ahLst/>
                <a:cxnLst>
                  <a:cxn ang="T8">
                    <a:pos x="T0" y="T1"/>
                  </a:cxn>
                  <a:cxn ang="T9">
                    <a:pos x="T2" y="T3"/>
                  </a:cxn>
                  <a:cxn ang="T10">
                    <a:pos x="T4" y="T5"/>
                  </a:cxn>
                  <a:cxn ang="T11">
                    <a:pos x="T6" y="T7"/>
                  </a:cxn>
                </a:cxnLst>
                <a:rect l="T12" t="T13" r="T14" b="T15"/>
                <a:pathLst>
                  <a:path w="6472" h="2485">
                    <a:moveTo>
                      <a:pt x="0" y="2485"/>
                    </a:moveTo>
                    <a:lnTo>
                      <a:pt x="6472" y="2485"/>
                    </a:lnTo>
                    <a:lnTo>
                      <a:pt x="3236" y="0"/>
                    </a:lnTo>
                    <a:lnTo>
                      <a:pt x="0" y="2485"/>
                    </a:lnTo>
                    <a:close/>
                  </a:path>
                </a:pathLst>
              </a:custGeom>
              <a:gradFill rotWithShape="0">
                <a:gsLst>
                  <a:gs pos="0">
                    <a:srgbClr val="006666"/>
                  </a:gs>
                  <a:gs pos="100000">
                    <a:srgbClr val="A9CBCB"/>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zh-CN" altLang="en-US"/>
              </a:p>
            </p:txBody>
          </p:sp>
          <p:sp>
            <p:nvSpPr>
              <p:cNvPr id="55" name="Freeform 18">
                <a:extLst>
                  <a:ext uri="{FF2B5EF4-FFF2-40B4-BE49-F238E27FC236}">
                    <a16:creationId xmlns:a16="http://schemas.microsoft.com/office/drawing/2014/main" id="{AEDFC62E-9D87-3018-58A0-A20215CBD22D}"/>
                  </a:ext>
                </a:extLst>
              </p:cNvPr>
              <p:cNvSpPr>
                <a:spLocks/>
              </p:cNvSpPr>
              <p:nvPr/>
            </p:nvSpPr>
            <p:spPr bwMode="auto">
              <a:xfrm rot="5400000">
                <a:off x="1387" y="1058"/>
                <a:ext cx="1747" cy="1644"/>
              </a:xfrm>
              <a:custGeom>
                <a:avLst/>
                <a:gdLst/>
                <a:ahLst/>
                <a:cxnLst>
                  <a:cxn ang="0">
                    <a:pos x="7309" y="222"/>
                  </a:cxn>
                  <a:cxn ang="0">
                    <a:pos x="7034" y="675"/>
                  </a:cxn>
                  <a:cxn ang="0">
                    <a:pos x="6720" y="1137"/>
                  </a:cxn>
                  <a:cxn ang="0">
                    <a:pos x="6367" y="1605"/>
                  </a:cxn>
                  <a:cxn ang="0">
                    <a:pos x="5981" y="2078"/>
                  </a:cxn>
                  <a:cxn ang="0">
                    <a:pos x="5564" y="2551"/>
                  </a:cxn>
                  <a:cxn ang="0">
                    <a:pos x="5118" y="3023"/>
                  </a:cxn>
                  <a:cxn ang="0">
                    <a:pos x="4647" y="3491"/>
                  </a:cxn>
                  <a:cxn ang="0">
                    <a:pos x="4152" y="3953"/>
                  </a:cxn>
                  <a:cxn ang="0">
                    <a:pos x="3638" y="4405"/>
                  </a:cxn>
                  <a:cxn ang="0">
                    <a:pos x="3106" y="4844"/>
                  </a:cxn>
                  <a:cxn ang="0">
                    <a:pos x="2560" y="5269"/>
                  </a:cxn>
                  <a:cxn ang="0">
                    <a:pos x="2002" y="5677"/>
                  </a:cxn>
                  <a:cxn ang="0">
                    <a:pos x="1437" y="6065"/>
                  </a:cxn>
                  <a:cxn ang="0">
                    <a:pos x="864" y="6431"/>
                  </a:cxn>
                  <a:cxn ang="0">
                    <a:pos x="288" y="6771"/>
                  </a:cxn>
                  <a:cxn ang="0">
                    <a:pos x="7647" y="6931"/>
                  </a:cxn>
                  <a:cxn ang="0">
                    <a:pos x="7915" y="6560"/>
                  </a:cxn>
                  <a:cxn ang="0">
                    <a:pos x="8180" y="6169"/>
                  </a:cxn>
                  <a:cxn ang="0">
                    <a:pos x="8442" y="5762"/>
                  </a:cxn>
                  <a:cxn ang="0">
                    <a:pos x="8696" y="5342"/>
                  </a:cxn>
                  <a:cxn ang="0">
                    <a:pos x="8946" y="4909"/>
                  </a:cxn>
                  <a:cxn ang="0">
                    <a:pos x="9188" y="4468"/>
                  </a:cxn>
                  <a:cxn ang="0">
                    <a:pos x="9422" y="4019"/>
                  </a:cxn>
                  <a:cxn ang="0">
                    <a:pos x="9647" y="3563"/>
                  </a:cxn>
                  <a:cxn ang="0">
                    <a:pos x="9862" y="3106"/>
                  </a:cxn>
                  <a:cxn ang="0">
                    <a:pos x="10066" y="2647"/>
                  </a:cxn>
                  <a:cxn ang="0">
                    <a:pos x="10257" y="2190"/>
                  </a:cxn>
                  <a:cxn ang="0">
                    <a:pos x="10436" y="1735"/>
                  </a:cxn>
                  <a:cxn ang="0">
                    <a:pos x="10601" y="1287"/>
                  </a:cxn>
                  <a:cxn ang="0">
                    <a:pos x="10750" y="847"/>
                  </a:cxn>
                  <a:cxn ang="0">
                    <a:pos x="10884" y="417"/>
                  </a:cxn>
                  <a:cxn ang="0">
                    <a:pos x="11000" y="0"/>
                  </a:cxn>
                </a:cxnLst>
                <a:rect l="0" t="0" r="r" b="b"/>
                <a:pathLst>
                  <a:path w="11000" h="6931">
                    <a:moveTo>
                      <a:pt x="7432" y="0"/>
                    </a:moveTo>
                    <a:lnTo>
                      <a:pt x="7309" y="222"/>
                    </a:lnTo>
                    <a:lnTo>
                      <a:pt x="7177" y="447"/>
                    </a:lnTo>
                    <a:lnTo>
                      <a:pt x="7034" y="675"/>
                    </a:lnTo>
                    <a:lnTo>
                      <a:pt x="6882" y="905"/>
                    </a:lnTo>
                    <a:lnTo>
                      <a:pt x="6720" y="1137"/>
                    </a:lnTo>
                    <a:lnTo>
                      <a:pt x="6548" y="1370"/>
                    </a:lnTo>
                    <a:lnTo>
                      <a:pt x="6367" y="1605"/>
                    </a:lnTo>
                    <a:lnTo>
                      <a:pt x="6178" y="1842"/>
                    </a:lnTo>
                    <a:lnTo>
                      <a:pt x="5981" y="2078"/>
                    </a:lnTo>
                    <a:lnTo>
                      <a:pt x="5776" y="2315"/>
                    </a:lnTo>
                    <a:lnTo>
                      <a:pt x="5564" y="2551"/>
                    </a:lnTo>
                    <a:lnTo>
                      <a:pt x="5344" y="2788"/>
                    </a:lnTo>
                    <a:lnTo>
                      <a:pt x="5118" y="3023"/>
                    </a:lnTo>
                    <a:lnTo>
                      <a:pt x="4886" y="3258"/>
                    </a:lnTo>
                    <a:lnTo>
                      <a:pt x="4647" y="3491"/>
                    </a:lnTo>
                    <a:lnTo>
                      <a:pt x="4402" y="3722"/>
                    </a:lnTo>
                    <a:lnTo>
                      <a:pt x="4152" y="3953"/>
                    </a:lnTo>
                    <a:lnTo>
                      <a:pt x="3897" y="4180"/>
                    </a:lnTo>
                    <a:lnTo>
                      <a:pt x="3638" y="4405"/>
                    </a:lnTo>
                    <a:lnTo>
                      <a:pt x="3374" y="4626"/>
                    </a:lnTo>
                    <a:lnTo>
                      <a:pt x="3106" y="4844"/>
                    </a:lnTo>
                    <a:lnTo>
                      <a:pt x="2835" y="5058"/>
                    </a:lnTo>
                    <a:lnTo>
                      <a:pt x="2560" y="5269"/>
                    </a:lnTo>
                    <a:lnTo>
                      <a:pt x="2282" y="5475"/>
                    </a:lnTo>
                    <a:lnTo>
                      <a:pt x="2002" y="5677"/>
                    </a:lnTo>
                    <a:lnTo>
                      <a:pt x="1720" y="5874"/>
                    </a:lnTo>
                    <a:lnTo>
                      <a:pt x="1437" y="6065"/>
                    </a:lnTo>
                    <a:lnTo>
                      <a:pt x="1151" y="6251"/>
                    </a:lnTo>
                    <a:lnTo>
                      <a:pt x="864" y="6431"/>
                    </a:lnTo>
                    <a:lnTo>
                      <a:pt x="576" y="6604"/>
                    </a:lnTo>
                    <a:lnTo>
                      <a:pt x="288" y="6771"/>
                    </a:lnTo>
                    <a:lnTo>
                      <a:pt x="0" y="6931"/>
                    </a:lnTo>
                    <a:lnTo>
                      <a:pt x="7647" y="6931"/>
                    </a:lnTo>
                    <a:lnTo>
                      <a:pt x="7782" y="6748"/>
                    </a:lnTo>
                    <a:lnTo>
                      <a:pt x="7915" y="6560"/>
                    </a:lnTo>
                    <a:lnTo>
                      <a:pt x="8049" y="6366"/>
                    </a:lnTo>
                    <a:lnTo>
                      <a:pt x="8180" y="6169"/>
                    </a:lnTo>
                    <a:lnTo>
                      <a:pt x="8312" y="5968"/>
                    </a:lnTo>
                    <a:lnTo>
                      <a:pt x="8442" y="5762"/>
                    </a:lnTo>
                    <a:lnTo>
                      <a:pt x="8570" y="5554"/>
                    </a:lnTo>
                    <a:lnTo>
                      <a:pt x="8696" y="5342"/>
                    </a:lnTo>
                    <a:lnTo>
                      <a:pt x="8822" y="5127"/>
                    </a:lnTo>
                    <a:lnTo>
                      <a:pt x="8946" y="4909"/>
                    </a:lnTo>
                    <a:lnTo>
                      <a:pt x="9069" y="4689"/>
                    </a:lnTo>
                    <a:lnTo>
                      <a:pt x="9188" y="4468"/>
                    </a:lnTo>
                    <a:lnTo>
                      <a:pt x="9307" y="4243"/>
                    </a:lnTo>
                    <a:lnTo>
                      <a:pt x="9422" y="4019"/>
                    </a:lnTo>
                    <a:lnTo>
                      <a:pt x="9536" y="3792"/>
                    </a:lnTo>
                    <a:lnTo>
                      <a:pt x="9647" y="3563"/>
                    </a:lnTo>
                    <a:lnTo>
                      <a:pt x="9756" y="3335"/>
                    </a:lnTo>
                    <a:lnTo>
                      <a:pt x="9862" y="3106"/>
                    </a:lnTo>
                    <a:lnTo>
                      <a:pt x="9966" y="2876"/>
                    </a:lnTo>
                    <a:lnTo>
                      <a:pt x="10066" y="2647"/>
                    </a:lnTo>
                    <a:lnTo>
                      <a:pt x="10163" y="2418"/>
                    </a:lnTo>
                    <a:lnTo>
                      <a:pt x="10257" y="2190"/>
                    </a:lnTo>
                    <a:lnTo>
                      <a:pt x="10348" y="1963"/>
                    </a:lnTo>
                    <a:lnTo>
                      <a:pt x="10436" y="1735"/>
                    </a:lnTo>
                    <a:lnTo>
                      <a:pt x="10520" y="1511"/>
                    </a:lnTo>
                    <a:lnTo>
                      <a:pt x="10601" y="1287"/>
                    </a:lnTo>
                    <a:lnTo>
                      <a:pt x="10677" y="1066"/>
                    </a:lnTo>
                    <a:lnTo>
                      <a:pt x="10750" y="847"/>
                    </a:lnTo>
                    <a:lnTo>
                      <a:pt x="10818" y="631"/>
                    </a:lnTo>
                    <a:lnTo>
                      <a:pt x="10884" y="417"/>
                    </a:lnTo>
                    <a:lnTo>
                      <a:pt x="10944" y="207"/>
                    </a:lnTo>
                    <a:lnTo>
                      <a:pt x="11000" y="0"/>
                    </a:lnTo>
                    <a:lnTo>
                      <a:pt x="7432" y="0"/>
                    </a:lnTo>
                    <a:close/>
                  </a:path>
                </a:pathLst>
              </a:custGeom>
              <a:gradFill rotWithShape="0">
                <a:gsLst>
                  <a:gs pos="0">
                    <a:schemeClr val="accent1">
                      <a:gamma/>
                      <a:tint val="0"/>
                      <a:invGamma/>
                    </a:schemeClr>
                  </a:gs>
                  <a:gs pos="100000">
                    <a:schemeClr val="accent1"/>
                  </a:gs>
                </a:gsLst>
                <a:lin ang="5400000" scaled="1"/>
              </a:gradFill>
              <a:ln w="9525" cap="flat" cmpd="sng">
                <a:noFill/>
                <a:prstDash val="solid"/>
                <a:round/>
                <a:headEnd type="none" w="med" len="med"/>
                <a:tailEnd type="none" w="med" len="med"/>
              </a:ln>
              <a:effectLst/>
            </p:spPr>
            <p:txBody>
              <a:bodyPr/>
              <a:lstStyle/>
              <a:p>
                <a:pPr>
                  <a:defRPr/>
                </a:pPr>
                <a:endParaRPr lang="zh-CN" altLang="en-US" sz="1400"/>
              </a:p>
            </p:txBody>
          </p:sp>
          <p:sp>
            <p:nvSpPr>
              <p:cNvPr id="56" name="Freeform 19">
                <a:extLst>
                  <a:ext uri="{FF2B5EF4-FFF2-40B4-BE49-F238E27FC236}">
                    <a16:creationId xmlns:a16="http://schemas.microsoft.com/office/drawing/2014/main" id="{E4CFEFA2-4B93-37F5-AEAD-70169A97F92A}"/>
                  </a:ext>
                </a:extLst>
              </p:cNvPr>
              <p:cNvSpPr>
                <a:spLocks/>
              </p:cNvSpPr>
              <p:nvPr/>
            </p:nvSpPr>
            <p:spPr bwMode="auto">
              <a:xfrm rot="5400000">
                <a:off x="2277" y="1947"/>
                <a:ext cx="566" cy="1048"/>
              </a:xfrm>
              <a:custGeom>
                <a:avLst/>
                <a:gdLst>
                  <a:gd name="T0" fmla="*/ 0 w 3568"/>
                  <a:gd name="T1" fmla="*/ 0 h 4416"/>
                  <a:gd name="T2" fmla="*/ 0 w 3568"/>
                  <a:gd name="T3" fmla="*/ 0 h 4416"/>
                  <a:gd name="T4" fmla="*/ 0 w 3568"/>
                  <a:gd name="T5" fmla="*/ 0 h 4416"/>
                  <a:gd name="T6" fmla="*/ 0 w 3568"/>
                  <a:gd name="T7" fmla="*/ 0 h 4416"/>
                  <a:gd name="T8" fmla="*/ 0 w 3568"/>
                  <a:gd name="T9" fmla="*/ 0 h 4416"/>
                  <a:gd name="T10" fmla="*/ 0 w 3568"/>
                  <a:gd name="T11" fmla="*/ 0 h 4416"/>
                  <a:gd name="T12" fmla="*/ 0 w 3568"/>
                  <a:gd name="T13" fmla="*/ 0 h 4416"/>
                  <a:gd name="T14" fmla="*/ 0 w 3568"/>
                  <a:gd name="T15" fmla="*/ 0 h 4416"/>
                  <a:gd name="T16" fmla="*/ 0 w 3568"/>
                  <a:gd name="T17" fmla="*/ 0 h 4416"/>
                  <a:gd name="T18" fmla="*/ 0 w 3568"/>
                  <a:gd name="T19" fmla="*/ 0 h 4416"/>
                  <a:gd name="T20" fmla="*/ 0 w 3568"/>
                  <a:gd name="T21" fmla="*/ 0 h 4416"/>
                  <a:gd name="T22" fmla="*/ 0 w 3568"/>
                  <a:gd name="T23" fmla="*/ 0 h 4416"/>
                  <a:gd name="T24" fmla="*/ 0 w 3568"/>
                  <a:gd name="T25" fmla="*/ 0 h 4416"/>
                  <a:gd name="T26" fmla="*/ 0 w 3568"/>
                  <a:gd name="T27" fmla="*/ 0 h 4416"/>
                  <a:gd name="T28" fmla="*/ 0 w 3568"/>
                  <a:gd name="T29" fmla="*/ 0 h 4416"/>
                  <a:gd name="T30" fmla="*/ 0 w 3568"/>
                  <a:gd name="T31" fmla="*/ 0 h 4416"/>
                  <a:gd name="T32" fmla="*/ 0 w 3568"/>
                  <a:gd name="T33" fmla="*/ 0 h 4416"/>
                  <a:gd name="T34" fmla="*/ 0 w 3568"/>
                  <a:gd name="T35" fmla="*/ 0 h 4416"/>
                  <a:gd name="T36" fmla="*/ 0 w 3568"/>
                  <a:gd name="T37" fmla="*/ 0 h 4416"/>
                  <a:gd name="T38" fmla="*/ 0 w 3568"/>
                  <a:gd name="T39" fmla="*/ 0 h 4416"/>
                  <a:gd name="T40" fmla="*/ 0 w 3568"/>
                  <a:gd name="T41" fmla="*/ 0 h 4416"/>
                  <a:gd name="T42" fmla="*/ 0 w 3568"/>
                  <a:gd name="T43" fmla="*/ 0 h 4416"/>
                  <a:gd name="T44" fmla="*/ 0 w 3568"/>
                  <a:gd name="T45" fmla="*/ 0 h 4416"/>
                  <a:gd name="T46" fmla="*/ 0 w 3568"/>
                  <a:gd name="T47" fmla="*/ 0 h 4416"/>
                  <a:gd name="T48" fmla="*/ 0 w 3568"/>
                  <a:gd name="T49" fmla="*/ 0 h 4416"/>
                  <a:gd name="T50" fmla="*/ 0 w 3568"/>
                  <a:gd name="T51" fmla="*/ 0 h 4416"/>
                  <a:gd name="T52" fmla="*/ 0 w 3568"/>
                  <a:gd name="T53" fmla="*/ 0 h 4416"/>
                  <a:gd name="T54" fmla="*/ 0 w 3568"/>
                  <a:gd name="T55" fmla="*/ 0 h 4416"/>
                  <a:gd name="T56" fmla="*/ 0 w 3568"/>
                  <a:gd name="T57" fmla="*/ 0 h 4416"/>
                  <a:gd name="T58" fmla="*/ 0 w 3568"/>
                  <a:gd name="T59" fmla="*/ 0 h 4416"/>
                  <a:gd name="T60" fmla="*/ 0 w 3568"/>
                  <a:gd name="T61" fmla="*/ 0 h 4416"/>
                  <a:gd name="T62" fmla="*/ 0 w 3568"/>
                  <a:gd name="T63" fmla="*/ 0 h 4416"/>
                  <a:gd name="T64" fmla="*/ 0 w 3568"/>
                  <a:gd name="T65" fmla="*/ 0 h 44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68"/>
                  <a:gd name="T100" fmla="*/ 0 h 4416"/>
                  <a:gd name="T101" fmla="*/ 3568 w 3568"/>
                  <a:gd name="T102" fmla="*/ 4416 h 44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68" h="4416">
                    <a:moveTo>
                      <a:pt x="0" y="0"/>
                    </a:moveTo>
                    <a:lnTo>
                      <a:pt x="34" y="128"/>
                    </a:lnTo>
                    <a:lnTo>
                      <a:pt x="70" y="256"/>
                    </a:lnTo>
                    <a:lnTo>
                      <a:pt x="107" y="386"/>
                    </a:lnTo>
                    <a:lnTo>
                      <a:pt x="146" y="517"/>
                    </a:lnTo>
                    <a:lnTo>
                      <a:pt x="187" y="650"/>
                    </a:lnTo>
                    <a:lnTo>
                      <a:pt x="229" y="784"/>
                    </a:lnTo>
                    <a:lnTo>
                      <a:pt x="273" y="918"/>
                    </a:lnTo>
                    <a:lnTo>
                      <a:pt x="319" y="1053"/>
                    </a:lnTo>
                    <a:lnTo>
                      <a:pt x="365" y="1190"/>
                    </a:lnTo>
                    <a:lnTo>
                      <a:pt x="413" y="1328"/>
                    </a:lnTo>
                    <a:lnTo>
                      <a:pt x="463" y="1465"/>
                    </a:lnTo>
                    <a:lnTo>
                      <a:pt x="514" y="1603"/>
                    </a:lnTo>
                    <a:lnTo>
                      <a:pt x="566" y="1742"/>
                    </a:lnTo>
                    <a:lnTo>
                      <a:pt x="620" y="1882"/>
                    </a:lnTo>
                    <a:lnTo>
                      <a:pt x="676" y="2022"/>
                    </a:lnTo>
                    <a:lnTo>
                      <a:pt x="732" y="2163"/>
                    </a:lnTo>
                    <a:lnTo>
                      <a:pt x="790" y="2304"/>
                    </a:lnTo>
                    <a:lnTo>
                      <a:pt x="849" y="2445"/>
                    </a:lnTo>
                    <a:lnTo>
                      <a:pt x="908" y="2586"/>
                    </a:lnTo>
                    <a:lnTo>
                      <a:pt x="970" y="2728"/>
                    </a:lnTo>
                    <a:lnTo>
                      <a:pt x="1032" y="2870"/>
                    </a:lnTo>
                    <a:lnTo>
                      <a:pt x="1095" y="3011"/>
                    </a:lnTo>
                    <a:lnTo>
                      <a:pt x="1160" y="3153"/>
                    </a:lnTo>
                    <a:lnTo>
                      <a:pt x="1225" y="3295"/>
                    </a:lnTo>
                    <a:lnTo>
                      <a:pt x="1292" y="3437"/>
                    </a:lnTo>
                    <a:lnTo>
                      <a:pt x="1359" y="3577"/>
                    </a:lnTo>
                    <a:lnTo>
                      <a:pt x="1428" y="3718"/>
                    </a:lnTo>
                    <a:lnTo>
                      <a:pt x="1497" y="3858"/>
                    </a:lnTo>
                    <a:lnTo>
                      <a:pt x="1567" y="3999"/>
                    </a:lnTo>
                    <a:lnTo>
                      <a:pt x="1639" y="4138"/>
                    </a:lnTo>
                    <a:lnTo>
                      <a:pt x="1711" y="4277"/>
                    </a:lnTo>
                    <a:lnTo>
                      <a:pt x="1784" y="4416"/>
                    </a:lnTo>
                    <a:lnTo>
                      <a:pt x="1857" y="4277"/>
                    </a:lnTo>
                    <a:lnTo>
                      <a:pt x="1929" y="4138"/>
                    </a:lnTo>
                    <a:lnTo>
                      <a:pt x="2001" y="3999"/>
                    </a:lnTo>
                    <a:lnTo>
                      <a:pt x="2071" y="3858"/>
                    </a:lnTo>
                    <a:lnTo>
                      <a:pt x="2140" y="3718"/>
                    </a:lnTo>
                    <a:lnTo>
                      <a:pt x="2208" y="3577"/>
                    </a:lnTo>
                    <a:lnTo>
                      <a:pt x="2276" y="3437"/>
                    </a:lnTo>
                    <a:lnTo>
                      <a:pt x="2343" y="3295"/>
                    </a:lnTo>
                    <a:lnTo>
                      <a:pt x="2408" y="3153"/>
                    </a:lnTo>
                    <a:lnTo>
                      <a:pt x="2473" y="3011"/>
                    </a:lnTo>
                    <a:lnTo>
                      <a:pt x="2536" y="2870"/>
                    </a:lnTo>
                    <a:lnTo>
                      <a:pt x="2598" y="2728"/>
                    </a:lnTo>
                    <a:lnTo>
                      <a:pt x="2660" y="2586"/>
                    </a:lnTo>
                    <a:lnTo>
                      <a:pt x="2719" y="2445"/>
                    </a:lnTo>
                    <a:lnTo>
                      <a:pt x="2778" y="2304"/>
                    </a:lnTo>
                    <a:lnTo>
                      <a:pt x="2836" y="2163"/>
                    </a:lnTo>
                    <a:lnTo>
                      <a:pt x="2892" y="2022"/>
                    </a:lnTo>
                    <a:lnTo>
                      <a:pt x="2948" y="1882"/>
                    </a:lnTo>
                    <a:lnTo>
                      <a:pt x="3002" y="1742"/>
                    </a:lnTo>
                    <a:lnTo>
                      <a:pt x="3054" y="1603"/>
                    </a:lnTo>
                    <a:lnTo>
                      <a:pt x="3105" y="1465"/>
                    </a:lnTo>
                    <a:lnTo>
                      <a:pt x="3155" y="1328"/>
                    </a:lnTo>
                    <a:lnTo>
                      <a:pt x="3203" y="1190"/>
                    </a:lnTo>
                    <a:lnTo>
                      <a:pt x="3249" y="1053"/>
                    </a:lnTo>
                    <a:lnTo>
                      <a:pt x="3295" y="918"/>
                    </a:lnTo>
                    <a:lnTo>
                      <a:pt x="3339" y="784"/>
                    </a:lnTo>
                    <a:lnTo>
                      <a:pt x="3381" y="650"/>
                    </a:lnTo>
                    <a:lnTo>
                      <a:pt x="3422" y="517"/>
                    </a:lnTo>
                    <a:lnTo>
                      <a:pt x="3461" y="386"/>
                    </a:lnTo>
                    <a:lnTo>
                      <a:pt x="3498" y="256"/>
                    </a:lnTo>
                    <a:lnTo>
                      <a:pt x="3534" y="128"/>
                    </a:lnTo>
                    <a:lnTo>
                      <a:pt x="3568" y="0"/>
                    </a:lnTo>
                    <a:lnTo>
                      <a:pt x="0" y="0"/>
                    </a:lnTo>
                    <a:close/>
                  </a:path>
                </a:pathLst>
              </a:custGeom>
              <a:gradFill rotWithShape="0">
                <a:gsLst>
                  <a:gs pos="0">
                    <a:srgbClr val="336699"/>
                  </a:gs>
                  <a:gs pos="100000">
                    <a:srgbClr val="339966"/>
                  </a:gs>
                </a:gsLst>
                <a:lin ang="54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zh-CN" altLang="en-US"/>
              </a:p>
            </p:txBody>
          </p:sp>
        </p:grpSp>
        <p:sp>
          <p:nvSpPr>
            <p:cNvPr id="41" name="Text Box 20">
              <a:extLst>
                <a:ext uri="{FF2B5EF4-FFF2-40B4-BE49-F238E27FC236}">
                  <a16:creationId xmlns:a16="http://schemas.microsoft.com/office/drawing/2014/main" id="{2331B0DE-9F5D-1C97-F273-9027FA689902}"/>
                </a:ext>
              </a:extLst>
            </p:cNvPr>
            <p:cNvSpPr txBox="1">
              <a:spLocks noChangeArrowheads="1"/>
            </p:cNvSpPr>
            <p:nvPr/>
          </p:nvSpPr>
          <p:spPr bwMode="auto">
            <a:xfrm>
              <a:off x="2582849" y="3116263"/>
              <a:ext cx="911225" cy="282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spcBef>
                  <a:spcPct val="50000"/>
                </a:spcBef>
              </a:pPr>
              <a:r>
                <a:rPr lang="en-US" altLang="zh-CN" sz="1400" dirty="0">
                  <a:latin typeface="+mn-lt"/>
                </a:rPr>
                <a:t>14B </a:t>
              </a:r>
            </a:p>
          </p:txBody>
        </p:sp>
        <p:sp>
          <p:nvSpPr>
            <p:cNvPr id="42" name="Text Box 21">
              <a:extLst>
                <a:ext uri="{FF2B5EF4-FFF2-40B4-BE49-F238E27FC236}">
                  <a16:creationId xmlns:a16="http://schemas.microsoft.com/office/drawing/2014/main" id="{BE17B1DA-2A60-7C39-2012-C4612BADF683}"/>
                </a:ext>
              </a:extLst>
            </p:cNvPr>
            <p:cNvSpPr txBox="1">
              <a:spLocks noChangeArrowheads="1"/>
            </p:cNvSpPr>
            <p:nvPr/>
          </p:nvSpPr>
          <p:spPr bwMode="auto">
            <a:xfrm>
              <a:off x="3720299" y="3116263"/>
              <a:ext cx="1058862" cy="282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spcBef>
                  <a:spcPct val="50000"/>
                </a:spcBef>
              </a:pPr>
              <a:r>
                <a:rPr lang="en-US" altLang="zh-CN" sz="1400">
                  <a:latin typeface="+mn-lt"/>
                </a:rPr>
                <a:t>20-60B</a:t>
              </a:r>
            </a:p>
          </p:txBody>
        </p:sp>
        <p:sp>
          <p:nvSpPr>
            <p:cNvPr id="43" name="Text Box 22">
              <a:extLst>
                <a:ext uri="{FF2B5EF4-FFF2-40B4-BE49-F238E27FC236}">
                  <a16:creationId xmlns:a16="http://schemas.microsoft.com/office/drawing/2014/main" id="{F7618CEF-AED2-EE61-51FC-9A9EF94DDCD8}"/>
                </a:ext>
              </a:extLst>
            </p:cNvPr>
            <p:cNvSpPr txBox="1">
              <a:spLocks noChangeArrowheads="1"/>
            </p:cNvSpPr>
            <p:nvPr/>
          </p:nvSpPr>
          <p:spPr bwMode="auto">
            <a:xfrm>
              <a:off x="4770423" y="3108325"/>
              <a:ext cx="982662" cy="282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spcBef>
                  <a:spcPct val="50000"/>
                </a:spcBef>
              </a:pPr>
              <a:r>
                <a:rPr lang="en-US" altLang="zh-CN" sz="1400" dirty="0">
                  <a:latin typeface="+mn-lt"/>
                </a:rPr>
                <a:t>20B-60B</a:t>
              </a:r>
            </a:p>
          </p:txBody>
        </p:sp>
        <p:sp>
          <p:nvSpPr>
            <p:cNvPr id="44" name="Text Box 23">
              <a:extLst>
                <a:ext uri="{FF2B5EF4-FFF2-40B4-BE49-F238E27FC236}">
                  <a16:creationId xmlns:a16="http://schemas.microsoft.com/office/drawing/2014/main" id="{F3D77C4F-2B5C-26B1-3C8E-BF1FEF21D8F7}"/>
                </a:ext>
              </a:extLst>
            </p:cNvPr>
            <p:cNvSpPr txBox="1">
              <a:spLocks noChangeArrowheads="1"/>
            </p:cNvSpPr>
            <p:nvPr/>
          </p:nvSpPr>
          <p:spPr bwMode="auto">
            <a:xfrm>
              <a:off x="8624460" y="3116263"/>
              <a:ext cx="630237" cy="282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spcBef>
                  <a:spcPct val="50000"/>
                </a:spcBef>
              </a:pPr>
              <a:r>
                <a:rPr lang="en-US" altLang="zh-CN" sz="1400" dirty="0">
                  <a:latin typeface="+mn-lt"/>
                </a:rPr>
                <a:t>4B</a:t>
              </a:r>
            </a:p>
          </p:txBody>
        </p:sp>
        <p:sp>
          <p:nvSpPr>
            <p:cNvPr id="45" name="Text Box 24">
              <a:extLst>
                <a:ext uri="{FF2B5EF4-FFF2-40B4-BE49-F238E27FC236}">
                  <a16:creationId xmlns:a16="http://schemas.microsoft.com/office/drawing/2014/main" id="{D215548F-A359-C1B6-DF63-CE065571F339}"/>
                </a:ext>
              </a:extLst>
            </p:cNvPr>
            <p:cNvSpPr txBox="1">
              <a:spLocks noChangeArrowheads="1"/>
            </p:cNvSpPr>
            <p:nvPr/>
          </p:nvSpPr>
          <p:spPr bwMode="auto">
            <a:xfrm>
              <a:off x="5039037" y="2056130"/>
              <a:ext cx="2014538" cy="366849"/>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spcBef>
                  <a:spcPct val="50000"/>
                </a:spcBef>
              </a:pPr>
              <a:r>
                <a:rPr lang="en-US" altLang="zh-CN" sz="2000" dirty="0">
                  <a:latin typeface="+mn-lt"/>
                </a:rPr>
                <a:t>Quadro Ethernet</a:t>
              </a:r>
            </a:p>
          </p:txBody>
        </p:sp>
        <p:grpSp>
          <p:nvGrpSpPr>
            <p:cNvPr id="46" name="Group 25">
              <a:extLst>
                <a:ext uri="{FF2B5EF4-FFF2-40B4-BE49-F238E27FC236}">
                  <a16:creationId xmlns:a16="http://schemas.microsoft.com/office/drawing/2014/main" id="{D9D371CC-4CAA-BD3F-70E9-1C3351C77C9F}"/>
                </a:ext>
              </a:extLst>
            </p:cNvPr>
            <p:cNvGrpSpPr>
              <a:grpSpLocks/>
            </p:cNvGrpSpPr>
            <p:nvPr/>
          </p:nvGrpSpPr>
          <p:grpSpPr bwMode="auto">
            <a:xfrm>
              <a:off x="2208116" y="2703513"/>
              <a:ext cx="7350081" cy="433387"/>
              <a:chOff x="-139" y="2991"/>
              <a:chExt cx="4749" cy="273"/>
            </a:xfrm>
          </p:grpSpPr>
          <p:sp>
            <p:nvSpPr>
              <p:cNvPr id="47" name="Rectangle 26">
                <a:extLst>
                  <a:ext uri="{FF2B5EF4-FFF2-40B4-BE49-F238E27FC236}">
                    <a16:creationId xmlns:a16="http://schemas.microsoft.com/office/drawing/2014/main" id="{BF05B9DB-9724-E8F6-16D2-7E6574C81CBD}"/>
                  </a:ext>
                </a:extLst>
              </p:cNvPr>
              <p:cNvSpPr>
                <a:spLocks noChangeArrowheads="1"/>
              </p:cNvSpPr>
              <p:nvPr/>
            </p:nvSpPr>
            <p:spPr bwMode="auto">
              <a:xfrm>
                <a:off x="3839" y="2991"/>
                <a:ext cx="771" cy="273"/>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lnSpc>
                    <a:spcPct val="140000"/>
                  </a:lnSpc>
                  <a:spcBef>
                    <a:spcPct val="30000"/>
                  </a:spcBef>
                  <a:buClr>
                    <a:srgbClr val="808080"/>
                  </a:buClr>
                  <a:buSzPct val="60000"/>
                  <a:buFont typeface="Wingdings" panose="05000000000000000000" pitchFamily="2" charset="2"/>
                  <a:buNone/>
                </a:pPr>
                <a:r>
                  <a:rPr lang="en-US" altLang="zh-CN" sz="1400" dirty="0">
                    <a:latin typeface="+mn-lt"/>
                    <a:ea typeface="+mn-ea"/>
                  </a:rPr>
                  <a:t>Ethernet tail</a:t>
                </a:r>
                <a:endParaRPr lang="zh-CN" altLang="en-US" sz="1400" dirty="0">
                  <a:latin typeface="+mn-lt"/>
                  <a:ea typeface="+mn-ea"/>
                </a:endParaRPr>
              </a:p>
            </p:txBody>
          </p:sp>
          <p:sp>
            <p:nvSpPr>
              <p:cNvPr id="48" name="Rectangle 27">
                <a:extLst>
                  <a:ext uri="{FF2B5EF4-FFF2-40B4-BE49-F238E27FC236}">
                    <a16:creationId xmlns:a16="http://schemas.microsoft.com/office/drawing/2014/main" id="{BD08BCD0-47CE-2F32-4CD8-FC4624757226}"/>
                  </a:ext>
                </a:extLst>
              </p:cNvPr>
              <p:cNvSpPr>
                <a:spLocks noChangeArrowheads="1"/>
              </p:cNvSpPr>
              <p:nvPr/>
            </p:nvSpPr>
            <p:spPr bwMode="auto">
              <a:xfrm>
                <a:off x="2252" y="2991"/>
                <a:ext cx="1587" cy="273"/>
              </a:xfrm>
              <a:prstGeom prst="rect">
                <a:avLst/>
              </a:prstGeom>
              <a:solidFill>
                <a:srgbClr val="EAEAEA"/>
              </a:solidFill>
              <a:ln w="3175" algn="ctr">
                <a:solidFill>
                  <a:schemeClr val="tx1"/>
                </a:solidFill>
                <a:miter lim="800000"/>
                <a:headEnd/>
                <a:tailEnd/>
              </a:ln>
            </p:spPr>
            <p:txBody>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lnSpc>
                    <a:spcPct val="140000"/>
                  </a:lnSpc>
                  <a:spcBef>
                    <a:spcPct val="30000"/>
                  </a:spcBef>
                  <a:buClr>
                    <a:srgbClr val="808080"/>
                  </a:buClr>
                  <a:buSzPct val="60000"/>
                  <a:buFont typeface="Wingdings" panose="05000000000000000000" pitchFamily="2" charset="2"/>
                  <a:buNone/>
                </a:pPr>
                <a:r>
                  <a:rPr lang="en-US" altLang="zh-CN" sz="1400" dirty="0">
                    <a:latin typeface="+mn-lt"/>
                    <a:ea typeface="方正兰亭黑简体" panose="02000000000000000000" pitchFamily="2" charset="-122"/>
                  </a:rPr>
                  <a:t>User Data</a:t>
                </a:r>
                <a:endParaRPr lang="zh-CN" altLang="en-US" sz="1400" dirty="0">
                  <a:latin typeface="+mn-lt"/>
                  <a:ea typeface="方正兰亭黑简体" panose="02000000000000000000" pitchFamily="2" charset="-122"/>
                </a:endParaRPr>
              </a:p>
            </p:txBody>
          </p:sp>
          <p:sp>
            <p:nvSpPr>
              <p:cNvPr id="49" name="Rectangle 28">
                <a:extLst>
                  <a:ext uri="{FF2B5EF4-FFF2-40B4-BE49-F238E27FC236}">
                    <a16:creationId xmlns:a16="http://schemas.microsoft.com/office/drawing/2014/main" id="{899FEF47-3B50-9CEE-FBF4-F0C237F647D8}"/>
                  </a:ext>
                </a:extLst>
              </p:cNvPr>
              <p:cNvSpPr>
                <a:spLocks noChangeArrowheads="1"/>
              </p:cNvSpPr>
              <p:nvPr/>
            </p:nvSpPr>
            <p:spPr bwMode="auto">
              <a:xfrm>
                <a:off x="1474" y="2991"/>
                <a:ext cx="778" cy="273"/>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784225" fontAlgn="base">
                  <a:lnSpc>
                    <a:spcPct val="140000"/>
                  </a:lnSpc>
                  <a:spcBef>
                    <a:spcPct val="30000"/>
                  </a:spcBef>
                  <a:buClr>
                    <a:srgbClr val="808080"/>
                  </a:buClr>
                  <a:buSzPct val="60000"/>
                </a:pPr>
                <a:r>
                  <a:rPr lang="en-US" altLang="zh-CN" sz="1400" dirty="0"/>
                  <a:t>TCP Header</a:t>
                </a:r>
                <a:endParaRPr lang="zh-CN" altLang="en-US" sz="1400" dirty="0"/>
              </a:p>
            </p:txBody>
          </p:sp>
          <p:sp>
            <p:nvSpPr>
              <p:cNvPr id="50" name="Rectangle 29">
                <a:extLst>
                  <a:ext uri="{FF2B5EF4-FFF2-40B4-BE49-F238E27FC236}">
                    <a16:creationId xmlns:a16="http://schemas.microsoft.com/office/drawing/2014/main" id="{DFE2A6B4-E7AA-B0E2-FF4F-3C070263D002}"/>
                  </a:ext>
                </a:extLst>
              </p:cNvPr>
              <p:cNvSpPr>
                <a:spLocks noChangeArrowheads="1"/>
              </p:cNvSpPr>
              <p:nvPr/>
            </p:nvSpPr>
            <p:spPr bwMode="auto">
              <a:xfrm>
                <a:off x="838" y="2991"/>
                <a:ext cx="636" cy="273"/>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lnSpc>
                    <a:spcPct val="140000"/>
                  </a:lnSpc>
                  <a:spcBef>
                    <a:spcPct val="30000"/>
                  </a:spcBef>
                  <a:buClr>
                    <a:srgbClr val="808080"/>
                  </a:buClr>
                  <a:buSzPct val="60000"/>
                  <a:buFont typeface="Wingdings" panose="05000000000000000000" pitchFamily="2" charset="2"/>
                  <a:buNone/>
                </a:pPr>
                <a:r>
                  <a:rPr lang="en-US" altLang="zh-CN" sz="1400" dirty="0">
                    <a:latin typeface="+mn-lt"/>
                    <a:ea typeface="+mn-ea"/>
                  </a:rPr>
                  <a:t>IP</a:t>
                </a:r>
                <a:r>
                  <a:rPr lang="zh-CN" altLang="en-US" sz="1400" dirty="0">
                    <a:latin typeface="+mn-lt"/>
                    <a:ea typeface="+mn-ea"/>
                  </a:rPr>
                  <a:t> </a:t>
                </a:r>
                <a:r>
                  <a:rPr lang="en-US" altLang="zh-CN" sz="1400" dirty="0">
                    <a:latin typeface="+mn-lt"/>
                    <a:ea typeface="+mn-ea"/>
                  </a:rPr>
                  <a:t>Header</a:t>
                </a:r>
                <a:endParaRPr lang="zh-CN" altLang="en-US" sz="1400" dirty="0">
                  <a:latin typeface="+mn-lt"/>
                  <a:ea typeface="+mn-ea"/>
                </a:endParaRPr>
              </a:p>
            </p:txBody>
          </p:sp>
          <p:sp>
            <p:nvSpPr>
              <p:cNvPr id="51" name="Rectangle 30">
                <a:extLst>
                  <a:ext uri="{FF2B5EF4-FFF2-40B4-BE49-F238E27FC236}">
                    <a16:creationId xmlns:a16="http://schemas.microsoft.com/office/drawing/2014/main" id="{D64AD2C7-50BE-1C69-23C7-B30DE1730EF6}"/>
                  </a:ext>
                </a:extLst>
              </p:cNvPr>
              <p:cNvSpPr>
                <a:spLocks noChangeArrowheads="1"/>
              </p:cNvSpPr>
              <p:nvPr/>
            </p:nvSpPr>
            <p:spPr bwMode="auto">
              <a:xfrm>
                <a:off x="-139" y="2991"/>
                <a:ext cx="971" cy="273"/>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lnSpc>
                    <a:spcPct val="140000"/>
                  </a:lnSpc>
                  <a:spcBef>
                    <a:spcPct val="30000"/>
                  </a:spcBef>
                  <a:buClr>
                    <a:srgbClr val="808080"/>
                  </a:buClr>
                  <a:buSzPct val="60000"/>
                  <a:buFont typeface="Wingdings" panose="05000000000000000000" pitchFamily="2" charset="2"/>
                  <a:buNone/>
                </a:pPr>
                <a:r>
                  <a:rPr lang="en-US" altLang="zh-CN" sz="1400" dirty="0">
                    <a:latin typeface="+mn-lt"/>
                    <a:ea typeface="+mn-ea"/>
                  </a:rPr>
                  <a:t>Ethernet Header</a:t>
                </a:r>
                <a:endParaRPr lang="zh-CN" altLang="en-US" sz="1400" dirty="0">
                  <a:latin typeface="+mn-lt"/>
                  <a:ea typeface="+mn-ea"/>
                </a:endParaRPr>
              </a:p>
            </p:txBody>
          </p:sp>
          <p:sp>
            <p:nvSpPr>
              <p:cNvPr id="52" name="Line 32">
                <a:extLst>
                  <a:ext uri="{FF2B5EF4-FFF2-40B4-BE49-F238E27FC236}">
                    <a16:creationId xmlns:a16="http://schemas.microsoft.com/office/drawing/2014/main" id="{90C940BC-C173-00E7-4B25-DFF28831D92C}"/>
                  </a:ext>
                </a:extLst>
              </p:cNvPr>
              <p:cNvSpPr>
                <a:spLocks noChangeShapeType="1"/>
              </p:cNvSpPr>
              <p:nvPr/>
            </p:nvSpPr>
            <p:spPr bwMode="auto">
              <a:xfrm>
                <a:off x="158" y="3264"/>
                <a:ext cx="4309" cy="0"/>
              </a:xfrm>
              <a:prstGeom prst="line">
                <a:avLst/>
              </a:prstGeom>
              <a:noFill/>
              <a:ln w="31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Tree>
    <p:extLst>
      <p:ext uri="{BB962C8B-B14F-4D97-AF65-F5344CB8AC3E}">
        <p14:creationId xmlns:p14="http://schemas.microsoft.com/office/powerpoint/2010/main" val="2827408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Pacote IP</a:t>
            </a:r>
            <a:endParaRPr lang="zh-CN" altLang="en-US" dirty="0"/>
          </a:p>
        </p:txBody>
      </p:sp>
      <p:grpSp>
        <p:nvGrpSpPr>
          <p:cNvPr id="2" name="组合 1"/>
          <p:cNvGrpSpPr/>
          <p:nvPr/>
        </p:nvGrpSpPr>
        <p:grpSpPr>
          <a:xfrm>
            <a:off x="1957117" y="1242956"/>
            <a:ext cx="8277766" cy="4670532"/>
            <a:chOff x="2042998" y="1242956"/>
            <a:chExt cx="8277766" cy="4670532"/>
          </a:xfrm>
        </p:grpSpPr>
        <p:sp>
          <p:nvSpPr>
            <p:cNvPr id="4" name="Rectangle 5"/>
            <p:cNvSpPr>
              <a:spLocks noChangeArrowheads="1"/>
            </p:cNvSpPr>
            <p:nvPr/>
          </p:nvSpPr>
          <p:spPr bwMode="auto">
            <a:xfrm>
              <a:off x="3212253" y="2762487"/>
              <a:ext cx="6269038" cy="3151001"/>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sz="1400">
                <a:latin typeface="+mn-lt"/>
                <a:ea typeface="+mn-ea"/>
              </a:endParaRPr>
            </a:p>
          </p:txBody>
        </p:sp>
        <p:sp>
          <p:nvSpPr>
            <p:cNvPr id="5" name="Line 6"/>
            <p:cNvSpPr>
              <a:spLocks noChangeShapeType="1"/>
            </p:cNvSpPr>
            <p:nvPr/>
          </p:nvSpPr>
          <p:spPr bwMode="auto">
            <a:xfrm>
              <a:off x="3212253" y="3269393"/>
              <a:ext cx="626903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6" name="Line 7"/>
            <p:cNvSpPr>
              <a:spLocks noChangeShapeType="1"/>
            </p:cNvSpPr>
            <p:nvPr/>
          </p:nvSpPr>
          <p:spPr bwMode="auto">
            <a:xfrm>
              <a:off x="3212253" y="3662773"/>
              <a:ext cx="0" cy="0"/>
            </a:xfrm>
            <a:prstGeom prst="line">
              <a:avLst/>
            </a:prstGeom>
            <a:noFill/>
            <a:ln w="31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7" name="Line 8"/>
            <p:cNvSpPr>
              <a:spLocks noChangeShapeType="1"/>
            </p:cNvSpPr>
            <p:nvPr/>
          </p:nvSpPr>
          <p:spPr bwMode="auto">
            <a:xfrm>
              <a:off x="3212253" y="3774979"/>
              <a:ext cx="626903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8" name="Line 9"/>
            <p:cNvSpPr>
              <a:spLocks noChangeShapeType="1"/>
            </p:cNvSpPr>
            <p:nvPr/>
          </p:nvSpPr>
          <p:spPr bwMode="auto">
            <a:xfrm>
              <a:off x="3212253" y="4338648"/>
              <a:ext cx="626903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9" name="Line 10"/>
            <p:cNvSpPr>
              <a:spLocks noChangeShapeType="1"/>
            </p:cNvSpPr>
            <p:nvPr/>
          </p:nvSpPr>
          <p:spPr bwMode="auto">
            <a:xfrm>
              <a:off x="3212253" y="5406582"/>
              <a:ext cx="626903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0" name="Line 11"/>
            <p:cNvSpPr>
              <a:spLocks noChangeShapeType="1"/>
            </p:cNvSpPr>
            <p:nvPr/>
          </p:nvSpPr>
          <p:spPr bwMode="auto">
            <a:xfrm>
              <a:off x="3212253" y="4900996"/>
              <a:ext cx="619760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1" name="Line 12"/>
            <p:cNvSpPr>
              <a:spLocks noChangeShapeType="1"/>
            </p:cNvSpPr>
            <p:nvPr/>
          </p:nvSpPr>
          <p:spPr bwMode="auto">
            <a:xfrm>
              <a:off x="6347565" y="2762487"/>
              <a:ext cx="0" cy="157616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2" name="Line 13"/>
            <p:cNvSpPr>
              <a:spLocks noChangeShapeType="1"/>
            </p:cNvSpPr>
            <p:nvPr/>
          </p:nvSpPr>
          <p:spPr bwMode="auto">
            <a:xfrm>
              <a:off x="3869478" y="2762487"/>
              <a:ext cx="0" cy="506906"/>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3" name="Line 14"/>
            <p:cNvSpPr>
              <a:spLocks noChangeShapeType="1"/>
            </p:cNvSpPr>
            <p:nvPr/>
          </p:nvSpPr>
          <p:spPr bwMode="auto">
            <a:xfrm>
              <a:off x="4850553" y="2762487"/>
              <a:ext cx="0" cy="506906"/>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4" name="Line 15"/>
            <p:cNvSpPr>
              <a:spLocks noChangeShapeType="1"/>
            </p:cNvSpPr>
            <p:nvPr/>
          </p:nvSpPr>
          <p:spPr bwMode="auto">
            <a:xfrm>
              <a:off x="7273078" y="3269393"/>
              <a:ext cx="0" cy="505586"/>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5" name="Line 16"/>
            <p:cNvSpPr>
              <a:spLocks noChangeShapeType="1"/>
            </p:cNvSpPr>
            <p:nvPr/>
          </p:nvSpPr>
          <p:spPr bwMode="auto">
            <a:xfrm>
              <a:off x="4779115" y="3774979"/>
              <a:ext cx="0" cy="563669"/>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6" name="Text Box 17"/>
            <p:cNvSpPr txBox="1">
              <a:spLocks noChangeArrowheads="1"/>
            </p:cNvSpPr>
            <p:nvPr/>
          </p:nvSpPr>
          <p:spPr bwMode="auto">
            <a:xfrm>
              <a:off x="3173869" y="2864731"/>
              <a:ext cx="7649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dirty="0">
                  <a:latin typeface="+mn-lt"/>
                  <a:ea typeface="+mn-ea"/>
                </a:rPr>
                <a:t>versão</a:t>
              </a:r>
              <a:endParaRPr kumimoji="1" lang="zh-CN" altLang="en-US" sz="1400" dirty="0">
                <a:latin typeface="+mn-lt"/>
                <a:ea typeface="+mn-ea"/>
              </a:endParaRPr>
            </a:p>
          </p:txBody>
        </p:sp>
        <p:sp>
          <p:nvSpPr>
            <p:cNvPr id="17" name="Text Box 18"/>
            <p:cNvSpPr txBox="1">
              <a:spLocks noChangeArrowheads="1"/>
            </p:cNvSpPr>
            <p:nvPr/>
          </p:nvSpPr>
          <p:spPr bwMode="auto">
            <a:xfrm>
              <a:off x="3840083" y="2830339"/>
              <a:ext cx="1083951" cy="4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hangingPunct="1">
                <a:lnSpc>
                  <a:spcPct val="80000"/>
                </a:lnSpc>
              </a:pPr>
              <a:r>
                <a:rPr lang="pt-BR" sz="1400" dirty="0">
                  <a:solidFill>
                    <a:srgbClr val="202122"/>
                  </a:solidFill>
                </a:rPr>
                <a:t>C</a:t>
              </a:r>
              <a:r>
                <a:rPr lang="pt-BR" sz="1400" b="0" i="0" dirty="0">
                  <a:solidFill>
                    <a:srgbClr val="202122"/>
                  </a:solidFill>
                  <a:effectLst/>
                  <a:latin typeface="Arial" panose="020B0604020202020204" pitchFamily="34" charset="0"/>
                </a:rPr>
                <a:t>ompr. </a:t>
              </a:r>
            </a:p>
            <a:p>
              <a:pPr algn="ctr" eaLnBrk="1" hangingPunct="1">
                <a:lnSpc>
                  <a:spcPct val="80000"/>
                </a:lnSpc>
              </a:pPr>
              <a:r>
                <a:rPr kumimoji="1" lang="en-US" altLang="zh-CN" sz="1400" dirty="0" err="1">
                  <a:latin typeface="+mn-lt"/>
                </a:rPr>
                <a:t>Mensagem</a:t>
              </a:r>
              <a:endParaRPr kumimoji="1" lang="en-US" altLang="zh-CN" sz="1400" dirty="0">
                <a:latin typeface="+mn-lt"/>
              </a:endParaRPr>
            </a:p>
          </p:txBody>
        </p:sp>
        <p:sp>
          <p:nvSpPr>
            <p:cNvPr id="18" name="Text Box 19"/>
            <p:cNvSpPr txBox="1">
              <a:spLocks noChangeArrowheads="1"/>
            </p:cNvSpPr>
            <p:nvPr/>
          </p:nvSpPr>
          <p:spPr bwMode="auto">
            <a:xfrm>
              <a:off x="5018612" y="2854131"/>
              <a:ext cx="11608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400" dirty="0">
                  <a:latin typeface="+mn-lt"/>
                </a:rPr>
                <a:t>Tipo de serviço</a:t>
              </a:r>
              <a:endParaRPr kumimoji="1" lang="zh-CN" altLang="en-US" sz="1400" dirty="0">
                <a:latin typeface="+mn-lt"/>
                <a:ea typeface="+mn-ea"/>
              </a:endParaRPr>
            </a:p>
          </p:txBody>
        </p:sp>
        <p:sp>
          <p:nvSpPr>
            <p:cNvPr id="19" name="Text Box 20"/>
            <p:cNvSpPr txBox="1">
              <a:spLocks noChangeArrowheads="1"/>
            </p:cNvSpPr>
            <p:nvPr/>
          </p:nvSpPr>
          <p:spPr bwMode="auto">
            <a:xfrm>
              <a:off x="7435472" y="2854131"/>
              <a:ext cx="11833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400" dirty="0">
                  <a:latin typeface="+mn-lt"/>
                </a:rPr>
                <a:t>Comprimento total</a:t>
              </a:r>
              <a:endParaRPr kumimoji="1" lang="zh-CN" altLang="en-US" sz="1400" dirty="0">
                <a:latin typeface="+mn-lt"/>
                <a:ea typeface="+mn-ea"/>
              </a:endParaRPr>
            </a:p>
          </p:txBody>
        </p:sp>
        <p:sp>
          <p:nvSpPr>
            <p:cNvPr id="20" name="Text Box 21"/>
            <p:cNvSpPr txBox="1">
              <a:spLocks noChangeArrowheads="1"/>
            </p:cNvSpPr>
            <p:nvPr/>
          </p:nvSpPr>
          <p:spPr bwMode="auto">
            <a:xfrm>
              <a:off x="4136178" y="3387861"/>
              <a:ext cx="1255472"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lnSpc>
                  <a:spcPct val="80000"/>
                </a:lnSpc>
              </a:pPr>
              <a:r>
                <a:rPr kumimoji="1" lang="en-US" altLang="zh-CN" sz="1400" dirty="0">
                  <a:latin typeface="+mn-lt"/>
                </a:rPr>
                <a:t>identificação</a:t>
              </a:r>
            </a:p>
          </p:txBody>
        </p:sp>
        <p:sp>
          <p:nvSpPr>
            <p:cNvPr id="21" name="Text Box 22"/>
            <p:cNvSpPr txBox="1">
              <a:spLocks noChangeArrowheads="1"/>
            </p:cNvSpPr>
            <p:nvPr/>
          </p:nvSpPr>
          <p:spPr bwMode="auto">
            <a:xfrm>
              <a:off x="6579789" y="3366317"/>
              <a:ext cx="5309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dirty="0">
                  <a:latin typeface="+mn-lt"/>
                </a:rPr>
                <a:t>Flag</a:t>
              </a:r>
              <a:endParaRPr kumimoji="1" lang="zh-CN" altLang="en-US" sz="1400" dirty="0">
                <a:latin typeface="+mn-lt"/>
                <a:ea typeface="+mn-ea"/>
              </a:endParaRPr>
            </a:p>
          </p:txBody>
        </p:sp>
        <p:sp>
          <p:nvSpPr>
            <p:cNvPr id="22" name="Text Box 23"/>
            <p:cNvSpPr txBox="1">
              <a:spLocks noChangeArrowheads="1"/>
            </p:cNvSpPr>
            <p:nvPr/>
          </p:nvSpPr>
          <p:spPr bwMode="auto">
            <a:xfrm>
              <a:off x="7383913" y="3387861"/>
              <a:ext cx="1944000"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lnSpc>
                  <a:spcPct val="80000"/>
                </a:lnSpc>
              </a:pPr>
              <a:r>
                <a:rPr kumimoji="1" lang="en-US" altLang="zh-CN" sz="1400" dirty="0">
                  <a:latin typeface="+mn-lt"/>
                </a:rPr>
                <a:t>Deslocamento de chip</a:t>
              </a:r>
            </a:p>
          </p:txBody>
        </p:sp>
        <p:sp>
          <p:nvSpPr>
            <p:cNvPr id="23" name="Text Box 24"/>
            <p:cNvSpPr txBox="1">
              <a:spLocks noChangeArrowheads="1"/>
            </p:cNvSpPr>
            <p:nvPr/>
          </p:nvSpPr>
          <p:spPr bwMode="auto">
            <a:xfrm>
              <a:off x="3409463" y="3906648"/>
              <a:ext cx="1205779"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hangingPunct="1">
                <a:lnSpc>
                  <a:spcPct val="80000"/>
                </a:lnSpc>
              </a:pPr>
              <a:r>
                <a:rPr kumimoji="1" lang="en-US" altLang="zh-CN" sz="1400" dirty="0">
                  <a:latin typeface="+mn-lt"/>
                </a:rPr>
                <a:t>Tempo de vida </a:t>
              </a:r>
            </a:p>
          </p:txBody>
        </p:sp>
        <p:sp>
          <p:nvSpPr>
            <p:cNvPr id="24" name="Text Box 25"/>
            <p:cNvSpPr txBox="1">
              <a:spLocks noChangeArrowheads="1"/>
            </p:cNvSpPr>
            <p:nvPr/>
          </p:nvSpPr>
          <p:spPr bwMode="auto">
            <a:xfrm>
              <a:off x="5059734" y="3909288"/>
              <a:ext cx="864339"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hangingPunct="1">
                <a:lnSpc>
                  <a:spcPct val="80000"/>
                </a:lnSpc>
              </a:pPr>
              <a:r>
                <a:rPr kumimoji="1" lang="en-US" altLang="zh-CN" sz="1400" dirty="0">
                  <a:latin typeface="+mn-lt"/>
                </a:rPr>
                <a:t>Protocolo</a:t>
              </a:r>
            </a:p>
          </p:txBody>
        </p:sp>
        <p:sp>
          <p:nvSpPr>
            <p:cNvPr id="25" name="Text Box 26"/>
            <p:cNvSpPr txBox="1">
              <a:spLocks noChangeArrowheads="1"/>
            </p:cNvSpPr>
            <p:nvPr/>
          </p:nvSpPr>
          <p:spPr bwMode="auto">
            <a:xfrm>
              <a:off x="6672534" y="3822502"/>
              <a:ext cx="2198038" cy="4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hangingPunct="1">
                <a:lnSpc>
                  <a:spcPct val="80000"/>
                </a:lnSpc>
              </a:pPr>
              <a:r>
                <a:rPr kumimoji="1" lang="en-US" altLang="zh-CN" sz="1400" dirty="0">
                  <a:latin typeface="+mn-lt"/>
                </a:rPr>
                <a:t>Checksum de </a:t>
              </a:r>
              <a:r>
                <a:rPr kumimoji="1" lang="en-US" altLang="zh-CN" sz="1400" dirty="0" err="1">
                  <a:latin typeface="+mn-lt"/>
                </a:rPr>
                <a:t>cabeçalho</a:t>
              </a:r>
              <a:r>
                <a:rPr kumimoji="1" lang="en-US" altLang="zh-CN" sz="1400" dirty="0">
                  <a:latin typeface="+mn-lt"/>
                </a:rPr>
                <a:t> </a:t>
              </a:r>
            </a:p>
            <a:p>
              <a:pPr algn="ctr" eaLnBrk="1" hangingPunct="1">
                <a:lnSpc>
                  <a:spcPct val="80000"/>
                </a:lnSpc>
              </a:pPr>
              <a:r>
                <a:rPr kumimoji="1" lang="en-US" altLang="zh-CN" sz="1400" dirty="0">
                  <a:latin typeface="+mn-lt"/>
                </a:rPr>
                <a:t>da mensagem</a:t>
              </a:r>
            </a:p>
          </p:txBody>
        </p:sp>
        <p:sp>
          <p:nvSpPr>
            <p:cNvPr id="26" name="Text Box 27"/>
            <p:cNvSpPr txBox="1">
              <a:spLocks noChangeArrowheads="1"/>
            </p:cNvSpPr>
            <p:nvPr/>
          </p:nvSpPr>
          <p:spPr bwMode="auto">
            <a:xfrm>
              <a:off x="5539484" y="4542920"/>
              <a:ext cx="1617751"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hangingPunct="1">
                <a:lnSpc>
                  <a:spcPct val="80000"/>
                </a:lnSpc>
              </a:pPr>
              <a:r>
                <a:rPr kumimoji="1" lang="en-US" altLang="zh-CN" sz="1400" dirty="0">
                  <a:latin typeface="+mn-lt"/>
                </a:rPr>
                <a:t>Endereço IP de origem</a:t>
              </a:r>
            </a:p>
          </p:txBody>
        </p:sp>
        <p:sp>
          <p:nvSpPr>
            <p:cNvPr id="27" name="Text Box 28"/>
            <p:cNvSpPr txBox="1">
              <a:spLocks noChangeArrowheads="1"/>
            </p:cNvSpPr>
            <p:nvPr/>
          </p:nvSpPr>
          <p:spPr bwMode="auto">
            <a:xfrm>
              <a:off x="5346322" y="5048507"/>
              <a:ext cx="2004075"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hangingPunct="1">
                <a:lnSpc>
                  <a:spcPct val="80000"/>
                </a:lnSpc>
              </a:pPr>
              <a:r>
                <a:rPr kumimoji="1" lang="en-US" altLang="zh-CN" sz="1400" dirty="0">
                  <a:latin typeface="+mn-lt"/>
                </a:rPr>
                <a:t>Endereço IP de destino</a:t>
              </a:r>
            </a:p>
          </p:txBody>
        </p:sp>
        <p:sp>
          <p:nvSpPr>
            <p:cNvPr id="28" name="Text Box 29"/>
            <p:cNvSpPr txBox="1">
              <a:spLocks noChangeArrowheads="1"/>
            </p:cNvSpPr>
            <p:nvPr/>
          </p:nvSpPr>
          <p:spPr bwMode="auto">
            <a:xfrm>
              <a:off x="5841642" y="5535188"/>
              <a:ext cx="10150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400" dirty="0">
                  <a:latin typeface="+mn-lt"/>
                </a:rPr>
                <a:t>Opção </a:t>
              </a:r>
              <a:r>
                <a:rPr kumimoji="1" lang="en-US" altLang="zh-CN" sz="1400" dirty="0">
                  <a:latin typeface="+mn-lt"/>
                  <a:ea typeface="+mn-ea"/>
                </a:rPr>
                <a:t>IP</a:t>
              </a:r>
              <a:endParaRPr kumimoji="1" lang="zh-CN" altLang="en-US" sz="1400" dirty="0">
                <a:latin typeface="+mn-lt"/>
                <a:ea typeface="+mn-ea"/>
              </a:endParaRPr>
            </a:p>
          </p:txBody>
        </p:sp>
        <p:sp>
          <p:nvSpPr>
            <p:cNvPr id="29" name="Text Box 30"/>
            <p:cNvSpPr txBox="1">
              <a:spLocks noChangeArrowheads="1"/>
            </p:cNvSpPr>
            <p:nvPr/>
          </p:nvSpPr>
          <p:spPr bwMode="auto">
            <a:xfrm>
              <a:off x="3064615" y="2481313"/>
              <a:ext cx="59747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lang="en-US" altLang="zh-CN" sz="1400" dirty="0">
                  <a:latin typeface="+mn-lt"/>
                  <a:ea typeface="+mn-ea"/>
                </a:rPr>
                <a:t>0 4 8 16 19 31 PT</a:t>
              </a:r>
            </a:p>
          </p:txBody>
        </p:sp>
        <p:sp>
          <p:nvSpPr>
            <p:cNvPr id="30" name="Line 31"/>
            <p:cNvSpPr>
              <a:spLocks noChangeShapeType="1"/>
            </p:cNvSpPr>
            <p:nvPr/>
          </p:nvSpPr>
          <p:spPr bwMode="auto">
            <a:xfrm>
              <a:off x="9459065" y="2762487"/>
              <a:ext cx="4032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1" name="Line 32"/>
            <p:cNvSpPr>
              <a:spLocks noChangeShapeType="1"/>
            </p:cNvSpPr>
            <p:nvPr/>
          </p:nvSpPr>
          <p:spPr bwMode="auto">
            <a:xfrm>
              <a:off x="9470178" y="5402622"/>
              <a:ext cx="4032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2" name="Line 33"/>
            <p:cNvSpPr>
              <a:spLocks noChangeShapeType="1"/>
            </p:cNvSpPr>
            <p:nvPr/>
          </p:nvSpPr>
          <p:spPr bwMode="auto">
            <a:xfrm flipV="1">
              <a:off x="9660678" y="2762487"/>
              <a:ext cx="0" cy="100985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p>
          </p:txBody>
        </p:sp>
        <p:sp>
          <p:nvSpPr>
            <p:cNvPr id="33" name="Line 34"/>
            <p:cNvSpPr>
              <a:spLocks noChangeShapeType="1"/>
            </p:cNvSpPr>
            <p:nvPr/>
          </p:nvSpPr>
          <p:spPr bwMode="auto">
            <a:xfrm>
              <a:off x="9671790" y="4391450"/>
              <a:ext cx="0" cy="10111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p>
          </p:txBody>
        </p:sp>
        <p:sp>
          <p:nvSpPr>
            <p:cNvPr id="34" name="Text Box 35"/>
            <p:cNvSpPr txBox="1">
              <a:spLocks noChangeArrowheads="1"/>
            </p:cNvSpPr>
            <p:nvPr/>
          </p:nvSpPr>
          <p:spPr bwMode="auto">
            <a:xfrm>
              <a:off x="9459065" y="3972989"/>
              <a:ext cx="806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lang="en-US" altLang="zh-CN" sz="1400" dirty="0">
                  <a:latin typeface="+mn-lt"/>
                  <a:ea typeface="+mn-ea"/>
                </a:rPr>
                <a:t>20 B</a:t>
              </a:r>
            </a:p>
          </p:txBody>
        </p:sp>
        <p:sp>
          <p:nvSpPr>
            <p:cNvPr id="35" name="AutoShape 36"/>
            <p:cNvSpPr>
              <a:spLocks/>
            </p:cNvSpPr>
            <p:nvPr/>
          </p:nvSpPr>
          <p:spPr bwMode="auto">
            <a:xfrm>
              <a:off x="2951903" y="2765127"/>
              <a:ext cx="196850" cy="2648055"/>
            </a:xfrm>
            <a:prstGeom prst="leftBrace">
              <a:avLst>
                <a:gd name="adj1" fmla="val 134812"/>
                <a:gd name="adj2" fmla="val 50000"/>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sz="1600">
                <a:solidFill>
                  <a:srgbClr val="00B0F0"/>
                </a:solidFill>
                <a:latin typeface="+mn-lt"/>
                <a:ea typeface="+mn-ea"/>
              </a:endParaRPr>
            </a:p>
          </p:txBody>
        </p:sp>
        <p:grpSp>
          <p:nvGrpSpPr>
            <p:cNvPr id="37" name="Group 38"/>
            <p:cNvGrpSpPr>
              <a:grpSpLocks/>
            </p:cNvGrpSpPr>
            <p:nvPr/>
          </p:nvGrpSpPr>
          <p:grpSpPr bwMode="auto">
            <a:xfrm rot="5400000">
              <a:off x="3873501" y="1833613"/>
              <a:ext cx="935037" cy="792163"/>
              <a:chOff x="1438" y="1007"/>
              <a:chExt cx="2280" cy="2928"/>
            </a:xfrm>
          </p:grpSpPr>
          <p:sp>
            <p:nvSpPr>
              <p:cNvPr id="38" name="Freeform 39"/>
              <p:cNvSpPr>
                <a:spLocks/>
              </p:cNvSpPr>
              <p:nvPr/>
            </p:nvSpPr>
            <p:spPr bwMode="auto">
              <a:xfrm rot="5400000">
                <a:off x="1387" y="2239"/>
                <a:ext cx="1747" cy="1645"/>
              </a:xfrm>
              <a:custGeom>
                <a:avLst/>
                <a:gdLst>
                  <a:gd name="T0" fmla="*/ 10 w 2750"/>
                  <a:gd name="T1" fmla="*/ 33 h 1733"/>
                  <a:gd name="T2" fmla="*/ 11 w 2750"/>
                  <a:gd name="T3" fmla="*/ 100 h 1733"/>
                  <a:gd name="T4" fmla="*/ 11 w 2750"/>
                  <a:gd name="T5" fmla="*/ 169 h 1733"/>
                  <a:gd name="T6" fmla="*/ 12 w 2750"/>
                  <a:gd name="T7" fmla="*/ 239 h 1733"/>
                  <a:gd name="T8" fmla="*/ 14 w 2750"/>
                  <a:gd name="T9" fmla="*/ 310 h 1733"/>
                  <a:gd name="T10" fmla="*/ 15 w 2750"/>
                  <a:gd name="T11" fmla="*/ 380 h 1733"/>
                  <a:gd name="T12" fmla="*/ 16 w 2750"/>
                  <a:gd name="T13" fmla="*/ 449 h 1733"/>
                  <a:gd name="T14" fmla="*/ 17 w 2750"/>
                  <a:gd name="T15" fmla="*/ 519 h 1733"/>
                  <a:gd name="T16" fmla="*/ 18 w 2750"/>
                  <a:gd name="T17" fmla="*/ 586 h 1733"/>
                  <a:gd name="T18" fmla="*/ 20 w 2750"/>
                  <a:gd name="T19" fmla="*/ 654 h 1733"/>
                  <a:gd name="T20" fmla="*/ 22 w 2750"/>
                  <a:gd name="T21" fmla="*/ 720 h 1733"/>
                  <a:gd name="T22" fmla="*/ 23 w 2750"/>
                  <a:gd name="T23" fmla="*/ 783 h 1733"/>
                  <a:gd name="T24" fmla="*/ 24 w 2750"/>
                  <a:gd name="T25" fmla="*/ 843 h 1733"/>
                  <a:gd name="T26" fmla="*/ 26 w 2750"/>
                  <a:gd name="T27" fmla="*/ 901 h 1733"/>
                  <a:gd name="T28" fmla="*/ 27 w 2750"/>
                  <a:gd name="T29" fmla="*/ 954 h 1733"/>
                  <a:gd name="T30" fmla="*/ 29 w 2750"/>
                  <a:gd name="T31" fmla="*/ 1004 h 1733"/>
                  <a:gd name="T32" fmla="*/ 9 w 2750"/>
                  <a:gd name="T33" fmla="*/ 1030 h 1733"/>
                  <a:gd name="T34" fmla="*/ 8 w 2750"/>
                  <a:gd name="T35" fmla="*/ 974 h 1733"/>
                  <a:gd name="T36" fmla="*/ 7 w 2750"/>
                  <a:gd name="T37" fmla="*/ 916 h 1733"/>
                  <a:gd name="T38" fmla="*/ 7 w 2750"/>
                  <a:gd name="T39" fmla="*/ 856 h 1733"/>
                  <a:gd name="T40" fmla="*/ 6 w 2750"/>
                  <a:gd name="T41" fmla="*/ 794 h 1733"/>
                  <a:gd name="T42" fmla="*/ 6 w 2750"/>
                  <a:gd name="T43" fmla="*/ 729 h 1733"/>
                  <a:gd name="T44" fmla="*/ 5 w 2750"/>
                  <a:gd name="T45" fmla="*/ 664 h 1733"/>
                  <a:gd name="T46" fmla="*/ 4 w 2750"/>
                  <a:gd name="T47" fmla="*/ 597 h 1733"/>
                  <a:gd name="T48" fmla="*/ 4 w 2750"/>
                  <a:gd name="T49" fmla="*/ 528 h 1733"/>
                  <a:gd name="T50" fmla="*/ 3 w 2750"/>
                  <a:gd name="T51" fmla="*/ 462 h 1733"/>
                  <a:gd name="T52" fmla="*/ 3 w 2750"/>
                  <a:gd name="T53" fmla="*/ 392 h 1733"/>
                  <a:gd name="T54" fmla="*/ 3 w 2750"/>
                  <a:gd name="T55" fmla="*/ 327 h 1733"/>
                  <a:gd name="T56" fmla="*/ 2 w 2750"/>
                  <a:gd name="T57" fmla="*/ 260 h 1733"/>
                  <a:gd name="T58" fmla="*/ 1 w 2750"/>
                  <a:gd name="T59" fmla="*/ 190 h 1733"/>
                  <a:gd name="T60" fmla="*/ 1 w 2750"/>
                  <a:gd name="T61" fmla="*/ 125 h 1733"/>
                  <a:gd name="T62" fmla="*/ 1 w 2750"/>
                  <a:gd name="T63" fmla="*/ 63 h 1733"/>
                  <a:gd name="T64" fmla="*/ 0 w 2750"/>
                  <a:gd name="T65" fmla="*/ 0 h 17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50"/>
                  <a:gd name="T100" fmla="*/ 0 h 1733"/>
                  <a:gd name="T101" fmla="*/ 2750 w 2750"/>
                  <a:gd name="T102" fmla="*/ 1733 h 17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50" h="1733">
                    <a:moveTo>
                      <a:pt x="892" y="0"/>
                    </a:moveTo>
                    <a:lnTo>
                      <a:pt x="923" y="56"/>
                    </a:lnTo>
                    <a:lnTo>
                      <a:pt x="956" y="112"/>
                    </a:lnTo>
                    <a:lnTo>
                      <a:pt x="992" y="169"/>
                    </a:lnTo>
                    <a:lnTo>
                      <a:pt x="1030" y="226"/>
                    </a:lnTo>
                    <a:lnTo>
                      <a:pt x="1070" y="284"/>
                    </a:lnTo>
                    <a:lnTo>
                      <a:pt x="1113" y="343"/>
                    </a:lnTo>
                    <a:lnTo>
                      <a:pt x="1158" y="401"/>
                    </a:lnTo>
                    <a:lnTo>
                      <a:pt x="1206" y="461"/>
                    </a:lnTo>
                    <a:lnTo>
                      <a:pt x="1255" y="520"/>
                    </a:lnTo>
                    <a:lnTo>
                      <a:pt x="1306" y="579"/>
                    </a:lnTo>
                    <a:lnTo>
                      <a:pt x="1359" y="638"/>
                    </a:lnTo>
                    <a:lnTo>
                      <a:pt x="1414" y="697"/>
                    </a:lnTo>
                    <a:lnTo>
                      <a:pt x="1471" y="756"/>
                    </a:lnTo>
                    <a:lnTo>
                      <a:pt x="1529" y="815"/>
                    </a:lnTo>
                    <a:lnTo>
                      <a:pt x="1588" y="873"/>
                    </a:lnTo>
                    <a:lnTo>
                      <a:pt x="1650" y="931"/>
                    </a:lnTo>
                    <a:lnTo>
                      <a:pt x="1712" y="988"/>
                    </a:lnTo>
                    <a:lnTo>
                      <a:pt x="1776" y="1045"/>
                    </a:lnTo>
                    <a:lnTo>
                      <a:pt x="1841" y="1101"/>
                    </a:lnTo>
                    <a:lnTo>
                      <a:pt x="1907" y="1157"/>
                    </a:lnTo>
                    <a:lnTo>
                      <a:pt x="1974" y="1211"/>
                    </a:lnTo>
                    <a:lnTo>
                      <a:pt x="2041" y="1265"/>
                    </a:lnTo>
                    <a:lnTo>
                      <a:pt x="2110" y="1317"/>
                    </a:lnTo>
                    <a:lnTo>
                      <a:pt x="2180" y="1369"/>
                    </a:lnTo>
                    <a:lnTo>
                      <a:pt x="2250" y="1419"/>
                    </a:lnTo>
                    <a:lnTo>
                      <a:pt x="2320" y="1469"/>
                    </a:lnTo>
                    <a:lnTo>
                      <a:pt x="2391" y="1516"/>
                    </a:lnTo>
                    <a:lnTo>
                      <a:pt x="2462" y="1563"/>
                    </a:lnTo>
                    <a:lnTo>
                      <a:pt x="2534" y="1608"/>
                    </a:lnTo>
                    <a:lnTo>
                      <a:pt x="2606" y="1651"/>
                    </a:lnTo>
                    <a:lnTo>
                      <a:pt x="2678" y="1693"/>
                    </a:lnTo>
                    <a:lnTo>
                      <a:pt x="2750" y="1733"/>
                    </a:lnTo>
                    <a:lnTo>
                      <a:pt x="838" y="1733"/>
                    </a:lnTo>
                    <a:lnTo>
                      <a:pt x="805" y="1687"/>
                    </a:lnTo>
                    <a:lnTo>
                      <a:pt x="771" y="1640"/>
                    </a:lnTo>
                    <a:lnTo>
                      <a:pt x="738" y="1592"/>
                    </a:lnTo>
                    <a:lnTo>
                      <a:pt x="705" y="1542"/>
                    </a:lnTo>
                    <a:lnTo>
                      <a:pt x="672" y="1492"/>
                    </a:lnTo>
                    <a:lnTo>
                      <a:pt x="640" y="1441"/>
                    </a:lnTo>
                    <a:lnTo>
                      <a:pt x="608" y="1389"/>
                    </a:lnTo>
                    <a:lnTo>
                      <a:pt x="576" y="1336"/>
                    </a:lnTo>
                    <a:lnTo>
                      <a:pt x="545" y="1282"/>
                    </a:lnTo>
                    <a:lnTo>
                      <a:pt x="514" y="1227"/>
                    </a:lnTo>
                    <a:lnTo>
                      <a:pt x="483" y="1172"/>
                    </a:lnTo>
                    <a:lnTo>
                      <a:pt x="453" y="1117"/>
                    </a:lnTo>
                    <a:lnTo>
                      <a:pt x="427" y="1057"/>
                    </a:lnTo>
                    <a:lnTo>
                      <a:pt x="421" y="1004"/>
                    </a:lnTo>
                    <a:lnTo>
                      <a:pt x="386" y="947"/>
                    </a:lnTo>
                    <a:lnTo>
                      <a:pt x="355" y="890"/>
                    </a:lnTo>
                    <a:lnTo>
                      <a:pt x="329" y="832"/>
                    </a:lnTo>
                    <a:lnTo>
                      <a:pt x="301" y="779"/>
                    </a:lnTo>
                    <a:lnTo>
                      <a:pt x="277" y="719"/>
                    </a:lnTo>
                    <a:lnTo>
                      <a:pt x="254" y="661"/>
                    </a:lnTo>
                    <a:lnTo>
                      <a:pt x="227" y="607"/>
                    </a:lnTo>
                    <a:lnTo>
                      <a:pt x="205" y="551"/>
                    </a:lnTo>
                    <a:lnTo>
                      <a:pt x="182" y="491"/>
                    </a:lnTo>
                    <a:lnTo>
                      <a:pt x="163" y="437"/>
                    </a:lnTo>
                    <a:lnTo>
                      <a:pt x="140" y="380"/>
                    </a:lnTo>
                    <a:lnTo>
                      <a:pt x="116" y="320"/>
                    </a:lnTo>
                    <a:lnTo>
                      <a:pt x="94" y="268"/>
                    </a:lnTo>
                    <a:lnTo>
                      <a:pt x="76" y="211"/>
                    </a:lnTo>
                    <a:lnTo>
                      <a:pt x="55" y="158"/>
                    </a:lnTo>
                    <a:lnTo>
                      <a:pt x="40" y="106"/>
                    </a:lnTo>
                    <a:lnTo>
                      <a:pt x="25" y="50"/>
                    </a:lnTo>
                    <a:lnTo>
                      <a:pt x="0" y="0"/>
                    </a:lnTo>
                    <a:lnTo>
                      <a:pt x="892" y="0"/>
                    </a:lnTo>
                    <a:close/>
                  </a:path>
                </a:pathLst>
              </a:custGeom>
              <a:gradFill rotWithShape="0">
                <a:gsLst>
                  <a:gs pos="0">
                    <a:srgbClr val="26CA74"/>
                  </a:gs>
                  <a:gs pos="100000">
                    <a:srgbClr val="FFFFFF"/>
                  </a:gs>
                </a:gsLst>
                <a:lin ang="54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zh-CN" altLang="en-US"/>
              </a:p>
            </p:txBody>
          </p:sp>
          <p:sp>
            <p:nvSpPr>
              <p:cNvPr id="39" name="Freeform 40"/>
              <p:cNvSpPr>
                <a:spLocks/>
              </p:cNvSpPr>
              <p:nvPr/>
            </p:nvSpPr>
            <p:spPr bwMode="auto">
              <a:xfrm rot="5400000">
                <a:off x="2887" y="2153"/>
                <a:ext cx="1028" cy="635"/>
              </a:xfrm>
              <a:custGeom>
                <a:avLst/>
                <a:gdLst>
                  <a:gd name="T0" fmla="*/ 0 w 6472"/>
                  <a:gd name="T1" fmla="*/ 0 h 2485"/>
                  <a:gd name="T2" fmla="*/ 0 w 6472"/>
                  <a:gd name="T3" fmla="*/ 0 h 2485"/>
                  <a:gd name="T4" fmla="*/ 0 w 6472"/>
                  <a:gd name="T5" fmla="*/ 0 h 2485"/>
                  <a:gd name="T6" fmla="*/ 0 w 6472"/>
                  <a:gd name="T7" fmla="*/ 0 h 2485"/>
                  <a:gd name="T8" fmla="*/ 0 60000 65536"/>
                  <a:gd name="T9" fmla="*/ 0 60000 65536"/>
                  <a:gd name="T10" fmla="*/ 0 60000 65536"/>
                  <a:gd name="T11" fmla="*/ 0 60000 65536"/>
                  <a:gd name="T12" fmla="*/ 0 w 6472"/>
                  <a:gd name="T13" fmla="*/ 0 h 2485"/>
                  <a:gd name="T14" fmla="*/ 6472 w 6472"/>
                  <a:gd name="T15" fmla="*/ 2485 h 2485"/>
                </a:gdLst>
                <a:ahLst/>
                <a:cxnLst>
                  <a:cxn ang="T8">
                    <a:pos x="T0" y="T1"/>
                  </a:cxn>
                  <a:cxn ang="T9">
                    <a:pos x="T2" y="T3"/>
                  </a:cxn>
                  <a:cxn ang="T10">
                    <a:pos x="T4" y="T5"/>
                  </a:cxn>
                  <a:cxn ang="T11">
                    <a:pos x="T6" y="T7"/>
                  </a:cxn>
                </a:cxnLst>
                <a:rect l="T12" t="T13" r="T14" b="T15"/>
                <a:pathLst>
                  <a:path w="6472" h="2485">
                    <a:moveTo>
                      <a:pt x="0" y="2485"/>
                    </a:moveTo>
                    <a:lnTo>
                      <a:pt x="6472" y="2485"/>
                    </a:lnTo>
                    <a:lnTo>
                      <a:pt x="3236" y="0"/>
                    </a:lnTo>
                    <a:lnTo>
                      <a:pt x="0" y="2485"/>
                    </a:lnTo>
                    <a:close/>
                  </a:path>
                </a:pathLst>
              </a:custGeom>
              <a:gradFill rotWithShape="0">
                <a:gsLst>
                  <a:gs pos="0">
                    <a:srgbClr val="006666"/>
                  </a:gs>
                  <a:gs pos="100000">
                    <a:srgbClr val="A9CBCB"/>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zh-CN" altLang="en-US"/>
              </a:p>
            </p:txBody>
          </p:sp>
          <p:sp>
            <p:nvSpPr>
              <p:cNvPr id="40" name="Freeform 41"/>
              <p:cNvSpPr>
                <a:spLocks/>
              </p:cNvSpPr>
              <p:nvPr/>
            </p:nvSpPr>
            <p:spPr bwMode="auto">
              <a:xfrm rot="5400000">
                <a:off x="1386" y="994"/>
                <a:ext cx="1749" cy="1645"/>
              </a:xfrm>
              <a:custGeom>
                <a:avLst/>
                <a:gdLst/>
                <a:ahLst/>
                <a:cxnLst>
                  <a:cxn ang="0">
                    <a:pos x="7309" y="222"/>
                  </a:cxn>
                  <a:cxn ang="0">
                    <a:pos x="7034" y="675"/>
                  </a:cxn>
                  <a:cxn ang="0">
                    <a:pos x="6720" y="1137"/>
                  </a:cxn>
                  <a:cxn ang="0">
                    <a:pos x="6367" y="1605"/>
                  </a:cxn>
                  <a:cxn ang="0">
                    <a:pos x="5981" y="2078"/>
                  </a:cxn>
                  <a:cxn ang="0">
                    <a:pos x="5564" y="2551"/>
                  </a:cxn>
                  <a:cxn ang="0">
                    <a:pos x="5118" y="3023"/>
                  </a:cxn>
                  <a:cxn ang="0">
                    <a:pos x="4647" y="3491"/>
                  </a:cxn>
                  <a:cxn ang="0">
                    <a:pos x="4152" y="3953"/>
                  </a:cxn>
                  <a:cxn ang="0">
                    <a:pos x="3638" y="4405"/>
                  </a:cxn>
                  <a:cxn ang="0">
                    <a:pos x="3106" y="4844"/>
                  </a:cxn>
                  <a:cxn ang="0">
                    <a:pos x="2560" y="5269"/>
                  </a:cxn>
                  <a:cxn ang="0">
                    <a:pos x="2002" y="5677"/>
                  </a:cxn>
                  <a:cxn ang="0">
                    <a:pos x="1437" y="6065"/>
                  </a:cxn>
                  <a:cxn ang="0">
                    <a:pos x="864" y="6431"/>
                  </a:cxn>
                  <a:cxn ang="0">
                    <a:pos x="288" y="6771"/>
                  </a:cxn>
                  <a:cxn ang="0">
                    <a:pos x="7647" y="6931"/>
                  </a:cxn>
                  <a:cxn ang="0">
                    <a:pos x="7915" y="6560"/>
                  </a:cxn>
                  <a:cxn ang="0">
                    <a:pos x="8180" y="6169"/>
                  </a:cxn>
                  <a:cxn ang="0">
                    <a:pos x="8442" y="5762"/>
                  </a:cxn>
                  <a:cxn ang="0">
                    <a:pos x="8696" y="5342"/>
                  </a:cxn>
                  <a:cxn ang="0">
                    <a:pos x="8946" y="4909"/>
                  </a:cxn>
                  <a:cxn ang="0">
                    <a:pos x="9188" y="4468"/>
                  </a:cxn>
                  <a:cxn ang="0">
                    <a:pos x="9422" y="4019"/>
                  </a:cxn>
                  <a:cxn ang="0">
                    <a:pos x="9647" y="3563"/>
                  </a:cxn>
                  <a:cxn ang="0">
                    <a:pos x="9862" y="3106"/>
                  </a:cxn>
                  <a:cxn ang="0">
                    <a:pos x="10066" y="2647"/>
                  </a:cxn>
                  <a:cxn ang="0">
                    <a:pos x="10257" y="2190"/>
                  </a:cxn>
                  <a:cxn ang="0">
                    <a:pos x="10436" y="1735"/>
                  </a:cxn>
                  <a:cxn ang="0">
                    <a:pos x="10601" y="1287"/>
                  </a:cxn>
                  <a:cxn ang="0">
                    <a:pos x="10750" y="847"/>
                  </a:cxn>
                  <a:cxn ang="0">
                    <a:pos x="10884" y="417"/>
                  </a:cxn>
                  <a:cxn ang="0">
                    <a:pos x="11000" y="0"/>
                  </a:cxn>
                </a:cxnLst>
                <a:rect l="0" t="0" r="r" b="b"/>
                <a:pathLst>
                  <a:path w="11000" h="6931">
                    <a:moveTo>
                      <a:pt x="7432" y="0"/>
                    </a:moveTo>
                    <a:lnTo>
                      <a:pt x="7309" y="222"/>
                    </a:lnTo>
                    <a:lnTo>
                      <a:pt x="7177" y="447"/>
                    </a:lnTo>
                    <a:lnTo>
                      <a:pt x="7034" y="675"/>
                    </a:lnTo>
                    <a:lnTo>
                      <a:pt x="6882" y="905"/>
                    </a:lnTo>
                    <a:lnTo>
                      <a:pt x="6720" y="1137"/>
                    </a:lnTo>
                    <a:lnTo>
                      <a:pt x="6548" y="1370"/>
                    </a:lnTo>
                    <a:lnTo>
                      <a:pt x="6367" y="1605"/>
                    </a:lnTo>
                    <a:lnTo>
                      <a:pt x="6178" y="1842"/>
                    </a:lnTo>
                    <a:lnTo>
                      <a:pt x="5981" y="2078"/>
                    </a:lnTo>
                    <a:lnTo>
                      <a:pt x="5776" y="2315"/>
                    </a:lnTo>
                    <a:lnTo>
                      <a:pt x="5564" y="2551"/>
                    </a:lnTo>
                    <a:lnTo>
                      <a:pt x="5344" y="2788"/>
                    </a:lnTo>
                    <a:lnTo>
                      <a:pt x="5118" y="3023"/>
                    </a:lnTo>
                    <a:lnTo>
                      <a:pt x="4886" y="3258"/>
                    </a:lnTo>
                    <a:lnTo>
                      <a:pt x="4647" y="3491"/>
                    </a:lnTo>
                    <a:lnTo>
                      <a:pt x="4402" y="3722"/>
                    </a:lnTo>
                    <a:lnTo>
                      <a:pt x="4152" y="3953"/>
                    </a:lnTo>
                    <a:lnTo>
                      <a:pt x="3897" y="4180"/>
                    </a:lnTo>
                    <a:lnTo>
                      <a:pt x="3638" y="4405"/>
                    </a:lnTo>
                    <a:lnTo>
                      <a:pt x="3374" y="4626"/>
                    </a:lnTo>
                    <a:lnTo>
                      <a:pt x="3106" y="4844"/>
                    </a:lnTo>
                    <a:lnTo>
                      <a:pt x="2835" y="5058"/>
                    </a:lnTo>
                    <a:lnTo>
                      <a:pt x="2560" y="5269"/>
                    </a:lnTo>
                    <a:lnTo>
                      <a:pt x="2282" y="5475"/>
                    </a:lnTo>
                    <a:lnTo>
                      <a:pt x="2002" y="5677"/>
                    </a:lnTo>
                    <a:lnTo>
                      <a:pt x="1720" y="5874"/>
                    </a:lnTo>
                    <a:lnTo>
                      <a:pt x="1437" y="6065"/>
                    </a:lnTo>
                    <a:lnTo>
                      <a:pt x="1151" y="6251"/>
                    </a:lnTo>
                    <a:lnTo>
                      <a:pt x="864" y="6431"/>
                    </a:lnTo>
                    <a:lnTo>
                      <a:pt x="576" y="6604"/>
                    </a:lnTo>
                    <a:lnTo>
                      <a:pt x="288" y="6771"/>
                    </a:lnTo>
                    <a:lnTo>
                      <a:pt x="0" y="6931"/>
                    </a:lnTo>
                    <a:lnTo>
                      <a:pt x="7647" y="6931"/>
                    </a:lnTo>
                    <a:lnTo>
                      <a:pt x="7782" y="6748"/>
                    </a:lnTo>
                    <a:lnTo>
                      <a:pt x="7915" y="6560"/>
                    </a:lnTo>
                    <a:lnTo>
                      <a:pt x="8049" y="6366"/>
                    </a:lnTo>
                    <a:lnTo>
                      <a:pt x="8180" y="6169"/>
                    </a:lnTo>
                    <a:lnTo>
                      <a:pt x="8312" y="5968"/>
                    </a:lnTo>
                    <a:lnTo>
                      <a:pt x="8442" y="5762"/>
                    </a:lnTo>
                    <a:lnTo>
                      <a:pt x="8570" y="5554"/>
                    </a:lnTo>
                    <a:lnTo>
                      <a:pt x="8696" y="5342"/>
                    </a:lnTo>
                    <a:lnTo>
                      <a:pt x="8822" y="5127"/>
                    </a:lnTo>
                    <a:lnTo>
                      <a:pt x="8946" y="4909"/>
                    </a:lnTo>
                    <a:lnTo>
                      <a:pt x="9069" y="4689"/>
                    </a:lnTo>
                    <a:lnTo>
                      <a:pt x="9188" y="4468"/>
                    </a:lnTo>
                    <a:lnTo>
                      <a:pt x="9307" y="4243"/>
                    </a:lnTo>
                    <a:lnTo>
                      <a:pt x="9422" y="4019"/>
                    </a:lnTo>
                    <a:lnTo>
                      <a:pt x="9536" y="3792"/>
                    </a:lnTo>
                    <a:lnTo>
                      <a:pt x="9647" y="3563"/>
                    </a:lnTo>
                    <a:lnTo>
                      <a:pt x="9756" y="3335"/>
                    </a:lnTo>
                    <a:lnTo>
                      <a:pt x="9862" y="3106"/>
                    </a:lnTo>
                    <a:lnTo>
                      <a:pt x="9966" y="2876"/>
                    </a:lnTo>
                    <a:lnTo>
                      <a:pt x="10066" y="2647"/>
                    </a:lnTo>
                    <a:lnTo>
                      <a:pt x="10163" y="2418"/>
                    </a:lnTo>
                    <a:lnTo>
                      <a:pt x="10257" y="2190"/>
                    </a:lnTo>
                    <a:lnTo>
                      <a:pt x="10348" y="1963"/>
                    </a:lnTo>
                    <a:lnTo>
                      <a:pt x="10436" y="1735"/>
                    </a:lnTo>
                    <a:lnTo>
                      <a:pt x="10520" y="1511"/>
                    </a:lnTo>
                    <a:lnTo>
                      <a:pt x="10601" y="1287"/>
                    </a:lnTo>
                    <a:lnTo>
                      <a:pt x="10677" y="1066"/>
                    </a:lnTo>
                    <a:lnTo>
                      <a:pt x="10750" y="847"/>
                    </a:lnTo>
                    <a:lnTo>
                      <a:pt x="10818" y="631"/>
                    </a:lnTo>
                    <a:lnTo>
                      <a:pt x="10884" y="417"/>
                    </a:lnTo>
                    <a:lnTo>
                      <a:pt x="10944" y="207"/>
                    </a:lnTo>
                    <a:lnTo>
                      <a:pt x="11000" y="0"/>
                    </a:lnTo>
                    <a:lnTo>
                      <a:pt x="7432" y="0"/>
                    </a:lnTo>
                    <a:close/>
                  </a:path>
                </a:pathLst>
              </a:custGeom>
              <a:gradFill rotWithShape="0">
                <a:gsLst>
                  <a:gs pos="0">
                    <a:schemeClr val="accent1">
                      <a:gamma/>
                      <a:tint val="0"/>
                      <a:invGamma/>
                    </a:schemeClr>
                  </a:gs>
                  <a:gs pos="100000">
                    <a:schemeClr val="accent1"/>
                  </a:gs>
                </a:gsLst>
                <a:lin ang="5400000" scaled="1"/>
              </a:gradFill>
              <a:ln w="9525" cap="flat" cmpd="sng">
                <a:noFill/>
                <a:prstDash val="solid"/>
                <a:round/>
                <a:headEnd type="none" w="med" len="med"/>
                <a:tailEnd type="none" w="med" len="med"/>
              </a:ln>
              <a:effectLst/>
            </p:spPr>
            <p:txBody>
              <a:bodyPr/>
              <a:lstStyle/>
              <a:p>
                <a:pPr>
                  <a:defRPr/>
                </a:pPr>
                <a:endParaRPr lang="zh-CN" altLang="en-US"/>
              </a:p>
            </p:txBody>
          </p:sp>
          <p:sp>
            <p:nvSpPr>
              <p:cNvPr id="41" name="Freeform 42"/>
              <p:cNvSpPr>
                <a:spLocks/>
              </p:cNvSpPr>
              <p:nvPr/>
            </p:nvSpPr>
            <p:spPr bwMode="auto">
              <a:xfrm rot="5400000">
                <a:off x="2277" y="1947"/>
                <a:ext cx="566" cy="1048"/>
              </a:xfrm>
              <a:custGeom>
                <a:avLst/>
                <a:gdLst>
                  <a:gd name="T0" fmla="*/ 0 w 3568"/>
                  <a:gd name="T1" fmla="*/ 0 h 4416"/>
                  <a:gd name="T2" fmla="*/ 0 w 3568"/>
                  <a:gd name="T3" fmla="*/ 0 h 4416"/>
                  <a:gd name="T4" fmla="*/ 0 w 3568"/>
                  <a:gd name="T5" fmla="*/ 0 h 4416"/>
                  <a:gd name="T6" fmla="*/ 0 w 3568"/>
                  <a:gd name="T7" fmla="*/ 0 h 4416"/>
                  <a:gd name="T8" fmla="*/ 0 w 3568"/>
                  <a:gd name="T9" fmla="*/ 0 h 4416"/>
                  <a:gd name="T10" fmla="*/ 0 w 3568"/>
                  <a:gd name="T11" fmla="*/ 0 h 4416"/>
                  <a:gd name="T12" fmla="*/ 0 w 3568"/>
                  <a:gd name="T13" fmla="*/ 0 h 4416"/>
                  <a:gd name="T14" fmla="*/ 0 w 3568"/>
                  <a:gd name="T15" fmla="*/ 0 h 4416"/>
                  <a:gd name="T16" fmla="*/ 0 w 3568"/>
                  <a:gd name="T17" fmla="*/ 0 h 4416"/>
                  <a:gd name="T18" fmla="*/ 0 w 3568"/>
                  <a:gd name="T19" fmla="*/ 0 h 4416"/>
                  <a:gd name="T20" fmla="*/ 0 w 3568"/>
                  <a:gd name="T21" fmla="*/ 0 h 4416"/>
                  <a:gd name="T22" fmla="*/ 0 w 3568"/>
                  <a:gd name="T23" fmla="*/ 0 h 4416"/>
                  <a:gd name="T24" fmla="*/ 0 w 3568"/>
                  <a:gd name="T25" fmla="*/ 0 h 4416"/>
                  <a:gd name="T26" fmla="*/ 0 w 3568"/>
                  <a:gd name="T27" fmla="*/ 0 h 4416"/>
                  <a:gd name="T28" fmla="*/ 0 w 3568"/>
                  <a:gd name="T29" fmla="*/ 0 h 4416"/>
                  <a:gd name="T30" fmla="*/ 0 w 3568"/>
                  <a:gd name="T31" fmla="*/ 0 h 4416"/>
                  <a:gd name="T32" fmla="*/ 0 w 3568"/>
                  <a:gd name="T33" fmla="*/ 0 h 4416"/>
                  <a:gd name="T34" fmla="*/ 0 w 3568"/>
                  <a:gd name="T35" fmla="*/ 0 h 4416"/>
                  <a:gd name="T36" fmla="*/ 0 w 3568"/>
                  <a:gd name="T37" fmla="*/ 0 h 4416"/>
                  <a:gd name="T38" fmla="*/ 0 w 3568"/>
                  <a:gd name="T39" fmla="*/ 0 h 4416"/>
                  <a:gd name="T40" fmla="*/ 0 w 3568"/>
                  <a:gd name="T41" fmla="*/ 0 h 4416"/>
                  <a:gd name="T42" fmla="*/ 0 w 3568"/>
                  <a:gd name="T43" fmla="*/ 0 h 4416"/>
                  <a:gd name="T44" fmla="*/ 0 w 3568"/>
                  <a:gd name="T45" fmla="*/ 0 h 4416"/>
                  <a:gd name="T46" fmla="*/ 0 w 3568"/>
                  <a:gd name="T47" fmla="*/ 0 h 4416"/>
                  <a:gd name="T48" fmla="*/ 0 w 3568"/>
                  <a:gd name="T49" fmla="*/ 0 h 4416"/>
                  <a:gd name="T50" fmla="*/ 0 w 3568"/>
                  <a:gd name="T51" fmla="*/ 0 h 4416"/>
                  <a:gd name="T52" fmla="*/ 0 w 3568"/>
                  <a:gd name="T53" fmla="*/ 0 h 4416"/>
                  <a:gd name="T54" fmla="*/ 0 w 3568"/>
                  <a:gd name="T55" fmla="*/ 0 h 4416"/>
                  <a:gd name="T56" fmla="*/ 0 w 3568"/>
                  <a:gd name="T57" fmla="*/ 0 h 4416"/>
                  <a:gd name="T58" fmla="*/ 0 w 3568"/>
                  <a:gd name="T59" fmla="*/ 0 h 4416"/>
                  <a:gd name="T60" fmla="*/ 0 w 3568"/>
                  <a:gd name="T61" fmla="*/ 0 h 4416"/>
                  <a:gd name="T62" fmla="*/ 0 w 3568"/>
                  <a:gd name="T63" fmla="*/ 0 h 4416"/>
                  <a:gd name="T64" fmla="*/ 0 w 3568"/>
                  <a:gd name="T65" fmla="*/ 0 h 44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68"/>
                  <a:gd name="T100" fmla="*/ 0 h 4416"/>
                  <a:gd name="T101" fmla="*/ 3568 w 3568"/>
                  <a:gd name="T102" fmla="*/ 4416 h 44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68" h="4416">
                    <a:moveTo>
                      <a:pt x="0" y="0"/>
                    </a:moveTo>
                    <a:lnTo>
                      <a:pt x="34" y="128"/>
                    </a:lnTo>
                    <a:lnTo>
                      <a:pt x="70" y="256"/>
                    </a:lnTo>
                    <a:lnTo>
                      <a:pt x="107" y="386"/>
                    </a:lnTo>
                    <a:lnTo>
                      <a:pt x="146" y="517"/>
                    </a:lnTo>
                    <a:lnTo>
                      <a:pt x="187" y="650"/>
                    </a:lnTo>
                    <a:lnTo>
                      <a:pt x="229" y="784"/>
                    </a:lnTo>
                    <a:lnTo>
                      <a:pt x="273" y="918"/>
                    </a:lnTo>
                    <a:lnTo>
                      <a:pt x="319" y="1053"/>
                    </a:lnTo>
                    <a:lnTo>
                      <a:pt x="365" y="1190"/>
                    </a:lnTo>
                    <a:lnTo>
                      <a:pt x="413" y="1328"/>
                    </a:lnTo>
                    <a:lnTo>
                      <a:pt x="463" y="1465"/>
                    </a:lnTo>
                    <a:lnTo>
                      <a:pt x="514" y="1603"/>
                    </a:lnTo>
                    <a:lnTo>
                      <a:pt x="566" y="1742"/>
                    </a:lnTo>
                    <a:lnTo>
                      <a:pt x="620" y="1882"/>
                    </a:lnTo>
                    <a:lnTo>
                      <a:pt x="676" y="2022"/>
                    </a:lnTo>
                    <a:lnTo>
                      <a:pt x="732" y="2163"/>
                    </a:lnTo>
                    <a:lnTo>
                      <a:pt x="790" y="2304"/>
                    </a:lnTo>
                    <a:lnTo>
                      <a:pt x="849" y="2445"/>
                    </a:lnTo>
                    <a:lnTo>
                      <a:pt x="908" y="2586"/>
                    </a:lnTo>
                    <a:lnTo>
                      <a:pt x="970" y="2728"/>
                    </a:lnTo>
                    <a:lnTo>
                      <a:pt x="1032" y="2870"/>
                    </a:lnTo>
                    <a:lnTo>
                      <a:pt x="1095" y="3011"/>
                    </a:lnTo>
                    <a:lnTo>
                      <a:pt x="1160" y="3153"/>
                    </a:lnTo>
                    <a:lnTo>
                      <a:pt x="1225" y="3295"/>
                    </a:lnTo>
                    <a:lnTo>
                      <a:pt x="1292" y="3437"/>
                    </a:lnTo>
                    <a:lnTo>
                      <a:pt x="1359" y="3577"/>
                    </a:lnTo>
                    <a:lnTo>
                      <a:pt x="1428" y="3718"/>
                    </a:lnTo>
                    <a:lnTo>
                      <a:pt x="1497" y="3858"/>
                    </a:lnTo>
                    <a:lnTo>
                      <a:pt x="1567" y="3999"/>
                    </a:lnTo>
                    <a:lnTo>
                      <a:pt x="1639" y="4138"/>
                    </a:lnTo>
                    <a:lnTo>
                      <a:pt x="1711" y="4277"/>
                    </a:lnTo>
                    <a:lnTo>
                      <a:pt x="1784" y="4416"/>
                    </a:lnTo>
                    <a:lnTo>
                      <a:pt x="1857" y="4277"/>
                    </a:lnTo>
                    <a:lnTo>
                      <a:pt x="1929" y="4138"/>
                    </a:lnTo>
                    <a:lnTo>
                      <a:pt x="2001" y="3999"/>
                    </a:lnTo>
                    <a:lnTo>
                      <a:pt x="2071" y="3858"/>
                    </a:lnTo>
                    <a:lnTo>
                      <a:pt x="2140" y="3718"/>
                    </a:lnTo>
                    <a:lnTo>
                      <a:pt x="2208" y="3577"/>
                    </a:lnTo>
                    <a:lnTo>
                      <a:pt x="2276" y="3437"/>
                    </a:lnTo>
                    <a:lnTo>
                      <a:pt x="2343" y="3295"/>
                    </a:lnTo>
                    <a:lnTo>
                      <a:pt x="2408" y="3153"/>
                    </a:lnTo>
                    <a:lnTo>
                      <a:pt x="2473" y="3011"/>
                    </a:lnTo>
                    <a:lnTo>
                      <a:pt x="2536" y="2870"/>
                    </a:lnTo>
                    <a:lnTo>
                      <a:pt x="2598" y="2728"/>
                    </a:lnTo>
                    <a:lnTo>
                      <a:pt x="2660" y="2586"/>
                    </a:lnTo>
                    <a:lnTo>
                      <a:pt x="2719" y="2445"/>
                    </a:lnTo>
                    <a:lnTo>
                      <a:pt x="2778" y="2304"/>
                    </a:lnTo>
                    <a:lnTo>
                      <a:pt x="2836" y="2163"/>
                    </a:lnTo>
                    <a:lnTo>
                      <a:pt x="2892" y="2022"/>
                    </a:lnTo>
                    <a:lnTo>
                      <a:pt x="2948" y="1882"/>
                    </a:lnTo>
                    <a:lnTo>
                      <a:pt x="3002" y="1742"/>
                    </a:lnTo>
                    <a:lnTo>
                      <a:pt x="3054" y="1603"/>
                    </a:lnTo>
                    <a:lnTo>
                      <a:pt x="3105" y="1465"/>
                    </a:lnTo>
                    <a:lnTo>
                      <a:pt x="3155" y="1328"/>
                    </a:lnTo>
                    <a:lnTo>
                      <a:pt x="3203" y="1190"/>
                    </a:lnTo>
                    <a:lnTo>
                      <a:pt x="3249" y="1053"/>
                    </a:lnTo>
                    <a:lnTo>
                      <a:pt x="3295" y="918"/>
                    </a:lnTo>
                    <a:lnTo>
                      <a:pt x="3339" y="784"/>
                    </a:lnTo>
                    <a:lnTo>
                      <a:pt x="3381" y="650"/>
                    </a:lnTo>
                    <a:lnTo>
                      <a:pt x="3422" y="517"/>
                    </a:lnTo>
                    <a:lnTo>
                      <a:pt x="3461" y="386"/>
                    </a:lnTo>
                    <a:lnTo>
                      <a:pt x="3498" y="256"/>
                    </a:lnTo>
                    <a:lnTo>
                      <a:pt x="3534" y="128"/>
                    </a:lnTo>
                    <a:lnTo>
                      <a:pt x="3568" y="0"/>
                    </a:lnTo>
                    <a:lnTo>
                      <a:pt x="0" y="0"/>
                    </a:lnTo>
                    <a:close/>
                  </a:path>
                </a:pathLst>
              </a:custGeom>
              <a:gradFill rotWithShape="0">
                <a:gsLst>
                  <a:gs pos="0">
                    <a:srgbClr val="336699"/>
                  </a:gs>
                  <a:gs pos="100000">
                    <a:srgbClr val="339966"/>
                  </a:gs>
                </a:gsLst>
                <a:lin ang="54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zh-CN" altLang="en-US"/>
              </a:p>
            </p:txBody>
          </p:sp>
        </p:grpSp>
        <p:sp>
          <p:nvSpPr>
            <p:cNvPr id="42" name="Text Box 43"/>
            <p:cNvSpPr txBox="1">
              <a:spLocks noChangeArrowheads="1"/>
            </p:cNvSpPr>
            <p:nvPr/>
          </p:nvSpPr>
          <p:spPr bwMode="auto">
            <a:xfrm>
              <a:off x="2433638" y="1701939"/>
              <a:ext cx="911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spcBef>
                  <a:spcPct val="50000"/>
                </a:spcBef>
              </a:pPr>
              <a:r>
                <a:rPr lang="en-US" altLang="zh-CN" sz="1400" dirty="0">
                  <a:latin typeface="+mn-lt"/>
                  <a:ea typeface="+mj-ea"/>
                </a:rPr>
                <a:t>14B</a:t>
              </a:r>
            </a:p>
          </p:txBody>
        </p:sp>
        <p:sp>
          <p:nvSpPr>
            <p:cNvPr id="43" name="Text Box 44"/>
            <p:cNvSpPr txBox="1">
              <a:spLocks noChangeArrowheads="1"/>
            </p:cNvSpPr>
            <p:nvPr/>
          </p:nvSpPr>
          <p:spPr bwMode="auto">
            <a:xfrm>
              <a:off x="3873501" y="1712963"/>
              <a:ext cx="914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spcBef>
                  <a:spcPct val="50000"/>
                </a:spcBef>
              </a:pPr>
              <a:r>
                <a:rPr lang="en-US" altLang="zh-CN" sz="1400" dirty="0">
                  <a:latin typeface="+mn-lt"/>
                  <a:ea typeface="+mj-ea"/>
                </a:rPr>
                <a:t>20-60 B</a:t>
              </a:r>
            </a:p>
          </p:txBody>
        </p:sp>
        <p:sp>
          <p:nvSpPr>
            <p:cNvPr id="44" name="Text Box 45"/>
            <p:cNvSpPr txBox="1">
              <a:spLocks noChangeArrowheads="1"/>
            </p:cNvSpPr>
            <p:nvPr/>
          </p:nvSpPr>
          <p:spPr bwMode="auto">
            <a:xfrm>
              <a:off x="5041262" y="1712963"/>
              <a:ext cx="9826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spcBef>
                  <a:spcPct val="50000"/>
                </a:spcBef>
              </a:pPr>
              <a:r>
                <a:rPr lang="en-US" altLang="zh-CN" sz="1400" dirty="0">
                  <a:latin typeface="+mn-lt"/>
                  <a:ea typeface="+mj-ea"/>
                </a:rPr>
                <a:t>20B-60B</a:t>
              </a:r>
            </a:p>
          </p:txBody>
        </p:sp>
        <p:sp>
          <p:nvSpPr>
            <p:cNvPr id="45" name="Text Box 46"/>
            <p:cNvSpPr txBox="1">
              <a:spLocks noChangeArrowheads="1"/>
            </p:cNvSpPr>
            <p:nvPr/>
          </p:nvSpPr>
          <p:spPr bwMode="auto">
            <a:xfrm>
              <a:off x="9346407" y="1712963"/>
              <a:ext cx="6302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spcBef>
                  <a:spcPct val="50000"/>
                </a:spcBef>
              </a:pPr>
              <a:r>
                <a:rPr lang="en-US" altLang="zh-CN" sz="1400" dirty="0">
                  <a:latin typeface="+mn-lt"/>
                  <a:ea typeface="+mn-ea"/>
                </a:rPr>
                <a:t>4 B</a:t>
              </a:r>
            </a:p>
          </p:txBody>
        </p:sp>
        <p:sp>
          <p:nvSpPr>
            <p:cNvPr id="60" name="Rectangle 26"/>
            <p:cNvSpPr>
              <a:spLocks noChangeArrowheads="1"/>
            </p:cNvSpPr>
            <p:nvPr/>
          </p:nvSpPr>
          <p:spPr bwMode="auto">
            <a:xfrm>
              <a:off x="8976869" y="1242956"/>
              <a:ext cx="1343895" cy="472680"/>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lnSpc>
                  <a:spcPct val="140000"/>
                </a:lnSpc>
                <a:spcBef>
                  <a:spcPct val="30000"/>
                </a:spcBef>
                <a:buClr>
                  <a:srgbClr val="808080"/>
                </a:buClr>
                <a:buSzPct val="60000"/>
                <a:buFont typeface="Wingdings" panose="05000000000000000000" pitchFamily="2" charset="2"/>
                <a:buNone/>
              </a:pPr>
              <a:r>
                <a:rPr lang="en-US" altLang="zh-CN" sz="1400" dirty="0">
                  <a:latin typeface="+mn-lt"/>
                  <a:ea typeface="+mn-ea"/>
                </a:rPr>
                <a:t>Ethernet Tail</a:t>
              </a:r>
              <a:endParaRPr lang="zh-CN" altLang="en-US" sz="1400" dirty="0">
                <a:latin typeface="+mn-lt"/>
                <a:ea typeface="+mn-ea"/>
              </a:endParaRPr>
            </a:p>
          </p:txBody>
        </p:sp>
        <p:sp>
          <p:nvSpPr>
            <p:cNvPr id="61" name="Rectangle 27"/>
            <p:cNvSpPr>
              <a:spLocks noChangeArrowheads="1"/>
            </p:cNvSpPr>
            <p:nvPr/>
          </p:nvSpPr>
          <p:spPr bwMode="auto">
            <a:xfrm>
              <a:off x="6210641" y="1242956"/>
              <a:ext cx="2766228" cy="472680"/>
            </a:xfrm>
            <a:prstGeom prst="rect">
              <a:avLst/>
            </a:prstGeom>
            <a:solidFill>
              <a:srgbClr val="EAEAEA"/>
            </a:solidFill>
            <a:ln w="3175" algn="ctr">
              <a:solidFill>
                <a:schemeClr val="tx1"/>
              </a:solidFill>
              <a:miter lim="800000"/>
              <a:headEnd/>
              <a:tailEnd/>
            </a:ln>
          </p:spPr>
          <p:txBody>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lnSpc>
                  <a:spcPct val="140000"/>
                </a:lnSpc>
                <a:spcBef>
                  <a:spcPct val="30000"/>
                </a:spcBef>
                <a:buClr>
                  <a:srgbClr val="808080"/>
                </a:buClr>
                <a:buSzPct val="60000"/>
                <a:buFont typeface="Wingdings" panose="05000000000000000000" pitchFamily="2" charset="2"/>
                <a:buNone/>
              </a:pPr>
              <a:r>
                <a:rPr lang="en-US" altLang="zh-CN" sz="1400" dirty="0">
                  <a:latin typeface="+mn-lt"/>
                  <a:ea typeface="方正兰亭黑简体" panose="02000000000000000000" pitchFamily="2" charset="-122"/>
                </a:rPr>
                <a:t>Dados do usuário</a:t>
              </a:r>
              <a:endParaRPr lang="zh-CN" altLang="en-US" sz="1400" dirty="0">
                <a:latin typeface="+mn-lt"/>
                <a:ea typeface="方正兰亭黑简体" panose="02000000000000000000" pitchFamily="2" charset="-122"/>
              </a:endParaRPr>
            </a:p>
          </p:txBody>
        </p:sp>
        <p:sp>
          <p:nvSpPr>
            <p:cNvPr id="62" name="Rectangle 28"/>
            <p:cNvSpPr>
              <a:spLocks noChangeArrowheads="1"/>
            </p:cNvSpPr>
            <p:nvPr/>
          </p:nvSpPr>
          <p:spPr bwMode="auto">
            <a:xfrm>
              <a:off x="4854545" y="1242956"/>
              <a:ext cx="1356096" cy="472680"/>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784225" fontAlgn="base">
                <a:lnSpc>
                  <a:spcPct val="140000"/>
                </a:lnSpc>
                <a:spcBef>
                  <a:spcPct val="30000"/>
                </a:spcBef>
                <a:buClr>
                  <a:srgbClr val="808080"/>
                </a:buClr>
                <a:buSzPct val="60000"/>
              </a:pPr>
              <a:r>
                <a:rPr lang="en-US" altLang="zh-CN" sz="1400" dirty="0"/>
                <a:t>TCP Header</a:t>
              </a:r>
              <a:endParaRPr lang="zh-CN" altLang="en-US" sz="1400" dirty="0"/>
            </a:p>
          </p:txBody>
        </p:sp>
        <p:sp>
          <p:nvSpPr>
            <p:cNvPr id="63" name="Rectangle 29"/>
            <p:cNvSpPr>
              <a:spLocks noChangeArrowheads="1"/>
            </p:cNvSpPr>
            <p:nvPr/>
          </p:nvSpPr>
          <p:spPr bwMode="auto">
            <a:xfrm>
              <a:off x="3745962" y="1242956"/>
              <a:ext cx="1108583" cy="472680"/>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lnSpc>
                  <a:spcPct val="140000"/>
                </a:lnSpc>
                <a:spcBef>
                  <a:spcPct val="30000"/>
                </a:spcBef>
                <a:buClr>
                  <a:srgbClr val="808080"/>
                </a:buClr>
                <a:buSzPct val="60000"/>
                <a:buFont typeface="Wingdings" panose="05000000000000000000" pitchFamily="2" charset="2"/>
                <a:buNone/>
              </a:pPr>
              <a:r>
                <a:rPr lang="en-US" altLang="zh-CN" sz="1400" dirty="0">
                  <a:latin typeface="+mn-lt"/>
                  <a:ea typeface="+mn-ea"/>
                </a:rPr>
                <a:t>IP Header</a:t>
              </a:r>
              <a:endParaRPr lang="zh-CN" altLang="en-US" sz="1400" dirty="0">
                <a:latin typeface="+mn-lt"/>
                <a:ea typeface="+mn-ea"/>
              </a:endParaRPr>
            </a:p>
          </p:txBody>
        </p:sp>
        <p:sp>
          <p:nvSpPr>
            <p:cNvPr id="64" name="Rectangle 30"/>
            <p:cNvSpPr>
              <a:spLocks noChangeArrowheads="1"/>
            </p:cNvSpPr>
            <p:nvPr/>
          </p:nvSpPr>
          <p:spPr bwMode="auto">
            <a:xfrm>
              <a:off x="2042998" y="1242956"/>
              <a:ext cx="1692506" cy="472680"/>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lnSpc>
                  <a:spcPct val="140000"/>
                </a:lnSpc>
                <a:spcBef>
                  <a:spcPct val="30000"/>
                </a:spcBef>
                <a:buClr>
                  <a:srgbClr val="808080"/>
                </a:buClr>
                <a:buSzPct val="60000"/>
                <a:buFont typeface="Wingdings" panose="05000000000000000000" pitchFamily="2" charset="2"/>
                <a:buNone/>
              </a:pPr>
              <a:r>
                <a:rPr lang="en-US" altLang="zh-CN" sz="1400" dirty="0">
                  <a:latin typeface="+mn-lt"/>
                  <a:ea typeface="+mn-ea"/>
                </a:rPr>
                <a:t>Ethernet Header</a:t>
              </a:r>
              <a:endParaRPr lang="zh-CN" altLang="en-US" sz="1400" dirty="0">
                <a:latin typeface="+mn-lt"/>
                <a:ea typeface="+mn-ea"/>
              </a:endParaRPr>
            </a:p>
          </p:txBody>
        </p:sp>
        <p:sp>
          <p:nvSpPr>
            <p:cNvPr id="65" name="文本框 64"/>
            <p:cNvSpPr txBox="1"/>
            <p:nvPr/>
          </p:nvSpPr>
          <p:spPr>
            <a:xfrm rot="5400000">
              <a:off x="1438293" y="3979986"/>
              <a:ext cx="2297424" cy="369332"/>
            </a:xfrm>
            <a:prstGeom prst="rect">
              <a:avLst/>
            </a:prstGeom>
            <a:noFill/>
          </p:spPr>
          <p:txBody>
            <a:bodyPr wrap="none" rtlCol="0">
              <a:spAutoFit/>
            </a:bodyPr>
            <a:lstStyle/>
            <a:p>
              <a:r>
                <a:rPr lang="en-US" altLang="zh-CN" dirty="0"/>
                <a:t>Cabeçalho de pacote fixo</a:t>
              </a:r>
              <a:endParaRPr lang="zh-CN" altLang="en-US" dirty="0"/>
            </a:p>
          </p:txBody>
        </p:sp>
      </p:grpSp>
    </p:spTree>
    <p:extLst>
      <p:ext uri="{BB962C8B-B14F-4D97-AF65-F5344CB8AC3E}">
        <p14:creationId xmlns:p14="http://schemas.microsoft.com/office/powerpoint/2010/main" val="2927905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941891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Problema de </a:t>
            </a:r>
            <a:r>
              <a:rPr lang="en-US" altLang="zh-CN" dirty="0" err="1"/>
              <a:t>Fragmento</a:t>
            </a:r>
            <a:r>
              <a:rPr lang="en-US" altLang="zh-CN" dirty="0"/>
              <a:t> IP</a:t>
            </a:r>
            <a:endParaRPr lang="zh-CN" altLang="en-US" dirty="0">
              <a:latin typeface="+mn-lt"/>
            </a:endParaRPr>
          </a:p>
        </p:txBody>
      </p:sp>
      <p:sp>
        <p:nvSpPr>
          <p:cNvPr id="4" name="文本占位符 2"/>
          <p:cNvSpPr>
            <a:spLocks noGrp="1"/>
          </p:cNvSpPr>
          <p:nvPr>
            <p:ph type="body" sz="quarter" idx="10"/>
          </p:nvPr>
        </p:nvSpPr>
        <p:spPr>
          <a:xfrm>
            <a:off x="468317" y="1233488"/>
            <a:ext cx="11276183" cy="4680000"/>
          </a:xfrm>
        </p:spPr>
        <p:txBody>
          <a:bodyPr/>
          <a:lstStyle/>
          <a:p>
            <a:r>
              <a:rPr lang="en-US" altLang="zh-CN" dirty="0">
                <a:latin typeface="+mn-lt"/>
              </a:rPr>
              <a:t>Princípio do Fragmento: A camada IP compara o comprimento dos dados com a MTU. Se o comprimento dos dados for maior que a MTU, a camada IP fragmentará os dados. </a:t>
            </a:r>
            <a:endParaRPr lang="zh-CN" altLang="en-US" dirty="0">
              <a:latin typeface="+mn-lt"/>
            </a:endParaRPr>
          </a:p>
          <a:p>
            <a:endParaRPr lang="zh-CN" altLang="en-US" sz="1800" dirty="0">
              <a:latin typeface="+mn-lt"/>
              <a:cs typeface="+mn-cs"/>
            </a:endParaRPr>
          </a:p>
        </p:txBody>
      </p:sp>
      <p:sp>
        <p:nvSpPr>
          <p:cNvPr id="5" name="Rectangle 4"/>
          <p:cNvSpPr>
            <a:spLocks noChangeArrowheads="1"/>
          </p:cNvSpPr>
          <p:nvPr/>
        </p:nvSpPr>
        <p:spPr bwMode="auto">
          <a:xfrm>
            <a:off x="2421732" y="3730869"/>
            <a:ext cx="1079500" cy="360363"/>
          </a:xfrm>
          <a:prstGeom prst="rect">
            <a:avLst/>
          </a:prstGeom>
          <a:solidFill>
            <a:schemeClr val="bg2"/>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endParaRPr lang="zh-CN" altLang="zh-CN" sz="2100" b="1">
              <a:solidFill>
                <a:schemeClr val="bg2"/>
              </a:solidFill>
              <a:latin typeface="+mn-lt"/>
              <a:ea typeface="ＭＳ Ｐゴシック" panose="020B0600070205080204" pitchFamily="34" charset="-128"/>
            </a:endParaRPr>
          </a:p>
        </p:txBody>
      </p:sp>
      <p:sp>
        <p:nvSpPr>
          <p:cNvPr id="6" name="Text Box 6"/>
          <p:cNvSpPr txBox="1">
            <a:spLocks noChangeArrowheads="1"/>
          </p:cNvSpPr>
          <p:nvPr/>
        </p:nvSpPr>
        <p:spPr bwMode="auto">
          <a:xfrm>
            <a:off x="7880482" y="4286643"/>
            <a:ext cx="617775"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600" dirty="0">
                <a:latin typeface="+mn-lt"/>
                <a:ea typeface="黑体" panose="02010609060101010101" pitchFamily="49" charset="-122"/>
              </a:rPr>
              <a:t>Host</a:t>
            </a:r>
          </a:p>
        </p:txBody>
      </p:sp>
      <p:sp>
        <p:nvSpPr>
          <p:cNvPr id="7" name="Line 7"/>
          <p:cNvSpPr>
            <a:spLocks noChangeShapeType="1"/>
          </p:cNvSpPr>
          <p:nvPr/>
        </p:nvSpPr>
        <p:spPr bwMode="auto">
          <a:xfrm>
            <a:off x="4065837" y="3892943"/>
            <a:ext cx="10080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8"/>
          <p:cNvSpPr>
            <a:spLocks noChangeShapeType="1"/>
          </p:cNvSpPr>
          <p:nvPr/>
        </p:nvSpPr>
        <p:spPr bwMode="auto">
          <a:xfrm flipV="1">
            <a:off x="6585200" y="3888042"/>
            <a:ext cx="1377155" cy="49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Text Box 55"/>
          <p:cNvSpPr txBox="1">
            <a:spLocks noChangeArrowheads="1"/>
          </p:cNvSpPr>
          <p:nvPr/>
        </p:nvSpPr>
        <p:spPr bwMode="auto">
          <a:xfrm>
            <a:off x="3673607" y="4289818"/>
            <a:ext cx="617775"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600" dirty="0">
                <a:latin typeface="+mn-lt"/>
                <a:ea typeface="黑体" panose="02010609060101010101" pitchFamily="49" charset="-122"/>
              </a:rPr>
              <a:t>Host</a:t>
            </a:r>
          </a:p>
        </p:txBody>
      </p:sp>
      <p:pic>
        <p:nvPicPr>
          <p:cNvPr id="10" name="Picture 56" descr="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13537" y="3186506"/>
            <a:ext cx="2663825" cy="148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57"/>
          <p:cNvSpPr>
            <a:spLocks noChangeArrowheads="1"/>
          </p:cNvSpPr>
          <p:nvPr/>
        </p:nvSpPr>
        <p:spPr bwMode="auto">
          <a:xfrm>
            <a:off x="3773737" y="4904181"/>
            <a:ext cx="431800" cy="360362"/>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endParaRPr lang="zh-CN" altLang="zh-CN" sz="2100">
              <a:solidFill>
                <a:srgbClr val="990000"/>
              </a:solidFill>
              <a:latin typeface="+mn-lt"/>
              <a:ea typeface="ＭＳ Ｐゴシック" panose="020B0600070205080204" pitchFamily="34" charset="-128"/>
            </a:endParaRPr>
          </a:p>
        </p:txBody>
      </p:sp>
      <p:sp>
        <p:nvSpPr>
          <p:cNvPr id="12" name="Text Box 58"/>
          <p:cNvSpPr txBox="1">
            <a:spLocks noChangeArrowheads="1"/>
          </p:cNvSpPr>
          <p:nvPr/>
        </p:nvSpPr>
        <p:spPr bwMode="auto">
          <a:xfrm>
            <a:off x="3661462" y="4583506"/>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latin typeface="+mn-lt"/>
                <a:ea typeface="ＭＳ Ｐゴシック" panose="020B0600070205080204" pitchFamily="34" charset="-128"/>
              </a:rPr>
              <a:t>MTU</a:t>
            </a:r>
          </a:p>
        </p:txBody>
      </p:sp>
      <p:sp>
        <p:nvSpPr>
          <p:cNvPr id="13" name="Rectangle 59"/>
          <p:cNvSpPr>
            <a:spLocks noChangeArrowheads="1"/>
          </p:cNvSpPr>
          <p:nvPr/>
        </p:nvSpPr>
        <p:spPr bwMode="auto">
          <a:xfrm>
            <a:off x="8614025" y="3711968"/>
            <a:ext cx="1079500" cy="360363"/>
          </a:xfrm>
          <a:prstGeom prst="rect">
            <a:avLst/>
          </a:prstGeom>
          <a:solidFill>
            <a:schemeClr val="bg2"/>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sp>
        <p:nvSpPr>
          <p:cNvPr id="14" name="Rectangle 60"/>
          <p:cNvSpPr>
            <a:spLocks noChangeArrowheads="1"/>
          </p:cNvSpPr>
          <p:nvPr/>
        </p:nvSpPr>
        <p:spPr bwMode="auto">
          <a:xfrm>
            <a:off x="7996487" y="4953393"/>
            <a:ext cx="431800" cy="360363"/>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endParaRPr lang="zh-CN" altLang="zh-CN" sz="2100">
              <a:solidFill>
                <a:srgbClr val="990000"/>
              </a:solidFill>
              <a:latin typeface="+mn-lt"/>
              <a:ea typeface="ＭＳ Ｐゴシック" panose="020B0600070205080204" pitchFamily="34" charset="-128"/>
            </a:endParaRPr>
          </a:p>
        </p:txBody>
      </p:sp>
      <p:sp>
        <p:nvSpPr>
          <p:cNvPr id="15" name="Text Box 61"/>
          <p:cNvSpPr txBox="1">
            <a:spLocks noChangeArrowheads="1"/>
          </p:cNvSpPr>
          <p:nvPr/>
        </p:nvSpPr>
        <p:spPr bwMode="auto">
          <a:xfrm>
            <a:off x="7863574" y="4583506"/>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latin typeface="+mn-lt"/>
                <a:ea typeface="ＭＳ Ｐゴシック" panose="020B0600070205080204" pitchFamily="34" charset="-128"/>
              </a:rPr>
              <a:t>MTU</a:t>
            </a:r>
          </a:p>
        </p:txBody>
      </p:sp>
      <p:sp>
        <p:nvSpPr>
          <p:cNvPr id="16" name="Line 64"/>
          <p:cNvSpPr>
            <a:spLocks noChangeShapeType="1"/>
          </p:cNvSpPr>
          <p:nvPr/>
        </p:nvSpPr>
        <p:spPr bwMode="auto">
          <a:xfrm>
            <a:off x="3905500" y="3402406"/>
            <a:ext cx="647700" cy="0"/>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7" name="Group 65"/>
          <p:cNvGrpSpPr>
            <a:grpSpLocks/>
          </p:cNvGrpSpPr>
          <p:nvPr/>
        </p:nvGrpSpPr>
        <p:grpSpPr bwMode="auto">
          <a:xfrm>
            <a:off x="5319962" y="4158056"/>
            <a:ext cx="1247775" cy="360362"/>
            <a:chOff x="2065" y="2409"/>
            <a:chExt cx="786" cy="227"/>
          </a:xfrm>
        </p:grpSpPr>
        <p:sp>
          <p:nvSpPr>
            <p:cNvPr id="18" name="Rectangle 66"/>
            <p:cNvSpPr>
              <a:spLocks noChangeArrowheads="1"/>
            </p:cNvSpPr>
            <p:nvPr/>
          </p:nvSpPr>
          <p:spPr bwMode="auto">
            <a:xfrm>
              <a:off x="2065" y="2409"/>
              <a:ext cx="151" cy="227"/>
            </a:xfrm>
            <a:prstGeom prst="rect">
              <a:avLst/>
            </a:prstGeom>
            <a:solidFill>
              <a:srgbClr val="C0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solidFill>
                  <a:srgbClr val="C00000"/>
                </a:solidFill>
                <a:latin typeface="+mn-lt"/>
              </a:endParaRPr>
            </a:p>
          </p:txBody>
        </p:sp>
        <p:sp>
          <p:nvSpPr>
            <p:cNvPr id="19" name="Rectangle 67"/>
            <p:cNvSpPr>
              <a:spLocks noChangeArrowheads="1"/>
            </p:cNvSpPr>
            <p:nvPr/>
          </p:nvSpPr>
          <p:spPr bwMode="auto">
            <a:xfrm>
              <a:off x="2260" y="2409"/>
              <a:ext cx="273" cy="227"/>
            </a:xfrm>
            <a:prstGeom prst="rect">
              <a:avLst/>
            </a:prstGeom>
            <a:solidFill>
              <a:srgbClr val="C0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solidFill>
                  <a:srgbClr val="C00000"/>
                </a:solidFill>
                <a:latin typeface="+mn-lt"/>
              </a:endParaRPr>
            </a:p>
          </p:txBody>
        </p:sp>
        <p:sp>
          <p:nvSpPr>
            <p:cNvPr id="20" name="Rectangle 68"/>
            <p:cNvSpPr>
              <a:spLocks noChangeArrowheads="1"/>
            </p:cNvSpPr>
            <p:nvPr/>
          </p:nvSpPr>
          <p:spPr bwMode="auto">
            <a:xfrm>
              <a:off x="2578" y="2409"/>
              <a:ext cx="273" cy="227"/>
            </a:xfrm>
            <a:prstGeom prst="rect">
              <a:avLst/>
            </a:prstGeom>
            <a:solidFill>
              <a:srgbClr val="C0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solidFill>
                  <a:srgbClr val="C00000"/>
                </a:solidFill>
                <a:latin typeface="+mn-lt"/>
              </a:endParaRPr>
            </a:p>
          </p:txBody>
        </p:sp>
      </p:grpSp>
      <p:sp>
        <p:nvSpPr>
          <p:cNvPr id="21" name="Line 69"/>
          <p:cNvSpPr>
            <a:spLocks noChangeShapeType="1"/>
          </p:cNvSpPr>
          <p:nvPr/>
        </p:nvSpPr>
        <p:spPr bwMode="auto">
          <a:xfrm>
            <a:off x="5462837" y="4662881"/>
            <a:ext cx="647700" cy="0"/>
          </a:xfrm>
          <a:prstGeom prst="line">
            <a:avLst/>
          </a:prstGeom>
          <a:noFill/>
          <a:ln w="19050">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70"/>
          <p:cNvSpPr>
            <a:spLocks noChangeShapeType="1"/>
          </p:cNvSpPr>
          <p:nvPr/>
        </p:nvSpPr>
        <p:spPr bwMode="auto">
          <a:xfrm>
            <a:off x="6924925" y="4288231"/>
            <a:ext cx="647700" cy="0"/>
          </a:xfrm>
          <a:prstGeom prst="line">
            <a:avLst/>
          </a:prstGeom>
          <a:noFill/>
          <a:ln w="19050">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71"/>
          <p:cNvSpPr>
            <a:spLocks noChangeShapeType="1"/>
          </p:cNvSpPr>
          <p:nvPr/>
        </p:nvSpPr>
        <p:spPr bwMode="auto">
          <a:xfrm>
            <a:off x="5597775" y="3762768"/>
            <a:ext cx="647700" cy="0"/>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72"/>
          <p:cNvSpPr>
            <a:spLocks noChangeShapeType="1"/>
          </p:cNvSpPr>
          <p:nvPr/>
        </p:nvSpPr>
        <p:spPr bwMode="auto">
          <a:xfrm>
            <a:off x="2921250" y="4291406"/>
            <a:ext cx="647700" cy="0"/>
          </a:xfrm>
          <a:prstGeom prst="line">
            <a:avLst/>
          </a:prstGeom>
          <a:noFill/>
          <a:ln w="19050">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73"/>
          <p:cNvSpPr>
            <a:spLocks noChangeShapeType="1"/>
          </p:cNvSpPr>
          <p:nvPr/>
        </p:nvSpPr>
        <p:spPr bwMode="auto">
          <a:xfrm>
            <a:off x="2895850" y="3546868"/>
            <a:ext cx="647700" cy="0"/>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75"/>
          <p:cNvSpPr>
            <a:spLocks noChangeShapeType="1"/>
          </p:cNvSpPr>
          <p:nvPr/>
        </p:nvSpPr>
        <p:spPr bwMode="auto">
          <a:xfrm>
            <a:off x="2654550" y="5736895"/>
            <a:ext cx="431800" cy="1588"/>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76"/>
          <p:cNvSpPr>
            <a:spLocks noChangeShapeType="1"/>
          </p:cNvSpPr>
          <p:nvPr/>
        </p:nvSpPr>
        <p:spPr bwMode="auto">
          <a:xfrm>
            <a:off x="2654550" y="6151231"/>
            <a:ext cx="431800" cy="0"/>
          </a:xfrm>
          <a:prstGeom prst="line">
            <a:avLst/>
          </a:prstGeom>
          <a:noFill/>
          <a:ln w="19050">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Text Box 77"/>
          <p:cNvSpPr txBox="1">
            <a:spLocks noChangeArrowheads="1"/>
          </p:cNvSpPr>
          <p:nvPr/>
        </p:nvSpPr>
        <p:spPr bwMode="auto">
          <a:xfrm>
            <a:off x="3314844" y="5545320"/>
            <a:ext cx="4166611" cy="338554"/>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rPr>
              <a:t>fragmento na extremidade de transmissão</a:t>
            </a:r>
            <a:endParaRPr lang="zh-CN" altLang="en-US" sz="1600" dirty="0">
              <a:latin typeface="+mn-lt"/>
              <a:ea typeface="+mn-ea"/>
            </a:endParaRPr>
          </a:p>
        </p:txBody>
      </p:sp>
      <p:sp>
        <p:nvSpPr>
          <p:cNvPr id="29" name="Text Box 78"/>
          <p:cNvSpPr txBox="1">
            <a:spLocks noChangeArrowheads="1"/>
          </p:cNvSpPr>
          <p:nvPr/>
        </p:nvSpPr>
        <p:spPr bwMode="auto">
          <a:xfrm>
            <a:off x="3333589" y="5975018"/>
            <a:ext cx="3632726" cy="338554"/>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rPr>
              <a:t>fragmento no roteador intermediário</a:t>
            </a:r>
            <a:endParaRPr lang="zh-CN" altLang="en-US" sz="1600" dirty="0">
              <a:latin typeface="+mn-lt"/>
              <a:ea typeface="+mn-ea"/>
            </a:endParaRPr>
          </a:p>
        </p:txBody>
      </p:sp>
      <p:grpSp>
        <p:nvGrpSpPr>
          <p:cNvPr id="30" name="Group 79"/>
          <p:cNvGrpSpPr>
            <a:grpSpLocks/>
          </p:cNvGrpSpPr>
          <p:nvPr/>
        </p:nvGrpSpPr>
        <p:grpSpPr bwMode="auto">
          <a:xfrm>
            <a:off x="6904287" y="3007118"/>
            <a:ext cx="1250950" cy="361950"/>
            <a:chOff x="3136" y="1623"/>
            <a:chExt cx="788" cy="228"/>
          </a:xfrm>
        </p:grpSpPr>
        <p:sp>
          <p:nvSpPr>
            <p:cNvPr id="31" name="Rectangle 80"/>
            <p:cNvSpPr>
              <a:spLocks noChangeArrowheads="1"/>
            </p:cNvSpPr>
            <p:nvPr/>
          </p:nvSpPr>
          <p:spPr bwMode="auto">
            <a:xfrm>
              <a:off x="3333" y="1624"/>
              <a:ext cx="273" cy="227"/>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sp>
          <p:nvSpPr>
            <p:cNvPr id="32" name="Rectangle 81"/>
            <p:cNvSpPr>
              <a:spLocks noChangeArrowheads="1"/>
            </p:cNvSpPr>
            <p:nvPr/>
          </p:nvSpPr>
          <p:spPr bwMode="auto">
            <a:xfrm>
              <a:off x="3651" y="1624"/>
              <a:ext cx="273" cy="227"/>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sp>
          <p:nvSpPr>
            <p:cNvPr id="33" name="Rectangle 82"/>
            <p:cNvSpPr>
              <a:spLocks noChangeArrowheads="1"/>
            </p:cNvSpPr>
            <p:nvPr/>
          </p:nvSpPr>
          <p:spPr bwMode="auto">
            <a:xfrm>
              <a:off x="3136" y="1623"/>
              <a:ext cx="151" cy="227"/>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grpSp>
      <p:grpSp>
        <p:nvGrpSpPr>
          <p:cNvPr id="34" name="Group 83"/>
          <p:cNvGrpSpPr>
            <a:grpSpLocks/>
          </p:cNvGrpSpPr>
          <p:nvPr/>
        </p:nvGrpSpPr>
        <p:grpSpPr bwMode="auto">
          <a:xfrm>
            <a:off x="3881687" y="2934093"/>
            <a:ext cx="1247775" cy="360363"/>
            <a:chOff x="1430" y="1570"/>
            <a:chExt cx="786" cy="227"/>
          </a:xfrm>
        </p:grpSpPr>
        <p:sp>
          <p:nvSpPr>
            <p:cNvPr id="35" name="Rectangle 84"/>
            <p:cNvSpPr>
              <a:spLocks noChangeArrowheads="1"/>
            </p:cNvSpPr>
            <p:nvPr/>
          </p:nvSpPr>
          <p:spPr bwMode="auto">
            <a:xfrm>
              <a:off x="1430" y="1570"/>
              <a:ext cx="151" cy="227"/>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sp>
          <p:nvSpPr>
            <p:cNvPr id="36" name="Rectangle 85"/>
            <p:cNvSpPr>
              <a:spLocks noChangeArrowheads="1"/>
            </p:cNvSpPr>
            <p:nvPr/>
          </p:nvSpPr>
          <p:spPr bwMode="auto">
            <a:xfrm>
              <a:off x="1625" y="1570"/>
              <a:ext cx="273" cy="227"/>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sp>
          <p:nvSpPr>
            <p:cNvPr id="37" name="Rectangle 86"/>
            <p:cNvSpPr>
              <a:spLocks noChangeArrowheads="1"/>
            </p:cNvSpPr>
            <p:nvPr/>
          </p:nvSpPr>
          <p:spPr bwMode="auto">
            <a:xfrm>
              <a:off x="1943" y="1570"/>
              <a:ext cx="273" cy="227"/>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grpSp>
      <p:sp>
        <p:nvSpPr>
          <p:cNvPr id="38" name="Line 87"/>
          <p:cNvSpPr>
            <a:spLocks noChangeShapeType="1"/>
          </p:cNvSpPr>
          <p:nvPr/>
        </p:nvSpPr>
        <p:spPr bwMode="auto">
          <a:xfrm>
            <a:off x="7334500" y="3583381"/>
            <a:ext cx="647700" cy="0"/>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Line 88"/>
          <p:cNvSpPr>
            <a:spLocks noChangeShapeType="1"/>
          </p:cNvSpPr>
          <p:nvPr/>
        </p:nvSpPr>
        <p:spPr bwMode="auto">
          <a:xfrm>
            <a:off x="4243637" y="4226318"/>
            <a:ext cx="431800" cy="0"/>
          </a:xfrm>
          <a:prstGeom prst="line">
            <a:avLst/>
          </a:prstGeom>
          <a:noFill/>
          <a:ln w="19050">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Text Box 89"/>
          <p:cNvSpPr txBox="1">
            <a:spLocks noChangeArrowheads="1"/>
          </p:cNvSpPr>
          <p:nvPr/>
        </p:nvSpPr>
        <p:spPr bwMode="auto">
          <a:xfrm>
            <a:off x="989807" y="3764356"/>
            <a:ext cx="149170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latin typeface="+mn-lt"/>
                <a:ea typeface="方正兰亭黑简体" panose="02000000000000000000" pitchFamily="2" charset="-122"/>
              </a:rPr>
              <a:t>Pacote </a:t>
            </a:r>
            <a:r>
              <a:rPr lang="en-US" altLang="zh-CN" dirty="0">
                <a:latin typeface="+mn-lt"/>
              </a:rPr>
              <a:t>IP</a:t>
            </a:r>
            <a:endParaRPr lang="zh-CN" altLang="en-US" dirty="0">
              <a:latin typeface="+mn-lt"/>
              <a:ea typeface="方正兰亭黑简体" panose="02000000000000000000" pitchFamily="2" charset="-122"/>
            </a:endParaRPr>
          </a:p>
        </p:txBody>
      </p:sp>
      <p:pic>
        <p:nvPicPr>
          <p:cNvPr id="41" name="图片 4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613275" y="3672141"/>
            <a:ext cx="540000" cy="442800"/>
          </a:xfrm>
          <a:prstGeom prst="rect">
            <a:avLst/>
          </a:prstGeom>
        </p:spPr>
      </p:pic>
      <p:pic>
        <p:nvPicPr>
          <p:cNvPr id="42" name="图片 4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739606" y="3672141"/>
            <a:ext cx="540000" cy="442800"/>
          </a:xfrm>
          <a:prstGeom prst="rect">
            <a:avLst/>
          </a:prstGeom>
        </p:spPr>
      </p:pic>
      <p:pic>
        <p:nvPicPr>
          <p:cNvPr id="43" name="图片 42"/>
          <p:cNvPicPr>
            <a:picLocks noChangeAspect="1"/>
          </p:cNvPicPr>
          <p:nvPr/>
        </p:nvPicPr>
        <p:blipFill>
          <a:blip r:embed="rId5" cstate="print"/>
          <a:stretch>
            <a:fillRect/>
          </a:stretch>
        </p:blipFill>
        <p:spPr>
          <a:xfrm>
            <a:off x="3553108" y="3667976"/>
            <a:ext cx="605144" cy="468986"/>
          </a:xfrm>
          <a:prstGeom prst="rect">
            <a:avLst/>
          </a:prstGeom>
        </p:spPr>
      </p:pic>
      <p:pic>
        <p:nvPicPr>
          <p:cNvPr id="44" name="图片 43"/>
          <p:cNvPicPr>
            <a:picLocks noChangeAspect="1"/>
          </p:cNvPicPr>
          <p:nvPr/>
        </p:nvPicPr>
        <p:blipFill>
          <a:blip r:embed="rId5" cstate="print"/>
          <a:stretch>
            <a:fillRect/>
          </a:stretch>
        </p:blipFill>
        <p:spPr>
          <a:xfrm>
            <a:off x="7962355" y="3672141"/>
            <a:ext cx="605144" cy="468986"/>
          </a:xfrm>
          <a:prstGeom prst="rect">
            <a:avLst/>
          </a:prstGeom>
        </p:spPr>
      </p:pic>
    </p:spTree>
    <p:extLst>
      <p:ext uri="{BB962C8B-B14F-4D97-AF65-F5344CB8AC3E}">
        <p14:creationId xmlns:p14="http://schemas.microsoft.com/office/powerpoint/2010/main" val="2507027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Introdução </a:t>
            </a:r>
            <a:r>
              <a:rPr lang="en-US" altLang="zh-CN" dirty="0" err="1"/>
              <a:t>ao</a:t>
            </a:r>
            <a:r>
              <a:rPr lang="en-US" altLang="zh-CN" dirty="0"/>
              <a:t> </a:t>
            </a:r>
            <a:r>
              <a:rPr lang="en-US" altLang="zh-CN" dirty="0" err="1"/>
              <a:t>Fragmento</a:t>
            </a:r>
            <a:r>
              <a:rPr lang="en-US" altLang="zh-CN" dirty="0"/>
              <a:t> IP</a:t>
            </a:r>
            <a:endParaRPr lang="zh-CN" altLang="en-US" dirty="0"/>
          </a:p>
        </p:txBody>
      </p:sp>
      <p:sp>
        <p:nvSpPr>
          <p:cNvPr id="4" name="文本占位符 2"/>
          <p:cNvSpPr>
            <a:spLocks noGrp="1"/>
          </p:cNvSpPr>
          <p:nvPr>
            <p:ph type="body" sz="quarter" idx="10"/>
          </p:nvPr>
        </p:nvSpPr>
        <p:spPr>
          <a:xfrm>
            <a:off x="468317" y="1233488"/>
            <a:ext cx="11276183" cy="4680000"/>
          </a:xfrm>
        </p:spPr>
        <p:txBody>
          <a:bodyPr/>
          <a:lstStyle/>
          <a:p>
            <a:pPr algn="l"/>
            <a:r>
              <a:rPr lang="en-US" altLang="zh-CN" sz="1800" dirty="0">
                <a:latin typeface="+mn-lt"/>
              </a:rPr>
              <a:t>Princípio do Fragmento: A camada IP compara o comprimento dos dados com a MTU. Se o comprimento dos dados for maior que a MTU, a camada IP fragmentará os dados. </a:t>
            </a:r>
            <a:endParaRPr lang="zh-CN" altLang="en-US" sz="1800" dirty="0">
              <a:latin typeface="+mn-lt"/>
            </a:endParaRPr>
          </a:p>
          <a:p>
            <a:pPr algn="l"/>
            <a:r>
              <a:rPr lang="en-US" altLang="zh-CN" sz="1800" dirty="0">
                <a:latin typeface="+mn-lt"/>
              </a:rPr>
              <a:t>O fragmento pode ocorrer no host do remetente ou pode ser enviado em um roteador intermediário.</a:t>
            </a:r>
            <a:endParaRPr lang="zh-CN" altLang="en-US" sz="1800" dirty="0">
              <a:latin typeface="+mn-lt"/>
            </a:endParaRPr>
          </a:p>
          <a:p>
            <a:pPr algn="l"/>
            <a:r>
              <a:rPr lang="en-US" altLang="zh-CN" sz="1800" dirty="0">
                <a:latin typeface="+mn-lt"/>
              </a:rPr>
              <a:t>Depois que um pacote IP é fragmentado, </a:t>
            </a:r>
            <a:r>
              <a:rPr lang="en-US" altLang="zh-CN" sz="1800" dirty="0" err="1">
                <a:latin typeface="+mn-lt"/>
              </a:rPr>
              <a:t>ele</a:t>
            </a:r>
            <a:r>
              <a:rPr lang="en-US" altLang="zh-CN" sz="1800" dirty="0">
                <a:latin typeface="+mn-lt"/>
              </a:rPr>
              <a:t> </a:t>
            </a:r>
            <a:r>
              <a:rPr lang="en-US" altLang="zh-CN" sz="1800" dirty="0" err="1">
                <a:latin typeface="+mn-lt"/>
              </a:rPr>
              <a:t>só</a:t>
            </a:r>
            <a:r>
              <a:rPr lang="en-US" altLang="zh-CN" sz="1800" dirty="0">
                <a:latin typeface="+mn-lt"/>
              </a:rPr>
              <a:t> </a:t>
            </a:r>
            <a:r>
              <a:rPr lang="en-US" altLang="zh-CN" sz="1800" dirty="0" err="1">
                <a:latin typeface="+mn-lt"/>
              </a:rPr>
              <a:t>pode</a:t>
            </a:r>
            <a:r>
              <a:rPr lang="en-US" altLang="zh-CN" sz="1800" dirty="0">
                <a:latin typeface="+mn-lt"/>
              </a:rPr>
              <a:t> </a:t>
            </a:r>
            <a:br>
              <a:rPr lang="en-US" altLang="zh-CN" sz="1800" dirty="0">
                <a:latin typeface="+mn-lt"/>
              </a:rPr>
            </a:br>
            <a:r>
              <a:rPr lang="en-US" altLang="zh-CN" sz="1800" dirty="0">
                <a:latin typeface="+mn-lt"/>
              </a:rPr>
              <a:t>ser </a:t>
            </a:r>
            <a:r>
              <a:rPr lang="en-US" altLang="zh-CN" sz="1800" dirty="0" err="1">
                <a:latin typeface="+mn-lt"/>
              </a:rPr>
              <a:t>reagrupados</a:t>
            </a:r>
            <a:r>
              <a:rPr lang="en-US" altLang="zh-CN" sz="1800" dirty="0">
                <a:latin typeface="+mn-lt"/>
              </a:rPr>
              <a:t> </a:t>
            </a:r>
            <a:r>
              <a:rPr lang="en-US" altLang="zh-CN" sz="1800" dirty="0" err="1">
                <a:latin typeface="+mn-lt"/>
              </a:rPr>
              <a:t>quando</a:t>
            </a:r>
            <a:r>
              <a:rPr lang="en-US" altLang="zh-CN" sz="1800" dirty="0">
                <a:latin typeface="+mn-lt"/>
              </a:rPr>
              <a:t> </a:t>
            </a:r>
            <a:r>
              <a:rPr lang="en-US" altLang="zh-CN" sz="1800" dirty="0" err="1">
                <a:latin typeface="+mn-lt"/>
              </a:rPr>
              <a:t>chegar</a:t>
            </a:r>
            <a:r>
              <a:rPr lang="en-US" altLang="zh-CN" sz="1800" dirty="0">
                <a:latin typeface="+mn-lt"/>
              </a:rPr>
              <a:t> </a:t>
            </a:r>
            <a:r>
              <a:rPr lang="en-US" altLang="zh-CN" sz="1800" dirty="0" err="1">
                <a:latin typeface="+mn-lt"/>
              </a:rPr>
              <a:t>ao</a:t>
            </a:r>
            <a:r>
              <a:rPr lang="en-US" altLang="zh-CN" sz="1800" dirty="0">
                <a:latin typeface="+mn-lt"/>
              </a:rPr>
              <a:t> destino.</a:t>
            </a:r>
          </a:p>
          <a:p>
            <a:pPr algn="l"/>
            <a:r>
              <a:rPr lang="pt-BR" altLang="zh-CN" sz="1800" dirty="0">
                <a:latin typeface="+mn-lt"/>
              </a:rPr>
              <a:t>O pacote de dados completo é retransmitido </a:t>
            </a:r>
            <a:br>
              <a:rPr lang="pt-BR" altLang="zh-CN" sz="1800" dirty="0">
                <a:latin typeface="+mn-lt"/>
              </a:rPr>
            </a:br>
            <a:r>
              <a:rPr lang="pt-BR" altLang="zh-CN" sz="1800" dirty="0">
                <a:latin typeface="+mn-lt"/>
              </a:rPr>
              <a:t>mesmo que apenas uma parte dos dados </a:t>
            </a:r>
            <a:br>
              <a:rPr lang="pt-BR" altLang="zh-CN" sz="1800" dirty="0">
                <a:latin typeface="+mn-lt"/>
              </a:rPr>
            </a:br>
            <a:r>
              <a:rPr lang="pt-BR" altLang="zh-CN" sz="1800" dirty="0">
                <a:latin typeface="+mn-lt"/>
              </a:rPr>
              <a:t>seja perdida.</a:t>
            </a:r>
          </a:p>
          <a:p>
            <a:pPr algn="l"/>
            <a:r>
              <a:rPr lang="en-US" altLang="zh-CN" sz="1800" dirty="0" err="1">
                <a:latin typeface="+mn-lt"/>
              </a:rPr>
              <a:t>Qualquer</a:t>
            </a:r>
            <a:r>
              <a:rPr lang="en-US" altLang="zh-CN" sz="1800" dirty="0">
                <a:latin typeface="+mn-lt"/>
              </a:rPr>
              <a:t> cabeçalho de camada de transporte é </a:t>
            </a:r>
            <a:br>
              <a:rPr lang="en-US" altLang="zh-CN" sz="1800" dirty="0">
                <a:latin typeface="+mn-lt"/>
              </a:rPr>
            </a:br>
            <a:r>
              <a:rPr lang="en-US" altLang="zh-CN" sz="1800" dirty="0" err="1">
                <a:latin typeface="+mn-lt"/>
              </a:rPr>
              <a:t>exibido</a:t>
            </a:r>
            <a:r>
              <a:rPr lang="en-US" altLang="zh-CN" sz="1800" dirty="0">
                <a:latin typeface="+mn-lt"/>
              </a:rPr>
              <a:t> </a:t>
            </a:r>
            <a:r>
              <a:rPr lang="en-US" altLang="zh-CN" sz="1800" dirty="0" err="1">
                <a:latin typeface="+mn-lt"/>
              </a:rPr>
              <a:t>apenas</a:t>
            </a:r>
            <a:r>
              <a:rPr lang="en-US" altLang="zh-CN" sz="1800" dirty="0">
                <a:latin typeface="+mn-lt"/>
              </a:rPr>
              <a:t> </a:t>
            </a:r>
            <a:r>
              <a:rPr lang="pt-BR" altLang="zh-CN" sz="1800" dirty="0">
                <a:latin typeface="+mn-lt"/>
              </a:rPr>
              <a:t>na primeira parte dos dados.</a:t>
            </a:r>
            <a:endParaRPr lang="zh-CN" altLang="en-US" sz="1800" dirty="0">
              <a:latin typeface="+mn-lt"/>
            </a:endParaRPr>
          </a:p>
        </p:txBody>
      </p:sp>
      <p:sp>
        <p:nvSpPr>
          <p:cNvPr id="34" name="矩形 33"/>
          <p:cNvSpPr/>
          <p:nvPr/>
        </p:nvSpPr>
        <p:spPr>
          <a:xfrm>
            <a:off x="6644202" y="2748603"/>
            <a:ext cx="5190845" cy="338554"/>
          </a:xfrm>
          <a:prstGeom prst="rect">
            <a:avLst/>
          </a:prstGeom>
        </p:spPr>
        <p:txBody>
          <a:bodyPr wrap="none">
            <a:spAutoFit/>
          </a:bodyPr>
          <a:lstStyle/>
          <a:p>
            <a:r>
              <a:rPr lang="en-US" altLang="zh-CN" sz="1600" dirty="0"/>
              <a:t>Os campos no cabeçalho IP </a:t>
            </a:r>
            <a:r>
              <a:rPr lang="en-US" altLang="zh-CN" sz="1600" dirty="0" err="1"/>
              <a:t>usados</a:t>
            </a:r>
            <a:r>
              <a:rPr lang="en-US" altLang="zh-CN" sz="1600" dirty="0"/>
              <a:t> </a:t>
            </a:r>
            <a:r>
              <a:rPr lang="en-US" altLang="zh-CN" sz="1600" dirty="0" err="1"/>
              <a:t>na</a:t>
            </a:r>
            <a:r>
              <a:rPr lang="en-US" altLang="zh-CN" sz="1600" dirty="0"/>
              <a:t> </a:t>
            </a:r>
            <a:r>
              <a:rPr lang="en-US" altLang="zh-CN" sz="1600" dirty="0" err="1"/>
              <a:t>fragmentação</a:t>
            </a:r>
            <a:r>
              <a:rPr lang="en-US" altLang="zh-CN" sz="1600" dirty="0"/>
              <a:t>:</a:t>
            </a:r>
            <a:endParaRPr lang="zh-CN" altLang="en-US" sz="1600" dirty="0"/>
          </a:p>
        </p:txBody>
      </p:sp>
      <p:grpSp>
        <p:nvGrpSpPr>
          <p:cNvPr id="2" name="组合 1"/>
          <p:cNvGrpSpPr/>
          <p:nvPr/>
        </p:nvGrpSpPr>
        <p:grpSpPr>
          <a:xfrm>
            <a:off x="6365164" y="3106663"/>
            <a:ext cx="5739826" cy="2831763"/>
            <a:chOff x="6094689" y="3081724"/>
            <a:chExt cx="5594116" cy="2831763"/>
          </a:xfrm>
        </p:grpSpPr>
        <p:sp>
          <p:nvSpPr>
            <p:cNvPr id="35" name="Rectangle 5"/>
            <p:cNvSpPr>
              <a:spLocks noChangeArrowheads="1"/>
            </p:cNvSpPr>
            <p:nvPr/>
          </p:nvSpPr>
          <p:spPr bwMode="auto">
            <a:xfrm>
              <a:off x="6354476" y="3081724"/>
              <a:ext cx="5088906" cy="28317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sz="1400" dirty="0">
                <a:latin typeface="+mn-lt"/>
                <a:ea typeface="+mn-ea"/>
              </a:endParaRPr>
            </a:p>
          </p:txBody>
        </p:sp>
        <p:sp>
          <p:nvSpPr>
            <p:cNvPr id="36" name="Line 6"/>
            <p:cNvSpPr>
              <a:spLocks noChangeShapeType="1"/>
            </p:cNvSpPr>
            <p:nvPr/>
          </p:nvSpPr>
          <p:spPr bwMode="auto">
            <a:xfrm flipV="1">
              <a:off x="6354476" y="3536461"/>
              <a:ext cx="5088906" cy="813"/>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37" name="Line 7"/>
            <p:cNvSpPr>
              <a:spLocks noChangeShapeType="1"/>
            </p:cNvSpPr>
            <p:nvPr/>
          </p:nvSpPr>
          <p:spPr bwMode="auto">
            <a:xfrm>
              <a:off x="6354476" y="3890799"/>
              <a:ext cx="0" cy="0"/>
            </a:xfrm>
            <a:prstGeom prst="line">
              <a:avLst/>
            </a:prstGeom>
            <a:noFill/>
            <a:ln w="31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38" name="Line 8"/>
            <p:cNvSpPr>
              <a:spLocks noChangeShapeType="1"/>
            </p:cNvSpPr>
            <p:nvPr/>
          </p:nvSpPr>
          <p:spPr bwMode="auto">
            <a:xfrm>
              <a:off x="6354476" y="3991637"/>
              <a:ext cx="5088906" cy="363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39" name="Line 9"/>
            <p:cNvSpPr>
              <a:spLocks noChangeShapeType="1"/>
            </p:cNvSpPr>
            <p:nvPr/>
          </p:nvSpPr>
          <p:spPr bwMode="auto">
            <a:xfrm flipV="1">
              <a:off x="6354476" y="4497012"/>
              <a:ext cx="5088906" cy="118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40" name="Line 10"/>
            <p:cNvSpPr>
              <a:spLocks noChangeShapeType="1"/>
            </p:cNvSpPr>
            <p:nvPr/>
          </p:nvSpPr>
          <p:spPr bwMode="auto">
            <a:xfrm>
              <a:off x="6354476" y="5457937"/>
              <a:ext cx="5088906"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41" name="Line 11"/>
            <p:cNvSpPr>
              <a:spLocks noChangeShapeType="1"/>
            </p:cNvSpPr>
            <p:nvPr/>
          </p:nvSpPr>
          <p:spPr bwMode="auto">
            <a:xfrm>
              <a:off x="6354476" y="5003574"/>
              <a:ext cx="5088906"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42" name="Line 12"/>
            <p:cNvSpPr>
              <a:spLocks noChangeShapeType="1"/>
            </p:cNvSpPr>
            <p:nvPr/>
          </p:nvSpPr>
          <p:spPr bwMode="auto">
            <a:xfrm>
              <a:off x="9090105" y="3081724"/>
              <a:ext cx="0" cy="141647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43" name="Line 13"/>
            <p:cNvSpPr>
              <a:spLocks noChangeShapeType="1"/>
            </p:cNvSpPr>
            <p:nvPr/>
          </p:nvSpPr>
          <p:spPr bwMode="auto">
            <a:xfrm>
              <a:off x="6927920" y="3081724"/>
              <a:ext cx="0" cy="45555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44" name="Line 14"/>
            <p:cNvSpPr>
              <a:spLocks noChangeShapeType="1"/>
            </p:cNvSpPr>
            <p:nvPr/>
          </p:nvSpPr>
          <p:spPr bwMode="auto">
            <a:xfrm>
              <a:off x="7783929" y="3081724"/>
              <a:ext cx="0" cy="45555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45" name="Line 15"/>
            <p:cNvSpPr>
              <a:spLocks noChangeShapeType="1"/>
            </p:cNvSpPr>
            <p:nvPr/>
          </p:nvSpPr>
          <p:spPr bwMode="auto">
            <a:xfrm>
              <a:off x="9897635" y="3537274"/>
              <a:ext cx="0" cy="454363"/>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46" name="Line 16"/>
            <p:cNvSpPr>
              <a:spLocks noChangeShapeType="1"/>
            </p:cNvSpPr>
            <p:nvPr/>
          </p:nvSpPr>
          <p:spPr bwMode="auto">
            <a:xfrm>
              <a:off x="7644450" y="3998859"/>
              <a:ext cx="11021" cy="49934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dirty="0"/>
            </a:p>
          </p:txBody>
        </p:sp>
        <p:sp>
          <p:nvSpPr>
            <p:cNvPr id="47" name="Text Box 17"/>
            <p:cNvSpPr txBox="1">
              <a:spLocks noChangeArrowheads="1"/>
            </p:cNvSpPr>
            <p:nvPr/>
          </p:nvSpPr>
          <p:spPr bwMode="auto">
            <a:xfrm>
              <a:off x="6272228" y="3158019"/>
              <a:ext cx="7649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dirty="0">
                  <a:latin typeface="+mn-lt"/>
                  <a:ea typeface="+mn-ea"/>
                </a:rPr>
                <a:t>versão</a:t>
              </a:r>
              <a:endParaRPr kumimoji="1" lang="zh-CN" altLang="en-US" sz="1400" dirty="0">
                <a:latin typeface="+mn-lt"/>
                <a:ea typeface="+mn-ea"/>
              </a:endParaRPr>
            </a:p>
          </p:txBody>
        </p:sp>
        <p:sp>
          <p:nvSpPr>
            <p:cNvPr id="48" name="Text Box 18"/>
            <p:cNvSpPr txBox="1">
              <a:spLocks noChangeArrowheads="1"/>
            </p:cNvSpPr>
            <p:nvPr/>
          </p:nvSpPr>
          <p:spPr bwMode="auto">
            <a:xfrm>
              <a:off x="6864617" y="3120502"/>
              <a:ext cx="1004877" cy="4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hangingPunct="1">
                <a:lnSpc>
                  <a:spcPct val="80000"/>
                </a:lnSpc>
              </a:pPr>
              <a:r>
                <a:rPr kumimoji="1" lang="en-US" altLang="zh-CN" sz="1400" dirty="0" err="1">
                  <a:latin typeface="+mn-lt"/>
                </a:rPr>
                <a:t>Compr</a:t>
              </a:r>
              <a:r>
                <a:rPr kumimoji="1" lang="en-US" altLang="zh-CN" sz="1400" dirty="0">
                  <a:latin typeface="+mn-lt"/>
                </a:rPr>
                <a:t>.</a:t>
              </a:r>
            </a:p>
            <a:p>
              <a:pPr algn="ctr" eaLnBrk="1" hangingPunct="1">
                <a:lnSpc>
                  <a:spcPct val="80000"/>
                </a:lnSpc>
              </a:pPr>
              <a:r>
                <a:rPr kumimoji="1" lang="en-US" altLang="zh-CN" sz="1400" dirty="0" err="1">
                  <a:latin typeface="+mn-lt"/>
                </a:rPr>
                <a:t>Cabeçalho</a:t>
              </a:r>
              <a:endParaRPr kumimoji="1" lang="en-US" altLang="zh-CN" sz="1400" dirty="0">
                <a:latin typeface="+mn-lt"/>
              </a:endParaRPr>
            </a:p>
          </p:txBody>
        </p:sp>
        <p:sp>
          <p:nvSpPr>
            <p:cNvPr id="49" name="Text Box 19"/>
            <p:cNvSpPr txBox="1">
              <a:spLocks noChangeArrowheads="1"/>
            </p:cNvSpPr>
            <p:nvPr/>
          </p:nvSpPr>
          <p:spPr bwMode="auto">
            <a:xfrm>
              <a:off x="7856570" y="3148493"/>
              <a:ext cx="11608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400" dirty="0">
                  <a:latin typeface="+mn-lt"/>
                </a:rPr>
                <a:t>Tipo de serviço</a:t>
              </a:r>
              <a:endParaRPr kumimoji="1" lang="zh-CN" altLang="en-US" sz="1400" dirty="0">
                <a:latin typeface="+mn-lt"/>
                <a:ea typeface="+mn-ea"/>
              </a:endParaRPr>
            </a:p>
          </p:txBody>
        </p:sp>
        <p:sp>
          <p:nvSpPr>
            <p:cNvPr id="50" name="Text Box 20"/>
            <p:cNvSpPr txBox="1">
              <a:spLocks noChangeArrowheads="1"/>
            </p:cNvSpPr>
            <p:nvPr/>
          </p:nvSpPr>
          <p:spPr bwMode="auto">
            <a:xfrm>
              <a:off x="9598782" y="3148493"/>
              <a:ext cx="11833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400" dirty="0">
                  <a:latin typeface="+mn-lt"/>
                </a:rPr>
                <a:t>Comprimento total</a:t>
              </a:r>
              <a:endParaRPr kumimoji="1" lang="zh-CN" altLang="en-US" sz="1400" dirty="0">
                <a:latin typeface="+mn-lt"/>
                <a:ea typeface="+mn-ea"/>
              </a:endParaRPr>
            </a:p>
          </p:txBody>
        </p:sp>
        <p:sp>
          <p:nvSpPr>
            <p:cNvPr id="51" name="Text Box 21"/>
            <p:cNvSpPr txBox="1">
              <a:spLocks noChangeArrowheads="1"/>
            </p:cNvSpPr>
            <p:nvPr/>
          </p:nvSpPr>
          <p:spPr bwMode="auto">
            <a:xfrm>
              <a:off x="6712883" y="3665948"/>
              <a:ext cx="2018817" cy="265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lnSpc>
                  <a:spcPct val="80000"/>
                </a:lnSpc>
              </a:pPr>
              <a:r>
                <a:rPr kumimoji="1" lang="en-US" altLang="zh-CN" sz="1400" dirty="0" err="1">
                  <a:latin typeface="+mn-lt"/>
                </a:rPr>
                <a:t>Identificador</a:t>
              </a:r>
              <a:r>
                <a:rPr kumimoji="1" lang="en-US" altLang="zh-CN" sz="1400" dirty="0">
                  <a:latin typeface="+mn-lt"/>
                </a:rPr>
                <a:t> de 16 bits</a:t>
              </a:r>
            </a:p>
          </p:txBody>
        </p:sp>
        <p:sp>
          <p:nvSpPr>
            <p:cNvPr id="52" name="Text Box 22"/>
            <p:cNvSpPr txBox="1">
              <a:spLocks noChangeArrowheads="1"/>
            </p:cNvSpPr>
            <p:nvPr/>
          </p:nvSpPr>
          <p:spPr bwMode="auto">
            <a:xfrm>
              <a:off x="9265626" y="3608788"/>
              <a:ext cx="517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dirty="0">
                  <a:latin typeface="+mn-lt"/>
                </a:rPr>
                <a:t>Flag</a:t>
              </a:r>
              <a:endParaRPr kumimoji="1" lang="zh-CN" altLang="en-US" sz="1400" dirty="0">
                <a:latin typeface="+mn-lt"/>
                <a:ea typeface="+mn-ea"/>
              </a:endParaRPr>
            </a:p>
          </p:txBody>
        </p:sp>
        <p:sp>
          <p:nvSpPr>
            <p:cNvPr id="53" name="Text Box 23"/>
            <p:cNvSpPr txBox="1">
              <a:spLocks noChangeArrowheads="1"/>
            </p:cNvSpPr>
            <p:nvPr/>
          </p:nvSpPr>
          <p:spPr bwMode="auto">
            <a:xfrm>
              <a:off x="9920131" y="3560597"/>
              <a:ext cx="1540750" cy="4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hangingPunct="1">
                <a:lnSpc>
                  <a:spcPct val="80000"/>
                </a:lnSpc>
              </a:pPr>
              <a:r>
                <a:rPr kumimoji="1" lang="en-US" altLang="zh-CN" sz="1400" dirty="0" err="1">
                  <a:latin typeface="+mn-lt"/>
                </a:rPr>
                <a:t>Deslocamento</a:t>
              </a:r>
              <a:r>
                <a:rPr kumimoji="1" lang="en-US" altLang="zh-CN" sz="1400" dirty="0">
                  <a:latin typeface="+mn-lt"/>
                </a:rPr>
                <a:t> </a:t>
              </a:r>
            </a:p>
            <a:p>
              <a:pPr algn="ctr" eaLnBrk="1" hangingPunct="1">
                <a:lnSpc>
                  <a:spcPct val="80000"/>
                </a:lnSpc>
              </a:pPr>
              <a:r>
                <a:rPr kumimoji="1" lang="en-US" altLang="zh-CN" sz="1400" dirty="0">
                  <a:latin typeface="+mn-lt"/>
                </a:rPr>
                <a:t>de </a:t>
              </a:r>
              <a:r>
                <a:rPr kumimoji="1" lang="en-US" altLang="zh-CN" sz="1400" dirty="0" err="1">
                  <a:latin typeface="+mn-lt"/>
                </a:rPr>
                <a:t>fragmentação</a:t>
              </a:r>
              <a:endParaRPr kumimoji="1" lang="en-US" altLang="zh-CN" sz="1400" dirty="0">
                <a:latin typeface="+mn-lt"/>
              </a:endParaRPr>
            </a:p>
          </p:txBody>
        </p:sp>
        <p:sp>
          <p:nvSpPr>
            <p:cNvPr id="54" name="Text Box 24"/>
            <p:cNvSpPr txBox="1">
              <a:spLocks noChangeArrowheads="1"/>
            </p:cNvSpPr>
            <p:nvPr/>
          </p:nvSpPr>
          <p:spPr bwMode="auto">
            <a:xfrm>
              <a:off x="6449692" y="4096559"/>
              <a:ext cx="1205779"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hangingPunct="1">
                <a:lnSpc>
                  <a:spcPct val="80000"/>
                </a:lnSpc>
              </a:pPr>
              <a:r>
                <a:rPr kumimoji="1" lang="en-US" altLang="zh-CN" sz="1400" dirty="0">
                  <a:latin typeface="+mn-lt"/>
                </a:rPr>
                <a:t>Tempo de vida </a:t>
              </a:r>
            </a:p>
          </p:txBody>
        </p:sp>
        <p:sp>
          <p:nvSpPr>
            <p:cNvPr id="56" name="Text Box 26"/>
            <p:cNvSpPr txBox="1">
              <a:spLocks noChangeArrowheads="1"/>
            </p:cNvSpPr>
            <p:nvPr/>
          </p:nvSpPr>
          <p:spPr bwMode="auto">
            <a:xfrm>
              <a:off x="9197252" y="4098322"/>
              <a:ext cx="2142239" cy="265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hangingPunct="1">
                <a:lnSpc>
                  <a:spcPct val="80000"/>
                </a:lnSpc>
              </a:pPr>
              <a:r>
                <a:rPr kumimoji="1" lang="en-US" altLang="zh-CN" sz="1400" dirty="0">
                  <a:latin typeface="+mn-lt"/>
                </a:rPr>
                <a:t>Checksum de </a:t>
              </a:r>
              <a:r>
                <a:rPr kumimoji="1" lang="en-US" altLang="zh-CN" sz="1400" dirty="0" err="1">
                  <a:latin typeface="+mn-lt"/>
                </a:rPr>
                <a:t>cabeçalho</a:t>
              </a:r>
              <a:endParaRPr kumimoji="1" lang="en-US" altLang="zh-CN" sz="1400" dirty="0">
                <a:latin typeface="+mn-lt"/>
              </a:endParaRPr>
            </a:p>
          </p:txBody>
        </p:sp>
        <p:sp>
          <p:nvSpPr>
            <p:cNvPr id="57" name="Text Box 27"/>
            <p:cNvSpPr txBox="1">
              <a:spLocks noChangeArrowheads="1"/>
            </p:cNvSpPr>
            <p:nvPr/>
          </p:nvSpPr>
          <p:spPr bwMode="auto">
            <a:xfrm>
              <a:off x="8281923" y="4668368"/>
              <a:ext cx="1617751"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hangingPunct="1">
                <a:lnSpc>
                  <a:spcPct val="80000"/>
                </a:lnSpc>
              </a:pPr>
              <a:r>
                <a:rPr kumimoji="1" lang="en-US" altLang="zh-CN" sz="1400" dirty="0">
                  <a:latin typeface="+mn-lt"/>
                </a:rPr>
                <a:t>Endereço IP de origem</a:t>
              </a:r>
            </a:p>
          </p:txBody>
        </p:sp>
        <p:sp>
          <p:nvSpPr>
            <p:cNvPr id="58" name="Text Box 28"/>
            <p:cNvSpPr txBox="1">
              <a:spLocks noChangeArrowheads="1"/>
            </p:cNvSpPr>
            <p:nvPr/>
          </p:nvSpPr>
          <p:spPr bwMode="auto">
            <a:xfrm>
              <a:off x="8088761" y="5122732"/>
              <a:ext cx="2004075"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hangingPunct="1">
                <a:lnSpc>
                  <a:spcPct val="80000"/>
                </a:lnSpc>
              </a:pPr>
              <a:r>
                <a:rPr kumimoji="1" lang="en-US" altLang="zh-CN" sz="1400" dirty="0">
                  <a:latin typeface="+mn-lt"/>
                </a:rPr>
                <a:t>Endereço IP de destino</a:t>
              </a:r>
            </a:p>
          </p:txBody>
        </p:sp>
        <p:sp>
          <p:nvSpPr>
            <p:cNvPr id="59" name="Text Box 29"/>
            <p:cNvSpPr txBox="1">
              <a:spLocks noChangeArrowheads="1"/>
            </p:cNvSpPr>
            <p:nvPr/>
          </p:nvSpPr>
          <p:spPr bwMode="auto">
            <a:xfrm>
              <a:off x="8607017" y="5557924"/>
              <a:ext cx="96894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400" dirty="0" err="1">
                  <a:latin typeface="+mn-lt"/>
                </a:rPr>
                <a:t>Opções</a:t>
              </a:r>
              <a:r>
                <a:rPr lang="en-US" altLang="zh-CN" sz="1400" dirty="0">
                  <a:latin typeface="+mn-lt"/>
                </a:rPr>
                <a:t> </a:t>
              </a:r>
              <a:r>
                <a:rPr kumimoji="1" lang="en-US" altLang="zh-CN" sz="1400" dirty="0">
                  <a:latin typeface="+mn-lt"/>
                  <a:ea typeface="+mn-ea"/>
                </a:rPr>
                <a:t>IP</a:t>
              </a:r>
              <a:endParaRPr kumimoji="1" lang="zh-CN" altLang="en-US" sz="1400" dirty="0">
                <a:latin typeface="+mn-lt"/>
                <a:ea typeface="+mn-ea"/>
              </a:endParaRPr>
            </a:p>
          </p:txBody>
        </p:sp>
        <p:sp>
          <p:nvSpPr>
            <p:cNvPr id="67" name="Oval 32"/>
            <p:cNvSpPr>
              <a:spLocks noChangeArrowheads="1"/>
            </p:cNvSpPr>
            <p:nvPr/>
          </p:nvSpPr>
          <p:spPr bwMode="auto">
            <a:xfrm>
              <a:off x="6094689" y="3486261"/>
              <a:ext cx="5594116" cy="59528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sz="1400">
                <a:ln>
                  <a:solidFill>
                    <a:srgbClr val="C00000"/>
                  </a:solidFill>
                </a:ln>
                <a:solidFill>
                  <a:srgbClr val="C00000"/>
                </a:solidFill>
                <a:latin typeface="+mn-lt"/>
                <a:ea typeface="+mn-ea"/>
              </a:endParaRPr>
            </a:p>
          </p:txBody>
        </p:sp>
      </p:grpSp>
      <p:sp>
        <p:nvSpPr>
          <p:cNvPr id="5" name="Text Box 25">
            <a:extLst>
              <a:ext uri="{FF2B5EF4-FFF2-40B4-BE49-F238E27FC236}">
                <a16:creationId xmlns:a16="http://schemas.microsoft.com/office/drawing/2014/main" id="{FA0BE44E-8AB9-3F1C-1CD8-39224199BF5C}"/>
              </a:ext>
            </a:extLst>
          </p:cNvPr>
          <p:cNvSpPr txBox="1">
            <a:spLocks noChangeArrowheads="1"/>
          </p:cNvSpPr>
          <p:nvPr/>
        </p:nvSpPr>
        <p:spPr bwMode="auto">
          <a:xfrm>
            <a:off x="7943898" y="4069117"/>
            <a:ext cx="1548822" cy="4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hangingPunct="1">
              <a:lnSpc>
                <a:spcPct val="80000"/>
              </a:lnSpc>
            </a:pPr>
            <a:r>
              <a:rPr kumimoji="1" lang="en-US" altLang="zh-CN" sz="1400" dirty="0" err="1">
                <a:latin typeface="+mn-lt"/>
              </a:rPr>
              <a:t>Protocolo</a:t>
            </a:r>
            <a:r>
              <a:rPr kumimoji="1" lang="en-US" altLang="zh-CN" sz="1400" dirty="0">
                <a:latin typeface="+mn-lt"/>
              </a:rPr>
              <a:t> da</a:t>
            </a:r>
          </a:p>
          <a:p>
            <a:pPr algn="ctr" eaLnBrk="1" hangingPunct="1">
              <a:lnSpc>
                <a:spcPct val="80000"/>
              </a:lnSpc>
            </a:pPr>
            <a:r>
              <a:rPr kumimoji="1" lang="en-US" altLang="zh-CN" sz="1400" dirty="0" err="1">
                <a:latin typeface="+mn-lt"/>
              </a:rPr>
              <a:t>camada</a:t>
            </a:r>
            <a:r>
              <a:rPr kumimoji="1" lang="en-US" altLang="zh-CN" sz="1400" dirty="0">
                <a:latin typeface="+mn-lt"/>
              </a:rPr>
              <a:t> superior</a:t>
            </a:r>
          </a:p>
        </p:txBody>
      </p:sp>
    </p:spTree>
    <p:extLst>
      <p:ext uri="{BB962C8B-B14F-4D97-AF65-F5344CB8AC3E}">
        <p14:creationId xmlns:p14="http://schemas.microsoft.com/office/powerpoint/2010/main" val="19123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1"/>
          </p:nvPr>
        </p:nvSpPr>
        <p:spPr/>
        <p:txBody>
          <a:bodyPr/>
          <a:lstStyle/>
          <a:p>
            <a:r>
              <a:rPr lang="en-US" altLang="zh-CN" dirty="0"/>
              <a:t>Ao concluir este curso, você estará apto a:</a:t>
            </a:r>
            <a:endParaRPr lang="zh-CN" altLang="en-US" dirty="0">
              <a:latin typeface="+mn-lt"/>
            </a:endParaRPr>
          </a:p>
          <a:p>
            <a:pPr lvl="1"/>
            <a:r>
              <a:rPr lang="en-US" altLang="zh-CN" dirty="0">
                <a:latin typeface="+mn-lt"/>
              </a:rPr>
              <a:t>Compreender os conceitos e recursos básicos da comunicação de dados.</a:t>
            </a:r>
          </a:p>
          <a:p>
            <a:pPr lvl="1"/>
            <a:r>
              <a:rPr lang="en-US" altLang="zh-CN" dirty="0" err="1">
                <a:latin typeface="+mn-lt"/>
              </a:rPr>
              <a:t>Compreender</a:t>
            </a:r>
            <a:r>
              <a:rPr lang="en-US" altLang="zh-CN" dirty="0">
                <a:latin typeface="+mn-lt"/>
              </a:rPr>
              <a:t> a estrutura da camada TCP/IP, as funções de cada camada e o processo de encapsulamento de dados.</a:t>
            </a:r>
          </a:p>
          <a:p>
            <a:pPr lvl="1"/>
            <a:r>
              <a:rPr lang="en-US" altLang="zh-CN" dirty="0" err="1">
                <a:latin typeface="+mn-lt"/>
              </a:rPr>
              <a:t>Dominar</a:t>
            </a:r>
            <a:r>
              <a:rPr lang="en-US" altLang="zh-CN" dirty="0">
                <a:latin typeface="+mn-lt"/>
              </a:rPr>
              <a:t> os conceitos de endereços IP e divisão de sub-rede IP e compreenda os recursos e as funções de rotas IP e roteadores.</a:t>
            </a:r>
          </a:p>
          <a:p>
            <a:pPr lvl="1"/>
            <a:r>
              <a:rPr lang="en-US" altLang="zh-CN" dirty="0" err="1">
                <a:latin typeface="+mn-lt"/>
              </a:rPr>
              <a:t>Entender</a:t>
            </a:r>
            <a:r>
              <a:rPr lang="en-US" altLang="zh-CN" dirty="0">
                <a:latin typeface="+mn-lt"/>
              </a:rPr>
              <a:t> o princípio operacional da Ethernet.</a:t>
            </a:r>
            <a:endParaRPr lang="en-US" altLang="zh-CN" sz="2000" dirty="0">
              <a:latin typeface="+mn-lt"/>
            </a:endParaRPr>
          </a:p>
        </p:txBody>
      </p:sp>
    </p:spTree>
    <p:extLst>
      <p:ext uri="{BB962C8B-B14F-4D97-AF65-F5344CB8AC3E}">
        <p14:creationId xmlns:p14="http://schemas.microsoft.com/office/powerpoint/2010/main" val="1405184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415653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mn-lt"/>
              </a:rPr>
              <a:t>Quadro de Ethernet</a:t>
            </a:r>
            <a:endParaRPr lang="zh-CN" altLang="en-US" dirty="0">
              <a:latin typeface="+mn-lt"/>
            </a:endParaRPr>
          </a:p>
        </p:txBody>
      </p:sp>
      <p:sp>
        <p:nvSpPr>
          <p:cNvPr id="4" name="Text Box 3"/>
          <p:cNvSpPr txBox="1">
            <a:spLocks noChangeArrowheads="1"/>
          </p:cNvSpPr>
          <p:nvPr/>
        </p:nvSpPr>
        <p:spPr bwMode="auto">
          <a:xfrm>
            <a:off x="3503475" y="4800953"/>
            <a:ext cx="1218692" cy="351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184" tIns="52094" rIns="104184" bIns="52094">
            <a:spAutoFit/>
          </a:bodyPr>
          <a:lstStyle>
            <a:lvl1pPr defTabSz="1042988" eaLnBrk="0" hangingPunct="0">
              <a:defRPr>
                <a:solidFill>
                  <a:schemeClr val="tx1"/>
                </a:solidFill>
                <a:latin typeface="Arial" panose="020B0604020202020204" pitchFamily="34" charset="0"/>
                <a:ea typeface="华文细黑" panose="02010600040101010101" pitchFamily="2" charset="-122"/>
              </a:defRPr>
            </a:lvl1pPr>
            <a:lvl2pPr marL="742950" indent="-285750" defTabSz="1042988" eaLnBrk="0" hangingPunct="0">
              <a:defRPr>
                <a:solidFill>
                  <a:schemeClr val="tx1"/>
                </a:solidFill>
                <a:latin typeface="Arial" panose="020B0604020202020204" pitchFamily="34" charset="0"/>
                <a:ea typeface="华文细黑" panose="02010600040101010101" pitchFamily="2" charset="-122"/>
              </a:defRPr>
            </a:lvl2pPr>
            <a:lvl3pPr marL="1143000" indent="-228600" defTabSz="1042988" eaLnBrk="0" hangingPunct="0">
              <a:defRPr>
                <a:solidFill>
                  <a:schemeClr val="tx1"/>
                </a:solidFill>
                <a:latin typeface="Arial" panose="020B0604020202020204" pitchFamily="34" charset="0"/>
                <a:ea typeface="华文细黑" panose="02010600040101010101" pitchFamily="2" charset="-122"/>
              </a:defRPr>
            </a:lvl3pPr>
            <a:lvl4pPr marL="1600200" indent="-228600" defTabSz="1042988" eaLnBrk="0" hangingPunct="0">
              <a:defRPr>
                <a:solidFill>
                  <a:schemeClr val="tx1"/>
                </a:solidFill>
                <a:latin typeface="Arial" panose="020B0604020202020204" pitchFamily="34" charset="0"/>
                <a:ea typeface="华文细黑" panose="02010600040101010101" pitchFamily="2" charset="-122"/>
              </a:defRPr>
            </a:lvl4pPr>
            <a:lvl5pPr marL="2057400" indent="-228600" defTabSz="1042988" eaLnBrk="0" hangingPunct="0">
              <a:defRPr>
                <a:solidFill>
                  <a:schemeClr val="tx1"/>
                </a:solidFill>
                <a:latin typeface="Arial" panose="020B0604020202020204" pitchFamily="34" charset="0"/>
                <a:ea typeface="华文细黑" panose="02010600040101010101" pitchFamily="2" charset="-122"/>
              </a:defRPr>
            </a:lvl5pPr>
            <a:lvl6pPr marL="2514600" indent="-228600" defTabSz="1042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1042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1042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1042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kumimoji="1" lang="en-US" altLang="zh-CN" sz="1600" dirty="0" err="1">
                <a:latin typeface="+mn-lt"/>
                <a:ea typeface="+mn-ea"/>
              </a:rPr>
              <a:t>Ethernet_II</a:t>
            </a:r>
            <a:endParaRPr kumimoji="1" lang="en-US" altLang="zh-CN" sz="1600" dirty="0">
              <a:latin typeface="+mn-lt"/>
              <a:ea typeface="+mn-ea"/>
            </a:endParaRPr>
          </a:p>
        </p:txBody>
      </p:sp>
      <p:sp>
        <p:nvSpPr>
          <p:cNvPr id="5" name="Line 4"/>
          <p:cNvSpPr>
            <a:spLocks noChangeShapeType="1"/>
          </p:cNvSpPr>
          <p:nvPr/>
        </p:nvSpPr>
        <p:spPr bwMode="auto">
          <a:xfrm>
            <a:off x="5592625" y="4602516"/>
            <a:ext cx="4103688" cy="0"/>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5"/>
          <p:cNvSpPr>
            <a:spLocks noChangeShapeType="1"/>
          </p:cNvSpPr>
          <p:nvPr/>
        </p:nvSpPr>
        <p:spPr bwMode="auto">
          <a:xfrm>
            <a:off x="7880213" y="3942116"/>
            <a:ext cx="0" cy="2016125"/>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Text Box 6"/>
          <p:cNvSpPr txBox="1">
            <a:spLocks noChangeArrowheads="1"/>
          </p:cNvSpPr>
          <p:nvPr/>
        </p:nvSpPr>
        <p:spPr bwMode="auto">
          <a:xfrm>
            <a:off x="5906950" y="4146903"/>
            <a:ext cx="2039938" cy="351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184" tIns="52094" rIns="104184" bIns="52094">
            <a:spAutoFit/>
          </a:bodyPr>
          <a:lstStyle>
            <a:lvl1pPr defTabSz="1042988" eaLnBrk="0" hangingPunct="0">
              <a:defRPr>
                <a:solidFill>
                  <a:schemeClr val="tx1"/>
                </a:solidFill>
                <a:latin typeface="Arial" panose="020B0604020202020204" pitchFamily="34" charset="0"/>
                <a:ea typeface="华文细黑" panose="02010600040101010101" pitchFamily="2" charset="-122"/>
              </a:defRPr>
            </a:lvl1pPr>
            <a:lvl2pPr marL="742950" indent="-285750" defTabSz="1042988" eaLnBrk="0" hangingPunct="0">
              <a:defRPr>
                <a:solidFill>
                  <a:schemeClr val="tx1"/>
                </a:solidFill>
                <a:latin typeface="Arial" panose="020B0604020202020204" pitchFamily="34" charset="0"/>
                <a:ea typeface="华文细黑" panose="02010600040101010101" pitchFamily="2" charset="-122"/>
              </a:defRPr>
            </a:lvl2pPr>
            <a:lvl3pPr marL="1143000" indent="-228600" defTabSz="1042988" eaLnBrk="0" hangingPunct="0">
              <a:defRPr>
                <a:solidFill>
                  <a:schemeClr val="tx1"/>
                </a:solidFill>
                <a:latin typeface="Arial" panose="020B0604020202020204" pitchFamily="34" charset="0"/>
                <a:ea typeface="华文细黑" panose="02010600040101010101" pitchFamily="2" charset="-122"/>
              </a:defRPr>
            </a:lvl3pPr>
            <a:lvl4pPr marL="1600200" indent="-228600" defTabSz="1042988" eaLnBrk="0" hangingPunct="0">
              <a:defRPr>
                <a:solidFill>
                  <a:schemeClr val="tx1"/>
                </a:solidFill>
                <a:latin typeface="Arial" panose="020B0604020202020204" pitchFamily="34" charset="0"/>
                <a:ea typeface="华文细黑" panose="02010600040101010101" pitchFamily="2" charset="-122"/>
              </a:defRPr>
            </a:lvl4pPr>
            <a:lvl5pPr marL="2057400" indent="-228600" defTabSz="1042988" eaLnBrk="0" hangingPunct="0">
              <a:defRPr>
                <a:solidFill>
                  <a:schemeClr val="tx1"/>
                </a:solidFill>
                <a:latin typeface="Arial" panose="020B0604020202020204" pitchFamily="34" charset="0"/>
                <a:ea typeface="华文细黑" panose="02010600040101010101" pitchFamily="2" charset="-122"/>
              </a:defRPr>
            </a:lvl5pPr>
            <a:lvl6pPr marL="2514600" indent="-228600" defTabSz="1042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1042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1042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1042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just" eaLnBrk="1" fontAlgn="base" hangingPunct="1"/>
            <a:r>
              <a:rPr kumimoji="1" lang="en-US" altLang="zh-CN" sz="1600" dirty="0" err="1">
                <a:latin typeface="+mn-lt"/>
                <a:ea typeface="+mn-ea"/>
              </a:rPr>
              <a:t>Compr</a:t>
            </a:r>
            <a:r>
              <a:rPr kumimoji="1" lang="en-US" altLang="zh-CN" sz="1600" dirty="0">
                <a:latin typeface="+mn-lt"/>
                <a:ea typeface="+mn-ea"/>
              </a:rPr>
              <a:t>./Tipo Valor</a:t>
            </a:r>
            <a:endParaRPr kumimoji="1" lang="zh-CN" altLang="en-US" sz="1600" dirty="0">
              <a:latin typeface="+mn-lt"/>
              <a:ea typeface="+mn-ea"/>
            </a:endParaRPr>
          </a:p>
        </p:txBody>
      </p:sp>
      <p:sp>
        <p:nvSpPr>
          <p:cNvPr id="8" name="Text Box 7"/>
          <p:cNvSpPr txBox="1">
            <a:spLocks noChangeArrowheads="1"/>
          </p:cNvSpPr>
          <p:nvPr/>
        </p:nvSpPr>
        <p:spPr bwMode="auto">
          <a:xfrm>
            <a:off x="8050075" y="4146903"/>
            <a:ext cx="1414463" cy="351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184" tIns="52094" rIns="104184" bIns="52094">
            <a:spAutoFit/>
          </a:bodyPr>
          <a:lstStyle>
            <a:lvl1pPr defTabSz="1042988" eaLnBrk="0" hangingPunct="0">
              <a:defRPr>
                <a:solidFill>
                  <a:schemeClr val="tx1"/>
                </a:solidFill>
                <a:latin typeface="Arial" panose="020B0604020202020204" pitchFamily="34" charset="0"/>
                <a:ea typeface="华文细黑" panose="02010600040101010101" pitchFamily="2" charset="-122"/>
              </a:defRPr>
            </a:lvl1pPr>
            <a:lvl2pPr marL="742950" indent="-285750" defTabSz="1042988" eaLnBrk="0" hangingPunct="0">
              <a:defRPr>
                <a:solidFill>
                  <a:schemeClr val="tx1"/>
                </a:solidFill>
                <a:latin typeface="Arial" panose="020B0604020202020204" pitchFamily="34" charset="0"/>
                <a:ea typeface="华文细黑" panose="02010600040101010101" pitchFamily="2" charset="-122"/>
              </a:defRPr>
            </a:lvl2pPr>
            <a:lvl3pPr marL="1143000" indent="-228600" defTabSz="1042988" eaLnBrk="0" hangingPunct="0">
              <a:defRPr>
                <a:solidFill>
                  <a:schemeClr val="tx1"/>
                </a:solidFill>
                <a:latin typeface="Arial" panose="020B0604020202020204" pitchFamily="34" charset="0"/>
                <a:ea typeface="华文细黑" panose="02010600040101010101" pitchFamily="2" charset="-122"/>
              </a:defRPr>
            </a:lvl3pPr>
            <a:lvl4pPr marL="1600200" indent="-228600" defTabSz="1042988" eaLnBrk="0" hangingPunct="0">
              <a:defRPr>
                <a:solidFill>
                  <a:schemeClr val="tx1"/>
                </a:solidFill>
                <a:latin typeface="Arial" panose="020B0604020202020204" pitchFamily="34" charset="0"/>
                <a:ea typeface="华文细黑" panose="02010600040101010101" pitchFamily="2" charset="-122"/>
              </a:defRPr>
            </a:lvl4pPr>
            <a:lvl5pPr marL="2057400" indent="-228600" defTabSz="1042988" eaLnBrk="0" hangingPunct="0">
              <a:defRPr>
                <a:solidFill>
                  <a:schemeClr val="tx1"/>
                </a:solidFill>
                <a:latin typeface="Arial" panose="020B0604020202020204" pitchFamily="34" charset="0"/>
                <a:ea typeface="华文细黑" panose="02010600040101010101" pitchFamily="2" charset="-122"/>
              </a:defRPr>
            </a:lvl5pPr>
            <a:lvl6pPr marL="2514600" indent="-228600" defTabSz="1042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1042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1042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1042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just" eaLnBrk="1" fontAlgn="base" hangingPunct="1"/>
            <a:r>
              <a:rPr lang="en-US" altLang="zh-CN" sz="1600" dirty="0">
                <a:latin typeface="+mn-lt"/>
              </a:rPr>
              <a:t>Significado</a:t>
            </a:r>
            <a:endParaRPr kumimoji="1" lang="zh-CN" altLang="en-US" sz="1600" dirty="0">
              <a:latin typeface="+mn-lt"/>
              <a:ea typeface="+mn-ea"/>
            </a:endParaRPr>
          </a:p>
        </p:txBody>
      </p:sp>
      <p:sp>
        <p:nvSpPr>
          <p:cNvPr id="9" name="Text Box 8"/>
          <p:cNvSpPr txBox="1">
            <a:spLocks noChangeArrowheads="1"/>
          </p:cNvSpPr>
          <p:nvPr/>
        </p:nvSpPr>
        <p:spPr bwMode="auto">
          <a:xfrm>
            <a:off x="5906950" y="4794603"/>
            <a:ext cx="3809519" cy="109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184" tIns="52094" rIns="104184" bIns="52094">
            <a:spAutoFit/>
          </a:bodyPr>
          <a:lstStyle>
            <a:lvl1pPr defTabSz="1042988" eaLnBrk="0" hangingPunct="0">
              <a:defRPr>
                <a:solidFill>
                  <a:schemeClr val="tx1"/>
                </a:solidFill>
                <a:latin typeface="Arial" panose="020B0604020202020204" pitchFamily="34" charset="0"/>
                <a:ea typeface="华文细黑" panose="02010600040101010101" pitchFamily="2" charset="-122"/>
              </a:defRPr>
            </a:lvl1pPr>
            <a:lvl2pPr marL="742950" indent="-285750" defTabSz="1042988" eaLnBrk="0" hangingPunct="0">
              <a:defRPr>
                <a:solidFill>
                  <a:schemeClr val="tx1"/>
                </a:solidFill>
                <a:latin typeface="Arial" panose="020B0604020202020204" pitchFamily="34" charset="0"/>
                <a:ea typeface="华文细黑" panose="02010600040101010101" pitchFamily="2" charset="-122"/>
              </a:defRPr>
            </a:lvl2pPr>
            <a:lvl3pPr marL="1143000" indent="-228600" defTabSz="1042988" eaLnBrk="0" hangingPunct="0">
              <a:defRPr>
                <a:solidFill>
                  <a:schemeClr val="tx1"/>
                </a:solidFill>
                <a:latin typeface="Arial" panose="020B0604020202020204" pitchFamily="34" charset="0"/>
                <a:ea typeface="华文细黑" panose="02010600040101010101" pitchFamily="2" charset="-122"/>
              </a:defRPr>
            </a:lvl3pPr>
            <a:lvl4pPr marL="1600200" indent="-228600" defTabSz="1042988" eaLnBrk="0" hangingPunct="0">
              <a:defRPr>
                <a:solidFill>
                  <a:schemeClr val="tx1"/>
                </a:solidFill>
                <a:latin typeface="Arial" panose="020B0604020202020204" pitchFamily="34" charset="0"/>
                <a:ea typeface="华文细黑" panose="02010600040101010101" pitchFamily="2" charset="-122"/>
              </a:defRPr>
            </a:lvl4pPr>
            <a:lvl5pPr marL="2057400" indent="-228600" defTabSz="1042988" eaLnBrk="0" hangingPunct="0">
              <a:defRPr>
                <a:solidFill>
                  <a:schemeClr val="tx1"/>
                </a:solidFill>
                <a:latin typeface="Arial" panose="020B0604020202020204" pitchFamily="34" charset="0"/>
                <a:ea typeface="华文细黑" panose="02010600040101010101" pitchFamily="2" charset="-122"/>
              </a:defRPr>
            </a:lvl5pPr>
            <a:lvl6pPr marL="2514600" indent="-228600" defTabSz="1042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1042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1042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1042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kumimoji="1" lang="en-US" altLang="zh-CN" sz="1600" dirty="0" err="1">
                <a:latin typeface="+mn-lt"/>
                <a:ea typeface="+mn-ea"/>
              </a:rPr>
              <a:t>Compr</a:t>
            </a:r>
            <a:r>
              <a:rPr kumimoji="1" lang="en-US" altLang="zh-CN" sz="1600" dirty="0">
                <a:latin typeface="+mn-lt"/>
                <a:ea typeface="+mn-ea"/>
              </a:rPr>
              <a:t>./T  &gt;  1500           Tipo</a:t>
            </a:r>
          </a:p>
          <a:p>
            <a:pPr eaLnBrk="1" fontAlgn="base" hangingPunct="1"/>
            <a:endParaRPr kumimoji="1" lang="en-US" altLang="zh-CN" sz="1600" dirty="0">
              <a:latin typeface="+mn-lt"/>
              <a:ea typeface="+mn-ea"/>
            </a:endParaRPr>
          </a:p>
          <a:p>
            <a:pPr eaLnBrk="1" fontAlgn="base" hangingPunct="1"/>
            <a:endParaRPr kumimoji="1" lang="en-US" altLang="zh-CN" sz="1600" dirty="0">
              <a:latin typeface="+mn-lt"/>
              <a:ea typeface="+mn-ea"/>
            </a:endParaRPr>
          </a:p>
          <a:p>
            <a:pPr eaLnBrk="1" fontAlgn="base" hangingPunct="1"/>
            <a:r>
              <a:rPr kumimoji="1" lang="en-US" altLang="zh-CN" sz="1600" dirty="0" err="1">
                <a:latin typeface="+mn-lt"/>
                <a:ea typeface="+mn-ea"/>
              </a:rPr>
              <a:t>Compr</a:t>
            </a:r>
            <a:r>
              <a:rPr kumimoji="1" lang="en-US" altLang="zh-CN" sz="1600" dirty="0">
                <a:latin typeface="+mn-lt"/>
                <a:ea typeface="+mn-ea"/>
              </a:rPr>
              <a:t>./T &lt;= 1500         </a:t>
            </a:r>
            <a:r>
              <a:rPr kumimoji="1" lang="en-US" altLang="zh-CN" sz="1600" dirty="0" err="1">
                <a:latin typeface="+mn-lt"/>
                <a:ea typeface="+mn-ea"/>
              </a:rPr>
              <a:t>Compr</a:t>
            </a:r>
            <a:r>
              <a:rPr kumimoji="1" lang="en-US" altLang="zh-CN" sz="1600" dirty="0">
                <a:latin typeface="+mn-lt"/>
                <a:ea typeface="+mn-ea"/>
              </a:rPr>
              <a:t>.</a:t>
            </a:r>
          </a:p>
        </p:txBody>
      </p:sp>
      <p:sp>
        <p:nvSpPr>
          <p:cNvPr id="11" name="Text Box 10"/>
          <p:cNvSpPr txBox="1">
            <a:spLocks noChangeArrowheads="1"/>
          </p:cNvSpPr>
          <p:nvPr/>
        </p:nvSpPr>
        <p:spPr bwMode="auto">
          <a:xfrm>
            <a:off x="3990838" y="5535966"/>
            <a:ext cx="720158" cy="351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184" tIns="52094" rIns="104184" bIns="52094">
            <a:spAutoFit/>
          </a:bodyPr>
          <a:lstStyle>
            <a:lvl1pPr defTabSz="1042988" eaLnBrk="0" hangingPunct="0">
              <a:defRPr>
                <a:solidFill>
                  <a:schemeClr val="tx1"/>
                </a:solidFill>
                <a:latin typeface="Arial" panose="020B0604020202020204" pitchFamily="34" charset="0"/>
                <a:ea typeface="华文细黑" panose="02010600040101010101" pitchFamily="2" charset="-122"/>
              </a:defRPr>
            </a:lvl1pPr>
            <a:lvl2pPr marL="742950" indent="-285750" defTabSz="1042988" eaLnBrk="0" hangingPunct="0">
              <a:defRPr>
                <a:solidFill>
                  <a:schemeClr val="tx1"/>
                </a:solidFill>
                <a:latin typeface="Arial" panose="020B0604020202020204" pitchFamily="34" charset="0"/>
                <a:ea typeface="华文细黑" panose="02010600040101010101" pitchFamily="2" charset="-122"/>
              </a:defRPr>
            </a:lvl2pPr>
            <a:lvl3pPr marL="1143000" indent="-228600" defTabSz="1042988" eaLnBrk="0" hangingPunct="0">
              <a:defRPr>
                <a:solidFill>
                  <a:schemeClr val="tx1"/>
                </a:solidFill>
                <a:latin typeface="Arial" panose="020B0604020202020204" pitchFamily="34" charset="0"/>
                <a:ea typeface="华文细黑" panose="02010600040101010101" pitchFamily="2" charset="-122"/>
              </a:defRPr>
            </a:lvl3pPr>
            <a:lvl4pPr marL="1600200" indent="-228600" defTabSz="1042988" eaLnBrk="0" hangingPunct="0">
              <a:defRPr>
                <a:solidFill>
                  <a:schemeClr val="tx1"/>
                </a:solidFill>
                <a:latin typeface="Arial" panose="020B0604020202020204" pitchFamily="34" charset="0"/>
                <a:ea typeface="华文细黑" panose="02010600040101010101" pitchFamily="2" charset="-122"/>
              </a:defRPr>
            </a:lvl4pPr>
            <a:lvl5pPr marL="2057400" indent="-228600" defTabSz="1042988" eaLnBrk="0" hangingPunct="0">
              <a:defRPr>
                <a:solidFill>
                  <a:schemeClr val="tx1"/>
                </a:solidFill>
                <a:latin typeface="Arial" panose="020B0604020202020204" pitchFamily="34" charset="0"/>
                <a:ea typeface="华文细黑" panose="02010600040101010101" pitchFamily="2" charset="-122"/>
              </a:defRPr>
            </a:lvl5pPr>
            <a:lvl6pPr marL="2514600" indent="-228600" defTabSz="1042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1042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1042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1042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kumimoji="1" lang="en-US" altLang="zh-CN" sz="1600" dirty="0">
                <a:latin typeface="+mn-lt"/>
                <a:ea typeface="+mn-ea"/>
              </a:rPr>
              <a:t>802.3</a:t>
            </a:r>
          </a:p>
        </p:txBody>
      </p:sp>
      <p:sp>
        <p:nvSpPr>
          <p:cNvPr id="12" name="Rectangle 11"/>
          <p:cNvSpPr>
            <a:spLocks noChangeArrowheads="1"/>
          </p:cNvSpPr>
          <p:nvPr/>
        </p:nvSpPr>
        <p:spPr bwMode="auto">
          <a:xfrm>
            <a:off x="2028335" y="3292828"/>
            <a:ext cx="1330325" cy="3603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dirty="0">
                <a:latin typeface="+mn-lt"/>
                <a:ea typeface="+mn-ea"/>
              </a:rPr>
              <a:t>DMAC</a:t>
            </a:r>
          </a:p>
        </p:txBody>
      </p:sp>
      <p:sp>
        <p:nvSpPr>
          <p:cNvPr id="13" name="Rectangle 12"/>
          <p:cNvSpPr>
            <a:spLocks noChangeArrowheads="1"/>
          </p:cNvSpPr>
          <p:nvPr/>
        </p:nvSpPr>
        <p:spPr bwMode="auto">
          <a:xfrm>
            <a:off x="3365363" y="3292828"/>
            <a:ext cx="1168400" cy="3603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a:latin typeface="+mn-lt"/>
                <a:ea typeface="+mn-ea"/>
              </a:rPr>
              <a:t>SMAC</a:t>
            </a:r>
          </a:p>
        </p:txBody>
      </p:sp>
      <p:sp>
        <p:nvSpPr>
          <p:cNvPr id="14" name="Rectangle 13"/>
          <p:cNvSpPr>
            <a:spLocks noChangeArrowheads="1"/>
          </p:cNvSpPr>
          <p:nvPr/>
        </p:nvSpPr>
        <p:spPr bwMode="auto">
          <a:xfrm>
            <a:off x="4537114" y="3292828"/>
            <a:ext cx="962025" cy="3603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dirty="0">
                <a:latin typeface="+mn-lt"/>
                <a:ea typeface="+mn-ea"/>
              </a:rPr>
              <a:t>C/T</a:t>
            </a:r>
          </a:p>
        </p:txBody>
      </p:sp>
      <p:sp>
        <p:nvSpPr>
          <p:cNvPr id="15" name="AutoShape 14"/>
          <p:cNvSpPr>
            <a:spLocks noChangeArrowheads="1"/>
          </p:cNvSpPr>
          <p:nvPr/>
        </p:nvSpPr>
        <p:spPr bwMode="auto">
          <a:xfrm>
            <a:off x="4784588" y="4904141"/>
            <a:ext cx="719137" cy="14446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3333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6" name="AutoShape 15"/>
          <p:cNvSpPr>
            <a:spLocks noChangeArrowheads="1"/>
          </p:cNvSpPr>
          <p:nvPr/>
        </p:nvSpPr>
        <p:spPr bwMode="auto">
          <a:xfrm>
            <a:off x="4784588" y="5639153"/>
            <a:ext cx="719137" cy="1444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3333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nvGrpSpPr>
          <p:cNvPr id="17" name="Group 16"/>
          <p:cNvGrpSpPr>
            <a:grpSpLocks/>
          </p:cNvGrpSpPr>
          <p:nvPr/>
        </p:nvGrpSpPr>
        <p:grpSpPr bwMode="auto">
          <a:xfrm rot="5400000">
            <a:off x="2789100" y="2103791"/>
            <a:ext cx="935038" cy="1154112"/>
            <a:chOff x="1438" y="1007"/>
            <a:chExt cx="2280" cy="2928"/>
          </a:xfrm>
        </p:grpSpPr>
        <p:sp>
          <p:nvSpPr>
            <p:cNvPr id="18" name="Freeform 17"/>
            <p:cNvSpPr>
              <a:spLocks/>
            </p:cNvSpPr>
            <p:nvPr/>
          </p:nvSpPr>
          <p:spPr bwMode="auto">
            <a:xfrm rot="5400000">
              <a:off x="1387" y="2239"/>
              <a:ext cx="1747" cy="1645"/>
            </a:xfrm>
            <a:custGeom>
              <a:avLst/>
              <a:gdLst>
                <a:gd name="T0" fmla="*/ 10 w 2750"/>
                <a:gd name="T1" fmla="*/ 33 h 1733"/>
                <a:gd name="T2" fmla="*/ 11 w 2750"/>
                <a:gd name="T3" fmla="*/ 100 h 1733"/>
                <a:gd name="T4" fmla="*/ 11 w 2750"/>
                <a:gd name="T5" fmla="*/ 169 h 1733"/>
                <a:gd name="T6" fmla="*/ 12 w 2750"/>
                <a:gd name="T7" fmla="*/ 239 h 1733"/>
                <a:gd name="T8" fmla="*/ 14 w 2750"/>
                <a:gd name="T9" fmla="*/ 310 h 1733"/>
                <a:gd name="T10" fmla="*/ 15 w 2750"/>
                <a:gd name="T11" fmla="*/ 380 h 1733"/>
                <a:gd name="T12" fmla="*/ 16 w 2750"/>
                <a:gd name="T13" fmla="*/ 449 h 1733"/>
                <a:gd name="T14" fmla="*/ 17 w 2750"/>
                <a:gd name="T15" fmla="*/ 519 h 1733"/>
                <a:gd name="T16" fmla="*/ 18 w 2750"/>
                <a:gd name="T17" fmla="*/ 586 h 1733"/>
                <a:gd name="T18" fmla="*/ 20 w 2750"/>
                <a:gd name="T19" fmla="*/ 654 h 1733"/>
                <a:gd name="T20" fmla="*/ 22 w 2750"/>
                <a:gd name="T21" fmla="*/ 720 h 1733"/>
                <a:gd name="T22" fmla="*/ 23 w 2750"/>
                <a:gd name="T23" fmla="*/ 783 h 1733"/>
                <a:gd name="T24" fmla="*/ 24 w 2750"/>
                <a:gd name="T25" fmla="*/ 843 h 1733"/>
                <a:gd name="T26" fmla="*/ 26 w 2750"/>
                <a:gd name="T27" fmla="*/ 901 h 1733"/>
                <a:gd name="T28" fmla="*/ 27 w 2750"/>
                <a:gd name="T29" fmla="*/ 954 h 1733"/>
                <a:gd name="T30" fmla="*/ 29 w 2750"/>
                <a:gd name="T31" fmla="*/ 1004 h 1733"/>
                <a:gd name="T32" fmla="*/ 9 w 2750"/>
                <a:gd name="T33" fmla="*/ 1030 h 1733"/>
                <a:gd name="T34" fmla="*/ 8 w 2750"/>
                <a:gd name="T35" fmla="*/ 974 h 1733"/>
                <a:gd name="T36" fmla="*/ 7 w 2750"/>
                <a:gd name="T37" fmla="*/ 916 h 1733"/>
                <a:gd name="T38" fmla="*/ 7 w 2750"/>
                <a:gd name="T39" fmla="*/ 856 h 1733"/>
                <a:gd name="T40" fmla="*/ 6 w 2750"/>
                <a:gd name="T41" fmla="*/ 794 h 1733"/>
                <a:gd name="T42" fmla="*/ 6 w 2750"/>
                <a:gd name="T43" fmla="*/ 729 h 1733"/>
                <a:gd name="T44" fmla="*/ 5 w 2750"/>
                <a:gd name="T45" fmla="*/ 664 h 1733"/>
                <a:gd name="T46" fmla="*/ 4 w 2750"/>
                <a:gd name="T47" fmla="*/ 597 h 1733"/>
                <a:gd name="T48" fmla="*/ 4 w 2750"/>
                <a:gd name="T49" fmla="*/ 528 h 1733"/>
                <a:gd name="T50" fmla="*/ 3 w 2750"/>
                <a:gd name="T51" fmla="*/ 462 h 1733"/>
                <a:gd name="T52" fmla="*/ 3 w 2750"/>
                <a:gd name="T53" fmla="*/ 392 h 1733"/>
                <a:gd name="T54" fmla="*/ 3 w 2750"/>
                <a:gd name="T55" fmla="*/ 327 h 1733"/>
                <a:gd name="T56" fmla="*/ 2 w 2750"/>
                <a:gd name="T57" fmla="*/ 260 h 1733"/>
                <a:gd name="T58" fmla="*/ 1 w 2750"/>
                <a:gd name="T59" fmla="*/ 190 h 1733"/>
                <a:gd name="T60" fmla="*/ 1 w 2750"/>
                <a:gd name="T61" fmla="*/ 125 h 1733"/>
                <a:gd name="T62" fmla="*/ 1 w 2750"/>
                <a:gd name="T63" fmla="*/ 63 h 1733"/>
                <a:gd name="T64" fmla="*/ 0 w 2750"/>
                <a:gd name="T65" fmla="*/ 0 h 17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50"/>
                <a:gd name="T100" fmla="*/ 0 h 1733"/>
                <a:gd name="T101" fmla="*/ 2750 w 2750"/>
                <a:gd name="T102" fmla="*/ 1733 h 17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50" h="1733">
                  <a:moveTo>
                    <a:pt x="892" y="0"/>
                  </a:moveTo>
                  <a:lnTo>
                    <a:pt x="923" y="56"/>
                  </a:lnTo>
                  <a:lnTo>
                    <a:pt x="956" y="112"/>
                  </a:lnTo>
                  <a:lnTo>
                    <a:pt x="992" y="169"/>
                  </a:lnTo>
                  <a:lnTo>
                    <a:pt x="1030" y="226"/>
                  </a:lnTo>
                  <a:lnTo>
                    <a:pt x="1070" y="284"/>
                  </a:lnTo>
                  <a:lnTo>
                    <a:pt x="1113" y="343"/>
                  </a:lnTo>
                  <a:lnTo>
                    <a:pt x="1158" y="401"/>
                  </a:lnTo>
                  <a:lnTo>
                    <a:pt x="1206" y="461"/>
                  </a:lnTo>
                  <a:lnTo>
                    <a:pt x="1255" y="520"/>
                  </a:lnTo>
                  <a:lnTo>
                    <a:pt x="1306" y="579"/>
                  </a:lnTo>
                  <a:lnTo>
                    <a:pt x="1359" y="638"/>
                  </a:lnTo>
                  <a:lnTo>
                    <a:pt x="1414" y="697"/>
                  </a:lnTo>
                  <a:lnTo>
                    <a:pt x="1471" y="756"/>
                  </a:lnTo>
                  <a:lnTo>
                    <a:pt x="1529" y="815"/>
                  </a:lnTo>
                  <a:lnTo>
                    <a:pt x="1588" y="873"/>
                  </a:lnTo>
                  <a:lnTo>
                    <a:pt x="1650" y="931"/>
                  </a:lnTo>
                  <a:lnTo>
                    <a:pt x="1712" y="988"/>
                  </a:lnTo>
                  <a:lnTo>
                    <a:pt x="1776" y="1045"/>
                  </a:lnTo>
                  <a:lnTo>
                    <a:pt x="1841" y="1101"/>
                  </a:lnTo>
                  <a:lnTo>
                    <a:pt x="1907" y="1157"/>
                  </a:lnTo>
                  <a:lnTo>
                    <a:pt x="1974" y="1211"/>
                  </a:lnTo>
                  <a:lnTo>
                    <a:pt x="2041" y="1265"/>
                  </a:lnTo>
                  <a:lnTo>
                    <a:pt x="2110" y="1317"/>
                  </a:lnTo>
                  <a:lnTo>
                    <a:pt x="2180" y="1369"/>
                  </a:lnTo>
                  <a:lnTo>
                    <a:pt x="2250" y="1419"/>
                  </a:lnTo>
                  <a:lnTo>
                    <a:pt x="2320" y="1469"/>
                  </a:lnTo>
                  <a:lnTo>
                    <a:pt x="2391" y="1516"/>
                  </a:lnTo>
                  <a:lnTo>
                    <a:pt x="2462" y="1563"/>
                  </a:lnTo>
                  <a:lnTo>
                    <a:pt x="2534" y="1608"/>
                  </a:lnTo>
                  <a:lnTo>
                    <a:pt x="2606" y="1651"/>
                  </a:lnTo>
                  <a:lnTo>
                    <a:pt x="2678" y="1693"/>
                  </a:lnTo>
                  <a:lnTo>
                    <a:pt x="2750" y="1733"/>
                  </a:lnTo>
                  <a:lnTo>
                    <a:pt x="838" y="1733"/>
                  </a:lnTo>
                  <a:lnTo>
                    <a:pt x="805" y="1687"/>
                  </a:lnTo>
                  <a:lnTo>
                    <a:pt x="771" y="1640"/>
                  </a:lnTo>
                  <a:lnTo>
                    <a:pt x="738" y="1592"/>
                  </a:lnTo>
                  <a:lnTo>
                    <a:pt x="705" y="1542"/>
                  </a:lnTo>
                  <a:lnTo>
                    <a:pt x="672" y="1492"/>
                  </a:lnTo>
                  <a:lnTo>
                    <a:pt x="640" y="1441"/>
                  </a:lnTo>
                  <a:lnTo>
                    <a:pt x="608" y="1389"/>
                  </a:lnTo>
                  <a:lnTo>
                    <a:pt x="576" y="1336"/>
                  </a:lnTo>
                  <a:lnTo>
                    <a:pt x="545" y="1282"/>
                  </a:lnTo>
                  <a:lnTo>
                    <a:pt x="514" y="1227"/>
                  </a:lnTo>
                  <a:lnTo>
                    <a:pt x="483" y="1172"/>
                  </a:lnTo>
                  <a:lnTo>
                    <a:pt x="453" y="1117"/>
                  </a:lnTo>
                  <a:lnTo>
                    <a:pt x="427" y="1057"/>
                  </a:lnTo>
                  <a:lnTo>
                    <a:pt x="421" y="1004"/>
                  </a:lnTo>
                  <a:lnTo>
                    <a:pt x="386" y="947"/>
                  </a:lnTo>
                  <a:lnTo>
                    <a:pt x="355" y="890"/>
                  </a:lnTo>
                  <a:lnTo>
                    <a:pt x="329" y="832"/>
                  </a:lnTo>
                  <a:lnTo>
                    <a:pt x="301" y="779"/>
                  </a:lnTo>
                  <a:lnTo>
                    <a:pt x="277" y="719"/>
                  </a:lnTo>
                  <a:lnTo>
                    <a:pt x="254" y="661"/>
                  </a:lnTo>
                  <a:lnTo>
                    <a:pt x="227" y="607"/>
                  </a:lnTo>
                  <a:lnTo>
                    <a:pt x="205" y="551"/>
                  </a:lnTo>
                  <a:lnTo>
                    <a:pt x="182" y="491"/>
                  </a:lnTo>
                  <a:lnTo>
                    <a:pt x="163" y="437"/>
                  </a:lnTo>
                  <a:lnTo>
                    <a:pt x="140" y="380"/>
                  </a:lnTo>
                  <a:lnTo>
                    <a:pt x="116" y="320"/>
                  </a:lnTo>
                  <a:lnTo>
                    <a:pt x="94" y="268"/>
                  </a:lnTo>
                  <a:lnTo>
                    <a:pt x="76" y="211"/>
                  </a:lnTo>
                  <a:lnTo>
                    <a:pt x="55" y="158"/>
                  </a:lnTo>
                  <a:lnTo>
                    <a:pt x="40" y="106"/>
                  </a:lnTo>
                  <a:lnTo>
                    <a:pt x="25" y="50"/>
                  </a:lnTo>
                  <a:lnTo>
                    <a:pt x="0" y="0"/>
                  </a:lnTo>
                  <a:lnTo>
                    <a:pt x="892" y="0"/>
                  </a:lnTo>
                  <a:close/>
                </a:path>
              </a:pathLst>
            </a:custGeom>
            <a:gradFill rotWithShape="0">
              <a:gsLst>
                <a:gs pos="0">
                  <a:srgbClr val="26CA74"/>
                </a:gs>
                <a:gs pos="100000">
                  <a:srgbClr val="FFFFFF"/>
                </a:gs>
              </a:gsLst>
              <a:lin ang="54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zh-CN" altLang="en-US"/>
            </a:p>
          </p:txBody>
        </p:sp>
        <p:sp>
          <p:nvSpPr>
            <p:cNvPr id="19" name="Freeform 18"/>
            <p:cNvSpPr>
              <a:spLocks/>
            </p:cNvSpPr>
            <p:nvPr/>
          </p:nvSpPr>
          <p:spPr bwMode="auto">
            <a:xfrm rot="5400000">
              <a:off x="2887" y="2153"/>
              <a:ext cx="1028" cy="635"/>
            </a:xfrm>
            <a:custGeom>
              <a:avLst/>
              <a:gdLst>
                <a:gd name="T0" fmla="*/ 0 w 6472"/>
                <a:gd name="T1" fmla="*/ 0 h 2485"/>
                <a:gd name="T2" fmla="*/ 0 w 6472"/>
                <a:gd name="T3" fmla="*/ 0 h 2485"/>
                <a:gd name="T4" fmla="*/ 0 w 6472"/>
                <a:gd name="T5" fmla="*/ 0 h 2485"/>
                <a:gd name="T6" fmla="*/ 0 w 6472"/>
                <a:gd name="T7" fmla="*/ 0 h 2485"/>
                <a:gd name="T8" fmla="*/ 0 60000 65536"/>
                <a:gd name="T9" fmla="*/ 0 60000 65536"/>
                <a:gd name="T10" fmla="*/ 0 60000 65536"/>
                <a:gd name="T11" fmla="*/ 0 60000 65536"/>
                <a:gd name="T12" fmla="*/ 0 w 6472"/>
                <a:gd name="T13" fmla="*/ 0 h 2485"/>
                <a:gd name="T14" fmla="*/ 6472 w 6472"/>
                <a:gd name="T15" fmla="*/ 2485 h 2485"/>
              </a:gdLst>
              <a:ahLst/>
              <a:cxnLst>
                <a:cxn ang="T8">
                  <a:pos x="T0" y="T1"/>
                </a:cxn>
                <a:cxn ang="T9">
                  <a:pos x="T2" y="T3"/>
                </a:cxn>
                <a:cxn ang="T10">
                  <a:pos x="T4" y="T5"/>
                </a:cxn>
                <a:cxn ang="T11">
                  <a:pos x="T6" y="T7"/>
                </a:cxn>
              </a:cxnLst>
              <a:rect l="T12" t="T13" r="T14" b="T15"/>
              <a:pathLst>
                <a:path w="6472" h="2485">
                  <a:moveTo>
                    <a:pt x="0" y="2485"/>
                  </a:moveTo>
                  <a:lnTo>
                    <a:pt x="6472" y="2485"/>
                  </a:lnTo>
                  <a:lnTo>
                    <a:pt x="3236" y="0"/>
                  </a:lnTo>
                  <a:lnTo>
                    <a:pt x="0" y="2485"/>
                  </a:lnTo>
                  <a:close/>
                </a:path>
              </a:pathLst>
            </a:custGeom>
            <a:gradFill rotWithShape="0">
              <a:gsLst>
                <a:gs pos="0">
                  <a:srgbClr val="006666"/>
                </a:gs>
                <a:gs pos="100000">
                  <a:srgbClr val="A9CBCB"/>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zh-CN" altLang="en-US"/>
            </a:p>
          </p:txBody>
        </p:sp>
        <p:sp>
          <p:nvSpPr>
            <p:cNvPr id="20" name="Freeform 19"/>
            <p:cNvSpPr>
              <a:spLocks/>
            </p:cNvSpPr>
            <p:nvPr/>
          </p:nvSpPr>
          <p:spPr bwMode="auto">
            <a:xfrm rot="5400000">
              <a:off x="1387" y="1014"/>
              <a:ext cx="1748" cy="1645"/>
            </a:xfrm>
            <a:custGeom>
              <a:avLst/>
              <a:gdLst/>
              <a:ahLst/>
              <a:cxnLst>
                <a:cxn ang="0">
                  <a:pos x="7309" y="222"/>
                </a:cxn>
                <a:cxn ang="0">
                  <a:pos x="7034" y="675"/>
                </a:cxn>
                <a:cxn ang="0">
                  <a:pos x="6720" y="1137"/>
                </a:cxn>
                <a:cxn ang="0">
                  <a:pos x="6367" y="1605"/>
                </a:cxn>
                <a:cxn ang="0">
                  <a:pos x="5981" y="2078"/>
                </a:cxn>
                <a:cxn ang="0">
                  <a:pos x="5564" y="2551"/>
                </a:cxn>
                <a:cxn ang="0">
                  <a:pos x="5118" y="3023"/>
                </a:cxn>
                <a:cxn ang="0">
                  <a:pos x="4647" y="3491"/>
                </a:cxn>
                <a:cxn ang="0">
                  <a:pos x="4152" y="3953"/>
                </a:cxn>
                <a:cxn ang="0">
                  <a:pos x="3638" y="4405"/>
                </a:cxn>
                <a:cxn ang="0">
                  <a:pos x="3106" y="4844"/>
                </a:cxn>
                <a:cxn ang="0">
                  <a:pos x="2560" y="5269"/>
                </a:cxn>
                <a:cxn ang="0">
                  <a:pos x="2002" y="5677"/>
                </a:cxn>
                <a:cxn ang="0">
                  <a:pos x="1437" y="6065"/>
                </a:cxn>
                <a:cxn ang="0">
                  <a:pos x="864" y="6431"/>
                </a:cxn>
                <a:cxn ang="0">
                  <a:pos x="288" y="6771"/>
                </a:cxn>
                <a:cxn ang="0">
                  <a:pos x="7647" y="6931"/>
                </a:cxn>
                <a:cxn ang="0">
                  <a:pos x="7915" y="6560"/>
                </a:cxn>
                <a:cxn ang="0">
                  <a:pos x="8180" y="6169"/>
                </a:cxn>
                <a:cxn ang="0">
                  <a:pos x="8442" y="5762"/>
                </a:cxn>
                <a:cxn ang="0">
                  <a:pos x="8696" y="5342"/>
                </a:cxn>
                <a:cxn ang="0">
                  <a:pos x="8946" y="4909"/>
                </a:cxn>
                <a:cxn ang="0">
                  <a:pos x="9188" y="4468"/>
                </a:cxn>
                <a:cxn ang="0">
                  <a:pos x="9422" y="4019"/>
                </a:cxn>
                <a:cxn ang="0">
                  <a:pos x="9647" y="3563"/>
                </a:cxn>
                <a:cxn ang="0">
                  <a:pos x="9862" y="3106"/>
                </a:cxn>
                <a:cxn ang="0">
                  <a:pos x="10066" y="2647"/>
                </a:cxn>
                <a:cxn ang="0">
                  <a:pos x="10257" y="2190"/>
                </a:cxn>
                <a:cxn ang="0">
                  <a:pos x="10436" y="1735"/>
                </a:cxn>
                <a:cxn ang="0">
                  <a:pos x="10601" y="1287"/>
                </a:cxn>
                <a:cxn ang="0">
                  <a:pos x="10750" y="847"/>
                </a:cxn>
                <a:cxn ang="0">
                  <a:pos x="10884" y="417"/>
                </a:cxn>
                <a:cxn ang="0">
                  <a:pos x="11000" y="0"/>
                </a:cxn>
              </a:cxnLst>
              <a:rect l="0" t="0" r="r" b="b"/>
              <a:pathLst>
                <a:path w="11000" h="6931">
                  <a:moveTo>
                    <a:pt x="7432" y="0"/>
                  </a:moveTo>
                  <a:lnTo>
                    <a:pt x="7309" y="222"/>
                  </a:lnTo>
                  <a:lnTo>
                    <a:pt x="7177" y="447"/>
                  </a:lnTo>
                  <a:lnTo>
                    <a:pt x="7034" y="675"/>
                  </a:lnTo>
                  <a:lnTo>
                    <a:pt x="6882" y="905"/>
                  </a:lnTo>
                  <a:lnTo>
                    <a:pt x="6720" y="1137"/>
                  </a:lnTo>
                  <a:lnTo>
                    <a:pt x="6548" y="1370"/>
                  </a:lnTo>
                  <a:lnTo>
                    <a:pt x="6367" y="1605"/>
                  </a:lnTo>
                  <a:lnTo>
                    <a:pt x="6178" y="1842"/>
                  </a:lnTo>
                  <a:lnTo>
                    <a:pt x="5981" y="2078"/>
                  </a:lnTo>
                  <a:lnTo>
                    <a:pt x="5776" y="2315"/>
                  </a:lnTo>
                  <a:lnTo>
                    <a:pt x="5564" y="2551"/>
                  </a:lnTo>
                  <a:lnTo>
                    <a:pt x="5344" y="2788"/>
                  </a:lnTo>
                  <a:lnTo>
                    <a:pt x="5118" y="3023"/>
                  </a:lnTo>
                  <a:lnTo>
                    <a:pt x="4886" y="3258"/>
                  </a:lnTo>
                  <a:lnTo>
                    <a:pt x="4647" y="3491"/>
                  </a:lnTo>
                  <a:lnTo>
                    <a:pt x="4402" y="3722"/>
                  </a:lnTo>
                  <a:lnTo>
                    <a:pt x="4152" y="3953"/>
                  </a:lnTo>
                  <a:lnTo>
                    <a:pt x="3897" y="4180"/>
                  </a:lnTo>
                  <a:lnTo>
                    <a:pt x="3638" y="4405"/>
                  </a:lnTo>
                  <a:lnTo>
                    <a:pt x="3374" y="4626"/>
                  </a:lnTo>
                  <a:lnTo>
                    <a:pt x="3106" y="4844"/>
                  </a:lnTo>
                  <a:lnTo>
                    <a:pt x="2835" y="5058"/>
                  </a:lnTo>
                  <a:lnTo>
                    <a:pt x="2560" y="5269"/>
                  </a:lnTo>
                  <a:lnTo>
                    <a:pt x="2282" y="5475"/>
                  </a:lnTo>
                  <a:lnTo>
                    <a:pt x="2002" y="5677"/>
                  </a:lnTo>
                  <a:lnTo>
                    <a:pt x="1720" y="5874"/>
                  </a:lnTo>
                  <a:lnTo>
                    <a:pt x="1437" y="6065"/>
                  </a:lnTo>
                  <a:lnTo>
                    <a:pt x="1151" y="6251"/>
                  </a:lnTo>
                  <a:lnTo>
                    <a:pt x="864" y="6431"/>
                  </a:lnTo>
                  <a:lnTo>
                    <a:pt x="576" y="6604"/>
                  </a:lnTo>
                  <a:lnTo>
                    <a:pt x="288" y="6771"/>
                  </a:lnTo>
                  <a:lnTo>
                    <a:pt x="0" y="6931"/>
                  </a:lnTo>
                  <a:lnTo>
                    <a:pt x="7647" y="6931"/>
                  </a:lnTo>
                  <a:lnTo>
                    <a:pt x="7782" y="6748"/>
                  </a:lnTo>
                  <a:lnTo>
                    <a:pt x="7915" y="6560"/>
                  </a:lnTo>
                  <a:lnTo>
                    <a:pt x="8049" y="6366"/>
                  </a:lnTo>
                  <a:lnTo>
                    <a:pt x="8180" y="6169"/>
                  </a:lnTo>
                  <a:lnTo>
                    <a:pt x="8312" y="5968"/>
                  </a:lnTo>
                  <a:lnTo>
                    <a:pt x="8442" y="5762"/>
                  </a:lnTo>
                  <a:lnTo>
                    <a:pt x="8570" y="5554"/>
                  </a:lnTo>
                  <a:lnTo>
                    <a:pt x="8696" y="5342"/>
                  </a:lnTo>
                  <a:lnTo>
                    <a:pt x="8822" y="5127"/>
                  </a:lnTo>
                  <a:lnTo>
                    <a:pt x="8946" y="4909"/>
                  </a:lnTo>
                  <a:lnTo>
                    <a:pt x="9069" y="4689"/>
                  </a:lnTo>
                  <a:lnTo>
                    <a:pt x="9188" y="4468"/>
                  </a:lnTo>
                  <a:lnTo>
                    <a:pt x="9307" y="4243"/>
                  </a:lnTo>
                  <a:lnTo>
                    <a:pt x="9422" y="4019"/>
                  </a:lnTo>
                  <a:lnTo>
                    <a:pt x="9536" y="3792"/>
                  </a:lnTo>
                  <a:lnTo>
                    <a:pt x="9647" y="3563"/>
                  </a:lnTo>
                  <a:lnTo>
                    <a:pt x="9756" y="3335"/>
                  </a:lnTo>
                  <a:lnTo>
                    <a:pt x="9862" y="3106"/>
                  </a:lnTo>
                  <a:lnTo>
                    <a:pt x="9966" y="2876"/>
                  </a:lnTo>
                  <a:lnTo>
                    <a:pt x="10066" y="2647"/>
                  </a:lnTo>
                  <a:lnTo>
                    <a:pt x="10163" y="2418"/>
                  </a:lnTo>
                  <a:lnTo>
                    <a:pt x="10257" y="2190"/>
                  </a:lnTo>
                  <a:lnTo>
                    <a:pt x="10348" y="1963"/>
                  </a:lnTo>
                  <a:lnTo>
                    <a:pt x="10436" y="1735"/>
                  </a:lnTo>
                  <a:lnTo>
                    <a:pt x="10520" y="1511"/>
                  </a:lnTo>
                  <a:lnTo>
                    <a:pt x="10601" y="1287"/>
                  </a:lnTo>
                  <a:lnTo>
                    <a:pt x="10677" y="1066"/>
                  </a:lnTo>
                  <a:lnTo>
                    <a:pt x="10750" y="847"/>
                  </a:lnTo>
                  <a:lnTo>
                    <a:pt x="10818" y="631"/>
                  </a:lnTo>
                  <a:lnTo>
                    <a:pt x="10884" y="417"/>
                  </a:lnTo>
                  <a:lnTo>
                    <a:pt x="10944" y="207"/>
                  </a:lnTo>
                  <a:lnTo>
                    <a:pt x="11000" y="0"/>
                  </a:lnTo>
                  <a:lnTo>
                    <a:pt x="7432" y="0"/>
                  </a:lnTo>
                  <a:close/>
                </a:path>
              </a:pathLst>
            </a:custGeom>
            <a:gradFill rotWithShape="0">
              <a:gsLst>
                <a:gs pos="0">
                  <a:schemeClr val="accent1">
                    <a:gamma/>
                    <a:tint val="0"/>
                    <a:invGamma/>
                  </a:schemeClr>
                </a:gs>
                <a:gs pos="100000">
                  <a:schemeClr val="accent1"/>
                </a:gs>
              </a:gsLst>
              <a:lin ang="5400000" scaled="1"/>
            </a:gradFill>
            <a:ln w="9525" cap="flat" cmpd="sng">
              <a:noFill/>
              <a:prstDash val="solid"/>
              <a:round/>
              <a:headEnd type="none" w="med" len="med"/>
              <a:tailEnd type="none" w="med" len="med"/>
            </a:ln>
            <a:effectLst/>
          </p:spPr>
          <p:txBody>
            <a:bodyPr/>
            <a:lstStyle/>
            <a:p>
              <a:pPr>
                <a:defRPr/>
              </a:pPr>
              <a:endParaRPr lang="zh-CN" altLang="en-US"/>
            </a:p>
          </p:txBody>
        </p:sp>
        <p:sp>
          <p:nvSpPr>
            <p:cNvPr id="21" name="Freeform 20"/>
            <p:cNvSpPr>
              <a:spLocks/>
            </p:cNvSpPr>
            <p:nvPr/>
          </p:nvSpPr>
          <p:spPr bwMode="auto">
            <a:xfrm rot="5400000">
              <a:off x="2277" y="1947"/>
              <a:ext cx="566" cy="1048"/>
            </a:xfrm>
            <a:custGeom>
              <a:avLst/>
              <a:gdLst>
                <a:gd name="T0" fmla="*/ 0 w 3568"/>
                <a:gd name="T1" fmla="*/ 0 h 4416"/>
                <a:gd name="T2" fmla="*/ 0 w 3568"/>
                <a:gd name="T3" fmla="*/ 0 h 4416"/>
                <a:gd name="T4" fmla="*/ 0 w 3568"/>
                <a:gd name="T5" fmla="*/ 0 h 4416"/>
                <a:gd name="T6" fmla="*/ 0 w 3568"/>
                <a:gd name="T7" fmla="*/ 0 h 4416"/>
                <a:gd name="T8" fmla="*/ 0 w 3568"/>
                <a:gd name="T9" fmla="*/ 0 h 4416"/>
                <a:gd name="T10" fmla="*/ 0 w 3568"/>
                <a:gd name="T11" fmla="*/ 0 h 4416"/>
                <a:gd name="T12" fmla="*/ 0 w 3568"/>
                <a:gd name="T13" fmla="*/ 0 h 4416"/>
                <a:gd name="T14" fmla="*/ 0 w 3568"/>
                <a:gd name="T15" fmla="*/ 0 h 4416"/>
                <a:gd name="T16" fmla="*/ 0 w 3568"/>
                <a:gd name="T17" fmla="*/ 0 h 4416"/>
                <a:gd name="T18" fmla="*/ 0 w 3568"/>
                <a:gd name="T19" fmla="*/ 0 h 4416"/>
                <a:gd name="T20" fmla="*/ 0 w 3568"/>
                <a:gd name="T21" fmla="*/ 0 h 4416"/>
                <a:gd name="T22" fmla="*/ 0 w 3568"/>
                <a:gd name="T23" fmla="*/ 0 h 4416"/>
                <a:gd name="T24" fmla="*/ 0 w 3568"/>
                <a:gd name="T25" fmla="*/ 0 h 4416"/>
                <a:gd name="T26" fmla="*/ 0 w 3568"/>
                <a:gd name="T27" fmla="*/ 0 h 4416"/>
                <a:gd name="T28" fmla="*/ 0 w 3568"/>
                <a:gd name="T29" fmla="*/ 0 h 4416"/>
                <a:gd name="T30" fmla="*/ 0 w 3568"/>
                <a:gd name="T31" fmla="*/ 0 h 4416"/>
                <a:gd name="T32" fmla="*/ 0 w 3568"/>
                <a:gd name="T33" fmla="*/ 0 h 4416"/>
                <a:gd name="T34" fmla="*/ 0 w 3568"/>
                <a:gd name="T35" fmla="*/ 0 h 4416"/>
                <a:gd name="T36" fmla="*/ 0 w 3568"/>
                <a:gd name="T37" fmla="*/ 0 h 4416"/>
                <a:gd name="T38" fmla="*/ 0 w 3568"/>
                <a:gd name="T39" fmla="*/ 0 h 4416"/>
                <a:gd name="T40" fmla="*/ 0 w 3568"/>
                <a:gd name="T41" fmla="*/ 0 h 4416"/>
                <a:gd name="T42" fmla="*/ 0 w 3568"/>
                <a:gd name="T43" fmla="*/ 0 h 4416"/>
                <a:gd name="T44" fmla="*/ 0 w 3568"/>
                <a:gd name="T45" fmla="*/ 0 h 4416"/>
                <a:gd name="T46" fmla="*/ 0 w 3568"/>
                <a:gd name="T47" fmla="*/ 0 h 4416"/>
                <a:gd name="T48" fmla="*/ 0 w 3568"/>
                <a:gd name="T49" fmla="*/ 0 h 4416"/>
                <a:gd name="T50" fmla="*/ 0 w 3568"/>
                <a:gd name="T51" fmla="*/ 0 h 4416"/>
                <a:gd name="T52" fmla="*/ 0 w 3568"/>
                <a:gd name="T53" fmla="*/ 0 h 4416"/>
                <a:gd name="T54" fmla="*/ 0 w 3568"/>
                <a:gd name="T55" fmla="*/ 0 h 4416"/>
                <a:gd name="T56" fmla="*/ 0 w 3568"/>
                <a:gd name="T57" fmla="*/ 0 h 4416"/>
                <a:gd name="T58" fmla="*/ 0 w 3568"/>
                <a:gd name="T59" fmla="*/ 0 h 4416"/>
                <a:gd name="T60" fmla="*/ 0 w 3568"/>
                <a:gd name="T61" fmla="*/ 0 h 4416"/>
                <a:gd name="T62" fmla="*/ 0 w 3568"/>
                <a:gd name="T63" fmla="*/ 0 h 4416"/>
                <a:gd name="T64" fmla="*/ 0 w 3568"/>
                <a:gd name="T65" fmla="*/ 0 h 44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68"/>
                <a:gd name="T100" fmla="*/ 0 h 4416"/>
                <a:gd name="T101" fmla="*/ 3568 w 3568"/>
                <a:gd name="T102" fmla="*/ 4416 h 44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68" h="4416">
                  <a:moveTo>
                    <a:pt x="0" y="0"/>
                  </a:moveTo>
                  <a:lnTo>
                    <a:pt x="34" y="128"/>
                  </a:lnTo>
                  <a:lnTo>
                    <a:pt x="70" y="256"/>
                  </a:lnTo>
                  <a:lnTo>
                    <a:pt x="107" y="386"/>
                  </a:lnTo>
                  <a:lnTo>
                    <a:pt x="146" y="517"/>
                  </a:lnTo>
                  <a:lnTo>
                    <a:pt x="187" y="650"/>
                  </a:lnTo>
                  <a:lnTo>
                    <a:pt x="229" y="784"/>
                  </a:lnTo>
                  <a:lnTo>
                    <a:pt x="273" y="918"/>
                  </a:lnTo>
                  <a:lnTo>
                    <a:pt x="319" y="1053"/>
                  </a:lnTo>
                  <a:lnTo>
                    <a:pt x="365" y="1190"/>
                  </a:lnTo>
                  <a:lnTo>
                    <a:pt x="413" y="1328"/>
                  </a:lnTo>
                  <a:lnTo>
                    <a:pt x="463" y="1465"/>
                  </a:lnTo>
                  <a:lnTo>
                    <a:pt x="514" y="1603"/>
                  </a:lnTo>
                  <a:lnTo>
                    <a:pt x="566" y="1742"/>
                  </a:lnTo>
                  <a:lnTo>
                    <a:pt x="620" y="1882"/>
                  </a:lnTo>
                  <a:lnTo>
                    <a:pt x="676" y="2022"/>
                  </a:lnTo>
                  <a:lnTo>
                    <a:pt x="732" y="2163"/>
                  </a:lnTo>
                  <a:lnTo>
                    <a:pt x="790" y="2304"/>
                  </a:lnTo>
                  <a:lnTo>
                    <a:pt x="849" y="2445"/>
                  </a:lnTo>
                  <a:lnTo>
                    <a:pt x="908" y="2586"/>
                  </a:lnTo>
                  <a:lnTo>
                    <a:pt x="970" y="2728"/>
                  </a:lnTo>
                  <a:lnTo>
                    <a:pt x="1032" y="2870"/>
                  </a:lnTo>
                  <a:lnTo>
                    <a:pt x="1095" y="3011"/>
                  </a:lnTo>
                  <a:lnTo>
                    <a:pt x="1160" y="3153"/>
                  </a:lnTo>
                  <a:lnTo>
                    <a:pt x="1225" y="3295"/>
                  </a:lnTo>
                  <a:lnTo>
                    <a:pt x="1292" y="3437"/>
                  </a:lnTo>
                  <a:lnTo>
                    <a:pt x="1359" y="3577"/>
                  </a:lnTo>
                  <a:lnTo>
                    <a:pt x="1428" y="3718"/>
                  </a:lnTo>
                  <a:lnTo>
                    <a:pt x="1497" y="3858"/>
                  </a:lnTo>
                  <a:lnTo>
                    <a:pt x="1567" y="3999"/>
                  </a:lnTo>
                  <a:lnTo>
                    <a:pt x="1639" y="4138"/>
                  </a:lnTo>
                  <a:lnTo>
                    <a:pt x="1711" y="4277"/>
                  </a:lnTo>
                  <a:lnTo>
                    <a:pt x="1784" y="4416"/>
                  </a:lnTo>
                  <a:lnTo>
                    <a:pt x="1857" y="4277"/>
                  </a:lnTo>
                  <a:lnTo>
                    <a:pt x="1929" y="4138"/>
                  </a:lnTo>
                  <a:lnTo>
                    <a:pt x="2001" y="3999"/>
                  </a:lnTo>
                  <a:lnTo>
                    <a:pt x="2071" y="3858"/>
                  </a:lnTo>
                  <a:lnTo>
                    <a:pt x="2140" y="3718"/>
                  </a:lnTo>
                  <a:lnTo>
                    <a:pt x="2208" y="3577"/>
                  </a:lnTo>
                  <a:lnTo>
                    <a:pt x="2276" y="3437"/>
                  </a:lnTo>
                  <a:lnTo>
                    <a:pt x="2343" y="3295"/>
                  </a:lnTo>
                  <a:lnTo>
                    <a:pt x="2408" y="3153"/>
                  </a:lnTo>
                  <a:lnTo>
                    <a:pt x="2473" y="3011"/>
                  </a:lnTo>
                  <a:lnTo>
                    <a:pt x="2536" y="2870"/>
                  </a:lnTo>
                  <a:lnTo>
                    <a:pt x="2598" y="2728"/>
                  </a:lnTo>
                  <a:lnTo>
                    <a:pt x="2660" y="2586"/>
                  </a:lnTo>
                  <a:lnTo>
                    <a:pt x="2719" y="2445"/>
                  </a:lnTo>
                  <a:lnTo>
                    <a:pt x="2778" y="2304"/>
                  </a:lnTo>
                  <a:lnTo>
                    <a:pt x="2836" y="2163"/>
                  </a:lnTo>
                  <a:lnTo>
                    <a:pt x="2892" y="2022"/>
                  </a:lnTo>
                  <a:lnTo>
                    <a:pt x="2948" y="1882"/>
                  </a:lnTo>
                  <a:lnTo>
                    <a:pt x="3002" y="1742"/>
                  </a:lnTo>
                  <a:lnTo>
                    <a:pt x="3054" y="1603"/>
                  </a:lnTo>
                  <a:lnTo>
                    <a:pt x="3105" y="1465"/>
                  </a:lnTo>
                  <a:lnTo>
                    <a:pt x="3155" y="1328"/>
                  </a:lnTo>
                  <a:lnTo>
                    <a:pt x="3203" y="1190"/>
                  </a:lnTo>
                  <a:lnTo>
                    <a:pt x="3249" y="1053"/>
                  </a:lnTo>
                  <a:lnTo>
                    <a:pt x="3295" y="918"/>
                  </a:lnTo>
                  <a:lnTo>
                    <a:pt x="3339" y="784"/>
                  </a:lnTo>
                  <a:lnTo>
                    <a:pt x="3381" y="650"/>
                  </a:lnTo>
                  <a:lnTo>
                    <a:pt x="3422" y="517"/>
                  </a:lnTo>
                  <a:lnTo>
                    <a:pt x="3461" y="386"/>
                  </a:lnTo>
                  <a:lnTo>
                    <a:pt x="3498" y="256"/>
                  </a:lnTo>
                  <a:lnTo>
                    <a:pt x="3534" y="128"/>
                  </a:lnTo>
                  <a:lnTo>
                    <a:pt x="3568" y="0"/>
                  </a:lnTo>
                  <a:lnTo>
                    <a:pt x="0" y="0"/>
                  </a:lnTo>
                  <a:close/>
                </a:path>
              </a:pathLst>
            </a:custGeom>
            <a:gradFill rotWithShape="0">
              <a:gsLst>
                <a:gs pos="0">
                  <a:srgbClr val="336699"/>
                </a:gs>
                <a:gs pos="100000">
                  <a:srgbClr val="339966"/>
                </a:gs>
              </a:gsLst>
              <a:lin ang="54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zh-CN" altLang="en-US"/>
            </a:p>
          </p:txBody>
        </p:sp>
      </p:grpSp>
      <p:sp>
        <p:nvSpPr>
          <p:cNvPr id="23" name="Text Box 22"/>
          <p:cNvSpPr txBox="1">
            <a:spLocks noChangeArrowheads="1"/>
          </p:cNvSpPr>
          <p:nvPr/>
        </p:nvSpPr>
        <p:spPr bwMode="auto">
          <a:xfrm>
            <a:off x="2847838" y="2092678"/>
            <a:ext cx="911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spcBef>
                <a:spcPct val="50000"/>
              </a:spcBef>
            </a:pPr>
            <a:r>
              <a:rPr lang="en-US" altLang="zh-CN" sz="1600" dirty="0">
                <a:latin typeface="+mn-lt"/>
                <a:ea typeface="+mn-ea"/>
              </a:rPr>
              <a:t>14B</a:t>
            </a:r>
          </a:p>
        </p:txBody>
      </p:sp>
      <p:sp>
        <p:nvSpPr>
          <p:cNvPr id="24" name="Text Box 23"/>
          <p:cNvSpPr txBox="1">
            <a:spLocks noChangeArrowheads="1"/>
          </p:cNvSpPr>
          <p:nvPr/>
        </p:nvSpPr>
        <p:spPr bwMode="auto">
          <a:xfrm>
            <a:off x="4202191" y="2092678"/>
            <a:ext cx="914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spcBef>
                <a:spcPct val="50000"/>
              </a:spcBef>
            </a:pPr>
            <a:r>
              <a:rPr lang="en-US" altLang="zh-CN" sz="1600" dirty="0">
                <a:latin typeface="+mn-lt"/>
                <a:ea typeface="+mn-ea"/>
              </a:rPr>
              <a:t>20-60B</a:t>
            </a:r>
          </a:p>
        </p:txBody>
      </p:sp>
      <p:sp>
        <p:nvSpPr>
          <p:cNvPr id="25" name="Text Box 24"/>
          <p:cNvSpPr txBox="1">
            <a:spLocks noChangeArrowheads="1"/>
          </p:cNvSpPr>
          <p:nvPr/>
        </p:nvSpPr>
        <p:spPr bwMode="auto">
          <a:xfrm>
            <a:off x="5424034" y="2090674"/>
            <a:ext cx="9826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spcBef>
                <a:spcPct val="50000"/>
              </a:spcBef>
            </a:pPr>
            <a:r>
              <a:rPr lang="en-US" altLang="zh-CN" sz="1600" dirty="0">
                <a:latin typeface="+mn-lt"/>
                <a:ea typeface="+mn-ea"/>
              </a:rPr>
              <a:t>20B-60B</a:t>
            </a:r>
          </a:p>
        </p:txBody>
      </p:sp>
      <p:sp>
        <p:nvSpPr>
          <p:cNvPr id="26" name="Text Box 25"/>
          <p:cNvSpPr txBox="1">
            <a:spLocks noChangeArrowheads="1"/>
          </p:cNvSpPr>
          <p:nvPr/>
        </p:nvSpPr>
        <p:spPr bwMode="auto">
          <a:xfrm>
            <a:off x="9716469" y="2090674"/>
            <a:ext cx="6302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spcBef>
                <a:spcPct val="50000"/>
              </a:spcBef>
            </a:pPr>
            <a:r>
              <a:rPr lang="en-US" altLang="zh-CN" sz="1600" dirty="0">
                <a:latin typeface="+mn-lt"/>
                <a:ea typeface="+mn-ea"/>
              </a:rPr>
              <a:t>4 B</a:t>
            </a:r>
          </a:p>
        </p:txBody>
      </p:sp>
      <p:sp>
        <p:nvSpPr>
          <p:cNvPr id="41" name="Text Box 40"/>
          <p:cNvSpPr txBox="1">
            <a:spLocks noChangeArrowheads="1"/>
          </p:cNvSpPr>
          <p:nvPr/>
        </p:nvSpPr>
        <p:spPr bwMode="auto">
          <a:xfrm>
            <a:off x="2174738" y="3653191"/>
            <a:ext cx="911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spcBef>
                <a:spcPct val="50000"/>
              </a:spcBef>
            </a:pPr>
            <a:r>
              <a:rPr lang="en-US" altLang="zh-CN" sz="1600" dirty="0">
                <a:latin typeface="+mn-lt"/>
                <a:ea typeface="+mn-ea"/>
              </a:rPr>
              <a:t>6B </a:t>
            </a:r>
          </a:p>
        </p:txBody>
      </p:sp>
      <p:sp>
        <p:nvSpPr>
          <p:cNvPr id="42" name="Text Box 41"/>
          <p:cNvSpPr txBox="1">
            <a:spLocks noChangeArrowheads="1"/>
          </p:cNvSpPr>
          <p:nvPr/>
        </p:nvSpPr>
        <p:spPr bwMode="auto">
          <a:xfrm>
            <a:off x="3495538" y="3653191"/>
            <a:ext cx="911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spcBef>
                <a:spcPct val="50000"/>
              </a:spcBef>
            </a:pPr>
            <a:r>
              <a:rPr lang="en-US" altLang="zh-CN" sz="1600" dirty="0">
                <a:latin typeface="+mn-lt"/>
                <a:ea typeface="+mn-ea"/>
              </a:rPr>
              <a:t>6B </a:t>
            </a:r>
          </a:p>
        </p:txBody>
      </p:sp>
      <p:sp>
        <p:nvSpPr>
          <p:cNvPr id="43" name="Text Box 42"/>
          <p:cNvSpPr txBox="1">
            <a:spLocks noChangeArrowheads="1"/>
          </p:cNvSpPr>
          <p:nvPr/>
        </p:nvSpPr>
        <p:spPr bwMode="auto">
          <a:xfrm>
            <a:off x="4503600" y="3653191"/>
            <a:ext cx="911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spcBef>
                <a:spcPct val="50000"/>
              </a:spcBef>
            </a:pPr>
            <a:r>
              <a:rPr lang="en-US" altLang="zh-CN" sz="1600" dirty="0">
                <a:latin typeface="+mn-lt"/>
                <a:ea typeface="+mn-ea"/>
              </a:rPr>
              <a:t>2B </a:t>
            </a:r>
          </a:p>
        </p:txBody>
      </p:sp>
      <p:sp>
        <p:nvSpPr>
          <p:cNvPr id="44" name="Rectangle 26"/>
          <p:cNvSpPr>
            <a:spLocks noChangeArrowheads="1"/>
          </p:cNvSpPr>
          <p:nvPr/>
        </p:nvSpPr>
        <p:spPr bwMode="auto">
          <a:xfrm>
            <a:off x="9359641" y="1531001"/>
            <a:ext cx="1343895" cy="472680"/>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lnSpc>
                <a:spcPct val="140000"/>
              </a:lnSpc>
              <a:spcBef>
                <a:spcPct val="30000"/>
              </a:spcBef>
              <a:buClr>
                <a:srgbClr val="808080"/>
              </a:buClr>
              <a:buSzPct val="60000"/>
              <a:buFont typeface="Wingdings" panose="05000000000000000000" pitchFamily="2" charset="2"/>
              <a:buNone/>
            </a:pPr>
            <a:r>
              <a:rPr lang="en-US" altLang="zh-CN" sz="1400" dirty="0">
                <a:latin typeface="+mn-lt"/>
                <a:ea typeface="+mn-ea"/>
              </a:rPr>
              <a:t>Ethernet Tail</a:t>
            </a:r>
            <a:endParaRPr lang="zh-CN" altLang="en-US" sz="1400" dirty="0">
              <a:latin typeface="+mn-lt"/>
              <a:ea typeface="+mn-ea"/>
            </a:endParaRPr>
          </a:p>
        </p:txBody>
      </p:sp>
      <p:sp>
        <p:nvSpPr>
          <p:cNvPr id="45" name="Rectangle 27"/>
          <p:cNvSpPr>
            <a:spLocks noChangeArrowheads="1"/>
          </p:cNvSpPr>
          <p:nvPr/>
        </p:nvSpPr>
        <p:spPr bwMode="auto">
          <a:xfrm>
            <a:off x="6593413" y="1531001"/>
            <a:ext cx="2766228" cy="472680"/>
          </a:xfrm>
          <a:prstGeom prst="rect">
            <a:avLst/>
          </a:prstGeom>
          <a:solidFill>
            <a:srgbClr val="EAEAEA"/>
          </a:solidFill>
          <a:ln w="3175" algn="ctr">
            <a:solidFill>
              <a:schemeClr val="tx1"/>
            </a:solidFill>
            <a:miter lim="800000"/>
            <a:headEnd/>
            <a:tailEnd/>
          </a:ln>
        </p:spPr>
        <p:txBody>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lnSpc>
                <a:spcPct val="140000"/>
              </a:lnSpc>
              <a:spcBef>
                <a:spcPct val="30000"/>
              </a:spcBef>
              <a:buClr>
                <a:srgbClr val="808080"/>
              </a:buClr>
              <a:buSzPct val="60000"/>
              <a:buFont typeface="Wingdings" panose="05000000000000000000" pitchFamily="2" charset="2"/>
              <a:buNone/>
            </a:pPr>
            <a:r>
              <a:rPr lang="en-US" altLang="zh-CN" sz="1400" dirty="0">
                <a:latin typeface="+mn-lt"/>
                <a:ea typeface="方正兰亭黑简体" panose="02000000000000000000" pitchFamily="2" charset="-122"/>
              </a:rPr>
              <a:t>Dados do usuário</a:t>
            </a:r>
            <a:endParaRPr lang="zh-CN" altLang="en-US" sz="1400" dirty="0">
              <a:latin typeface="+mn-lt"/>
              <a:ea typeface="方正兰亭黑简体" panose="02000000000000000000" pitchFamily="2" charset="-122"/>
            </a:endParaRPr>
          </a:p>
        </p:txBody>
      </p:sp>
      <p:sp>
        <p:nvSpPr>
          <p:cNvPr id="46" name="Rectangle 28"/>
          <p:cNvSpPr>
            <a:spLocks noChangeArrowheads="1"/>
          </p:cNvSpPr>
          <p:nvPr/>
        </p:nvSpPr>
        <p:spPr bwMode="auto">
          <a:xfrm>
            <a:off x="5237317" y="1531001"/>
            <a:ext cx="1356096" cy="472680"/>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784225" fontAlgn="base">
              <a:lnSpc>
                <a:spcPct val="140000"/>
              </a:lnSpc>
              <a:spcBef>
                <a:spcPct val="30000"/>
              </a:spcBef>
              <a:buClr>
                <a:srgbClr val="808080"/>
              </a:buClr>
              <a:buSzPct val="60000"/>
            </a:pPr>
            <a:r>
              <a:rPr lang="en-US" altLang="zh-CN" sz="1400" dirty="0"/>
              <a:t>TCP Header</a:t>
            </a:r>
            <a:endParaRPr lang="zh-CN" altLang="en-US" sz="1400" dirty="0"/>
          </a:p>
        </p:txBody>
      </p:sp>
      <p:sp>
        <p:nvSpPr>
          <p:cNvPr id="47" name="Rectangle 29"/>
          <p:cNvSpPr>
            <a:spLocks noChangeArrowheads="1"/>
          </p:cNvSpPr>
          <p:nvPr/>
        </p:nvSpPr>
        <p:spPr bwMode="auto">
          <a:xfrm>
            <a:off x="4128734" y="1531001"/>
            <a:ext cx="1108583" cy="472680"/>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lnSpc>
                <a:spcPct val="140000"/>
              </a:lnSpc>
              <a:spcBef>
                <a:spcPct val="30000"/>
              </a:spcBef>
              <a:buClr>
                <a:srgbClr val="808080"/>
              </a:buClr>
              <a:buSzPct val="60000"/>
              <a:buFont typeface="Wingdings" panose="05000000000000000000" pitchFamily="2" charset="2"/>
              <a:buNone/>
            </a:pPr>
            <a:r>
              <a:rPr lang="en-US" altLang="zh-CN" sz="1400" dirty="0">
                <a:latin typeface="+mn-lt"/>
                <a:ea typeface="+mn-ea"/>
              </a:rPr>
              <a:t>IP Header</a:t>
            </a:r>
            <a:endParaRPr lang="zh-CN" altLang="en-US" sz="1400" dirty="0">
              <a:latin typeface="+mn-lt"/>
              <a:ea typeface="+mn-ea"/>
            </a:endParaRPr>
          </a:p>
        </p:txBody>
      </p:sp>
      <p:sp>
        <p:nvSpPr>
          <p:cNvPr id="48" name="Rectangle 30"/>
          <p:cNvSpPr>
            <a:spLocks noChangeArrowheads="1"/>
          </p:cNvSpPr>
          <p:nvPr/>
        </p:nvSpPr>
        <p:spPr bwMode="auto">
          <a:xfrm>
            <a:off x="2425770" y="1531001"/>
            <a:ext cx="1692506" cy="472680"/>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lnSpc>
                <a:spcPct val="140000"/>
              </a:lnSpc>
              <a:spcBef>
                <a:spcPct val="30000"/>
              </a:spcBef>
              <a:buClr>
                <a:srgbClr val="808080"/>
              </a:buClr>
              <a:buSzPct val="60000"/>
              <a:buFont typeface="Wingdings" panose="05000000000000000000" pitchFamily="2" charset="2"/>
              <a:buNone/>
            </a:pPr>
            <a:r>
              <a:rPr lang="en-US" altLang="zh-CN" sz="1400" dirty="0">
                <a:latin typeface="+mn-lt"/>
                <a:ea typeface="+mn-ea"/>
              </a:rPr>
              <a:t>Ethernet Header</a:t>
            </a:r>
            <a:endParaRPr lang="zh-CN" altLang="en-US" sz="1400" dirty="0">
              <a:latin typeface="+mn-lt"/>
              <a:ea typeface="+mn-ea"/>
            </a:endParaRPr>
          </a:p>
        </p:txBody>
      </p:sp>
    </p:spTree>
    <p:extLst>
      <p:ext uri="{BB962C8B-B14F-4D97-AF65-F5344CB8AC3E}">
        <p14:creationId xmlns:p14="http://schemas.microsoft.com/office/powerpoint/2010/main" val="3911408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dirty="0">
                <a:solidFill>
                  <a:schemeClr val="bg1">
                    <a:lumMod val="50000"/>
                  </a:schemeClr>
                </a:solidFill>
              </a:rPr>
              <a:t>Visão geral da comunicação de dados</a:t>
            </a:r>
          </a:p>
          <a:p>
            <a:r>
              <a:rPr lang="en-US" altLang="zh-CN" b="1" dirty="0"/>
              <a:t>Pilha de protocolo TCP/IP</a:t>
            </a:r>
          </a:p>
          <a:p>
            <a:pPr lvl="1">
              <a:buClr>
                <a:schemeClr val="bg1">
                  <a:lumMod val="50000"/>
                </a:schemeClr>
              </a:buClr>
              <a:buSzPct val="50000"/>
              <a:buFont typeface="Wingdings" panose="05000000000000000000" pitchFamily="2" charset="2"/>
              <a:buChar char="p"/>
            </a:pPr>
            <a:r>
              <a:rPr lang="en-US" altLang="zh-CN" dirty="0">
                <a:solidFill>
                  <a:srgbClr val="777777"/>
                </a:solidFill>
                <a:ea typeface="+mn-ea"/>
              </a:rPr>
              <a:t>Estrutura do Modelo TCP/IP</a:t>
            </a:r>
          </a:p>
          <a:p>
            <a:pPr lvl="1">
              <a:buClr>
                <a:schemeClr val="bg1">
                  <a:lumMod val="50000"/>
                </a:schemeClr>
              </a:buClr>
              <a:buSzPct val="50000"/>
              <a:buFont typeface="Wingdings" panose="05000000000000000000" pitchFamily="2" charset="2"/>
              <a:buChar char="p"/>
            </a:pPr>
            <a:r>
              <a:rPr lang="en-US" altLang="zh-CN" dirty="0">
                <a:solidFill>
                  <a:srgbClr val="777777"/>
                </a:solidFill>
                <a:ea typeface="+mn-ea"/>
              </a:rPr>
              <a:t>Encapsulamento de Pacote da Pilha de Protocolo TCP/IP </a:t>
            </a:r>
          </a:p>
          <a:p>
            <a:pPr lvl="1">
              <a:buSzPct val="60000"/>
              <a:buFont typeface="Wingdings" panose="05000000000000000000" pitchFamily="2" charset="2"/>
              <a:buChar char="n"/>
            </a:pPr>
            <a:r>
              <a:rPr lang="en-US" altLang="zh-CN" b="1" dirty="0"/>
              <a:t>Endereçamento IP e Roteamento</a:t>
            </a:r>
          </a:p>
          <a:p>
            <a:r>
              <a:rPr lang="en-US" altLang="zh-CN" dirty="0">
                <a:solidFill>
                  <a:schemeClr val="bg1">
                    <a:lumMod val="50000"/>
                  </a:schemeClr>
                </a:solidFill>
              </a:rPr>
              <a:t>Visão geral da Ethernet</a:t>
            </a:r>
            <a:endParaRPr lang="zh-CN" altLang="en-US" dirty="0">
              <a:solidFill>
                <a:schemeClr val="bg1">
                  <a:lumMod val="50000"/>
                </a:schemeClr>
              </a:solidFill>
            </a:endParaRPr>
          </a:p>
        </p:txBody>
      </p:sp>
    </p:spTree>
    <p:extLst>
      <p:ext uri="{BB962C8B-B14F-4D97-AF65-F5344CB8AC3E}">
        <p14:creationId xmlns:p14="http://schemas.microsoft.com/office/powerpoint/2010/main" val="212499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z="1800" dirty="0">
                <a:latin typeface="+mn-lt"/>
              </a:rPr>
              <a:t>Um endereço IP identifica exclusivamente um dispositivo de rede e </a:t>
            </a:r>
          </a:p>
          <a:p>
            <a:pPr marL="0" indent="0">
              <a:buNone/>
            </a:pPr>
            <a:r>
              <a:rPr lang="en-US" altLang="zh-CN" sz="1800" dirty="0">
                <a:latin typeface="+mn-lt"/>
              </a:rPr>
              <a:t>    consiste em 32 bits binários.</a:t>
            </a:r>
            <a:endParaRPr lang="zh-CN" altLang="en-US" sz="1800" dirty="0">
              <a:latin typeface="+mn-lt"/>
            </a:endParaRPr>
          </a:p>
          <a:p>
            <a:r>
              <a:rPr lang="en-US" altLang="zh-CN" sz="1800" dirty="0">
                <a:latin typeface="+mn-lt"/>
              </a:rPr>
              <a:t>O endereço IP é exibido em notação decimal </a:t>
            </a:r>
            <a:r>
              <a:rPr lang="en-US" altLang="zh-CN" sz="1800" dirty="0" err="1">
                <a:latin typeface="+mn-lt"/>
              </a:rPr>
              <a:t>pontuada</a:t>
            </a:r>
            <a:endParaRPr lang="zh-CN" altLang="en-US" sz="1800" dirty="0">
              <a:latin typeface="+mn-lt"/>
            </a:endParaRPr>
          </a:p>
          <a:p>
            <a:r>
              <a:rPr lang="en-US" altLang="zh-CN" sz="1800" dirty="0">
                <a:latin typeface="+mn-lt"/>
              </a:rPr>
              <a:t>O endereço IP é dividido em duas partes:</a:t>
            </a:r>
            <a:endParaRPr lang="zh-CN" altLang="en-US" sz="1800" dirty="0">
              <a:latin typeface="+mn-lt"/>
            </a:endParaRPr>
          </a:p>
          <a:p>
            <a:pPr lvl="1"/>
            <a:r>
              <a:rPr lang="en-US" altLang="zh-CN" sz="1600" dirty="0">
                <a:latin typeface="+mn-lt"/>
              </a:rPr>
              <a:t>Endereço de rede</a:t>
            </a:r>
          </a:p>
          <a:p>
            <a:pPr lvl="1"/>
            <a:r>
              <a:rPr lang="en-US" altLang="zh-CN" sz="1600" dirty="0">
                <a:latin typeface="+mn-lt"/>
              </a:rPr>
              <a:t>Endereço do host</a:t>
            </a:r>
          </a:p>
          <a:p>
            <a:pPr lvl="1"/>
            <a:endParaRPr lang="en-US" altLang="zh-CN" sz="1800" dirty="0">
              <a:latin typeface="+mn-lt"/>
            </a:endParaRPr>
          </a:p>
          <a:p>
            <a:pPr marL="403039" lvl="1" indent="0">
              <a:buNone/>
            </a:pPr>
            <a:endParaRPr lang="en-US" altLang="zh-CN" sz="1800" dirty="0">
              <a:latin typeface="+mn-lt"/>
            </a:endParaRPr>
          </a:p>
          <a:p>
            <a:r>
              <a:rPr lang="en-US" altLang="zh-CN" sz="1800" dirty="0">
                <a:latin typeface="+mn-lt"/>
              </a:rPr>
              <a:t>O endereço IP é um número binário de 32 bits de 4 bytes em notação decimal </a:t>
            </a:r>
            <a:r>
              <a:rPr lang="en-US" altLang="zh-CN" sz="1800" dirty="0" err="1">
                <a:latin typeface="+mn-lt"/>
              </a:rPr>
              <a:t>pontuada</a:t>
            </a:r>
            <a:r>
              <a:rPr lang="en-US" altLang="zh-CN" sz="1800" dirty="0">
                <a:latin typeface="+mn-lt"/>
              </a:rPr>
              <a:t>. </a:t>
            </a:r>
            <a:endParaRPr lang="zh-CN" altLang="en-US" sz="1800" dirty="0">
              <a:latin typeface="+mn-lt"/>
            </a:endParaRPr>
          </a:p>
          <a:p>
            <a:pPr lvl="1"/>
            <a:r>
              <a:rPr lang="en-US" altLang="zh-CN" sz="1600" dirty="0">
                <a:latin typeface="+mn-lt"/>
              </a:rPr>
              <a:t>Exemplo </a:t>
            </a:r>
            <a:r>
              <a:rPr lang="zh-CN" altLang="en-US" sz="1600" dirty="0">
                <a:latin typeface="+mn-lt"/>
              </a:rPr>
              <a:t>:</a:t>
            </a:r>
            <a:r>
              <a:rPr lang="en-US" altLang="zh-CN" sz="1600" dirty="0">
                <a:latin typeface="+mn-lt"/>
              </a:rPr>
              <a:t>10000000.00000001.111111111.1111111110 Notação decimal: </a:t>
            </a:r>
            <a:r>
              <a:rPr lang="zh-CN" altLang="en-US" sz="1600" dirty="0">
                <a:latin typeface="+mn-lt"/>
              </a:rPr>
              <a:t>:</a:t>
            </a:r>
            <a:r>
              <a:rPr lang="en-US" altLang="zh-CN" sz="1600" dirty="0">
                <a:latin typeface="+mn-lt"/>
              </a:rPr>
              <a:t>128.1.255.254</a:t>
            </a:r>
          </a:p>
          <a:p>
            <a:pPr lvl="1"/>
            <a:endParaRPr lang="en-US" altLang="zh-CN" dirty="0">
              <a:latin typeface="+mn-lt"/>
            </a:endParaRPr>
          </a:p>
          <a:p>
            <a:pPr lvl="1"/>
            <a:endParaRPr lang="zh-CN" altLang="en-US" dirty="0">
              <a:latin typeface="+mn-lt"/>
            </a:endParaRPr>
          </a:p>
          <a:p>
            <a:endParaRPr lang="zh-CN" altLang="en-US" dirty="0">
              <a:latin typeface="+mn-lt"/>
            </a:endParaRPr>
          </a:p>
        </p:txBody>
      </p:sp>
      <p:sp>
        <p:nvSpPr>
          <p:cNvPr id="3" name="标题 2"/>
          <p:cNvSpPr>
            <a:spLocks noGrp="1"/>
          </p:cNvSpPr>
          <p:nvPr>
            <p:ph type="title"/>
          </p:nvPr>
        </p:nvSpPr>
        <p:spPr/>
        <p:txBody>
          <a:bodyPr/>
          <a:lstStyle/>
          <a:p>
            <a:r>
              <a:rPr lang="en-US" altLang="zh-CN" dirty="0"/>
              <a:t>Encapsulamento de Dados na Camada de Rede</a:t>
            </a:r>
            <a:endParaRPr lang="zh-CN" altLang="en-US" dirty="0">
              <a:latin typeface="+mn-lt"/>
            </a:endParaRPr>
          </a:p>
        </p:txBody>
      </p:sp>
      <p:sp>
        <p:nvSpPr>
          <p:cNvPr id="5" name="AutoShape 3"/>
          <p:cNvSpPr>
            <a:spLocks noChangeArrowheads="1"/>
          </p:cNvSpPr>
          <p:nvPr/>
        </p:nvSpPr>
        <p:spPr bwMode="auto">
          <a:xfrm flipV="1">
            <a:off x="6449010" y="4104309"/>
            <a:ext cx="2805113" cy="31273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93 w 21600"/>
              <a:gd name="T13" fmla="*/ 4593 h 21600"/>
              <a:gd name="T14" fmla="*/ 17007 w 21600"/>
              <a:gd name="T15" fmla="*/ 17007 h 21600"/>
            </a:gdLst>
            <a:ahLst/>
            <a:cxnLst>
              <a:cxn ang="T8">
                <a:pos x="T0" y="T1"/>
              </a:cxn>
              <a:cxn ang="T9">
                <a:pos x="T2" y="T3"/>
              </a:cxn>
              <a:cxn ang="T10">
                <a:pos x="T4" y="T5"/>
              </a:cxn>
              <a:cxn ang="T11">
                <a:pos x="T6" y="T7"/>
              </a:cxn>
            </a:cxnLst>
            <a:rect l="T12" t="T13" r="T14" b="T15"/>
            <a:pathLst>
              <a:path w="21600" h="21600">
                <a:moveTo>
                  <a:pt x="0" y="0"/>
                </a:moveTo>
                <a:lnTo>
                  <a:pt x="5586" y="21600"/>
                </a:lnTo>
                <a:lnTo>
                  <a:pt x="16014" y="21600"/>
                </a:lnTo>
                <a:lnTo>
                  <a:pt x="21600" y="0"/>
                </a:lnTo>
                <a:close/>
              </a:path>
            </a:pathLst>
          </a:custGeom>
          <a:solidFill>
            <a:srgbClr val="CCE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sz="1600"/>
          </a:p>
        </p:txBody>
      </p:sp>
      <p:sp>
        <p:nvSpPr>
          <p:cNvPr id="6" name="Rectangle 4"/>
          <p:cNvSpPr>
            <a:spLocks noChangeArrowheads="1"/>
          </p:cNvSpPr>
          <p:nvPr/>
        </p:nvSpPr>
        <p:spPr bwMode="auto">
          <a:xfrm>
            <a:off x="6474410" y="4417046"/>
            <a:ext cx="2732088" cy="503238"/>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ea typeface="+mn-ea"/>
              </a:rPr>
              <a:t>171.17.1.1.</a:t>
            </a:r>
          </a:p>
        </p:txBody>
      </p:sp>
      <p:sp>
        <p:nvSpPr>
          <p:cNvPr id="7" name="Text Box 5"/>
          <p:cNvSpPr txBox="1">
            <a:spLocks noChangeArrowheads="1"/>
          </p:cNvSpPr>
          <p:nvPr/>
        </p:nvSpPr>
        <p:spPr bwMode="auto">
          <a:xfrm>
            <a:off x="9404081" y="4611269"/>
            <a:ext cx="11544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solidFill>
                  <a:srgbClr val="C00000"/>
                </a:solidFill>
                <a:latin typeface="+mn-lt"/>
                <a:ea typeface="+mn-ea"/>
              </a:rPr>
              <a:t>Endereço IP</a:t>
            </a:r>
            <a:endParaRPr lang="zh-CN" altLang="en-US" sz="1600" dirty="0">
              <a:solidFill>
                <a:srgbClr val="C00000"/>
              </a:solidFill>
              <a:latin typeface="+mn-lt"/>
              <a:ea typeface="+mn-ea"/>
            </a:endParaRPr>
          </a:p>
        </p:txBody>
      </p:sp>
      <p:grpSp>
        <p:nvGrpSpPr>
          <p:cNvPr id="8" name="Group 6"/>
          <p:cNvGrpSpPr>
            <a:grpSpLocks/>
          </p:cNvGrpSpPr>
          <p:nvPr/>
        </p:nvGrpSpPr>
        <p:grpSpPr bwMode="auto">
          <a:xfrm>
            <a:off x="5825123" y="3553446"/>
            <a:ext cx="5473700" cy="546100"/>
            <a:chOff x="1156" y="2478"/>
            <a:chExt cx="3448" cy="344"/>
          </a:xfrm>
        </p:grpSpPr>
        <p:sp>
          <p:nvSpPr>
            <p:cNvPr id="9" name="Rectangle 7"/>
            <p:cNvSpPr>
              <a:spLocks noChangeArrowheads="1"/>
            </p:cNvSpPr>
            <p:nvPr/>
          </p:nvSpPr>
          <p:spPr bwMode="auto">
            <a:xfrm>
              <a:off x="2018" y="2478"/>
              <a:ext cx="862" cy="344"/>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ea typeface="+mn-ea"/>
                </a:rPr>
                <a:t>Fonte </a:t>
              </a:r>
            </a:p>
            <a:p>
              <a:pPr algn="ctr" fontAlgn="base"/>
              <a:r>
                <a:rPr lang="en-US" altLang="zh-CN" sz="1600" dirty="0">
                  <a:latin typeface="+mn-lt"/>
                  <a:ea typeface="+mn-ea"/>
                </a:rPr>
                <a:t>Endereço</a:t>
              </a:r>
              <a:endParaRPr lang="zh-CN" altLang="en-US" sz="1600" dirty="0">
                <a:latin typeface="+mn-lt"/>
                <a:ea typeface="+mn-ea"/>
              </a:endParaRPr>
            </a:p>
          </p:txBody>
        </p:sp>
        <p:sp>
          <p:nvSpPr>
            <p:cNvPr id="10" name="Rectangle 8"/>
            <p:cNvSpPr>
              <a:spLocks noChangeArrowheads="1"/>
            </p:cNvSpPr>
            <p:nvPr/>
          </p:nvSpPr>
          <p:spPr bwMode="auto">
            <a:xfrm>
              <a:off x="1156" y="2478"/>
              <a:ext cx="862" cy="344"/>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a:latin typeface="+mn-lt"/>
                  <a:ea typeface="+mn-ea"/>
                </a:rPr>
                <a:t>...</a:t>
              </a:r>
            </a:p>
          </p:txBody>
        </p:sp>
        <p:sp>
          <p:nvSpPr>
            <p:cNvPr id="11" name="Rectangle 9"/>
            <p:cNvSpPr>
              <a:spLocks noChangeArrowheads="1"/>
            </p:cNvSpPr>
            <p:nvPr/>
          </p:nvSpPr>
          <p:spPr bwMode="auto">
            <a:xfrm>
              <a:off x="3742" y="2478"/>
              <a:ext cx="862" cy="344"/>
            </a:xfrm>
            <a:prstGeom prst="rect">
              <a:avLst/>
            </a:prstGeom>
            <a:solidFill>
              <a:schemeClr val="bg1"/>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ea typeface="+mn-ea"/>
                </a:rPr>
                <a:t>Dados</a:t>
              </a:r>
              <a:endParaRPr lang="zh-CN" altLang="en-US" sz="1600" dirty="0">
                <a:latin typeface="+mn-lt"/>
                <a:ea typeface="+mn-ea"/>
              </a:endParaRPr>
            </a:p>
          </p:txBody>
        </p:sp>
        <p:sp>
          <p:nvSpPr>
            <p:cNvPr id="12" name="Rectangle 10"/>
            <p:cNvSpPr>
              <a:spLocks noChangeArrowheads="1"/>
            </p:cNvSpPr>
            <p:nvPr/>
          </p:nvSpPr>
          <p:spPr bwMode="auto">
            <a:xfrm>
              <a:off x="2880" y="2478"/>
              <a:ext cx="862" cy="344"/>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ea typeface="+mn-ea"/>
                </a:rPr>
                <a:t>Destino</a:t>
              </a:r>
            </a:p>
            <a:p>
              <a:pPr algn="ctr" fontAlgn="base"/>
              <a:r>
                <a:rPr lang="en-US" altLang="zh-CN" sz="1600" dirty="0">
                  <a:latin typeface="+mn-lt"/>
                  <a:ea typeface="+mn-ea"/>
                </a:rPr>
                <a:t>Endereço</a:t>
              </a:r>
              <a:endParaRPr lang="zh-CN" altLang="en-US" sz="1600" dirty="0">
                <a:latin typeface="+mn-lt"/>
                <a:ea typeface="+mn-ea"/>
              </a:endParaRPr>
            </a:p>
          </p:txBody>
        </p:sp>
      </p:grpSp>
      <p:grpSp>
        <p:nvGrpSpPr>
          <p:cNvPr id="13" name="Group 11"/>
          <p:cNvGrpSpPr>
            <a:grpSpLocks/>
          </p:cNvGrpSpPr>
          <p:nvPr/>
        </p:nvGrpSpPr>
        <p:grpSpPr bwMode="auto">
          <a:xfrm>
            <a:off x="8014285" y="1972296"/>
            <a:ext cx="2527300" cy="233363"/>
            <a:chOff x="1882" y="1572"/>
            <a:chExt cx="1592" cy="147"/>
          </a:xfrm>
        </p:grpSpPr>
        <p:sp>
          <p:nvSpPr>
            <p:cNvPr id="14" name="Rectangle 12"/>
            <p:cNvSpPr>
              <a:spLocks noChangeArrowheads="1"/>
            </p:cNvSpPr>
            <p:nvPr/>
          </p:nvSpPr>
          <p:spPr bwMode="auto">
            <a:xfrm flipV="1">
              <a:off x="2350" y="1572"/>
              <a:ext cx="1124" cy="147"/>
            </a:xfrm>
            <a:prstGeom prst="rect">
              <a:avLst/>
            </a:prstGeom>
            <a:solidFill>
              <a:schemeClr val="bg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sz="1600">
                <a:latin typeface="+mn-lt"/>
                <a:ea typeface="+mn-ea"/>
              </a:endParaRPr>
            </a:p>
          </p:txBody>
        </p:sp>
        <p:sp>
          <p:nvSpPr>
            <p:cNvPr id="15" name="AutoShape 13"/>
            <p:cNvSpPr>
              <a:spLocks noChangeArrowheads="1"/>
            </p:cNvSpPr>
            <p:nvPr/>
          </p:nvSpPr>
          <p:spPr bwMode="auto">
            <a:xfrm flipH="1" flipV="1">
              <a:off x="1882" y="1572"/>
              <a:ext cx="475" cy="147"/>
            </a:xfrm>
            <a:prstGeom prst="rtTriangle">
              <a:avLst/>
            </a:prstGeom>
            <a:solidFill>
              <a:schemeClr val="bg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sz="1600">
                <a:latin typeface="+mn-lt"/>
                <a:ea typeface="+mn-ea"/>
              </a:endParaRPr>
            </a:p>
          </p:txBody>
        </p:sp>
      </p:grpSp>
      <p:grpSp>
        <p:nvGrpSpPr>
          <p:cNvPr id="16" name="Group 14"/>
          <p:cNvGrpSpPr>
            <a:grpSpLocks/>
          </p:cNvGrpSpPr>
          <p:nvPr/>
        </p:nvGrpSpPr>
        <p:grpSpPr bwMode="auto">
          <a:xfrm>
            <a:off x="8022223" y="1419846"/>
            <a:ext cx="2513012" cy="552450"/>
            <a:chOff x="2359" y="1134"/>
            <a:chExt cx="1583" cy="348"/>
          </a:xfrm>
        </p:grpSpPr>
        <p:sp>
          <p:nvSpPr>
            <p:cNvPr id="17" name="Rectangle 15"/>
            <p:cNvSpPr>
              <a:spLocks noChangeArrowheads="1"/>
            </p:cNvSpPr>
            <p:nvPr/>
          </p:nvSpPr>
          <p:spPr bwMode="auto">
            <a:xfrm>
              <a:off x="3151" y="1134"/>
              <a:ext cx="791" cy="348"/>
            </a:xfrm>
            <a:prstGeom prst="rect">
              <a:avLst/>
            </a:prstGeom>
            <a:solidFill>
              <a:schemeClr val="bg1"/>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ea typeface="+mn-ea"/>
                </a:rPr>
                <a:t>Dados</a:t>
              </a:r>
              <a:endParaRPr lang="zh-CN" altLang="en-US" sz="1600" dirty="0">
                <a:latin typeface="+mn-lt"/>
                <a:ea typeface="+mn-ea"/>
              </a:endParaRPr>
            </a:p>
          </p:txBody>
        </p:sp>
        <p:sp>
          <p:nvSpPr>
            <p:cNvPr id="18" name="Rectangle 16"/>
            <p:cNvSpPr>
              <a:spLocks noChangeArrowheads="1"/>
            </p:cNvSpPr>
            <p:nvPr/>
          </p:nvSpPr>
          <p:spPr bwMode="auto">
            <a:xfrm>
              <a:off x="2359" y="1134"/>
              <a:ext cx="792" cy="348"/>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err="1">
                  <a:latin typeface="+mn-lt"/>
                  <a:ea typeface="+mn-ea"/>
                </a:rPr>
                <a:t>Cabeçalho</a:t>
              </a:r>
              <a:r>
                <a:rPr lang="en-US" altLang="zh-CN" sz="1600" dirty="0">
                  <a:latin typeface="+mn-lt"/>
                  <a:ea typeface="+mn-ea"/>
                </a:rPr>
                <a:t> </a:t>
              </a:r>
            </a:p>
            <a:p>
              <a:pPr algn="ctr" fontAlgn="base"/>
              <a:r>
                <a:rPr lang="en-US" altLang="zh-CN" sz="1600" dirty="0">
                  <a:latin typeface="+mn-lt"/>
                  <a:ea typeface="+mn-ea"/>
                </a:rPr>
                <a:t>TCP</a:t>
              </a:r>
              <a:endParaRPr lang="zh-CN" altLang="en-US" sz="1600" dirty="0">
                <a:latin typeface="+mn-lt"/>
                <a:ea typeface="+mn-ea"/>
              </a:endParaRPr>
            </a:p>
          </p:txBody>
        </p:sp>
      </p:grpSp>
      <p:grpSp>
        <p:nvGrpSpPr>
          <p:cNvPr id="19" name="Group 17"/>
          <p:cNvGrpSpPr>
            <a:grpSpLocks/>
          </p:cNvGrpSpPr>
          <p:nvPr/>
        </p:nvGrpSpPr>
        <p:grpSpPr bwMode="auto">
          <a:xfrm>
            <a:off x="7006223" y="2208834"/>
            <a:ext cx="3529012" cy="552450"/>
            <a:chOff x="1719" y="1631"/>
            <a:chExt cx="2223" cy="348"/>
          </a:xfrm>
        </p:grpSpPr>
        <p:sp>
          <p:nvSpPr>
            <p:cNvPr id="20" name="Rectangle 18"/>
            <p:cNvSpPr>
              <a:spLocks noChangeArrowheads="1"/>
            </p:cNvSpPr>
            <p:nvPr/>
          </p:nvSpPr>
          <p:spPr bwMode="auto">
            <a:xfrm>
              <a:off x="2831" y="1631"/>
              <a:ext cx="1111" cy="348"/>
            </a:xfrm>
            <a:prstGeom prst="rect">
              <a:avLst/>
            </a:prstGeom>
            <a:solidFill>
              <a:schemeClr val="bg1"/>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ea typeface="+mn-ea"/>
                </a:rPr>
                <a:t>Dados</a:t>
              </a:r>
              <a:endParaRPr lang="zh-CN" altLang="en-US" sz="1600" dirty="0">
                <a:latin typeface="+mn-lt"/>
                <a:ea typeface="+mn-ea"/>
              </a:endParaRPr>
            </a:p>
          </p:txBody>
        </p:sp>
        <p:sp>
          <p:nvSpPr>
            <p:cNvPr id="21" name="Rectangle 19"/>
            <p:cNvSpPr>
              <a:spLocks noChangeArrowheads="1"/>
            </p:cNvSpPr>
            <p:nvPr/>
          </p:nvSpPr>
          <p:spPr bwMode="auto">
            <a:xfrm>
              <a:off x="1719" y="1631"/>
              <a:ext cx="1112" cy="348"/>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ea typeface="+mn-ea"/>
                </a:rPr>
                <a:t>Cabeçalho IP</a:t>
              </a:r>
              <a:endParaRPr lang="zh-CN" altLang="en-US" sz="1600" dirty="0">
                <a:latin typeface="+mn-lt"/>
                <a:ea typeface="+mn-ea"/>
              </a:endParaRPr>
            </a:p>
          </p:txBody>
        </p:sp>
      </p:grpSp>
      <p:sp>
        <p:nvSpPr>
          <p:cNvPr id="22" name="Text Box 20"/>
          <p:cNvSpPr txBox="1">
            <a:spLocks noChangeArrowheads="1"/>
          </p:cNvSpPr>
          <p:nvPr/>
        </p:nvSpPr>
        <p:spPr bwMode="auto">
          <a:xfrm>
            <a:off x="10590159" y="1520134"/>
            <a:ext cx="10871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b="1" dirty="0">
                <a:solidFill>
                  <a:srgbClr val="C00000"/>
                </a:solidFill>
                <a:latin typeface="+mn-lt"/>
                <a:ea typeface="+mn-ea"/>
              </a:rPr>
              <a:t>Transporte</a:t>
            </a:r>
            <a:endParaRPr lang="zh-CN" altLang="en-US" sz="1600" b="1" dirty="0">
              <a:solidFill>
                <a:srgbClr val="C00000"/>
              </a:solidFill>
              <a:latin typeface="+mn-lt"/>
              <a:ea typeface="+mn-ea"/>
            </a:endParaRPr>
          </a:p>
        </p:txBody>
      </p:sp>
      <p:sp>
        <p:nvSpPr>
          <p:cNvPr id="23" name="Text Box 21"/>
          <p:cNvSpPr txBox="1">
            <a:spLocks noChangeArrowheads="1"/>
          </p:cNvSpPr>
          <p:nvPr/>
        </p:nvSpPr>
        <p:spPr bwMode="auto">
          <a:xfrm>
            <a:off x="10711185" y="2272334"/>
            <a:ext cx="9925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b="1" dirty="0">
                <a:solidFill>
                  <a:srgbClr val="C00000"/>
                </a:solidFill>
                <a:latin typeface="+mn-lt"/>
                <a:ea typeface="+mn-ea"/>
              </a:rPr>
              <a:t>Rede</a:t>
            </a:r>
            <a:endParaRPr lang="zh-CN" altLang="en-US" sz="1600" b="1" dirty="0">
              <a:solidFill>
                <a:srgbClr val="C00000"/>
              </a:solidFill>
              <a:latin typeface="+mn-lt"/>
              <a:ea typeface="+mn-ea"/>
            </a:endParaRPr>
          </a:p>
        </p:txBody>
      </p:sp>
      <p:sp>
        <p:nvSpPr>
          <p:cNvPr id="24" name="AutoShape 22"/>
          <p:cNvSpPr>
            <a:spLocks/>
          </p:cNvSpPr>
          <p:nvPr/>
        </p:nvSpPr>
        <p:spPr bwMode="auto">
          <a:xfrm rot="16200000">
            <a:off x="7528510" y="1146796"/>
            <a:ext cx="711200" cy="4083050"/>
          </a:xfrm>
          <a:prstGeom prst="rightBrace">
            <a:avLst>
              <a:gd name="adj1" fmla="val 143527"/>
              <a:gd name="adj2" fmla="val 50000"/>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endParaRPr lang="zh-CN" altLang="zh-CN" sz="1600">
              <a:latin typeface="+mn-lt"/>
              <a:ea typeface="+mn-ea"/>
            </a:endParaRPr>
          </a:p>
        </p:txBody>
      </p:sp>
      <p:grpSp>
        <p:nvGrpSpPr>
          <p:cNvPr id="25" name="Group 4"/>
          <p:cNvGrpSpPr>
            <a:grpSpLocks/>
          </p:cNvGrpSpPr>
          <p:nvPr/>
        </p:nvGrpSpPr>
        <p:grpSpPr bwMode="auto">
          <a:xfrm>
            <a:off x="1531594" y="4324069"/>
            <a:ext cx="3889375" cy="546100"/>
            <a:chOff x="748" y="1941"/>
            <a:chExt cx="1270" cy="254"/>
          </a:xfrm>
        </p:grpSpPr>
        <p:sp>
          <p:nvSpPr>
            <p:cNvPr id="26" name="Rectangle 5"/>
            <p:cNvSpPr>
              <a:spLocks noChangeArrowheads="1"/>
            </p:cNvSpPr>
            <p:nvPr/>
          </p:nvSpPr>
          <p:spPr bwMode="auto">
            <a:xfrm>
              <a:off x="1383" y="1941"/>
              <a:ext cx="635" cy="254"/>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ea typeface="+mn-ea"/>
                </a:rPr>
                <a:t>Endereço do host</a:t>
              </a:r>
              <a:endParaRPr lang="zh-CN" altLang="en-US" sz="1600" dirty="0">
                <a:latin typeface="+mn-lt"/>
                <a:ea typeface="+mn-ea"/>
              </a:endParaRPr>
            </a:p>
          </p:txBody>
        </p:sp>
        <p:sp>
          <p:nvSpPr>
            <p:cNvPr id="27" name="Rectangle 6"/>
            <p:cNvSpPr>
              <a:spLocks noChangeArrowheads="1"/>
            </p:cNvSpPr>
            <p:nvPr/>
          </p:nvSpPr>
          <p:spPr bwMode="auto">
            <a:xfrm>
              <a:off x="748" y="1941"/>
              <a:ext cx="635" cy="254"/>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ea typeface="+mn-ea"/>
                </a:rPr>
                <a:t>Rede </a:t>
              </a:r>
            </a:p>
            <a:p>
              <a:pPr algn="ctr" fontAlgn="base"/>
              <a:r>
                <a:rPr lang="en-US" altLang="zh-CN" sz="1600" dirty="0">
                  <a:latin typeface="+mn-lt"/>
                  <a:ea typeface="+mn-ea"/>
                </a:rPr>
                <a:t>Endereço</a:t>
              </a:r>
              <a:endParaRPr lang="zh-CN" altLang="en-US" sz="1600" dirty="0">
                <a:latin typeface="+mn-lt"/>
                <a:ea typeface="+mn-ea"/>
              </a:endParaRPr>
            </a:p>
          </p:txBody>
        </p:sp>
      </p:grpSp>
      <p:sp>
        <p:nvSpPr>
          <p:cNvPr id="28" name="Text Box 7"/>
          <p:cNvSpPr txBox="1">
            <a:spLocks noChangeArrowheads="1"/>
          </p:cNvSpPr>
          <p:nvPr/>
        </p:nvSpPr>
        <p:spPr bwMode="auto">
          <a:xfrm>
            <a:off x="423694" y="4273953"/>
            <a:ext cx="9156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solidFill>
                  <a:srgbClr val="C00000"/>
                </a:solidFill>
                <a:latin typeface="+mn-lt"/>
                <a:ea typeface="+mn-ea"/>
              </a:rPr>
              <a:t>IP</a:t>
            </a:r>
            <a:r>
              <a:rPr lang="zh-CN" altLang="en-US" sz="1600" dirty="0">
                <a:solidFill>
                  <a:srgbClr val="C00000"/>
                </a:solidFill>
                <a:latin typeface="+mn-lt"/>
                <a:ea typeface="+mn-ea"/>
              </a:rPr>
              <a:t> </a:t>
            </a:r>
            <a:endParaRPr lang="en-US" altLang="zh-CN" sz="1600" dirty="0">
              <a:solidFill>
                <a:srgbClr val="C00000"/>
              </a:solidFill>
              <a:latin typeface="+mn-lt"/>
              <a:ea typeface="+mn-ea"/>
            </a:endParaRPr>
          </a:p>
          <a:p>
            <a:pPr algn="ctr" fontAlgn="base"/>
            <a:r>
              <a:rPr lang="en-US" altLang="zh-CN" sz="1600" dirty="0">
                <a:solidFill>
                  <a:srgbClr val="C00000"/>
                </a:solidFill>
                <a:latin typeface="+mn-lt"/>
                <a:ea typeface="+mn-ea"/>
              </a:rPr>
              <a:t>Endereço</a:t>
            </a:r>
            <a:endParaRPr lang="zh-CN" altLang="en-US" sz="1600" dirty="0">
              <a:solidFill>
                <a:srgbClr val="C00000"/>
              </a:solidFill>
              <a:latin typeface="+mn-lt"/>
              <a:ea typeface="+mn-ea"/>
            </a:endParaRPr>
          </a:p>
        </p:txBody>
      </p:sp>
    </p:spTree>
    <p:extLst>
      <p:ext uri="{BB962C8B-B14F-4D97-AF65-F5344CB8AC3E}">
        <p14:creationId xmlns:p14="http://schemas.microsoft.com/office/powerpoint/2010/main" val="26757316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0616643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Classificação do </a:t>
            </a:r>
            <a:r>
              <a:rPr lang="en-US" altLang="zh-CN" dirty="0" err="1"/>
              <a:t>Endereço</a:t>
            </a:r>
            <a:r>
              <a:rPr lang="en-US" altLang="zh-CN" dirty="0"/>
              <a:t> IP</a:t>
            </a:r>
            <a:endParaRPr lang="zh-CN" altLang="en-US" dirty="0">
              <a:latin typeface="+mn-lt"/>
            </a:endParaRPr>
          </a:p>
        </p:txBody>
      </p:sp>
      <p:grpSp>
        <p:nvGrpSpPr>
          <p:cNvPr id="67" name="Group 5"/>
          <p:cNvGrpSpPr>
            <a:grpSpLocks/>
          </p:cNvGrpSpPr>
          <p:nvPr/>
        </p:nvGrpSpPr>
        <p:grpSpPr bwMode="auto">
          <a:xfrm>
            <a:off x="2680769" y="1718369"/>
            <a:ext cx="766422" cy="3790599"/>
            <a:chOff x="4311" y="1346"/>
            <a:chExt cx="444" cy="2145"/>
          </a:xfrm>
        </p:grpSpPr>
        <p:sp>
          <p:nvSpPr>
            <p:cNvPr id="125" name="Rectangle 6"/>
            <p:cNvSpPr>
              <a:spLocks noChangeArrowheads="1"/>
            </p:cNvSpPr>
            <p:nvPr/>
          </p:nvSpPr>
          <p:spPr bwMode="auto">
            <a:xfrm>
              <a:off x="4312" y="1346"/>
              <a:ext cx="43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r>
                <a:rPr lang="en-US" altLang="zh-CN" dirty="0">
                  <a:solidFill>
                    <a:srgbClr val="000000"/>
                  </a:solidFill>
                  <a:ea typeface="+mn-ea"/>
                </a:rPr>
                <a:t>Classe A</a:t>
              </a:r>
              <a:endParaRPr lang="zh-CN" altLang="en-US" dirty="0">
                <a:ea typeface="+mn-ea"/>
              </a:endParaRPr>
            </a:p>
          </p:txBody>
        </p:sp>
        <p:sp>
          <p:nvSpPr>
            <p:cNvPr id="126" name="Rectangle 7"/>
            <p:cNvSpPr>
              <a:spLocks noChangeArrowheads="1"/>
            </p:cNvSpPr>
            <p:nvPr/>
          </p:nvSpPr>
          <p:spPr bwMode="auto">
            <a:xfrm>
              <a:off x="4317" y="1832"/>
              <a:ext cx="428"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r>
                <a:rPr lang="en-US" altLang="zh-CN" dirty="0">
                  <a:solidFill>
                    <a:srgbClr val="000000"/>
                  </a:solidFill>
                </a:rPr>
                <a:t>Classe B</a:t>
              </a:r>
              <a:endParaRPr lang="zh-CN" altLang="en-US" dirty="0"/>
            </a:p>
          </p:txBody>
        </p:sp>
        <p:sp>
          <p:nvSpPr>
            <p:cNvPr id="127" name="Rectangle 8"/>
            <p:cNvSpPr>
              <a:spLocks noChangeArrowheads="1"/>
            </p:cNvSpPr>
            <p:nvPr/>
          </p:nvSpPr>
          <p:spPr bwMode="auto">
            <a:xfrm>
              <a:off x="4316" y="2317"/>
              <a:ext cx="429"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r>
                <a:rPr lang="en-US" altLang="zh-CN" dirty="0">
                  <a:solidFill>
                    <a:srgbClr val="000000"/>
                  </a:solidFill>
                </a:rPr>
                <a:t>Classe C</a:t>
              </a:r>
              <a:endParaRPr lang="zh-CN" altLang="en-US" dirty="0"/>
            </a:p>
          </p:txBody>
        </p:sp>
        <p:sp>
          <p:nvSpPr>
            <p:cNvPr id="128" name="Rectangle 9"/>
            <p:cNvSpPr>
              <a:spLocks noChangeArrowheads="1"/>
            </p:cNvSpPr>
            <p:nvPr/>
          </p:nvSpPr>
          <p:spPr bwMode="auto">
            <a:xfrm>
              <a:off x="4311" y="2803"/>
              <a:ext cx="444"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r>
                <a:rPr lang="en-US" altLang="zh-CN" dirty="0">
                  <a:solidFill>
                    <a:srgbClr val="000000"/>
                  </a:solidFill>
                </a:rPr>
                <a:t>Classe D</a:t>
              </a:r>
              <a:endParaRPr lang="zh-CN" altLang="en-US" dirty="0"/>
            </a:p>
          </p:txBody>
        </p:sp>
        <p:sp>
          <p:nvSpPr>
            <p:cNvPr id="129" name="Rectangle 10"/>
            <p:cNvSpPr>
              <a:spLocks noChangeArrowheads="1"/>
            </p:cNvSpPr>
            <p:nvPr/>
          </p:nvSpPr>
          <p:spPr bwMode="auto">
            <a:xfrm>
              <a:off x="4322" y="3334"/>
              <a:ext cx="421"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r>
                <a:rPr lang="en-US" altLang="zh-CN" dirty="0">
                  <a:solidFill>
                    <a:srgbClr val="000000"/>
                  </a:solidFill>
                </a:rPr>
                <a:t>Classe E</a:t>
              </a:r>
              <a:endParaRPr lang="zh-CN" altLang="en-US" dirty="0"/>
            </a:p>
          </p:txBody>
        </p:sp>
      </p:grpSp>
      <p:grpSp>
        <p:nvGrpSpPr>
          <p:cNvPr id="68" name="Group 11"/>
          <p:cNvGrpSpPr>
            <a:grpSpLocks/>
          </p:cNvGrpSpPr>
          <p:nvPr/>
        </p:nvGrpSpPr>
        <p:grpSpPr bwMode="auto">
          <a:xfrm>
            <a:off x="3813136" y="1290715"/>
            <a:ext cx="5722266" cy="4276581"/>
            <a:chOff x="1483" y="1101"/>
            <a:chExt cx="3315" cy="2420"/>
          </a:xfrm>
        </p:grpSpPr>
        <p:sp>
          <p:nvSpPr>
            <p:cNvPr id="69" name="Rectangle 12"/>
            <p:cNvSpPr>
              <a:spLocks noChangeArrowheads="1"/>
            </p:cNvSpPr>
            <p:nvPr/>
          </p:nvSpPr>
          <p:spPr bwMode="auto">
            <a:xfrm>
              <a:off x="1483" y="1584"/>
              <a:ext cx="176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eaLnBrk="1" fontAlgn="base" hangingPunct="1"/>
              <a:r>
                <a:rPr kumimoji="1" lang="en-US" altLang="zh-CN" b="1" dirty="0">
                  <a:solidFill>
                    <a:srgbClr val="C00000"/>
                  </a:solidFill>
                  <a:ea typeface="宋体" panose="02010600030101010101" pitchFamily="2" charset="-122"/>
                </a:rPr>
                <a:t>128.0.0.0~191.255.255.255</a:t>
              </a:r>
              <a:r>
                <a:rPr kumimoji="1" lang="en-US" altLang="zh-CN" dirty="0">
                  <a:solidFill>
                    <a:srgbClr val="C00000"/>
                  </a:solidFill>
                  <a:ea typeface="宋体" panose="02010600030101010101" pitchFamily="2" charset="-122"/>
                </a:rPr>
                <a:t> </a:t>
              </a:r>
            </a:p>
          </p:txBody>
        </p:sp>
        <p:sp>
          <p:nvSpPr>
            <p:cNvPr id="70" name="Rectangle 13"/>
            <p:cNvSpPr>
              <a:spLocks noChangeArrowheads="1"/>
            </p:cNvSpPr>
            <p:nvPr/>
          </p:nvSpPr>
          <p:spPr bwMode="auto">
            <a:xfrm>
              <a:off x="1483" y="2051"/>
              <a:ext cx="176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eaLnBrk="1" fontAlgn="base" hangingPunct="1"/>
              <a:r>
                <a:rPr kumimoji="1" lang="en-US" altLang="zh-CN" b="1">
                  <a:solidFill>
                    <a:srgbClr val="C00000"/>
                  </a:solidFill>
                  <a:ea typeface="宋体" panose="02010600030101010101" pitchFamily="2" charset="-122"/>
                </a:rPr>
                <a:t>192.0.0.0~223.255.255.255</a:t>
              </a:r>
              <a:r>
                <a:rPr kumimoji="1" lang="en-US" altLang="zh-CN">
                  <a:solidFill>
                    <a:srgbClr val="C00000"/>
                  </a:solidFill>
                  <a:ea typeface="宋体" panose="02010600030101010101" pitchFamily="2" charset="-122"/>
                </a:rPr>
                <a:t> </a:t>
              </a:r>
            </a:p>
          </p:txBody>
        </p:sp>
        <p:sp>
          <p:nvSpPr>
            <p:cNvPr id="71" name="Rectangle 14"/>
            <p:cNvSpPr>
              <a:spLocks noChangeArrowheads="1"/>
            </p:cNvSpPr>
            <p:nvPr/>
          </p:nvSpPr>
          <p:spPr bwMode="auto">
            <a:xfrm>
              <a:off x="1483" y="2572"/>
              <a:ext cx="172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eaLnBrk="1" fontAlgn="base" hangingPunct="1"/>
              <a:r>
                <a:rPr kumimoji="1" lang="en-US" altLang="zh-CN" b="1" dirty="0">
                  <a:solidFill>
                    <a:srgbClr val="C00000"/>
                  </a:solidFill>
                  <a:ea typeface="宋体" panose="02010600030101010101" pitchFamily="2" charset="-122"/>
                </a:rPr>
                <a:t>224.0.0.0~239.255.255.255</a:t>
              </a:r>
            </a:p>
          </p:txBody>
        </p:sp>
        <p:sp>
          <p:nvSpPr>
            <p:cNvPr id="72" name="Rectangle 15"/>
            <p:cNvSpPr>
              <a:spLocks noChangeArrowheads="1"/>
            </p:cNvSpPr>
            <p:nvPr/>
          </p:nvSpPr>
          <p:spPr bwMode="auto">
            <a:xfrm>
              <a:off x="1483" y="3053"/>
              <a:ext cx="172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eaLnBrk="1" fontAlgn="base" hangingPunct="1"/>
              <a:r>
                <a:rPr kumimoji="1" lang="en-US" altLang="zh-CN" b="1">
                  <a:solidFill>
                    <a:srgbClr val="C00000"/>
                  </a:solidFill>
                  <a:ea typeface="宋体" panose="02010600030101010101" pitchFamily="2" charset="-122"/>
                </a:rPr>
                <a:t>240.0.0.0~255.255.255.255</a:t>
              </a:r>
            </a:p>
          </p:txBody>
        </p:sp>
        <p:grpSp>
          <p:nvGrpSpPr>
            <p:cNvPr id="73" name="Group 16"/>
            <p:cNvGrpSpPr>
              <a:grpSpLocks/>
            </p:cNvGrpSpPr>
            <p:nvPr/>
          </p:nvGrpSpPr>
          <p:grpSpPr bwMode="auto">
            <a:xfrm>
              <a:off x="1554" y="3234"/>
              <a:ext cx="3244" cy="287"/>
              <a:chOff x="955" y="3234"/>
              <a:chExt cx="3244" cy="287"/>
            </a:xfrm>
          </p:grpSpPr>
          <p:sp>
            <p:nvSpPr>
              <p:cNvPr id="113" name="Rectangle 17"/>
              <p:cNvSpPr>
                <a:spLocks noChangeArrowheads="1"/>
              </p:cNvSpPr>
              <p:nvPr/>
            </p:nvSpPr>
            <p:spPr bwMode="auto">
              <a:xfrm>
                <a:off x="955" y="3239"/>
                <a:ext cx="3244" cy="277"/>
              </a:xfrm>
              <a:prstGeom prst="rect">
                <a:avLst/>
              </a:prstGeom>
              <a:solidFill>
                <a:srgbClr val="CCECFF"/>
              </a:solidFill>
              <a:ln w="3175">
                <a:solidFill>
                  <a:srgbClr val="000000"/>
                </a:solidFill>
                <a:miter lim="800000"/>
                <a:headEnd/>
                <a:tailEnd/>
              </a:ln>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eaLnBrk="1" hangingPunct="1"/>
                <a:endParaRPr lang="zh-CN" altLang="en-US" sz="2400"/>
              </a:p>
            </p:txBody>
          </p:sp>
          <p:sp>
            <p:nvSpPr>
              <p:cNvPr id="114" name="Line 18"/>
              <p:cNvSpPr>
                <a:spLocks noChangeShapeType="1"/>
              </p:cNvSpPr>
              <p:nvPr/>
            </p:nvSpPr>
            <p:spPr bwMode="auto">
              <a:xfrm>
                <a:off x="1079" y="3234"/>
                <a:ext cx="0" cy="27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sz="2400"/>
              </a:p>
            </p:txBody>
          </p:sp>
          <p:sp>
            <p:nvSpPr>
              <p:cNvPr id="115" name="Line 19"/>
              <p:cNvSpPr>
                <a:spLocks noChangeShapeType="1"/>
              </p:cNvSpPr>
              <p:nvPr/>
            </p:nvSpPr>
            <p:spPr bwMode="auto">
              <a:xfrm>
                <a:off x="1208" y="3245"/>
                <a:ext cx="1" cy="26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sz="2400"/>
              </a:p>
            </p:txBody>
          </p:sp>
          <p:sp>
            <p:nvSpPr>
              <p:cNvPr id="116" name="Line 20"/>
              <p:cNvSpPr>
                <a:spLocks noChangeShapeType="1"/>
              </p:cNvSpPr>
              <p:nvPr/>
            </p:nvSpPr>
            <p:spPr bwMode="auto">
              <a:xfrm>
                <a:off x="1337" y="3245"/>
                <a:ext cx="1" cy="27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sz="2400"/>
              </a:p>
            </p:txBody>
          </p:sp>
          <p:sp>
            <p:nvSpPr>
              <p:cNvPr id="117" name="Line 21"/>
              <p:cNvSpPr>
                <a:spLocks noChangeShapeType="1"/>
              </p:cNvSpPr>
              <p:nvPr/>
            </p:nvSpPr>
            <p:spPr bwMode="auto">
              <a:xfrm>
                <a:off x="1475" y="3245"/>
                <a:ext cx="1" cy="27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sz="2400"/>
              </a:p>
            </p:txBody>
          </p:sp>
          <p:sp>
            <p:nvSpPr>
              <p:cNvPr id="118" name="Line 22"/>
              <p:cNvSpPr>
                <a:spLocks noChangeShapeType="1"/>
              </p:cNvSpPr>
              <p:nvPr/>
            </p:nvSpPr>
            <p:spPr bwMode="auto">
              <a:xfrm>
                <a:off x="1595" y="3245"/>
                <a:ext cx="1" cy="27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sz="2400"/>
              </a:p>
            </p:txBody>
          </p:sp>
          <p:sp>
            <p:nvSpPr>
              <p:cNvPr id="119" name="Rectangle 23"/>
              <p:cNvSpPr>
                <a:spLocks noChangeArrowheads="1"/>
              </p:cNvSpPr>
              <p:nvPr/>
            </p:nvSpPr>
            <p:spPr bwMode="auto">
              <a:xfrm>
                <a:off x="988" y="3311"/>
                <a:ext cx="7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r>
                  <a:rPr lang="en-US" altLang="zh-CN">
                    <a:solidFill>
                      <a:srgbClr val="000000"/>
                    </a:solidFill>
                    <a:ea typeface="ＭＳ Ｐゴシック" panose="020B0600070205080204" pitchFamily="34" charset="-128"/>
                  </a:rPr>
                  <a:t>1</a:t>
                </a:r>
                <a:endParaRPr lang="en-US" altLang="zh-CN">
                  <a:ea typeface="ＭＳ Ｐゴシック" panose="020B0600070205080204" pitchFamily="34" charset="-128"/>
                </a:endParaRPr>
              </a:p>
            </p:txBody>
          </p:sp>
          <p:sp>
            <p:nvSpPr>
              <p:cNvPr id="120" name="Rectangle 24"/>
              <p:cNvSpPr>
                <a:spLocks noChangeArrowheads="1"/>
              </p:cNvSpPr>
              <p:nvPr/>
            </p:nvSpPr>
            <p:spPr bwMode="auto">
              <a:xfrm>
                <a:off x="1111" y="3311"/>
                <a:ext cx="7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r>
                  <a:rPr lang="en-US" altLang="zh-CN">
                    <a:solidFill>
                      <a:srgbClr val="000000"/>
                    </a:solidFill>
                    <a:ea typeface="ＭＳ Ｐゴシック" panose="020B0600070205080204" pitchFamily="34" charset="-128"/>
                  </a:rPr>
                  <a:t>1</a:t>
                </a:r>
                <a:endParaRPr lang="en-US" altLang="zh-CN">
                  <a:ea typeface="ＭＳ Ｐゴシック" panose="020B0600070205080204" pitchFamily="34" charset="-128"/>
                </a:endParaRPr>
              </a:p>
            </p:txBody>
          </p:sp>
          <p:sp>
            <p:nvSpPr>
              <p:cNvPr id="121" name="Rectangle 25"/>
              <p:cNvSpPr>
                <a:spLocks noChangeArrowheads="1"/>
              </p:cNvSpPr>
              <p:nvPr/>
            </p:nvSpPr>
            <p:spPr bwMode="auto">
              <a:xfrm>
                <a:off x="1236" y="3311"/>
                <a:ext cx="7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r>
                  <a:rPr lang="en-US" altLang="zh-CN">
                    <a:solidFill>
                      <a:srgbClr val="000000"/>
                    </a:solidFill>
                    <a:ea typeface="ＭＳ Ｐゴシック" panose="020B0600070205080204" pitchFamily="34" charset="-128"/>
                  </a:rPr>
                  <a:t>1</a:t>
                </a:r>
                <a:endParaRPr lang="en-US" altLang="zh-CN">
                  <a:ea typeface="ＭＳ Ｐゴシック" panose="020B0600070205080204" pitchFamily="34" charset="-128"/>
                </a:endParaRPr>
              </a:p>
            </p:txBody>
          </p:sp>
          <p:sp>
            <p:nvSpPr>
              <p:cNvPr id="122" name="Rectangle 26"/>
              <p:cNvSpPr>
                <a:spLocks noChangeArrowheads="1"/>
              </p:cNvSpPr>
              <p:nvPr/>
            </p:nvSpPr>
            <p:spPr bwMode="auto">
              <a:xfrm>
                <a:off x="1369" y="3311"/>
                <a:ext cx="7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r>
                  <a:rPr lang="en-US" altLang="zh-CN">
                    <a:solidFill>
                      <a:srgbClr val="000000"/>
                    </a:solidFill>
                    <a:ea typeface="ＭＳ Ｐゴシック" panose="020B0600070205080204" pitchFamily="34" charset="-128"/>
                  </a:rPr>
                  <a:t>1</a:t>
                </a:r>
                <a:endParaRPr lang="en-US" altLang="zh-CN">
                  <a:ea typeface="ＭＳ Ｐゴシック" panose="020B0600070205080204" pitchFamily="34" charset="-128"/>
                </a:endParaRPr>
              </a:p>
            </p:txBody>
          </p:sp>
          <p:sp>
            <p:nvSpPr>
              <p:cNvPr id="123" name="Rectangle 27"/>
              <p:cNvSpPr>
                <a:spLocks noChangeArrowheads="1"/>
              </p:cNvSpPr>
              <p:nvPr/>
            </p:nvSpPr>
            <p:spPr bwMode="auto">
              <a:xfrm>
                <a:off x="1499" y="3311"/>
                <a:ext cx="7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r>
                  <a:rPr lang="en-US" altLang="zh-CN">
                    <a:solidFill>
                      <a:srgbClr val="000000"/>
                    </a:solidFill>
                    <a:ea typeface="ＭＳ Ｐゴシック" panose="020B0600070205080204" pitchFamily="34" charset="-128"/>
                  </a:rPr>
                  <a:t>0</a:t>
                </a:r>
                <a:endParaRPr lang="en-US" altLang="zh-CN">
                  <a:ea typeface="ＭＳ Ｐゴシック" panose="020B0600070205080204" pitchFamily="34" charset="-128"/>
                </a:endParaRPr>
              </a:p>
            </p:txBody>
          </p:sp>
          <p:sp>
            <p:nvSpPr>
              <p:cNvPr id="124" name="Rectangle 28"/>
              <p:cNvSpPr>
                <a:spLocks noChangeArrowheads="1"/>
              </p:cNvSpPr>
              <p:nvPr/>
            </p:nvSpPr>
            <p:spPr bwMode="auto">
              <a:xfrm>
                <a:off x="2360" y="3304"/>
                <a:ext cx="543"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r>
                  <a:rPr lang="en-US" altLang="zh-CN" dirty="0"/>
                  <a:t>Reservado</a:t>
                </a:r>
                <a:endParaRPr lang="zh-CN" altLang="en-US" dirty="0"/>
              </a:p>
            </p:txBody>
          </p:sp>
        </p:grpSp>
        <p:sp>
          <p:nvSpPr>
            <p:cNvPr id="74" name="Rectangle 29"/>
            <p:cNvSpPr>
              <a:spLocks noChangeArrowheads="1"/>
            </p:cNvSpPr>
            <p:nvPr/>
          </p:nvSpPr>
          <p:spPr bwMode="auto">
            <a:xfrm>
              <a:off x="1509" y="1101"/>
              <a:ext cx="161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eaLnBrk="1" fontAlgn="base" hangingPunct="1"/>
              <a:r>
                <a:rPr kumimoji="1" lang="en-US" altLang="zh-CN" b="1" dirty="0">
                  <a:solidFill>
                    <a:srgbClr val="C00000"/>
                  </a:solidFill>
                  <a:ea typeface="宋体" panose="02010600030101010101" pitchFamily="2" charset="-122"/>
                </a:rPr>
                <a:t>1.0.0.0~126.255.255.255 </a:t>
              </a:r>
            </a:p>
          </p:txBody>
        </p:sp>
        <p:grpSp>
          <p:nvGrpSpPr>
            <p:cNvPr id="75" name="Group 30"/>
            <p:cNvGrpSpPr>
              <a:grpSpLocks/>
            </p:cNvGrpSpPr>
            <p:nvPr/>
          </p:nvGrpSpPr>
          <p:grpSpPr bwMode="auto">
            <a:xfrm>
              <a:off x="1554" y="1318"/>
              <a:ext cx="3244" cy="281"/>
              <a:chOff x="955" y="1318"/>
              <a:chExt cx="3244" cy="281"/>
            </a:xfrm>
          </p:grpSpPr>
          <p:sp>
            <p:nvSpPr>
              <p:cNvPr id="107" name="Rectangle 31"/>
              <p:cNvSpPr>
                <a:spLocks noChangeArrowheads="1"/>
              </p:cNvSpPr>
              <p:nvPr/>
            </p:nvSpPr>
            <p:spPr bwMode="auto">
              <a:xfrm>
                <a:off x="955" y="1318"/>
                <a:ext cx="3244" cy="276"/>
              </a:xfrm>
              <a:prstGeom prst="rect">
                <a:avLst/>
              </a:prstGeom>
              <a:solidFill>
                <a:srgbClr val="CCECFF"/>
              </a:solidFill>
              <a:ln w="3175">
                <a:solidFill>
                  <a:srgbClr val="000000"/>
                </a:solidFill>
                <a:miter lim="800000"/>
                <a:headEnd/>
                <a:tailEnd/>
              </a:ln>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eaLnBrk="1" hangingPunct="1"/>
                <a:endParaRPr lang="zh-CN" altLang="en-US" sz="2400"/>
              </a:p>
            </p:txBody>
          </p:sp>
          <p:sp>
            <p:nvSpPr>
              <p:cNvPr id="108" name="Rectangle 32"/>
              <p:cNvSpPr>
                <a:spLocks noChangeArrowheads="1"/>
              </p:cNvSpPr>
              <p:nvPr/>
            </p:nvSpPr>
            <p:spPr bwMode="auto">
              <a:xfrm>
                <a:off x="2258" y="1389"/>
                <a:ext cx="703"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r>
                  <a:rPr lang="en-US" altLang="zh-CN">
                    <a:solidFill>
                      <a:srgbClr val="000000"/>
                    </a:solidFill>
                    <a:ea typeface="ＭＳ Ｐゴシック" panose="020B0600070205080204" pitchFamily="34" charset="-128"/>
                  </a:rPr>
                  <a:t>Host (24 bits)</a:t>
                </a:r>
                <a:endParaRPr lang="en-US" altLang="zh-CN">
                  <a:ea typeface="ＭＳ Ｐゴシック" panose="020B0600070205080204" pitchFamily="34" charset="-128"/>
                </a:endParaRPr>
              </a:p>
            </p:txBody>
          </p:sp>
          <p:sp>
            <p:nvSpPr>
              <p:cNvPr id="109" name="Rectangle 33"/>
              <p:cNvSpPr>
                <a:spLocks noChangeArrowheads="1"/>
              </p:cNvSpPr>
              <p:nvPr/>
            </p:nvSpPr>
            <p:spPr bwMode="auto">
              <a:xfrm>
                <a:off x="955" y="1318"/>
                <a:ext cx="1043" cy="276"/>
              </a:xfrm>
              <a:prstGeom prst="rect">
                <a:avLst/>
              </a:prstGeom>
              <a:solidFill>
                <a:srgbClr val="EAEAEA"/>
              </a:solidFill>
              <a:ln w="3175">
                <a:solidFill>
                  <a:srgbClr val="000000"/>
                </a:solidFill>
                <a:miter lim="800000"/>
                <a:headEnd/>
                <a:tailEnd/>
              </a:ln>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eaLnBrk="1" hangingPunct="1"/>
                <a:endParaRPr lang="zh-CN" altLang="en-US" sz="2400"/>
              </a:p>
            </p:txBody>
          </p:sp>
          <p:sp>
            <p:nvSpPr>
              <p:cNvPr id="110" name="Rectangle 34"/>
              <p:cNvSpPr>
                <a:spLocks noChangeArrowheads="1"/>
              </p:cNvSpPr>
              <p:nvPr/>
            </p:nvSpPr>
            <p:spPr bwMode="auto">
              <a:xfrm>
                <a:off x="1012" y="1391"/>
                <a:ext cx="7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r>
                  <a:rPr lang="en-US" altLang="zh-CN">
                    <a:solidFill>
                      <a:srgbClr val="000000"/>
                    </a:solidFill>
                    <a:ea typeface="ＭＳ Ｐゴシック" panose="020B0600070205080204" pitchFamily="34" charset="-128"/>
                  </a:rPr>
                  <a:t>0</a:t>
                </a:r>
                <a:endParaRPr lang="en-US" altLang="zh-CN">
                  <a:ea typeface="ＭＳ Ｐゴシック" panose="020B0600070205080204" pitchFamily="34" charset="-128"/>
                </a:endParaRPr>
              </a:p>
            </p:txBody>
          </p:sp>
          <p:sp>
            <p:nvSpPr>
              <p:cNvPr id="111" name="Rectangle 35"/>
              <p:cNvSpPr>
                <a:spLocks noChangeArrowheads="1"/>
              </p:cNvSpPr>
              <p:nvPr/>
            </p:nvSpPr>
            <p:spPr bwMode="auto">
              <a:xfrm>
                <a:off x="1115" y="1391"/>
                <a:ext cx="868"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r>
                  <a:rPr lang="en-US" altLang="zh-CN" dirty="0">
                    <a:solidFill>
                      <a:srgbClr val="000000"/>
                    </a:solidFill>
                    <a:ea typeface="ＭＳ Ｐゴシック" panose="020B0600070205080204" pitchFamily="34" charset="-128"/>
                  </a:rPr>
                  <a:t>Rede (7 bits)</a:t>
                </a:r>
                <a:endParaRPr lang="en-US" altLang="zh-CN" dirty="0">
                  <a:ea typeface="ＭＳ Ｐゴシック" panose="020B0600070205080204" pitchFamily="34" charset="-128"/>
                </a:endParaRPr>
              </a:p>
            </p:txBody>
          </p:sp>
          <p:sp>
            <p:nvSpPr>
              <p:cNvPr id="112" name="Line 36"/>
              <p:cNvSpPr>
                <a:spLocks noChangeShapeType="1"/>
              </p:cNvSpPr>
              <p:nvPr/>
            </p:nvSpPr>
            <p:spPr bwMode="auto">
              <a:xfrm>
                <a:off x="1105" y="1323"/>
                <a:ext cx="1" cy="27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sz="2400"/>
              </a:p>
            </p:txBody>
          </p:sp>
        </p:grpSp>
        <p:grpSp>
          <p:nvGrpSpPr>
            <p:cNvPr id="76" name="Group 37"/>
            <p:cNvGrpSpPr>
              <a:grpSpLocks/>
            </p:cNvGrpSpPr>
            <p:nvPr/>
          </p:nvGrpSpPr>
          <p:grpSpPr bwMode="auto">
            <a:xfrm>
              <a:off x="1549" y="2262"/>
              <a:ext cx="3249" cy="285"/>
              <a:chOff x="950" y="2262"/>
              <a:chExt cx="3249" cy="285"/>
            </a:xfrm>
          </p:grpSpPr>
          <p:sp>
            <p:nvSpPr>
              <p:cNvPr id="97" name="Rectangle 38"/>
              <p:cNvSpPr>
                <a:spLocks noChangeArrowheads="1"/>
              </p:cNvSpPr>
              <p:nvPr/>
            </p:nvSpPr>
            <p:spPr bwMode="auto">
              <a:xfrm>
                <a:off x="955" y="2267"/>
                <a:ext cx="3244" cy="278"/>
              </a:xfrm>
              <a:prstGeom prst="rect">
                <a:avLst/>
              </a:prstGeom>
              <a:solidFill>
                <a:srgbClr val="CCECFF"/>
              </a:solidFill>
              <a:ln w="3175">
                <a:solidFill>
                  <a:srgbClr val="000000"/>
                </a:solidFill>
                <a:miter lim="800000"/>
                <a:headEnd/>
                <a:tailEnd/>
              </a:ln>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eaLnBrk="1" hangingPunct="1"/>
                <a:endParaRPr lang="zh-CN" altLang="en-US" sz="2400"/>
              </a:p>
            </p:txBody>
          </p:sp>
          <p:sp>
            <p:nvSpPr>
              <p:cNvPr id="98" name="Rectangle 39"/>
              <p:cNvSpPr>
                <a:spLocks noChangeArrowheads="1"/>
              </p:cNvSpPr>
              <p:nvPr/>
            </p:nvSpPr>
            <p:spPr bwMode="auto">
              <a:xfrm>
                <a:off x="3171" y="2339"/>
                <a:ext cx="628"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r>
                  <a:rPr lang="en-US" altLang="zh-CN">
                    <a:solidFill>
                      <a:srgbClr val="000000"/>
                    </a:solidFill>
                    <a:ea typeface="ＭＳ Ｐゴシック" panose="020B0600070205080204" pitchFamily="34" charset="-128"/>
                  </a:rPr>
                  <a:t>Host (8 bits)</a:t>
                </a:r>
                <a:endParaRPr lang="en-US" altLang="zh-CN">
                  <a:ea typeface="ＭＳ Ｐゴシック" panose="020B0600070205080204" pitchFamily="34" charset="-128"/>
                </a:endParaRPr>
              </a:p>
            </p:txBody>
          </p:sp>
          <p:sp>
            <p:nvSpPr>
              <p:cNvPr id="99" name="Rectangle 40"/>
              <p:cNvSpPr>
                <a:spLocks noChangeArrowheads="1"/>
              </p:cNvSpPr>
              <p:nvPr/>
            </p:nvSpPr>
            <p:spPr bwMode="auto">
              <a:xfrm>
                <a:off x="950" y="2267"/>
                <a:ext cx="2099" cy="280"/>
              </a:xfrm>
              <a:prstGeom prst="rect">
                <a:avLst/>
              </a:prstGeom>
              <a:solidFill>
                <a:srgbClr val="EAEAEA"/>
              </a:solidFill>
              <a:ln w="3175">
                <a:solidFill>
                  <a:srgbClr val="000000"/>
                </a:solidFill>
                <a:miter lim="800000"/>
                <a:headEnd/>
                <a:tailEnd/>
              </a:ln>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eaLnBrk="1" hangingPunct="1"/>
                <a:endParaRPr lang="zh-CN" altLang="en-US" sz="2400"/>
              </a:p>
            </p:txBody>
          </p:sp>
          <p:sp>
            <p:nvSpPr>
              <p:cNvPr id="100" name="Rectangle 41"/>
              <p:cNvSpPr>
                <a:spLocks noChangeArrowheads="1"/>
              </p:cNvSpPr>
              <p:nvPr/>
            </p:nvSpPr>
            <p:spPr bwMode="auto">
              <a:xfrm>
                <a:off x="1455" y="2340"/>
                <a:ext cx="944"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r>
                  <a:rPr lang="en-US" altLang="zh-CN" dirty="0">
                    <a:solidFill>
                      <a:srgbClr val="000000"/>
                    </a:solidFill>
                    <a:ea typeface="ＭＳ Ｐゴシック" panose="020B0600070205080204" pitchFamily="34" charset="-128"/>
                  </a:rPr>
                  <a:t>Rede (21 bits)</a:t>
                </a:r>
                <a:endParaRPr lang="en-US" altLang="zh-CN" dirty="0">
                  <a:ea typeface="ＭＳ Ｐゴシック" panose="020B0600070205080204" pitchFamily="34" charset="-128"/>
                </a:endParaRPr>
              </a:p>
            </p:txBody>
          </p:sp>
          <p:sp>
            <p:nvSpPr>
              <p:cNvPr id="101" name="Line 42"/>
              <p:cNvSpPr>
                <a:spLocks noChangeShapeType="1"/>
              </p:cNvSpPr>
              <p:nvPr/>
            </p:nvSpPr>
            <p:spPr bwMode="auto">
              <a:xfrm>
                <a:off x="1089" y="2262"/>
                <a:ext cx="1" cy="27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sz="2400"/>
              </a:p>
            </p:txBody>
          </p:sp>
          <p:sp>
            <p:nvSpPr>
              <p:cNvPr id="102" name="Line 43"/>
              <p:cNvSpPr>
                <a:spLocks noChangeShapeType="1"/>
              </p:cNvSpPr>
              <p:nvPr/>
            </p:nvSpPr>
            <p:spPr bwMode="auto">
              <a:xfrm>
                <a:off x="1218" y="2266"/>
                <a:ext cx="1" cy="27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sz="2400"/>
              </a:p>
            </p:txBody>
          </p:sp>
          <p:sp>
            <p:nvSpPr>
              <p:cNvPr id="103" name="Line 44"/>
              <p:cNvSpPr>
                <a:spLocks noChangeShapeType="1"/>
              </p:cNvSpPr>
              <p:nvPr/>
            </p:nvSpPr>
            <p:spPr bwMode="auto">
              <a:xfrm>
                <a:off x="1337" y="2273"/>
                <a:ext cx="1" cy="26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sz="2400"/>
              </a:p>
            </p:txBody>
          </p:sp>
          <p:sp>
            <p:nvSpPr>
              <p:cNvPr id="104" name="Rectangle 45"/>
              <p:cNvSpPr>
                <a:spLocks noChangeArrowheads="1"/>
              </p:cNvSpPr>
              <p:nvPr/>
            </p:nvSpPr>
            <p:spPr bwMode="auto">
              <a:xfrm>
                <a:off x="990" y="2340"/>
                <a:ext cx="7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r>
                  <a:rPr lang="en-US" altLang="zh-CN">
                    <a:solidFill>
                      <a:srgbClr val="000000"/>
                    </a:solidFill>
                    <a:ea typeface="ＭＳ Ｐゴシック" panose="020B0600070205080204" pitchFamily="34" charset="-128"/>
                  </a:rPr>
                  <a:t>1</a:t>
                </a:r>
                <a:endParaRPr lang="en-US" altLang="zh-CN">
                  <a:ea typeface="ＭＳ Ｐゴシック" panose="020B0600070205080204" pitchFamily="34" charset="-128"/>
                </a:endParaRPr>
              </a:p>
            </p:txBody>
          </p:sp>
          <p:sp>
            <p:nvSpPr>
              <p:cNvPr id="105" name="Rectangle 46"/>
              <p:cNvSpPr>
                <a:spLocks noChangeArrowheads="1"/>
              </p:cNvSpPr>
              <p:nvPr/>
            </p:nvSpPr>
            <p:spPr bwMode="auto">
              <a:xfrm>
                <a:off x="1128" y="2340"/>
                <a:ext cx="7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r>
                  <a:rPr lang="en-US" altLang="zh-CN">
                    <a:solidFill>
                      <a:srgbClr val="000000"/>
                    </a:solidFill>
                    <a:ea typeface="ＭＳ Ｐゴシック" panose="020B0600070205080204" pitchFamily="34" charset="-128"/>
                  </a:rPr>
                  <a:t>1</a:t>
                </a:r>
                <a:endParaRPr lang="en-US" altLang="zh-CN">
                  <a:ea typeface="ＭＳ Ｐゴシック" panose="020B0600070205080204" pitchFamily="34" charset="-128"/>
                </a:endParaRPr>
              </a:p>
            </p:txBody>
          </p:sp>
          <p:sp>
            <p:nvSpPr>
              <p:cNvPr id="106" name="Rectangle 47"/>
              <p:cNvSpPr>
                <a:spLocks noChangeArrowheads="1"/>
              </p:cNvSpPr>
              <p:nvPr/>
            </p:nvSpPr>
            <p:spPr bwMode="auto">
              <a:xfrm>
                <a:off x="1236" y="2340"/>
                <a:ext cx="7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r>
                  <a:rPr lang="en-US" altLang="zh-CN">
                    <a:solidFill>
                      <a:srgbClr val="000000"/>
                    </a:solidFill>
                    <a:ea typeface="ＭＳ Ｐゴシック" panose="020B0600070205080204" pitchFamily="34" charset="-128"/>
                  </a:rPr>
                  <a:t>0</a:t>
                </a:r>
                <a:endParaRPr lang="en-US" altLang="zh-CN">
                  <a:ea typeface="ＭＳ Ｐゴシック" panose="020B0600070205080204" pitchFamily="34" charset="-128"/>
                </a:endParaRPr>
              </a:p>
            </p:txBody>
          </p:sp>
        </p:grpSp>
        <p:grpSp>
          <p:nvGrpSpPr>
            <p:cNvPr id="77" name="Group 48"/>
            <p:cNvGrpSpPr>
              <a:grpSpLocks/>
            </p:cNvGrpSpPr>
            <p:nvPr/>
          </p:nvGrpSpPr>
          <p:grpSpPr bwMode="auto">
            <a:xfrm>
              <a:off x="1554" y="2753"/>
              <a:ext cx="3244" cy="282"/>
              <a:chOff x="955" y="2753"/>
              <a:chExt cx="3244" cy="282"/>
            </a:xfrm>
          </p:grpSpPr>
          <p:sp>
            <p:nvSpPr>
              <p:cNvPr id="87" name="Rectangle 49"/>
              <p:cNvSpPr>
                <a:spLocks noChangeArrowheads="1"/>
              </p:cNvSpPr>
              <p:nvPr/>
            </p:nvSpPr>
            <p:spPr bwMode="auto">
              <a:xfrm>
                <a:off x="955" y="2753"/>
                <a:ext cx="3244" cy="277"/>
              </a:xfrm>
              <a:prstGeom prst="rect">
                <a:avLst/>
              </a:prstGeom>
              <a:solidFill>
                <a:srgbClr val="CCECFF"/>
              </a:solidFill>
              <a:ln w="3175">
                <a:solidFill>
                  <a:srgbClr val="000000"/>
                </a:solidFill>
                <a:miter lim="800000"/>
                <a:headEnd/>
                <a:tailEnd/>
              </a:ln>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eaLnBrk="1" hangingPunct="1"/>
                <a:endParaRPr lang="zh-CN" altLang="en-US" sz="2400"/>
              </a:p>
            </p:txBody>
          </p:sp>
          <p:sp>
            <p:nvSpPr>
              <p:cNvPr id="88" name="Line 50"/>
              <p:cNvSpPr>
                <a:spLocks noChangeShapeType="1"/>
              </p:cNvSpPr>
              <p:nvPr/>
            </p:nvSpPr>
            <p:spPr bwMode="auto">
              <a:xfrm>
                <a:off x="1208" y="2760"/>
                <a:ext cx="1" cy="26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sz="2400"/>
              </a:p>
            </p:txBody>
          </p:sp>
          <p:sp>
            <p:nvSpPr>
              <p:cNvPr id="89" name="Line 51"/>
              <p:cNvSpPr>
                <a:spLocks noChangeShapeType="1"/>
              </p:cNvSpPr>
              <p:nvPr/>
            </p:nvSpPr>
            <p:spPr bwMode="auto">
              <a:xfrm>
                <a:off x="1466" y="2760"/>
                <a:ext cx="1" cy="2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sz="2400"/>
              </a:p>
            </p:txBody>
          </p:sp>
          <p:sp>
            <p:nvSpPr>
              <p:cNvPr id="90" name="Rectangle 52"/>
              <p:cNvSpPr>
                <a:spLocks noChangeArrowheads="1"/>
              </p:cNvSpPr>
              <p:nvPr/>
            </p:nvSpPr>
            <p:spPr bwMode="auto">
              <a:xfrm>
                <a:off x="992" y="2814"/>
                <a:ext cx="7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r>
                  <a:rPr lang="en-US" altLang="zh-CN">
                    <a:solidFill>
                      <a:srgbClr val="000000"/>
                    </a:solidFill>
                    <a:ea typeface="ＭＳ Ｐゴシック" panose="020B0600070205080204" pitchFamily="34" charset="-128"/>
                  </a:rPr>
                  <a:t>1</a:t>
                </a:r>
                <a:endParaRPr lang="en-US" altLang="zh-CN">
                  <a:ea typeface="ＭＳ Ｐゴシック" panose="020B0600070205080204" pitchFamily="34" charset="-128"/>
                </a:endParaRPr>
              </a:p>
            </p:txBody>
          </p:sp>
          <p:sp>
            <p:nvSpPr>
              <p:cNvPr id="91" name="Rectangle 53"/>
              <p:cNvSpPr>
                <a:spLocks noChangeArrowheads="1"/>
              </p:cNvSpPr>
              <p:nvPr/>
            </p:nvSpPr>
            <p:spPr bwMode="auto">
              <a:xfrm>
                <a:off x="1111" y="2814"/>
                <a:ext cx="7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r>
                  <a:rPr lang="en-US" altLang="zh-CN">
                    <a:solidFill>
                      <a:srgbClr val="000000"/>
                    </a:solidFill>
                    <a:ea typeface="ＭＳ Ｐゴシック" panose="020B0600070205080204" pitchFamily="34" charset="-128"/>
                  </a:rPr>
                  <a:t>1</a:t>
                </a:r>
                <a:endParaRPr lang="en-US" altLang="zh-CN">
                  <a:ea typeface="ＭＳ Ｐゴシック" panose="020B0600070205080204" pitchFamily="34" charset="-128"/>
                </a:endParaRPr>
              </a:p>
            </p:txBody>
          </p:sp>
          <p:sp>
            <p:nvSpPr>
              <p:cNvPr id="92" name="Rectangle 54"/>
              <p:cNvSpPr>
                <a:spLocks noChangeArrowheads="1"/>
              </p:cNvSpPr>
              <p:nvPr/>
            </p:nvSpPr>
            <p:spPr bwMode="auto">
              <a:xfrm>
                <a:off x="1246" y="2814"/>
                <a:ext cx="7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r>
                  <a:rPr lang="en-US" altLang="zh-CN">
                    <a:solidFill>
                      <a:srgbClr val="000000"/>
                    </a:solidFill>
                    <a:ea typeface="ＭＳ Ｐゴシック" panose="020B0600070205080204" pitchFamily="34" charset="-128"/>
                  </a:rPr>
                  <a:t>1</a:t>
                </a:r>
                <a:endParaRPr lang="en-US" altLang="zh-CN">
                  <a:ea typeface="ＭＳ Ｐゴシック" panose="020B0600070205080204" pitchFamily="34" charset="-128"/>
                </a:endParaRPr>
              </a:p>
            </p:txBody>
          </p:sp>
          <p:sp>
            <p:nvSpPr>
              <p:cNvPr id="93" name="Rectangle 55"/>
              <p:cNvSpPr>
                <a:spLocks noChangeArrowheads="1"/>
              </p:cNvSpPr>
              <p:nvPr/>
            </p:nvSpPr>
            <p:spPr bwMode="auto">
              <a:xfrm>
                <a:off x="1379" y="2814"/>
                <a:ext cx="7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r>
                  <a:rPr lang="en-US" altLang="zh-CN">
                    <a:solidFill>
                      <a:srgbClr val="000000"/>
                    </a:solidFill>
                    <a:ea typeface="ＭＳ Ｐゴシック" panose="020B0600070205080204" pitchFamily="34" charset="-128"/>
                  </a:rPr>
                  <a:t>0</a:t>
                </a:r>
                <a:endParaRPr lang="en-US" altLang="zh-CN">
                  <a:ea typeface="ＭＳ Ｐゴシック" panose="020B0600070205080204" pitchFamily="34" charset="-128"/>
                </a:endParaRPr>
              </a:p>
            </p:txBody>
          </p:sp>
          <p:sp>
            <p:nvSpPr>
              <p:cNvPr id="94" name="Rectangle 56"/>
              <p:cNvSpPr>
                <a:spLocks noChangeArrowheads="1"/>
              </p:cNvSpPr>
              <p:nvPr/>
            </p:nvSpPr>
            <p:spPr bwMode="auto">
              <a:xfrm>
                <a:off x="2129" y="2825"/>
                <a:ext cx="1079"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r>
                  <a:rPr lang="en-US" altLang="zh-CN" dirty="0"/>
                  <a:t>Endereço Multicast</a:t>
                </a:r>
                <a:endParaRPr lang="zh-CN" altLang="en-US" dirty="0"/>
              </a:p>
            </p:txBody>
          </p:sp>
          <p:sp>
            <p:nvSpPr>
              <p:cNvPr id="95" name="Line 57"/>
              <p:cNvSpPr>
                <a:spLocks noChangeShapeType="1"/>
              </p:cNvSpPr>
              <p:nvPr/>
            </p:nvSpPr>
            <p:spPr bwMode="auto">
              <a:xfrm>
                <a:off x="1082" y="2758"/>
                <a:ext cx="1" cy="26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sz="2400"/>
              </a:p>
            </p:txBody>
          </p:sp>
          <p:sp>
            <p:nvSpPr>
              <p:cNvPr id="96" name="Line 58"/>
              <p:cNvSpPr>
                <a:spLocks noChangeShapeType="1"/>
              </p:cNvSpPr>
              <p:nvPr/>
            </p:nvSpPr>
            <p:spPr bwMode="auto">
              <a:xfrm>
                <a:off x="1342" y="2766"/>
                <a:ext cx="1" cy="26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sz="2400"/>
              </a:p>
            </p:txBody>
          </p:sp>
        </p:grpSp>
        <p:grpSp>
          <p:nvGrpSpPr>
            <p:cNvPr id="78" name="Group 59"/>
            <p:cNvGrpSpPr>
              <a:grpSpLocks/>
            </p:cNvGrpSpPr>
            <p:nvPr/>
          </p:nvGrpSpPr>
          <p:grpSpPr bwMode="auto">
            <a:xfrm>
              <a:off x="1549" y="1792"/>
              <a:ext cx="3249" cy="280"/>
              <a:chOff x="950" y="1792"/>
              <a:chExt cx="3249" cy="280"/>
            </a:xfrm>
          </p:grpSpPr>
          <p:sp>
            <p:nvSpPr>
              <p:cNvPr id="79" name="Rectangle 60"/>
              <p:cNvSpPr>
                <a:spLocks noChangeArrowheads="1"/>
              </p:cNvSpPr>
              <p:nvPr/>
            </p:nvSpPr>
            <p:spPr bwMode="auto">
              <a:xfrm>
                <a:off x="955" y="1792"/>
                <a:ext cx="3244" cy="278"/>
              </a:xfrm>
              <a:prstGeom prst="rect">
                <a:avLst/>
              </a:prstGeom>
              <a:solidFill>
                <a:srgbClr val="CCECFF"/>
              </a:solidFill>
              <a:ln w="3175">
                <a:solidFill>
                  <a:srgbClr val="000000"/>
                </a:solidFill>
                <a:miter lim="800000"/>
                <a:headEnd/>
                <a:tailEnd/>
              </a:ln>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eaLnBrk="1" hangingPunct="1"/>
                <a:endParaRPr lang="zh-CN" altLang="en-US" sz="2400"/>
              </a:p>
            </p:txBody>
          </p:sp>
          <p:sp>
            <p:nvSpPr>
              <p:cNvPr id="80" name="Rectangle 61"/>
              <p:cNvSpPr>
                <a:spLocks noChangeArrowheads="1"/>
              </p:cNvSpPr>
              <p:nvPr/>
            </p:nvSpPr>
            <p:spPr bwMode="auto">
              <a:xfrm>
                <a:off x="2633" y="1864"/>
                <a:ext cx="703"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r>
                  <a:rPr lang="en-US" altLang="zh-CN" dirty="0">
                    <a:solidFill>
                      <a:srgbClr val="000000"/>
                    </a:solidFill>
                    <a:ea typeface="ＭＳ Ｐゴシック" panose="020B0600070205080204" pitchFamily="34" charset="-128"/>
                  </a:rPr>
                  <a:t>Host (16 bits)</a:t>
                </a:r>
                <a:endParaRPr lang="en-US" altLang="zh-CN" dirty="0">
                  <a:ea typeface="ＭＳ Ｐゴシック" panose="020B0600070205080204" pitchFamily="34" charset="-128"/>
                </a:endParaRPr>
              </a:p>
            </p:txBody>
          </p:sp>
          <p:sp>
            <p:nvSpPr>
              <p:cNvPr id="81" name="Rectangle 62"/>
              <p:cNvSpPr>
                <a:spLocks noChangeArrowheads="1"/>
              </p:cNvSpPr>
              <p:nvPr/>
            </p:nvSpPr>
            <p:spPr bwMode="auto">
              <a:xfrm>
                <a:off x="950" y="1793"/>
                <a:ext cx="1515" cy="279"/>
              </a:xfrm>
              <a:prstGeom prst="rect">
                <a:avLst/>
              </a:prstGeom>
              <a:solidFill>
                <a:srgbClr val="EAEAEA"/>
              </a:solidFill>
              <a:ln w="3175">
                <a:solidFill>
                  <a:srgbClr val="000000"/>
                </a:solidFill>
                <a:miter lim="800000"/>
                <a:headEnd/>
                <a:tailEnd/>
              </a:ln>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eaLnBrk="1" hangingPunct="1"/>
                <a:endParaRPr lang="zh-CN" altLang="en-US" sz="2400"/>
              </a:p>
            </p:txBody>
          </p:sp>
          <p:sp>
            <p:nvSpPr>
              <p:cNvPr id="82" name="Line 63"/>
              <p:cNvSpPr>
                <a:spLocks noChangeShapeType="1"/>
              </p:cNvSpPr>
              <p:nvPr/>
            </p:nvSpPr>
            <p:spPr bwMode="auto">
              <a:xfrm>
                <a:off x="1218" y="1793"/>
                <a:ext cx="1" cy="2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sz="2400"/>
              </a:p>
            </p:txBody>
          </p:sp>
          <p:sp>
            <p:nvSpPr>
              <p:cNvPr id="83" name="Rectangle 64"/>
              <p:cNvSpPr>
                <a:spLocks noChangeArrowheads="1"/>
              </p:cNvSpPr>
              <p:nvPr/>
            </p:nvSpPr>
            <p:spPr bwMode="auto">
              <a:xfrm>
                <a:off x="990" y="1864"/>
                <a:ext cx="7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r>
                  <a:rPr lang="en-US" altLang="zh-CN">
                    <a:solidFill>
                      <a:srgbClr val="000000"/>
                    </a:solidFill>
                    <a:ea typeface="ＭＳ Ｐゴシック" panose="020B0600070205080204" pitchFamily="34" charset="-128"/>
                  </a:rPr>
                  <a:t>1</a:t>
                </a:r>
                <a:endParaRPr lang="en-US" altLang="zh-CN">
                  <a:ea typeface="ＭＳ Ｐゴシック" panose="020B0600070205080204" pitchFamily="34" charset="-128"/>
                </a:endParaRPr>
              </a:p>
            </p:txBody>
          </p:sp>
          <p:sp>
            <p:nvSpPr>
              <p:cNvPr id="84" name="Rectangle 65"/>
              <p:cNvSpPr>
                <a:spLocks noChangeArrowheads="1"/>
              </p:cNvSpPr>
              <p:nvPr/>
            </p:nvSpPr>
            <p:spPr bwMode="auto">
              <a:xfrm>
                <a:off x="1124" y="1864"/>
                <a:ext cx="7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r>
                  <a:rPr lang="en-US" altLang="zh-CN">
                    <a:solidFill>
                      <a:srgbClr val="000000"/>
                    </a:solidFill>
                    <a:ea typeface="ＭＳ Ｐゴシック" panose="020B0600070205080204" pitchFamily="34" charset="-128"/>
                  </a:rPr>
                  <a:t>0</a:t>
                </a:r>
                <a:endParaRPr lang="en-US" altLang="zh-CN">
                  <a:ea typeface="ＭＳ Ｐゴシック" panose="020B0600070205080204" pitchFamily="34" charset="-128"/>
                </a:endParaRPr>
              </a:p>
            </p:txBody>
          </p:sp>
          <p:sp>
            <p:nvSpPr>
              <p:cNvPr id="85" name="Rectangle 66"/>
              <p:cNvSpPr>
                <a:spLocks noChangeArrowheads="1"/>
              </p:cNvSpPr>
              <p:nvPr/>
            </p:nvSpPr>
            <p:spPr bwMode="auto">
              <a:xfrm>
                <a:off x="1321" y="1864"/>
                <a:ext cx="944"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r>
                  <a:rPr lang="en-US" altLang="zh-CN" dirty="0">
                    <a:solidFill>
                      <a:srgbClr val="000000"/>
                    </a:solidFill>
                    <a:ea typeface="ＭＳ Ｐゴシック" panose="020B0600070205080204" pitchFamily="34" charset="-128"/>
                  </a:rPr>
                  <a:t>Rede (14 bits)</a:t>
                </a:r>
                <a:endParaRPr lang="en-US" altLang="zh-CN" dirty="0">
                  <a:ea typeface="ＭＳ Ｐゴシック" panose="020B0600070205080204" pitchFamily="34" charset="-128"/>
                </a:endParaRPr>
              </a:p>
            </p:txBody>
          </p:sp>
          <p:sp>
            <p:nvSpPr>
              <p:cNvPr id="86" name="Line 67"/>
              <p:cNvSpPr>
                <a:spLocks noChangeShapeType="1"/>
              </p:cNvSpPr>
              <p:nvPr/>
            </p:nvSpPr>
            <p:spPr bwMode="auto">
              <a:xfrm>
                <a:off x="1087" y="1797"/>
                <a:ext cx="1" cy="2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sz="2400"/>
              </a:p>
            </p:txBody>
          </p:sp>
        </p:grpSp>
      </p:grpSp>
    </p:spTree>
    <p:extLst>
      <p:ext uri="{BB962C8B-B14F-4D97-AF65-F5344CB8AC3E}">
        <p14:creationId xmlns:p14="http://schemas.microsoft.com/office/powerpoint/2010/main" val="3443440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33938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Endereço IP Especial</a:t>
            </a:r>
            <a:endParaRPr lang="zh-CN" altLang="en-US" dirty="0"/>
          </a:p>
        </p:txBody>
      </p:sp>
      <p:graphicFrame>
        <p:nvGraphicFramePr>
          <p:cNvPr id="4" name="Group 38"/>
          <p:cNvGraphicFramePr>
            <a:graphicFrameLocks/>
          </p:cNvGraphicFramePr>
          <p:nvPr>
            <p:extLst>
              <p:ext uri="{D42A27DB-BD31-4B8C-83A1-F6EECF244321}">
                <p14:modId xmlns:p14="http://schemas.microsoft.com/office/powerpoint/2010/main" val="1591180784"/>
              </p:ext>
            </p:extLst>
          </p:nvPr>
        </p:nvGraphicFramePr>
        <p:xfrm>
          <a:off x="1039017" y="1324710"/>
          <a:ext cx="10113966" cy="4506248"/>
        </p:xfrm>
        <a:graphic>
          <a:graphicData uri="http://schemas.openxmlformats.org/drawingml/2006/table">
            <a:tbl>
              <a:tblPr>
                <a:tableStyleId>{BC89EF96-8CEA-46FF-86C4-4CE0E7609802}</a:tableStyleId>
              </a:tblPr>
              <a:tblGrid>
                <a:gridCol w="2008232">
                  <a:extLst>
                    <a:ext uri="{9D8B030D-6E8A-4147-A177-3AD203B41FA5}">
                      <a16:colId xmlns:a16="http://schemas.microsoft.com/office/drawing/2014/main" val="20000"/>
                    </a:ext>
                  </a:extLst>
                </a:gridCol>
                <a:gridCol w="1372549">
                  <a:extLst>
                    <a:ext uri="{9D8B030D-6E8A-4147-A177-3AD203B41FA5}">
                      <a16:colId xmlns:a16="http://schemas.microsoft.com/office/drawing/2014/main" val="20001"/>
                    </a:ext>
                  </a:extLst>
                </a:gridCol>
                <a:gridCol w="2716716">
                  <a:extLst>
                    <a:ext uri="{9D8B030D-6E8A-4147-A177-3AD203B41FA5}">
                      <a16:colId xmlns:a16="http://schemas.microsoft.com/office/drawing/2014/main" val="20002"/>
                    </a:ext>
                  </a:extLst>
                </a:gridCol>
                <a:gridCol w="4016469">
                  <a:extLst>
                    <a:ext uri="{9D8B030D-6E8A-4147-A177-3AD203B41FA5}">
                      <a16:colId xmlns:a16="http://schemas.microsoft.com/office/drawing/2014/main" val="20003"/>
                    </a:ext>
                  </a:extLst>
                </a:gridCol>
              </a:tblGrid>
              <a:tr h="552573">
                <a:tc>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2000" b="1" u="none" strike="noStrike" cap="none" normalizeH="0" baseline="0" dirty="0">
                          <a:ln>
                            <a:noFill/>
                          </a:ln>
                          <a:solidFill>
                            <a:srgbClr val="FFFFFF"/>
                          </a:solidFill>
                          <a:effectLst/>
                        </a:rPr>
                        <a:t>Rede</a:t>
                      </a:r>
                      <a:endParaRPr kumimoji="0" lang="zh-CN" altLang="en-US" sz="2000" b="1" i="0" u="none" strike="noStrike" cap="none" normalizeH="0" baseline="0" dirty="0">
                        <a:ln>
                          <a:noFill/>
                        </a:ln>
                        <a:solidFill>
                          <a:srgbClr val="FFFFFF"/>
                        </a:solidFill>
                        <a:effectLst/>
                        <a:latin typeface="+mn-lt"/>
                        <a:ea typeface="+mn-ea"/>
                      </a:endParaRPr>
                    </a:p>
                  </a:txBody>
                  <a:tcPr marT="45723" marB="45723" anchor="ctr" horzOverflow="overflow">
                    <a:solidFill>
                      <a:srgbClr val="00B0F0"/>
                    </a:solidFill>
                  </a:tcPr>
                </a:tc>
                <a:tc>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2000" b="1" u="none" strike="noStrike" kern="1200" cap="none" normalizeH="0" baseline="0" dirty="0">
                          <a:ln>
                            <a:noFill/>
                          </a:ln>
                          <a:solidFill>
                            <a:srgbClr val="FFFFFF"/>
                          </a:solidFill>
                          <a:effectLst/>
                        </a:rPr>
                        <a:t>Host</a:t>
                      </a:r>
                      <a:endParaRPr kumimoji="0" lang="zh-CN" altLang="en-US" sz="2000" b="1" i="0" u="none" strike="noStrike" kern="1200" cap="none" normalizeH="0" baseline="0" dirty="0">
                        <a:ln>
                          <a:noFill/>
                        </a:ln>
                        <a:solidFill>
                          <a:srgbClr val="FFFFFF"/>
                        </a:solidFill>
                        <a:effectLst/>
                        <a:latin typeface="+mn-lt"/>
                        <a:ea typeface="+mn-ea"/>
                        <a:cs typeface="+mn-cs"/>
                      </a:endParaRPr>
                    </a:p>
                  </a:txBody>
                  <a:tcPr marT="45723" marB="45723" anchor="ctr" horzOverflow="overflow">
                    <a:solidFill>
                      <a:srgbClr val="00B0F0"/>
                    </a:solidFill>
                  </a:tcPr>
                </a:tc>
                <a:tc>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2000" b="1" u="none" strike="noStrike" cap="none" normalizeH="0" baseline="0" dirty="0">
                          <a:ln>
                            <a:noFill/>
                          </a:ln>
                          <a:solidFill>
                            <a:srgbClr val="FFFFFF"/>
                          </a:solidFill>
                          <a:effectLst/>
                        </a:rPr>
                        <a:t>Tipo de Endereço</a:t>
                      </a:r>
                      <a:endParaRPr kumimoji="0" lang="zh-CN" altLang="en-US" sz="2000" b="1" i="0" u="none" strike="noStrike" cap="none" normalizeH="0" baseline="0" dirty="0">
                        <a:ln>
                          <a:noFill/>
                        </a:ln>
                        <a:solidFill>
                          <a:srgbClr val="FFFFFF"/>
                        </a:solidFill>
                        <a:effectLst/>
                        <a:latin typeface="+mn-lt"/>
                        <a:ea typeface="+mn-ea"/>
                      </a:endParaRPr>
                    </a:p>
                  </a:txBody>
                  <a:tcPr marT="45723" marB="45723" anchor="ctr" horzOverflow="overflow">
                    <a:solidFill>
                      <a:srgbClr val="00B0F0"/>
                    </a:solidFill>
                  </a:tcPr>
                </a:tc>
                <a:tc>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2000" b="1" u="none" strike="noStrike" cap="none" normalizeH="0" baseline="0" dirty="0">
                          <a:ln>
                            <a:noFill/>
                          </a:ln>
                          <a:solidFill>
                            <a:srgbClr val="FFFFFF"/>
                          </a:solidFill>
                          <a:effectLst/>
                        </a:rPr>
                        <a:t>Função</a:t>
                      </a:r>
                      <a:endParaRPr kumimoji="0" lang="zh-CN" altLang="en-US" sz="2000" b="1" i="0" u="none" strike="noStrike" cap="none" normalizeH="0" baseline="0" dirty="0">
                        <a:ln>
                          <a:noFill/>
                        </a:ln>
                        <a:solidFill>
                          <a:srgbClr val="FFFFFF"/>
                        </a:solidFill>
                        <a:effectLst/>
                        <a:latin typeface="+mn-lt"/>
                        <a:ea typeface="+mn-ea"/>
                      </a:endParaRPr>
                    </a:p>
                  </a:txBody>
                  <a:tcPr marT="45723" marB="45723" anchor="ctr" horzOverflow="overflow">
                    <a:solidFill>
                      <a:srgbClr val="00B0F0"/>
                    </a:solidFill>
                  </a:tcPr>
                </a:tc>
                <a:extLst>
                  <a:ext uri="{0D108BD9-81ED-4DB2-BD59-A6C34878D82A}">
                    <a16:rowId xmlns:a16="http://schemas.microsoft.com/office/drawing/2014/main" val="10000"/>
                  </a:ext>
                </a:extLst>
              </a:tr>
              <a:tr h="580676">
                <a:tc>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2000" u="none" strike="noStrike" cap="none" normalizeH="0" baseline="0" dirty="0">
                          <a:ln>
                            <a:noFill/>
                          </a:ln>
                          <a:effectLst/>
                        </a:rPr>
                        <a:t>Qualquer</a:t>
                      </a:r>
                      <a:endParaRPr kumimoji="0" lang="en-US" altLang="zh-CN" sz="2000" b="0" i="0" u="none" strike="noStrike" cap="none" normalizeH="0" baseline="0" dirty="0">
                        <a:ln>
                          <a:noFill/>
                        </a:ln>
                        <a:solidFill>
                          <a:schemeClr val="tx1"/>
                        </a:solidFill>
                        <a:effectLst/>
                        <a:latin typeface="+mn-lt"/>
                        <a:ea typeface="+mn-ea"/>
                      </a:endParaRPr>
                    </a:p>
                  </a:txBody>
                  <a:tcPr marT="45723" marB="45723" anchor="ctr" horzOverflow="overflow"/>
                </a:tc>
                <a:tc>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2000" u="none" strike="noStrike" cap="none" normalizeH="0" baseline="0" dirty="0" err="1">
                          <a:ln>
                            <a:noFill/>
                          </a:ln>
                          <a:effectLst/>
                        </a:rPr>
                        <a:t>Todos</a:t>
                      </a:r>
                      <a:r>
                        <a:rPr kumimoji="0" lang="en-US" altLang="zh-CN" sz="2000" u="none" strike="noStrike" cap="none" normalizeH="0" baseline="0" dirty="0">
                          <a:ln>
                            <a:noFill/>
                          </a:ln>
                          <a:effectLst/>
                        </a:rPr>
                        <a:t> </a:t>
                      </a:r>
                      <a:r>
                        <a:rPr kumimoji="0" lang="zh-CN" altLang="en-US" sz="2000" u="none" strike="noStrike" cap="none" normalizeH="0" baseline="0" dirty="0">
                          <a:ln>
                            <a:noFill/>
                          </a:ln>
                          <a:effectLst/>
                        </a:rPr>
                        <a:t>"</a:t>
                      </a:r>
                      <a:r>
                        <a:rPr kumimoji="0" lang="en-US" altLang="zh-CN" sz="2000" u="none" strike="noStrike" kern="1200" cap="none" normalizeH="0" baseline="0" dirty="0">
                          <a:ln>
                            <a:noFill/>
                          </a:ln>
                          <a:effectLst/>
                        </a:rPr>
                        <a:t>0</a:t>
                      </a:r>
                      <a:r>
                        <a:rPr kumimoji="0" lang="en-US" altLang="zh-CN" sz="2000" u="none" strike="noStrike" cap="none" normalizeH="0" baseline="0" dirty="0">
                          <a:ln>
                            <a:noFill/>
                          </a:ln>
                          <a:effectLst/>
                        </a:rPr>
                        <a:t>"</a:t>
                      </a:r>
                      <a:endParaRPr kumimoji="0" lang="en-US" altLang="zh-CN" sz="2000" b="0" i="0" u="none" strike="noStrike" cap="none" normalizeH="0" baseline="0" dirty="0">
                        <a:ln>
                          <a:noFill/>
                        </a:ln>
                        <a:solidFill>
                          <a:schemeClr val="tx1"/>
                        </a:solidFill>
                        <a:effectLst/>
                        <a:latin typeface="+mn-lt"/>
                        <a:ea typeface="+mn-ea"/>
                      </a:endParaRPr>
                    </a:p>
                  </a:txBody>
                  <a:tcPr marT="45723" marB="45723" anchor="ctr" horzOverflow="overflow"/>
                </a:tc>
                <a:tc>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lang="en-US" altLang="zh-CN" sz="1799" kern="1200" dirty="0">
                          <a:effectLst/>
                        </a:rPr>
                        <a:t>Endereço de rede</a:t>
                      </a:r>
                      <a:endParaRPr kumimoji="0" lang="zh-CN" altLang="en-US" sz="2000" b="0" i="0" u="none" strike="noStrike" cap="none" normalizeH="0" baseline="0" dirty="0">
                        <a:ln>
                          <a:noFill/>
                        </a:ln>
                        <a:solidFill>
                          <a:schemeClr val="tx1"/>
                        </a:solidFill>
                        <a:effectLst/>
                        <a:latin typeface="+mn-lt"/>
                        <a:ea typeface="+mn-ea"/>
                      </a:endParaRPr>
                    </a:p>
                  </a:txBody>
                  <a:tcPr marT="45723" marB="45723" anchor="ctr" horzOverflow="overflow"/>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lang="en-US" altLang="zh-CN" sz="1799" kern="1200" dirty="0">
                          <a:effectLst/>
                        </a:rPr>
                        <a:t>Indica um segmento de rede.</a:t>
                      </a:r>
                      <a:endParaRPr kumimoji="0" lang="zh-CN" altLang="en-US" sz="2000" b="0" i="0" u="none" strike="noStrike" cap="none" normalizeH="0" baseline="0" dirty="0">
                        <a:ln>
                          <a:noFill/>
                        </a:ln>
                        <a:solidFill>
                          <a:schemeClr val="tx1"/>
                        </a:solidFill>
                        <a:effectLst/>
                        <a:latin typeface="+mn-lt"/>
                        <a:ea typeface="+mn-ea"/>
                      </a:endParaRPr>
                    </a:p>
                  </a:txBody>
                  <a:tcPr marT="45723" marB="45723" anchor="ctr" horzOverflow="overflow"/>
                </a:tc>
                <a:extLst>
                  <a:ext uri="{0D108BD9-81ED-4DB2-BD59-A6C34878D82A}">
                    <a16:rowId xmlns:a16="http://schemas.microsoft.com/office/drawing/2014/main" val="10001"/>
                  </a:ext>
                </a:extLst>
              </a:tr>
              <a:tr h="1007633">
                <a:tc>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2000" u="none" strike="noStrike" cap="none" normalizeH="0" baseline="0" dirty="0">
                          <a:ln>
                            <a:noFill/>
                          </a:ln>
                          <a:effectLst/>
                        </a:rPr>
                        <a:t>Qualquer</a:t>
                      </a:r>
                      <a:endParaRPr kumimoji="0" lang="en-US" altLang="zh-CN" sz="2000" b="0" i="0" u="none" strike="noStrike" cap="none" normalizeH="0" baseline="0" dirty="0">
                        <a:ln>
                          <a:noFill/>
                        </a:ln>
                        <a:solidFill>
                          <a:schemeClr val="tx1"/>
                        </a:solidFill>
                        <a:effectLst/>
                        <a:latin typeface="+mn-lt"/>
                        <a:ea typeface="+mn-ea"/>
                      </a:endParaRPr>
                    </a:p>
                  </a:txBody>
                  <a:tcPr marT="45723" marB="45723" anchor="ctr" horzOverflow="overflow"/>
                </a:tc>
                <a:tc>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2000" u="none" strike="noStrike" cap="none" normalizeH="0" baseline="0" dirty="0" err="1">
                          <a:ln>
                            <a:noFill/>
                          </a:ln>
                          <a:effectLst/>
                        </a:rPr>
                        <a:t>Todos</a:t>
                      </a:r>
                      <a:r>
                        <a:rPr kumimoji="0" lang="en-US" altLang="zh-CN" sz="2000" u="none" strike="noStrike" cap="none" normalizeH="0" baseline="0" dirty="0">
                          <a:ln>
                            <a:noFill/>
                          </a:ln>
                          <a:effectLst/>
                        </a:rPr>
                        <a:t> </a:t>
                      </a:r>
                      <a:r>
                        <a:rPr kumimoji="0" lang="zh-CN" altLang="en-US" sz="2000" u="none" strike="noStrike" cap="none" normalizeH="0" baseline="0" dirty="0">
                          <a:ln>
                            <a:noFill/>
                          </a:ln>
                          <a:effectLst/>
                        </a:rPr>
                        <a:t>"</a:t>
                      </a:r>
                      <a:r>
                        <a:rPr kumimoji="0" lang="en-US" altLang="zh-CN" sz="2000" u="none" strike="noStrike" kern="1200" cap="none" normalizeH="0" baseline="0" dirty="0">
                          <a:ln>
                            <a:noFill/>
                          </a:ln>
                          <a:effectLst/>
                        </a:rPr>
                        <a:t>1</a:t>
                      </a:r>
                      <a:r>
                        <a:rPr kumimoji="0" lang="en-US" altLang="zh-CN" sz="2000" u="none" strike="noStrike" cap="none" normalizeH="0" baseline="0" dirty="0">
                          <a:ln>
                            <a:noFill/>
                          </a:ln>
                          <a:effectLst/>
                        </a:rPr>
                        <a:t>"</a:t>
                      </a:r>
                      <a:endParaRPr kumimoji="0" lang="en-US" altLang="zh-CN" sz="2000" b="0" i="0" u="none" strike="noStrike" cap="none" normalizeH="0" baseline="0" dirty="0">
                        <a:ln>
                          <a:noFill/>
                        </a:ln>
                        <a:solidFill>
                          <a:schemeClr val="tx1"/>
                        </a:solidFill>
                        <a:effectLst/>
                        <a:latin typeface="+mn-lt"/>
                        <a:ea typeface="+mn-ea"/>
                      </a:endParaRPr>
                    </a:p>
                  </a:txBody>
                  <a:tcPr marT="45723" marB="45723" anchor="ctr" horzOverflow="overflow"/>
                </a:tc>
                <a:tc>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lang="en-US" altLang="zh-CN" sz="1799" kern="1200" dirty="0">
                          <a:effectLst/>
                        </a:rPr>
                        <a:t>Endereço de Broadcast</a:t>
                      </a:r>
                      <a:endParaRPr kumimoji="0" lang="zh-CN" altLang="en-US" sz="2000" b="0" i="0" u="none" strike="noStrike" cap="none" normalizeH="0" baseline="0" dirty="0">
                        <a:ln>
                          <a:noFill/>
                        </a:ln>
                        <a:solidFill>
                          <a:schemeClr val="tx1"/>
                        </a:solidFill>
                        <a:effectLst/>
                        <a:latin typeface="+mn-lt"/>
                        <a:ea typeface="+mn-ea"/>
                      </a:endParaRPr>
                    </a:p>
                  </a:txBody>
                  <a:tcPr marT="45723" marB="45723" anchor="ctr" horzOverflow="overflow"/>
                </a:tc>
                <a:tc>
                  <a:txBody>
                    <a:bodyPr/>
                    <a:lstStyle/>
                    <a:p>
                      <a:pPr marL="0" marR="0" lvl="0" indent="0" algn="l"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lang="en-US" altLang="zh-CN" sz="1799" kern="1200" dirty="0">
                          <a:effectLst/>
                        </a:rPr>
                        <a:t>Todos os nós em um segmento de rede especificado</a:t>
                      </a:r>
                      <a:endParaRPr kumimoji="1" lang="zh-CN" altLang="en-US" sz="2000" b="0" i="0" u="none" strike="noStrike" cap="none" normalizeH="0" baseline="0" dirty="0">
                        <a:ln>
                          <a:noFill/>
                        </a:ln>
                        <a:solidFill>
                          <a:schemeClr val="tx1"/>
                        </a:solidFill>
                        <a:effectLst/>
                        <a:latin typeface="+mn-lt"/>
                        <a:ea typeface="+mn-ea"/>
                      </a:endParaRPr>
                    </a:p>
                  </a:txBody>
                  <a:tcPr marT="45723" marB="45723" anchor="ctr" horzOverflow="overflow"/>
                </a:tc>
                <a:extLst>
                  <a:ext uri="{0D108BD9-81ED-4DB2-BD59-A6C34878D82A}">
                    <a16:rowId xmlns:a16="http://schemas.microsoft.com/office/drawing/2014/main" val="10002"/>
                  </a:ext>
                </a:extLst>
              </a:tr>
              <a:tr h="552573">
                <a:tc>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2000" u="none" strike="noStrike" kern="1200" cap="none" normalizeH="0" baseline="0" dirty="0">
                          <a:ln>
                            <a:noFill/>
                          </a:ln>
                          <a:effectLst/>
                        </a:rPr>
                        <a:t>127</a:t>
                      </a:r>
                      <a:endParaRPr kumimoji="0" lang="en-US" altLang="zh-CN" sz="2000" b="0" i="0" u="none" strike="noStrike" kern="1200" cap="none" normalizeH="0" baseline="0" dirty="0">
                        <a:ln>
                          <a:noFill/>
                        </a:ln>
                        <a:solidFill>
                          <a:schemeClr val="tx1"/>
                        </a:solidFill>
                        <a:effectLst/>
                        <a:latin typeface="+mn-lt"/>
                        <a:ea typeface="+mn-ea"/>
                        <a:cs typeface="+mn-cs"/>
                      </a:endParaRPr>
                    </a:p>
                  </a:txBody>
                  <a:tcPr marT="45723" marB="45723" anchor="ctr" horzOverflow="overflow"/>
                </a:tc>
                <a:tc>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2000" u="none" strike="noStrike" kern="1200" cap="none" normalizeH="0" baseline="0" dirty="0">
                          <a:ln>
                            <a:noFill/>
                          </a:ln>
                          <a:effectLst/>
                        </a:rPr>
                        <a:t>Qualquer</a:t>
                      </a:r>
                      <a:endParaRPr kumimoji="0" lang="en-US" altLang="zh-CN" sz="2000" b="0" i="0" u="none" strike="noStrike" kern="1200" cap="none" normalizeH="0" baseline="0" dirty="0">
                        <a:ln>
                          <a:noFill/>
                        </a:ln>
                        <a:solidFill>
                          <a:schemeClr val="tx1"/>
                        </a:solidFill>
                        <a:effectLst/>
                        <a:latin typeface="+mn-lt"/>
                        <a:ea typeface="+mn-ea"/>
                        <a:cs typeface="+mn-cs"/>
                      </a:endParaRPr>
                    </a:p>
                  </a:txBody>
                  <a:tcPr marT="45723" marB="45723" anchor="ctr" horzOverflow="overflow"/>
                </a:tc>
                <a:tc>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lang="en-US" altLang="zh-CN" sz="1799" kern="1200" dirty="0">
                          <a:effectLst/>
                        </a:rPr>
                        <a:t>Endereço de Loopback</a:t>
                      </a:r>
                      <a:endParaRPr kumimoji="0" lang="zh-CN" altLang="en-US" sz="2000" b="0" i="0" u="none" strike="noStrike" cap="none" normalizeH="0" baseline="0" dirty="0">
                        <a:ln>
                          <a:noFill/>
                        </a:ln>
                        <a:solidFill>
                          <a:schemeClr val="tx1"/>
                        </a:solidFill>
                        <a:effectLst/>
                        <a:latin typeface="+mn-lt"/>
                        <a:ea typeface="+mn-ea"/>
                      </a:endParaRPr>
                    </a:p>
                  </a:txBody>
                  <a:tcPr marT="45723" marB="45723" anchor="ctr" horzOverflow="overflow"/>
                </a:tc>
                <a:tc>
                  <a:txBody>
                    <a:bodyPr/>
                    <a:lstStyle/>
                    <a:p>
                      <a:pPr marL="0" marR="0" lvl="0" indent="0" algn="l"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lang="en-US" altLang="zh-CN" sz="1799" kern="1200" dirty="0">
                          <a:effectLst/>
                        </a:rPr>
                        <a:t>Teste de loopback</a:t>
                      </a:r>
                      <a:endParaRPr kumimoji="0" lang="zh-CN" altLang="en-US" sz="2000" b="0" i="0" u="none" strike="noStrike" cap="none" normalizeH="0" baseline="0" dirty="0">
                        <a:ln>
                          <a:noFill/>
                        </a:ln>
                        <a:solidFill>
                          <a:schemeClr val="tx1"/>
                        </a:solidFill>
                        <a:effectLst/>
                        <a:latin typeface="+mn-lt"/>
                        <a:ea typeface="+mn-ea"/>
                      </a:endParaRPr>
                    </a:p>
                  </a:txBody>
                  <a:tcPr marT="45723" marB="45723" anchor="ctr" horzOverflow="overflow"/>
                </a:tc>
                <a:extLst>
                  <a:ext uri="{0D108BD9-81ED-4DB2-BD59-A6C34878D82A}">
                    <a16:rowId xmlns:a16="http://schemas.microsoft.com/office/drawing/2014/main" val="10003"/>
                  </a:ext>
                </a:extLst>
              </a:tr>
              <a:tr h="1105147">
                <a:tc gridSpan="2">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2000" u="none" strike="noStrike" cap="none" normalizeH="0" baseline="0" dirty="0" err="1">
                          <a:ln>
                            <a:noFill/>
                          </a:ln>
                          <a:effectLst/>
                        </a:rPr>
                        <a:t>Todos</a:t>
                      </a:r>
                      <a:r>
                        <a:rPr kumimoji="0" lang="en-US" altLang="zh-CN" sz="2000" u="none" strike="noStrike" cap="none" normalizeH="0" baseline="0" dirty="0">
                          <a:ln>
                            <a:noFill/>
                          </a:ln>
                          <a:effectLst/>
                        </a:rPr>
                        <a:t> </a:t>
                      </a:r>
                      <a:r>
                        <a:rPr kumimoji="0" lang="zh-CN" altLang="en-US" sz="2000" u="none" strike="noStrike" cap="none" normalizeH="0" baseline="0" dirty="0">
                          <a:ln>
                            <a:noFill/>
                          </a:ln>
                          <a:effectLst/>
                        </a:rPr>
                        <a:t>"</a:t>
                      </a:r>
                      <a:r>
                        <a:rPr kumimoji="0" lang="en-US" altLang="zh-CN" sz="2000" u="none" strike="noStrike" kern="1200" cap="none" normalizeH="0" baseline="0" dirty="0">
                          <a:ln>
                            <a:noFill/>
                          </a:ln>
                          <a:effectLst/>
                        </a:rPr>
                        <a:t>0</a:t>
                      </a:r>
                      <a:r>
                        <a:rPr kumimoji="0" lang="zh-CN" altLang="en-US" sz="2000" u="none" strike="noStrike" kern="1200" cap="none" normalizeH="0" baseline="0" dirty="0">
                          <a:ln>
                            <a:noFill/>
                          </a:ln>
                          <a:effectLst/>
                        </a:rPr>
                        <a:t>"</a:t>
                      </a:r>
                      <a:endParaRPr kumimoji="0" lang="en-US" altLang="zh-CN" sz="2000" b="0" i="0" u="none" strike="noStrike" cap="none" normalizeH="0" baseline="0" dirty="0">
                        <a:ln>
                          <a:noFill/>
                        </a:ln>
                        <a:solidFill>
                          <a:schemeClr val="tx1"/>
                        </a:solidFill>
                        <a:effectLst/>
                        <a:latin typeface="+mn-lt"/>
                        <a:ea typeface="+mn-ea"/>
                      </a:endParaRPr>
                    </a:p>
                  </a:txBody>
                  <a:tcPr marT="45723" marB="45723" anchor="ctr" horzOverflow="overflow"/>
                </a:tc>
                <a:tc hMerge="1">
                  <a:txBody>
                    <a:bodyPr/>
                    <a:lstStyle/>
                    <a:p>
                      <a:endParaRPr lang="zh-CN" altLang="en-US"/>
                    </a:p>
                  </a:txBody>
                  <a:tcPr/>
                </a:tc>
                <a:tc>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lang="en-US" altLang="zh-CN" sz="1799" kern="1200" dirty="0">
                          <a:effectLst/>
                        </a:rPr>
                        <a:t>Todas as Redes</a:t>
                      </a:r>
                      <a:endParaRPr kumimoji="0" lang="zh-CN" altLang="en-US" sz="2000" b="0" i="0" u="none" strike="noStrike" cap="none" normalizeH="0" baseline="0" dirty="0">
                        <a:ln>
                          <a:noFill/>
                        </a:ln>
                        <a:solidFill>
                          <a:schemeClr val="tx1"/>
                        </a:solidFill>
                        <a:effectLst/>
                        <a:latin typeface="+mn-lt"/>
                        <a:ea typeface="+mn-ea"/>
                      </a:endParaRPr>
                    </a:p>
                  </a:txBody>
                  <a:tcPr marT="45723" marB="45723" anchor="ctr" horzOverflow="overflow"/>
                </a:tc>
                <a:tc>
                  <a:txBody>
                    <a:bodyPr/>
                    <a:lstStyle/>
                    <a:p>
                      <a:pPr marL="0" marR="0" lvl="0" indent="0" algn="l"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lang="en-US" altLang="zh-CN" sz="1799" kern="1200" dirty="0">
                          <a:effectLst/>
                        </a:rPr>
                        <a:t>Roteadores VRP Huawei são usados para especificar a rota padrão</a:t>
                      </a:r>
                      <a:endParaRPr kumimoji="1" lang="zh-CN" altLang="en-US" sz="2000" b="0" i="0" u="none" strike="noStrike" cap="none" normalizeH="0" baseline="0" dirty="0">
                        <a:ln>
                          <a:noFill/>
                        </a:ln>
                        <a:solidFill>
                          <a:schemeClr val="tx1"/>
                        </a:solidFill>
                        <a:effectLst/>
                        <a:latin typeface="+mn-lt"/>
                        <a:ea typeface="+mn-ea"/>
                      </a:endParaRPr>
                    </a:p>
                  </a:txBody>
                  <a:tcPr marT="45723" marB="45723" anchor="ctr" horzOverflow="overflow"/>
                </a:tc>
                <a:extLst>
                  <a:ext uri="{0D108BD9-81ED-4DB2-BD59-A6C34878D82A}">
                    <a16:rowId xmlns:a16="http://schemas.microsoft.com/office/drawing/2014/main" val="10004"/>
                  </a:ext>
                </a:extLst>
              </a:tr>
              <a:tr h="707646">
                <a:tc gridSpan="2">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2000" u="none" strike="noStrike" cap="none" normalizeH="0" baseline="0" dirty="0" err="1">
                          <a:ln>
                            <a:noFill/>
                          </a:ln>
                          <a:effectLst/>
                        </a:rPr>
                        <a:t>Todos</a:t>
                      </a:r>
                      <a:r>
                        <a:rPr kumimoji="0" lang="en-US" altLang="zh-CN" sz="2000" u="none" strike="noStrike" cap="none" normalizeH="0" baseline="0" dirty="0">
                          <a:ln>
                            <a:noFill/>
                          </a:ln>
                          <a:effectLst/>
                        </a:rPr>
                        <a:t> </a:t>
                      </a:r>
                      <a:r>
                        <a:rPr kumimoji="0" lang="zh-CN" altLang="en-US" sz="2000" u="none" strike="noStrike" cap="none" normalizeH="0" baseline="0" dirty="0">
                          <a:ln>
                            <a:noFill/>
                          </a:ln>
                          <a:effectLst/>
                        </a:rPr>
                        <a:t>"</a:t>
                      </a:r>
                      <a:r>
                        <a:rPr kumimoji="0" lang="en-US" altLang="zh-CN" sz="2000" u="none" strike="noStrike" kern="1200" cap="none" normalizeH="0" baseline="0" dirty="0">
                          <a:ln>
                            <a:noFill/>
                          </a:ln>
                          <a:effectLst/>
                        </a:rPr>
                        <a:t>1</a:t>
                      </a:r>
                      <a:r>
                        <a:rPr kumimoji="0" lang="en-US" altLang="zh-CN" sz="2000" u="none" strike="noStrike" cap="none" normalizeH="0" baseline="0" dirty="0">
                          <a:ln>
                            <a:noFill/>
                          </a:ln>
                          <a:effectLst/>
                        </a:rPr>
                        <a:t>"</a:t>
                      </a:r>
                      <a:endParaRPr kumimoji="0" lang="en-US" altLang="zh-CN" sz="2000" b="0" i="0" u="none" strike="noStrike" cap="none" normalizeH="0" baseline="0" dirty="0">
                        <a:ln>
                          <a:noFill/>
                        </a:ln>
                        <a:solidFill>
                          <a:schemeClr val="tx1"/>
                        </a:solidFill>
                        <a:effectLst/>
                        <a:latin typeface="+mn-lt"/>
                        <a:ea typeface="+mn-ea"/>
                      </a:endParaRPr>
                    </a:p>
                  </a:txBody>
                  <a:tcPr marT="45723" marB="45723" anchor="ctr" horzOverflow="overflow"/>
                </a:tc>
                <a:tc hMerge="1">
                  <a:txBody>
                    <a:bodyPr/>
                    <a:lstStyle/>
                    <a:p>
                      <a:endParaRPr lang="zh-CN" altLang="en-US"/>
                    </a:p>
                  </a:txBody>
                  <a:tcPr/>
                </a:tc>
                <a:tc>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lang="en-US" altLang="zh-CN" sz="1799" kern="1200" dirty="0">
                          <a:effectLst/>
                        </a:rPr>
                        <a:t>Endereço de Broadcast</a:t>
                      </a:r>
                      <a:endParaRPr lang="zh-CN" altLang="en-US" sz="1799" kern="1200" dirty="0">
                        <a:solidFill>
                          <a:schemeClr val="tx1"/>
                        </a:solidFill>
                        <a:effectLst/>
                        <a:latin typeface="+mn-lt"/>
                        <a:ea typeface="+mn-ea"/>
                        <a:cs typeface="+mn-cs"/>
                      </a:endParaRPr>
                    </a:p>
                  </a:txBody>
                  <a:tcPr marT="45723" marB="45723" anchor="ctr" horzOverflow="overflow"/>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lang="en-US" altLang="zh-CN" sz="1799" kern="1200" dirty="0">
                          <a:effectLst/>
                        </a:rPr>
                        <a:t>Todos os nós no segmento de rede atual</a:t>
                      </a:r>
                      <a:endParaRPr kumimoji="0" lang="zh-CN" altLang="en-US" sz="2000" b="0" i="0" u="none" strike="noStrike" cap="none" normalizeH="0" baseline="0" dirty="0">
                        <a:ln>
                          <a:noFill/>
                        </a:ln>
                        <a:solidFill>
                          <a:schemeClr val="tx1"/>
                        </a:solidFill>
                        <a:effectLst/>
                        <a:latin typeface="+mn-lt"/>
                        <a:ea typeface="+mn-ea"/>
                      </a:endParaRPr>
                    </a:p>
                  </a:txBody>
                  <a:tcPr marT="45723" marB="45723" anchor="ctr"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72733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4757547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a:spLocks noGrp="1"/>
          </p:cNvSpPr>
          <p:nvPr>
            <p:ph type="body" sz="quarter" idx="10"/>
          </p:nvPr>
        </p:nvSpPr>
        <p:spPr/>
        <p:txBody>
          <a:bodyPr/>
          <a:lstStyle/>
          <a:p>
            <a:r>
              <a:rPr lang="en-US" altLang="zh-CN" dirty="0">
                <a:latin typeface="+mn-lt"/>
              </a:rPr>
              <a:t>Endereços IP privados não podem ser usados na Internet. </a:t>
            </a:r>
            <a:endParaRPr lang="zh-CN" altLang="en-US" dirty="0">
              <a:latin typeface="+mn-lt"/>
            </a:endParaRPr>
          </a:p>
          <a:p>
            <a:pPr>
              <a:lnSpc>
                <a:spcPct val="190000"/>
              </a:lnSpc>
            </a:pPr>
            <a:r>
              <a:rPr lang="en-US" altLang="zh-CN" dirty="0">
                <a:latin typeface="+mn-lt"/>
              </a:rPr>
              <a:t>Endereço IP Privado</a:t>
            </a:r>
            <a:endParaRPr lang="zh-CN" altLang="en-US" dirty="0">
              <a:latin typeface="+mn-lt"/>
            </a:endParaRPr>
          </a:p>
          <a:p>
            <a:pPr lvl="1">
              <a:lnSpc>
                <a:spcPct val="190000"/>
              </a:lnSpc>
            </a:pPr>
            <a:r>
              <a:rPr lang="en-US" altLang="zh-CN" dirty="0">
                <a:solidFill>
                  <a:srgbClr val="C00000"/>
                </a:solidFill>
                <a:latin typeface="+mn-lt"/>
              </a:rPr>
              <a:t>10.0.0.0~10.255.255.255 </a:t>
            </a:r>
          </a:p>
          <a:p>
            <a:pPr lvl="1">
              <a:lnSpc>
                <a:spcPct val="190000"/>
              </a:lnSpc>
            </a:pPr>
            <a:r>
              <a:rPr lang="en-US" altLang="zh-CN" dirty="0">
                <a:solidFill>
                  <a:srgbClr val="C00000"/>
                </a:solidFill>
                <a:latin typeface="+mn-lt"/>
              </a:rPr>
              <a:t>172.16.0.0~172.31.255.255</a:t>
            </a:r>
          </a:p>
          <a:p>
            <a:pPr lvl="1">
              <a:lnSpc>
                <a:spcPct val="190000"/>
              </a:lnSpc>
            </a:pPr>
            <a:r>
              <a:rPr lang="en-US" altLang="zh-CN" dirty="0">
                <a:solidFill>
                  <a:srgbClr val="C00000"/>
                </a:solidFill>
                <a:latin typeface="+mn-lt"/>
              </a:rPr>
              <a:t>192.168.0.0~192.168.255.255</a:t>
            </a:r>
          </a:p>
          <a:p>
            <a:endParaRPr lang="zh-CN" altLang="en-US" dirty="0">
              <a:latin typeface="+mn-lt"/>
            </a:endParaRPr>
          </a:p>
        </p:txBody>
      </p:sp>
      <p:sp>
        <p:nvSpPr>
          <p:cNvPr id="3" name="标题 2"/>
          <p:cNvSpPr>
            <a:spLocks noGrp="1"/>
          </p:cNvSpPr>
          <p:nvPr>
            <p:ph type="title"/>
          </p:nvPr>
        </p:nvSpPr>
        <p:spPr/>
        <p:txBody>
          <a:bodyPr/>
          <a:lstStyle/>
          <a:p>
            <a:r>
              <a:rPr lang="en-US" altLang="zh-CN" dirty="0"/>
              <a:t>Endereço IP Privado</a:t>
            </a:r>
            <a:endParaRPr lang="zh-CN" altLang="en-US" dirty="0"/>
          </a:p>
        </p:txBody>
      </p:sp>
    </p:spTree>
    <p:extLst>
      <p:ext uri="{BB962C8B-B14F-4D97-AF65-F5344CB8AC3E}">
        <p14:creationId xmlns:p14="http://schemas.microsoft.com/office/powerpoint/2010/main" val="2365278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b="1" dirty="0"/>
              <a:t>Visão geral da comunicação de dados</a:t>
            </a:r>
          </a:p>
          <a:p>
            <a:r>
              <a:rPr lang="en-US" altLang="zh-CN" dirty="0">
                <a:solidFill>
                  <a:schemeClr val="bg1">
                    <a:lumMod val="50000"/>
                  </a:schemeClr>
                </a:solidFill>
              </a:rPr>
              <a:t>Pilha de protocolo TCP/IP</a:t>
            </a:r>
          </a:p>
          <a:p>
            <a:r>
              <a:rPr lang="en-US" altLang="zh-CN" dirty="0">
                <a:solidFill>
                  <a:schemeClr val="bg1">
                    <a:lumMod val="50000"/>
                  </a:schemeClr>
                </a:solidFill>
              </a:rPr>
              <a:t>Visão geral da Ethernet</a:t>
            </a:r>
            <a:endParaRPr lang="zh-CN" altLang="en-US" dirty="0">
              <a:solidFill>
                <a:schemeClr val="bg1">
                  <a:lumMod val="50000"/>
                </a:schemeClr>
              </a:solidFill>
            </a:endParaRPr>
          </a:p>
        </p:txBody>
      </p:sp>
    </p:spTree>
    <p:extLst>
      <p:ext uri="{BB962C8B-B14F-4D97-AF65-F5344CB8AC3E}">
        <p14:creationId xmlns:p14="http://schemas.microsoft.com/office/powerpoint/2010/main" val="18256682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a:spLocks noGrp="1"/>
          </p:cNvSpPr>
          <p:nvPr>
            <p:ph type="body" sz="quarter" idx="10"/>
          </p:nvPr>
        </p:nvSpPr>
        <p:spPr/>
        <p:txBody>
          <a:bodyPr/>
          <a:lstStyle/>
          <a:p>
            <a:r>
              <a:rPr lang="pt-BR" altLang="zh-CN" sz="2000" dirty="0">
                <a:latin typeface="+mn-lt"/>
              </a:rPr>
              <a:t>Use a máscara para distinguir a parte da rede da parte do host</a:t>
            </a:r>
            <a:r>
              <a:rPr lang="en-US" altLang="zh-CN" sz="2000" dirty="0">
                <a:latin typeface="+mn-lt"/>
              </a:rPr>
              <a:t>. </a:t>
            </a:r>
          </a:p>
          <a:p>
            <a:r>
              <a:rPr lang="en-US" altLang="zh-CN" sz="2000" dirty="0">
                <a:latin typeface="+mn-lt"/>
              </a:rPr>
              <a:t>O formato da máscara é o mesmo do endereço IP. </a:t>
            </a:r>
          </a:p>
          <a:p>
            <a:r>
              <a:rPr lang="pt-BR" altLang="zh-CN" sz="2000" dirty="0">
                <a:latin typeface="+mn-lt"/>
              </a:rPr>
              <a:t>Na máscara, a parte da rede e a parte da </a:t>
            </a:r>
            <a:r>
              <a:rPr lang="pt-BR" altLang="zh-CN" sz="2000" dirty="0" err="1">
                <a:latin typeface="+mn-lt"/>
              </a:rPr>
              <a:t>sub-rede</a:t>
            </a:r>
            <a:r>
              <a:rPr lang="pt-BR" altLang="zh-CN" sz="2000" dirty="0">
                <a:latin typeface="+mn-lt"/>
              </a:rPr>
              <a:t> são representadas por 1, e a parte do host é representada por 0</a:t>
            </a:r>
            <a:r>
              <a:rPr lang="en-US" altLang="zh-CN" sz="2000" dirty="0">
                <a:latin typeface="+mn-lt"/>
              </a:rPr>
              <a:t>. </a:t>
            </a:r>
          </a:p>
          <a:p>
            <a:r>
              <a:rPr lang="en-US" altLang="zh-CN" sz="2000" dirty="0">
                <a:latin typeface="+mn-lt"/>
              </a:rPr>
              <a:t>A máscara e o endereço IP são expressos da mesma maneira. Na máscara, 1 indica o bit de rede e 0 indica o host. Um </a:t>
            </a:r>
            <a:r>
              <a:rPr lang="en-US" altLang="zh-CN" sz="2000" dirty="0" err="1">
                <a:latin typeface="+mn-lt"/>
              </a:rPr>
              <a:t>octeto</a:t>
            </a:r>
            <a:r>
              <a:rPr lang="en-US" altLang="zh-CN" sz="2000" dirty="0">
                <a:latin typeface="+mn-lt"/>
              </a:rPr>
              <a:t> 255 indica </a:t>
            </a:r>
            <a:r>
              <a:rPr lang="en-US" altLang="zh-CN" sz="2000" dirty="0" err="1">
                <a:latin typeface="+mn-lt"/>
              </a:rPr>
              <a:t>oito</a:t>
            </a:r>
            <a:r>
              <a:rPr lang="en-US" altLang="zh-CN" sz="2000" dirty="0">
                <a:latin typeface="+mn-lt"/>
              </a:rPr>
              <a:t> uns. </a:t>
            </a:r>
          </a:p>
          <a:p>
            <a:r>
              <a:rPr lang="en-US" altLang="zh-CN" sz="2000" dirty="0">
                <a:latin typeface="+mn-lt"/>
              </a:rPr>
              <a:t>Por padrão, a máscara de sub-rede da rede de classe A é 255.0.0.0, a da rede de classe B é 255.255.0.0 e a da rede de classe C é 255.255.255.0.</a:t>
            </a:r>
            <a:endParaRPr lang="zh-CN" altLang="en-US" sz="2000" dirty="0">
              <a:latin typeface="+mn-lt"/>
            </a:endParaRPr>
          </a:p>
        </p:txBody>
      </p:sp>
      <p:sp>
        <p:nvSpPr>
          <p:cNvPr id="3" name="标题 2"/>
          <p:cNvSpPr>
            <a:spLocks noGrp="1"/>
          </p:cNvSpPr>
          <p:nvPr>
            <p:ph type="title"/>
          </p:nvPr>
        </p:nvSpPr>
        <p:spPr/>
        <p:txBody>
          <a:bodyPr/>
          <a:lstStyle/>
          <a:p>
            <a:r>
              <a:rPr lang="en-US" altLang="zh-CN" dirty="0"/>
              <a:t>Introdução à Máscara de Sub-rede</a:t>
            </a:r>
            <a:endParaRPr lang="zh-CN" altLang="en-US" dirty="0"/>
          </a:p>
        </p:txBody>
      </p:sp>
      <p:grpSp>
        <p:nvGrpSpPr>
          <p:cNvPr id="5" name="Group 4"/>
          <p:cNvGrpSpPr>
            <a:grpSpLocks/>
          </p:cNvGrpSpPr>
          <p:nvPr/>
        </p:nvGrpSpPr>
        <p:grpSpPr bwMode="auto">
          <a:xfrm>
            <a:off x="1974955" y="5195377"/>
            <a:ext cx="8621011" cy="1081088"/>
            <a:chOff x="1218" y="2655"/>
            <a:chExt cx="3447" cy="681"/>
          </a:xfrm>
        </p:grpSpPr>
        <p:sp>
          <p:nvSpPr>
            <p:cNvPr id="6" name="AutoShape 5"/>
            <p:cNvSpPr>
              <a:spLocks noChangeArrowheads="1"/>
            </p:cNvSpPr>
            <p:nvPr/>
          </p:nvSpPr>
          <p:spPr bwMode="auto">
            <a:xfrm flipV="1">
              <a:off x="1218" y="2655"/>
              <a:ext cx="3447" cy="681"/>
            </a:xfrm>
            <a:prstGeom prst="parallelogram">
              <a:avLst>
                <a:gd name="adj" fmla="val 14529"/>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8100000" scaled="1"/>
              <a:tileRect/>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dirty="0"/>
            </a:p>
          </p:txBody>
        </p:sp>
        <p:sp>
          <p:nvSpPr>
            <p:cNvPr id="7" name="Text Box 6"/>
            <p:cNvSpPr txBox="1">
              <a:spLocks noChangeArrowheads="1"/>
            </p:cNvSpPr>
            <p:nvPr/>
          </p:nvSpPr>
          <p:spPr bwMode="auto">
            <a:xfrm>
              <a:off x="1399" y="2772"/>
              <a:ext cx="3175"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lang="en-US" altLang="zh-CN" sz="2000" dirty="0"/>
                <a:t>Por exemplo, a máscara de sub-rede da rede de classe B é 255.255.0.0.</a:t>
              </a:r>
              <a:endParaRPr lang="en-US" altLang="zh-CN" sz="2000" dirty="0">
                <a:latin typeface="+mn-lt"/>
              </a:endParaRPr>
            </a:p>
          </p:txBody>
        </p:sp>
      </p:grpSp>
    </p:spTree>
    <p:extLst>
      <p:ext uri="{BB962C8B-B14F-4D97-AF65-F5344CB8AC3E}">
        <p14:creationId xmlns:p14="http://schemas.microsoft.com/office/powerpoint/2010/main" val="33781116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2"/>
          <p:cNvSpPr>
            <a:spLocks noGrp="1"/>
          </p:cNvSpPr>
          <p:nvPr>
            <p:ph type="body" sz="quarter" idx="10"/>
          </p:nvPr>
        </p:nvSpPr>
        <p:spPr/>
        <p:txBody>
          <a:bodyPr/>
          <a:lstStyle/>
          <a:p>
            <a:r>
              <a:rPr lang="en-US" altLang="zh-CN" sz="2000" dirty="0" err="1">
                <a:latin typeface="+mn-lt"/>
              </a:rPr>
              <a:t>Endereço</a:t>
            </a:r>
            <a:r>
              <a:rPr lang="en-US" altLang="zh-CN" sz="2000" dirty="0">
                <a:latin typeface="+mn-lt"/>
              </a:rPr>
              <a:t> IP</a:t>
            </a:r>
            <a:r>
              <a:rPr lang="en-US" altLang="zh-CN" sz="2000" dirty="0" err="1">
                <a:latin typeface="+mn-lt"/>
              </a:rPr>
              <a:t> Classful</a:t>
            </a:r>
            <a:r>
              <a:rPr lang="en-US" altLang="zh-CN" sz="2000" dirty="0">
                <a:latin typeface="+mn-lt"/>
              </a:rPr>
              <a:t>:</a:t>
            </a:r>
          </a:p>
          <a:p>
            <a:pPr lvl="1"/>
            <a:r>
              <a:rPr lang="en-US" altLang="zh-CN" sz="1800" dirty="0">
                <a:latin typeface="+mn-lt"/>
              </a:rPr>
              <a:t>Há três tipos de id de rede: 8, 16 e 24</a:t>
            </a:r>
          </a:p>
          <a:p>
            <a:r>
              <a:rPr lang="en-US" altLang="zh-CN" sz="2000" dirty="0">
                <a:latin typeface="+mn-lt"/>
              </a:rPr>
              <a:t>Endereço IP Classless:</a:t>
            </a:r>
          </a:p>
          <a:p>
            <a:pPr lvl="1"/>
            <a:r>
              <a:rPr lang="en-US" altLang="zh-CN" sz="1800" dirty="0">
                <a:latin typeface="+mn-lt"/>
              </a:rPr>
              <a:t>O id de rede pode ser definido para </a:t>
            </a:r>
            <a:br>
              <a:rPr lang="en-US" altLang="zh-CN" sz="1800" dirty="0">
                <a:latin typeface="+mn-lt"/>
              </a:rPr>
            </a:br>
            <a:r>
              <a:rPr lang="en-US" altLang="zh-CN" sz="1800" dirty="0" err="1">
                <a:latin typeface="+mn-lt"/>
              </a:rPr>
              <a:t>qualquer</a:t>
            </a:r>
            <a:r>
              <a:rPr lang="en-US" altLang="zh-CN" sz="1800" dirty="0">
                <a:latin typeface="+mn-lt"/>
              </a:rPr>
              <a:t> valor de 1 a 32.</a:t>
            </a:r>
          </a:p>
          <a:p>
            <a:r>
              <a:rPr lang="en-US" altLang="zh-CN" sz="2000" dirty="0">
                <a:latin typeface="+mn-lt"/>
              </a:rPr>
              <a:t>Vantagens dos endereços IP sem classe:</a:t>
            </a:r>
          </a:p>
          <a:p>
            <a:pPr lvl="1"/>
            <a:r>
              <a:rPr lang="en-US" altLang="zh-CN" sz="1800" dirty="0">
                <a:latin typeface="+mn-lt"/>
              </a:rPr>
              <a:t>Funcionamento em rede flexível e </a:t>
            </a:r>
            <a:br>
              <a:rPr lang="en-US" altLang="zh-CN" sz="1800" dirty="0">
                <a:latin typeface="+mn-lt"/>
              </a:rPr>
            </a:br>
            <a:r>
              <a:rPr lang="en-US" altLang="zh-CN" sz="1800" dirty="0" err="1">
                <a:latin typeface="+mn-lt"/>
              </a:rPr>
              <a:t>gerenciamento</a:t>
            </a:r>
            <a:r>
              <a:rPr lang="en-US" altLang="zh-CN" sz="1800" dirty="0">
                <a:latin typeface="+mn-lt"/>
              </a:rPr>
              <a:t> fácil</a:t>
            </a:r>
          </a:p>
          <a:p>
            <a:pPr lvl="1"/>
            <a:r>
              <a:rPr lang="en-US" altLang="zh-CN" sz="1800" dirty="0">
                <a:latin typeface="+mn-lt"/>
              </a:rPr>
              <a:t>Reduzindo o desperdício de endereços IP</a:t>
            </a:r>
          </a:p>
          <a:p>
            <a:r>
              <a:rPr lang="en-US" altLang="zh-CN" sz="2000" dirty="0">
                <a:latin typeface="+mn-lt"/>
              </a:rPr>
              <a:t>Conforme mostrado na figura anterior, 192.168.1.100 é um endereço Classe C padrão e a máscara de sub-rede é 255.255.255.0. O endereço de rede desse endereço é 192.168.1.0.</a:t>
            </a:r>
            <a:endParaRPr lang="zh-CN" altLang="en-US" sz="2000" dirty="0">
              <a:latin typeface="+mn-lt"/>
            </a:endParaRPr>
          </a:p>
        </p:txBody>
      </p:sp>
      <p:sp>
        <p:nvSpPr>
          <p:cNvPr id="3" name="标题 2"/>
          <p:cNvSpPr>
            <a:spLocks noGrp="1"/>
          </p:cNvSpPr>
          <p:nvPr>
            <p:ph type="title"/>
          </p:nvPr>
        </p:nvSpPr>
        <p:spPr/>
        <p:txBody>
          <a:bodyPr/>
          <a:lstStyle/>
          <a:p>
            <a:r>
              <a:rPr lang="en-US" altLang="zh-CN" dirty="0"/>
              <a:t>Endereço de Rede e </a:t>
            </a:r>
            <a:r>
              <a:rPr lang="en-US" altLang="zh-CN" dirty="0" err="1"/>
              <a:t>Máscara</a:t>
            </a:r>
            <a:r>
              <a:rPr lang="en-US" altLang="zh-CN" dirty="0"/>
              <a:t> de Sub-rede</a:t>
            </a:r>
            <a:endParaRPr lang="zh-CN" altLang="en-US" dirty="0"/>
          </a:p>
        </p:txBody>
      </p:sp>
      <p:sp>
        <p:nvSpPr>
          <p:cNvPr id="15" name="Rectangle 3"/>
          <p:cNvSpPr>
            <a:spLocks noChangeArrowheads="1"/>
          </p:cNvSpPr>
          <p:nvPr/>
        </p:nvSpPr>
        <p:spPr bwMode="auto">
          <a:xfrm>
            <a:off x="6700059" y="2166260"/>
            <a:ext cx="1506378" cy="44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01688" eaLnBrk="0" hangingPunct="0">
              <a:defRPr>
                <a:solidFill>
                  <a:schemeClr val="tx1"/>
                </a:solidFill>
                <a:latin typeface="Arial" panose="020B0604020202020204" pitchFamily="34" charset="0"/>
                <a:ea typeface="华文细黑" panose="02010600040101010101" pitchFamily="2" charset="-122"/>
              </a:defRPr>
            </a:lvl1pPr>
            <a:lvl2pPr marL="742950" indent="-285750" defTabSz="801688" eaLnBrk="0" hangingPunct="0">
              <a:defRPr>
                <a:solidFill>
                  <a:schemeClr val="tx1"/>
                </a:solidFill>
                <a:latin typeface="Arial" panose="020B0604020202020204" pitchFamily="34" charset="0"/>
                <a:ea typeface="华文细黑" panose="02010600040101010101" pitchFamily="2" charset="-122"/>
              </a:defRPr>
            </a:lvl2pPr>
            <a:lvl3pPr marL="1143000" indent="-228600" defTabSz="801688" eaLnBrk="0" hangingPunct="0">
              <a:defRPr>
                <a:solidFill>
                  <a:schemeClr val="tx1"/>
                </a:solidFill>
                <a:latin typeface="Arial" panose="020B0604020202020204" pitchFamily="34" charset="0"/>
                <a:ea typeface="华文细黑" panose="02010600040101010101" pitchFamily="2" charset="-122"/>
              </a:defRPr>
            </a:lvl3pPr>
            <a:lvl4pPr marL="1600200" indent="-228600" defTabSz="801688" eaLnBrk="0" hangingPunct="0">
              <a:defRPr>
                <a:solidFill>
                  <a:schemeClr val="tx1"/>
                </a:solidFill>
                <a:latin typeface="Arial" panose="020B0604020202020204" pitchFamily="34" charset="0"/>
                <a:ea typeface="华文细黑" panose="02010600040101010101" pitchFamily="2" charset="-122"/>
              </a:defRPr>
            </a:lvl4pPr>
            <a:lvl5pPr marL="2057400" indent="-228600" defTabSz="801688" eaLnBrk="0" hangingPunct="0">
              <a:defRPr>
                <a:solidFill>
                  <a:schemeClr val="tx1"/>
                </a:solidFill>
                <a:latin typeface="Arial" panose="020B0604020202020204" pitchFamily="34" charset="0"/>
                <a:ea typeface="华文细黑" panose="02010600040101010101" pitchFamily="2" charset="-122"/>
              </a:defRPr>
            </a:lvl5pPr>
            <a:lvl6pPr marL="2514600" indent="-228600" defTabSz="8016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8016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8016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8016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lnSpc>
                <a:spcPct val="140000"/>
              </a:lnSpc>
              <a:spcBef>
                <a:spcPct val="30000"/>
              </a:spcBef>
              <a:buClr>
                <a:srgbClr val="808080"/>
              </a:buClr>
              <a:buSzPct val="60000"/>
              <a:buFont typeface="Wingdings" panose="05000000000000000000" pitchFamily="2" charset="2"/>
              <a:buNone/>
            </a:pPr>
            <a:r>
              <a:rPr lang="en-US" altLang="zh-CN" dirty="0">
                <a:latin typeface="+mn-lt"/>
              </a:rPr>
              <a:t>Endereço IP </a:t>
            </a:r>
            <a:r>
              <a:rPr lang="zh-CN" altLang="en-US" dirty="0">
                <a:latin typeface="+mn-lt"/>
              </a:rPr>
              <a:t>:</a:t>
            </a:r>
          </a:p>
        </p:txBody>
      </p:sp>
      <p:sp>
        <p:nvSpPr>
          <p:cNvPr id="16" name="Rectangle 4"/>
          <p:cNvSpPr>
            <a:spLocks noChangeArrowheads="1"/>
          </p:cNvSpPr>
          <p:nvPr/>
        </p:nvSpPr>
        <p:spPr bwMode="auto">
          <a:xfrm>
            <a:off x="5810030" y="3132062"/>
            <a:ext cx="2396407" cy="44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01688" eaLnBrk="0" hangingPunct="0">
              <a:defRPr>
                <a:solidFill>
                  <a:schemeClr val="tx1"/>
                </a:solidFill>
                <a:latin typeface="Arial" panose="020B0604020202020204" pitchFamily="34" charset="0"/>
                <a:ea typeface="华文细黑" panose="02010600040101010101" pitchFamily="2" charset="-122"/>
              </a:defRPr>
            </a:lvl1pPr>
            <a:lvl2pPr marL="742950" indent="-285750" defTabSz="801688" eaLnBrk="0" hangingPunct="0">
              <a:defRPr>
                <a:solidFill>
                  <a:schemeClr val="tx1"/>
                </a:solidFill>
                <a:latin typeface="Arial" panose="020B0604020202020204" pitchFamily="34" charset="0"/>
                <a:ea typeface="华文细黑" panose="02010600040101010101" pitchFamily="2" charset="-122"/>
              </a:defRPr>
            </a:lvl2pPr>
            <a:lvl3pPr marL="1143000" indent="-228600" defTabSz="801688" eaLnBrk="0" hangingPunct="0">
              <a:defRPr>
                <a:solidFill>
                  <a:schemeClr val="tx1"/>
                </a:solidFill>
                <a:latin typeface="Arial" panose="020B0604020202020204" pitchFamily="34" charset="0"/>
                <a:ea typeface="华文细黑" panose="02010600040101010101" pitchFamily="2" charset="-122"/>
              </a:defRPr>
            </a:lvl3pPr>
            <a:lvl4pPr marL="1600200" indent="-228600" defTabSz="801688" eaLnBrk="0" hangingPunct="0">
              <a:defRPr>
                <a:solidFill>
                  <a:schemeClr val="tx1"/>
                </a:solidFill>
                <a:latin typeface="Arial" panose="020B0604020202020204" pitchFamily="34" charset="0"/>
                <a:ea typeface="华文细黑" panose="02010600040101010101" pitchFamily="2" charset="-122"/>
              </a:defRPr>
            </a:lvl4pPr>
            <a:lvl5pPr marL="2057400" indent="-228600" defTabSz="801688" eaLnBrk="0" hangingPunct="0">
              <a:defRPr>
                <a:solidFill>
                  <a:schemeClr val="tx1"/>
                </a:solidFill>
                <a:latin typeface="Arial" panose="020B0604020202020204" pitchFamily="34" charset="0"/>
                <a:ea typeface="华文细黑" panose="02010600040101010101" pitchFamily="2" charset="-122"/>
              </a:defRPr>
            </a:lvl5pPr>
            <a:lvl6pPr marL="2514600" indent="-228600" defTabSz="8016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8016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8016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8016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lnSpc>
                <a:spcPct val="140000"/>
              </a:lnSpc>
              <a:spcBef>
                <a:spcPct val="30000"/>
              </a:spcBef>
              <a:buClr>
                <a:srgbClr val="808080"/>
              </a:buClr>
              <a:buSzPct val="60000"/>
              <a:buFont typeface="Wingdings" panose="05000000000000000000" pitchFamily="2" charset="2"/>
              <a:buNone/>
            </a:pPr>
            <a:r>
              <a:rPr lang="en-US" altLang="zh-CN" dirty="0">
                <a:latin typeface="+mn-lt"/>
                <a:ea typeface="+mn-ea"/>
              </a:rPr>
              <a:t>Máscara de sub-rede</a:t>
            </a:r>
            <a:r>
              <a:rPr lang="zh-CN" altLang="en-US" dirty="0">
                <a:latin typeface="+mn-lt"/>
              </a:rPr>
              <a:t>:</a:t>
            </a:r>
          </a:p>
        </p:txBody>
      </p:sp>
      <p:sp>
        <p:nvSpPr>
          <p:cNvPr id="17" name="Rectangle 5"/>
          <p:cNvSpPr>
            <a:spLocks noChangeArrowheads="1"/>
          </p:cNvSpPr>
          <p:nvPr/>
        </p:nvSpPr>
        <p:spPr bwMode="auto">
          <a:xfrm>
            <a:off x="6222789" y="4077256"/>
            <a:ext cx="2111506"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01688" eaLnBrk="0" hangingPunct="0">
              <a:defRPr>
                <a:solidFill>
                  <a:schemeClr val="tx1"/>
                </a:solidFill>
                <a:latin typeface="Arial" panose="020B0604020202020204" pitchFamily="34" charset="0"/>
                <a:ea typeface="华文细黑" panose="02010600040101010101" pitchFamily="2" charset="-122"/>
              </a:defRPr>
            </a:lvl1pPr>
            <a:lvl2pPr marL="742950" indent="-285750" defTabSz="801688" eaLnBrk="0" hangingPunct="0">
              <a:defRPr>
                <a:solidFill>
                  <a:schemeClr val="tx1"/>
                </a:solidFill>
                <a:latin typeface="Arial" panose="020B0604020202020204" pitchFamily="34" charset="0"/>
                <a:ea typeface="华文细黑" panose="02010600040101010101" pitchFamily="2" charset="-122"/>
              </a:defRPr>
            </a:lvl2pPr>
            <a:lvl3pPr marL="1143000" indent="-228600" defTabSz="801688" eaLnBrk="0" hangingPunct="0">
              <a:defRPr>
                <a:solidFill>
                  <a:schemeClr val="tx1"/>
                </a:solidFill>
                <a:latin typeface="Arial" panose="020B0604020202020204" pitchFamily="34" charset="0"/>
                <a:ea typeface="华文细黑" panose="02010600040101010101" pitchFamily="2" charset="-122"/>
              </a:defRPr>
            </a:lvl3pPr>
            <a:lvl4pPr marL="1600200" indent="-228600" defTabSz="801688" eaLnBrk="0" hangingPunct="0">
              <a:defRPr>
                <a:solidFill>
                  <a:schemeClr val="tx1"/>
                </a:solidFill>
                <a:latin typeface="Arial" panose="020B0604020202020204" pitchFamily="34" charset="0"/>
                <a:ea typeface="华文细黑" panose="02010600040101010101" pitchFamily="2" charset="-122"/>
              </a:defRPr>
            </a:lvl4pPr>
            <a:lvl5pPr marL="2057400" indent="-228600" defTabSz="801688" eaLnBrk="0" hangingPunct="0">
              <a:defRPr>
                <a:solidFill>
                  <a:schemeClr val="tx1"/>
                </a:solidFill>
                <a:latin typeface="Arial" panose="020B0604020202020204" pitchFamily="34" charset="0"/>
                <a:ea typeface="华文细黑" panose="02010600040101010101" pitchFamily="2" charset="-122"/>
              </a:defRPr>
            </a:lvl5pPr>
            <a:lvl6pPr marL="2514600" indent="-228600" defTabSz="8016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8016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8016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8016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lnSpc>
                <a:spcPct val="140000"/>
              </a:lnSpc>
              <a:spcBef>
                <a:spcPct val="30000"/>
              </a:spcBef>
              <a:buClr>
                <a:srgbClr val="808080"/>
              </a:buClr>
              <a:buSzPct val="60000"/>
              <a:buFont typeface="Wingdings" panose="05000000000000000000" pitchFamily="2" charset="2"/>
              <a:buNone/>
            </a:pPr>
            <a:r>
              <a:rPr lang="en-US" altLang="zh-CN" dirty="0">
                <a:latin typeface="+mn-lt"/>
              </a:rPr>
              <a:t>Endereço de rede</a:t>
            </a:r>
            <a:r>
              <a:rPr lang="zh-CN" altLang="en-US" dirty="0">
                <a:latin typeface="+mn-lt"/>
              </a:rPr>
              <a:t>:</a:t>
            </a:r>
          </a:p>
        </p:txBody>
      </p:sp>
      <p:sp>
        <p:nvSpPr>
          <p:cNvPr id="18" name="Rectangle 6"/>
          <p:cNvSpPr>
            <a:spLocks noChangeArrowheads="1"/>
          </p:cNvSpPr>
          <p:nvPr/>
        </p:nvSpPr>
        <p:spPr bwMode="auto">
          <a:xfrm>
            <a:off x="8395348" y="2166260"/>
            <a:ext cx="2233613" cy="457200"/>
          </a:xfrm>
          <a:prstGeom prst="rect">
            <a:avLst/>
          </a:prstGeom>
          <a:solidFill>
            <a:srgbClr val="CCECFF">
              <a:alpha val="50195"/>
            </a:srgbClr>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kumimoji="1" lang="en-US" altLang="zh-CN" dirty="0">
                <a:solidFill>
                  <a:srgbClr val="C00000"/>
                </a:solidFill>
                <a:latin typeface="+mn-lt"/>
                <a:ea typeface="宋体" panose="02010600030101010101" pitchFamily="2" charset="-122"/>
              </a:rPr>
              <a:t>192.168.1</a:t>
            </a:r>
          </a:p>
        </p:txBody>
      </p:sp>
      <p:sp>
        <p:nvSpPr>
          <p:cNvPr id="19" name="Rectangle 7"/>
          <p:cNvSpPr>
            <a:spLocks noChangeArrowheads="1"/>
          </p:cNvSpPr>
          <p:nvPr/>
        </p:nvSpPr>
        <p:spPr bwMode="auto">
          <a:xfrm>
            <a:off x="8395348" y="3123522"/>
            <a:ext cx="2233613" cy="457200"/>
          </a:xfrm>
          <a:prstGeom prst="rect">
            <a:avLst/>
          </a:prstGeom>
          <a:solidFill>
            <a:srgbClr val="CCECFF">
              <a:alpha val="50195"/>
            </a:srgbClr>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kumimoji="1" lang="en-US" altLang="zh-CN" dirty="0">
                <a:solidFill>
                  <a:srgbClr val="C00000"/>
                </a:solidFill>
                <a:latin typeface="+mn-lt"/>
                <a:ea typeface="宋体" panose="02010600030101010101" pitchFamily="2" charset="-122"/>
              </a:rPr>
              <a:t>255.255.255</a:t>
            </a:r>
          </a:p>
        </p:txBody>
      </p:sp>
      <p:sp>
        <p:nvSpPr>
          <p:cNvPr id="20" name="Rectangle 8"/>
          <p:cNvSpPr>
            <a:spLocks noChangeArrowheads="1"/>
          </p:cNvSpPr>
          <p:nvPr/>
        </p:nvSpPr>
        <p:spPr bwMode="auto">
          <a:xfrm>
            <a:off x="8395348" y="4088722"/>
            <a:ext cx="2233613" cy="457200"/>
          </a:xfrm>
          <a:prstGeom prst="rect">
            <a:avLst/>
          </a:prstGeom>
          <a:solidFill>
            <a:srgbClr val="CCECFF">
              <a:alpha val="50195"/>
            </a:srgbClr>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kumimoji="1" lang="en-US" altLang="zh-CN" dirty="0">
                <a:solidFill>
                  <a:srgbClr val="C00000"/>
                </a:solidFill>
                <a:latin typeface="+mn-lt"/>
                <a:ea typeface="宋体" panose="02010600030101010101" pitchFamily="2" charset="-122"/>
              </a:rPr>
              <a:t>192.168.1</a:t>
            </a:r>
          </a:p>
        </p:txBody>
      </p:sp>
      <p:sp>
        <p:nvSpPr>
          <p:cNvPr id="21" name="Rectangle 9"/>
          <p:cNvSpPr>
            <a:spLocks noChangeArrowheads="1"/>
          </p:cNvSpPr>
          <p:nvPr/>
        </p:nvSpPr>
        <p:spPr bwMode="auto">
          <a:xfrm>
            <a:off x="10628961" y="2166260"/>
            <a:ext cx="863600" cy="457200"/>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dirty="0">
                <a:latin typeface="+mn-lt"/>
                <a:ea typeface="宋体" panose="02010600030101010101" pitchFamily="2" charset="-122"/>
              </a:rPr>
              <a:t>100</a:t>
            </a:r>
          </a:p>
        </p:txBody>
      </p:sp>
      <p:sp>
        <p:nvSpPr>
          <p:cNvPr id="22" name="Rectangle 10"/>
          <p:cNvSpPr>
            <a:spLocks noChangeArrowheads="1"/>
          </p:cNvSpPr>
          <p:nvPr/>
        </p:nvSpPr>
        <p:spPr bwMode="auto">
          <a:xfrm>
            <a:off x="10628961" y="3123522"/>
            <a:ext cx="863600" cy="457200"/>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a:latin typeface="+mn-lt"/>
                <a:ea typeface="宋体" panose="02010600030101010101" pitchFamily="2" charset="-122"/>
              </a:rPr>
              <a:t>0</a:t>
            </a:r>
          </a:p>
        </p:txBody>
      </p:sp>
      <p:sp>
        <p:nvSpPr>
          <p:cNvPr id="23" name="Rectangle 11"/>
          <p:cNvSpPr>
            <a:spLocks noChangeArrowheads="1"/>
          </p:cNvSpPr>
          <p:nvPr/>
        </p:nvSpPr>
        <p:spPr bwMode="auto">
          <a:xfrm>
            <a:off x="10628961" y="4088722"/>
            <a:ext cx="863600" cy="457200"/>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a:latin typeface="+mn-lt"/>
                <a:ea typeface="宋体" panose="02010600030101010101" pitchFamily="2" charset="-122"/>
              </a:rPr>
              <a:t>0</a:t>
            </a:r>
          </a:p>
        </p:txBody>
      </p:sp>
    </p:spTree>
    <p:extLst>
      <p:ext uri="{BB962C8B-B14F-4D97-AF65-F5344CB8AC3E}">
        <p14:creationId xmlns:p14="http://schemas.microsoft.com/office/powerpoint/2010/main" val="30386938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Endereçamento sem Sub-rede</a:t>
            </a:r>
            <a:endParaRPr lang="zh-CN" altLang="en-US" dirty="0"/>
          </a:p>
        </p:txBody>
      </p:sp>
      <p:sp>
        <p:nvSpPr>
          <p:cNvPr id="5" name="文本占位符 2"/>
          <p:cNvSpPr>
            <a:spLocks noGrp="1"/>
          </p:cNvSpPr>
          <p:nvPr>
            <p:ph type="body" sz="quarter" idx="10"/>
          </p:nvPr>
        </p:nvSpPr>
        <p:spPr>
          <a:xfrm>
            <a:off x="468317" y="1233488"/>
            <a:ext cx="11276183" cy="4680000"/>
          </a:xfrm>
        </p:spPr>
        <p:txBody>
          <a:bodyPr/>
          <a:lstStyle/>
          <a:p>
            <a:r>
              <a:rPr lang="en-US" altLang="zh-CN" dirty="0"/>
              <a:t>O endereçamento sem sub-rede </a:t>
            </a:r>
            <a:r>
              <a:rPr lang="en-US" altLang="zh-CN" dirty="0">
                <a:latin typeface="+mn-lt"/>
              </a:rPr>
              <a:t>usa máscaras naturais e não divide segmentos de rede. Para </a:t>
            </a:r>
            <a:r>
              <a:rPr lang="en-US" altLang="zh-CN" dirty="0" err="1">
                <a:latin typeface="+mn-lt"/>
              </a:rPr>
              <a:t>endereços</a:t>
            </a:r>
            <a:r>
              <a:rPr lang="en-US" altLang="zh-CN" dirty="0">
                <a:latin typeface="+mn-lt"/>
              </a:rPr>
              <a:t> IP Classful, o comprimento do id de rede pode ser 8, 16 ou 24. </a:t>
            </a:r>
          </a:p>
          <a:p>
            <a:r>
              <a:rPr lang="en-US" altLang="zh-CN" dirty="0">
                <a:latin typeface="+mn-lt"/>
              </a:rPr>
              <a:t>Por exemplo, o segmento de rede da classe B 172.16.0.0 usa a máscara natural 255.255.0.0. </a:t>
            </a:r>
          </a:p>
          <a:p>
            <a:endParaRPr lang="zh-CN" altLang="en-US" dirty="0">
              <a:latin typeface="+mn-lt"/>
            </a:endParaRPr>
          </a:p>
        </p:txBody>
      </p:sp>
      <p:grpSp>
        <p:nvGrpSpPr>
          <p:cNvPr id="6" name="组合 5"/>
          <p:cNvGrpSpPr/>
          <p:nvPr/>
        </p:nvGrpSpPr>
        <p:grpSpPr>
          <a:xfrm>
            <a:off x="3541949" y="3415076"/>
            <a:ext cx="4771538" cy="2710636"/>
            <a:chOff x="3532193" y="2653551"/>
            <a:chExt cx="4291001" cy="2390979"/>
          </a:xfrm>
        </p:grpSpPr>
        <p:sp>
          <p:nvSpPr>
            <p:cNvPr id="7" name="Text Box 4"/>
            <p:cNvSpPr txBox="1">
              <a:spLocks noChangeArrowheads="1"/>
            </p:cNvSpPr>
            <p:nvPr/>
          </p:nvSpPr>
          <p:spPr bwMode="auto">
            <a:xfrm>
              <a:off x="3532193" y="2653551"/>
              <a:ext cx="1555739" cy="32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latin typeface="+mn-lt"/>
                  <a:ea typeface="ＭＳ Ｐゴシック" panose="020B0600070205080204" pitchFamily="34" charset="-128"/>
                </a:rPr>
                <a:t>172.16.30.1/16</a:t>
              </a:r>
            </a:p>
          </p:txBody>
        </p:sp>
        <p:sp>
          <p:nvSpPr>
            <p:cNvPr id="8" name="Text Box 5"/>
            <p:cNvSpPr txBox="1">
              <a:spLocks noChangeArrowheads="1"/>
            </p:cNvSpPr>
            <p:nvPr/>
          </p:nvSpPr>
          <p:spPr bwMode="auto">
            <a:xfrm>
              <a:off x="6267456" y="2653551"/>
              <a:ext cx="1555738" cy="32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latin typeface="+mn-lt"/>
                  <a:ea typeface="ＭＳ Ｐゴシック" panose="020B0600070205080204" pitchFamily="34" charset="-128"/>
                </a:rPr>
                <a:t>172.16.28.1/16</a:t>
              </a:r>
            </a:p>
          </p:txBody>
        </p:sp>
        <p:grpSp>
          <p:nvGrpSpPr>
            <p:cNvPr id="9" name="Group 9"/>
            <p:cNvGrpSpPr>
              <a:grpSpLocks noChangeAspect="1"/>
            </p:cNvGrpSpPr>
            <p:nvPr/>
          </p:nvGrpSpPr>
          <p:grpSpPr bwMode="auto">
            <a:xfrm>
              <a:off x="3724275" y="3547180"/>
              <a:ext cx="3856037" cy="687388"/>
              <a:chOff x="1507" y="2511"/>
              <a:chExt cx="2429" cy="433"/>
            </a:xfrm>
          </p:grpSpPr>
          <p:sp>
            <p:nvSpPr>
              <p:cNvPr id="11" name="AutoShape 10"/>
              <p:cNvSpPr>
                <a:spLocks noChangeAspect="1" noChangeArrowheads="1" noTextEdit="1"/>
              </p:cNvSpPr>
              <p:nvPr/>
            </p:nvSpPr>
            <p:spPr bwMode="auto">
              <a:xfrm>
                <a:off x="1507" y="2523"/>
                <a:ext cx="2429"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 name="Freeform 11"/>
              <p:cNvSpPr>
                <a:spLocks/>
              </p:cNvSpPr>
              <p:nvPr/>
            </p:nvSpPr>
            <p:spPr bwMode="auto">
              <a:xfrm>
                <a:off x="1515" y="2621"/>
                <a:ext cx="2385" cy="107"/>
              </a:xfrm>
              <a:custGeom>
                <a:avLst/>
                <a:gdLst>
                  <a:gd name="T0" fmla="*/ 28 w 2385"/>
                  <a:gd name="T1" fmla="*/ 0 h 107"/>
                  <a:gd name="T2" fmla="*/ 2354 w 2385"/>
                  <a:gd name="T3" fmla="*/ 0 h 107"/>
                  <a:gd name="T4" fmla="*/ 2366 w 2385"/>
                  <a:gd name="T5" fmla="*/ 2 h 107"/>
                  <a:gd name="T6" fmla="*/ 2374 w 2385"/>
                  <a:gd name="T7" fmla="*/ 16 h 107"/>
                  <a:gd name="T8" fmla="*/ 2382 w 2385"/>
                  <a:gd name="T9" fmla="*/ 33 h 107"/>
                  <a:gd name="T10" fmla="*/ 2385 w 2385"/>
                  <a:gd name="T11" fmla="*/ 53 h 107"/>
                  <a:gd name="T12" fmla="*/ 2382 w 2385"/>
                  <a:gd name="T13" fmla="*/ 73 h 107"/>
                  <a:gd name="T14" fmla="*/ 2374 w 2385"/>
                  <a:gd name="T15" fmla="*/ 92 h 107"/>
                  <a:gd name="T16" fmla="*/ 2366 w 2385"/>
                  <a:gd name="T17" fmla="*/ 103 h 107"/>
                  <a:gd name="T18" fmla="*/ 2354 w 2385"/>
                  <a:gd name="T19" fmla="*/ 107 h 107"/>
                  <a:gd name="T20" fmla="*/ 28 w 2385"/>
                  <a:gd name="T21" fmla="*/ 107 h 107"/>
                  <a:gd name="T22" fmla="*/ 16 w 2385"/>
                  <a:gd name="T23" fmla="*/ 103 h 107"/>
                  <a:gd name="T24" fmla="*/ 9 w 2385"/>
                  <a:gd name="T25" fmla="*/ 92 h 107"/>
                  <a:gd name="T26" fmla="*/ 1 w 2385"/>
                  <a:gd name="T27" fmla="*/ 73 h 107"/>
                  <a:gd name="T28" fmla="*/ 0 w 2385"/>
                  <a:gd name="T29" fmla="*/ 53 h 107"/>
                  <a:gd name="T30" fmla="*/ 1 w 2385"/>
                  <a:gd name="T31" fmla="*/ 33 h 107"/>
                  <a:gd name="T32" fmla="*/ 9 w 2385"/>
                  <a:gd name="T33" fmla="*/ 16 h 107"/>
                  <a:gd name="T34" fmla="*/ 16 w 2385"/>
                  <a:gd name="T35" fmla="*/ 2 h 107"/>
                  <a:gd name="T36" fmla="*/ 28 w 2385"/>
                  <a:gd name="T37" fmla="*/ 0 h 1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85"/>
                  <a:gd name="T58" fmla="*/ 0 h 107"/>
                  <a:gd name="T59" fmla="*/ 2385 w 2385"/>
                  <a:gd name="T60" fmla="*/ 107 h 1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85" h="107">
                    <a:moveTo>
                      <a:pt x="28" y="0"/>
                    </a:moveTo>
                    <a:lnTo>
                      <a:pt x="2354" y="0"/>
                    </a:lnTo>
                    <a:lnTo>
                      <a:pt x="2366" y="2"/>
                    </a:lnTo>
                    <a:lnTo>
                      <a:pt x="2374" y="16"/>
                    </a:lnTo>
                    <a:lnTo>
                      <a:pt x="2382" y="33"/>
                    </a:lnTo>
                    <a:lnTo>
                      <a:pt x="2385" y="53"/>
                    </a:lnTo>
                    <a:lnTo>
                      <a:pt x="2382" y="73"/>
                    </a:lnTo>
                    <a:lnTo>
                      <a:pt x="2374" y="92"/>
                    </a:lnTo>
                    <a:lnTo>
                      <a:pt x="2366" y="103"/>
                    </a:lnTo>
                    <a:lnTo>
                      <a:pt x="2354" y="107"/>
                    </a:lnTo>
                    <a:lnTo>
                      <a:pt x="28" y="107"/>
                    </a:lnTo>
                    <a:lnTo>
                      <a:pt x="16" y="103"/>
                    </a:lnTo>
                    <a:lnTo>
                      <a:pt x="9" y="92"/>
                    </a:lnTo>
                    <a:lnTo>
                      <a:pt x="1" y="73"/>
                    </a:lnTo>
                    <a:lnTo>
                      <a:pt x="0" y="53"/>
                    </a:lnTo>
                    <a:lnTo>
                      <a:pt x="1" y="33"/>
                    </a:lnTo>
                    <a:lnTo>
                      <a:pt x="9" y="16"/>
                    </a:lnTo>
                    <a:lnTo>
                      <a:pt x="16" y="2"/>
                    </a:lnTo>
                    <a:lnTo>
                      <a:pt x="28" y="0"/>
                    </a:lnTo>
                    <a:close/>
                  </a:path>
                </a:pathLst>
              </a:custGeom>
              <a:solidFill>
                <a:srgbClr val="C0C0C0"/>
              </a:solidFill>
              <a:ln w="3175">
                <a:solidFill>
                  <a:srgbClr val="000000"/>
                </a:solidFill>
                <a:prstDash val="solid"/>
                <a:round/>
                <a:headEnd/>
                <a:tailEnd/>
              </a:ln>
            </p:spPr>
            <p:txBody>
              <a:bodyPr/>
              <a:lstStyle/>
              <a:p>
                <a:endParaRPr lang="zh-CN" altLang="en-US"/>
              </a:p>
            </p:txBody>
          </p:sp>
          <p:sp>
            <p:nvSpPr>
              <p:cNvPr id="13" name="Freeform 12"/>
              <p:cNvSpPr>
                <a:spLocks/>
              </p:cNvSpPr>
              <p:nvPr/>
            </p:nvSpPr>
            <p:spPr bwMode="auto">
              <a:xfrm>
                <a:off x="1521" y="2628"/>
                <a:ext cx="45" cy="93"/>
              </a:xfrm>
              <a:custGeom>
                <a:avLst/>
                <a:gdLst>
                  <a:gd name="T0" fmla="*/ 22 w 45"/>
                  <a:gd name="T1" fmla="*/ 93 h 93"/>
                  <a:gd name="T2" fmla="*/ 13 w 45"/>
                  <a:gd name="T3" fmla="*/ 89 h 93"/>
                  <a:gd name="T4" fmla="*/ 7 w 45"/>
                  <a:gd name="T5" fmla="*/ 79 h 93"/>
                  <a:gd name="T6" fmla="*/ 3 w 45"/>
                  <a:gd name="T7" fmla="*/ 64 h 93"/>
                  <a:gd name="T8" fmla="*/ 0 w 45"/>
                  <a:gd name="T9" fmla="*/ 46 h 93"/>
                  <a:gd name="T10" fmla="*/ 3 w 45"/>
                  <a:gd name="T11" fmla="*/ 27 h 93"/>
                  <a:gd name="T12" fmla="*/ 7 w 45"/>
                  <a:gd name="T13" fmla="*/ 13 h 93"/>
                  <a:gd name="T14" fmla="*/ 13 w 45"/>
                  <a:gd name="T15" fmla="*/ 2 h 93"/>
                  <a:gd name="T16" fmla="*/ 22 w 45"/>
                  <a:gd name="T17" fmla="*/ 0 h 93"/>
                  <a:gd name="T18" fmla="*/ 30 w 45"/>
                  <a:gd name="T19" fmla="*/ 2 h 93"/>
                  <a:gd name="T20" fmla="*/ 38 w 45"/>
                  <a:gd name="T21" fmla="*/ 13 h 93"/>
                  <a:gd name="T22" fmla="*/ 44 w 45"/>
                  <a:gd name="T23" fmla="*/ 27 h 93"/>
                  <a:gd name="T24" fmla="*/ 45 w 45"/>
                  <a:gd name="T25" fmla="*/ 46 h 93"/>
                  <a:gd name="T26" fmla="*/ 44 w 45"/>
                  <a:gd name="T27" fmla="*/ 64 h 93"/>
                  <a:gd name="T28" fmla="*/ 38 w 45"/>
                  <a:gd name="T29" fmla="*/ 79 h 93"/>
                  <a:gd name="T30" fmla="*/ 30 w 45"/>
                  <a:gd name="T31" fmla="*/ 89 h 93"/>
                  <a:gd name="T32" fmla="*/ 22 w 45"/>
                  <a:gd name="T33" fmla="*/ 93 h 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93"/>
                  <a:gd name="T53" fmla="*/ 45 w 45"/>
                  <a:gd name="T54" fmla="*/ 93 h 9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93">
                    <a:moveTo>
                      <a:pt x="22" y="93"/>
                    </a:moveTo>
                    <a:lnTo>
                      <a:pt x="13" y="89"/>
                    </a:lnTo>
                    <a:lnTo>
                      <a:pt x="7" y="79"/>
                    </a:lnTo>
                    <a:lnTo>
                      <a:pt x="3" y="64"/>
                    </a:lnTo>
                    <a:lnTo>
                      <a:pt x="0" y="46"/>
                    </a:lnTo>
                    <a:lnTo>
                      <a:pt x="3" y="27"/>
                    </a:lnTo>
                    <a:lnTo>
                      <a:pt x="7" y="13"/>
                    </a:lnTo>
                    <a:lnTo>
                      <a:pt x="13" y="2"/>
                    </a:lnTo>
                    <a:lnTo>
                      <a:pt x="22" y="0"/>
                    </a:lnTo>
                    <a:lnTo>
                      <a:pt x="30" y="2"/>
                    </a:lnTo>
                    <a:lnTo>
                      <a:pt x="38" y="13"/>
                    </a:lnTo>
                    <a:lnTo>
                      <a:pt x="44" y="27"/>
                    </a:lnTo>
                    <a:lnTo>
                      <a:pt x="45" y="46"/>
                    </a:lnTo>
                    <a:lnTo>
                      <a:pt x="44" y="64"/>
                    </a:lnTo>
                    <a:lnTo>
                      <a:pt x="38" y="79"/>
                    </a:lnTo>
                    <a:lnTo>
                      <a:pt x="30" y="89"/>
                    </a:lnTo>
                    <a:lnTo>
                      <a:pt x="22" y="93"/>
                    </a:lnTo>
                    <a:close/>
                  </a:path>
                </a:pathLst>
              </a:custGeom>
              <a:solidFill>
                <a:srgbClr val="FFFFFF"/>
              </a:solidFill>
              <a:ln w="3175">
                <a:solidFill>
                  <a:srgbClr val="000000"/>
                </a:solidFill>
                <a:prstDash val="solid"/>
                <a:round/>
                <a:headEnd/>
                <a:tailEnd/>
              </a:ln>
            </p:spPr>
            <p:txBody>
              <a:bodyPr/>
              <a:lstStyle/>
              <a:p>
                <a:endParaRPr lang="zh-CN" altLang="en-US"/>
              </a:p>
            </p:txBody>
          </p:sp>
          <p:sp>
            <p:nvSpPr>
              <p:cNvPr id="14" name="Freeform 13"/>
              <p:cNvSpPr>
                <a:spLocks/>
              </p:cNvSpPr>
              <p:nvPr/>
            </p:nvSpPr>
            <p:spPr bwMode="auto">
              <a:xfrm>
                <a:off x="1913" y="2511"/>
                <a:ext cx="794" cy="163"/>
              </a:xfrm>
              <a:custGeom>
                <a:avLst/>
                <a:gdLst>
                  <a:gd name="T0" fmla="*/ 0 w 794"/>
                  <a:gd name="T1" fmla="*/ 0 h 163"/>
                  <a:gd name="T2" fmla="*/ 0 w 794"/>
                  <a:gd name="T3" fmla="*/ 163 h 163"/>
                  <a:gd name="T4" fmla="*/ 794 w 794"/>
                  <a:gd name="T5" fmla="*/ 163 h 163"/>
                  <a:gd name="T6" fmla="*/ 0 60000 65536"/>
                  <a:gd name="T7" fmla="*/ 0 60000 65536"/>
                  <a:gd name="T8" fmla="*/ 0 60000 65536"/>
                  <a:gd name="T9" fmla="*/ 0 w 794"/>
                  <a:gd name="T10" fmla="*/ 0 h 163"/>
                  <a:gd name="T11" fmla="*/ 794 w 794"/>
                  <a:gd name="T12" fmla="*/ 163 h 163"/>
                </a:gdLst>
                <a:ahLst/>
                <a:cxnLst>
                  <a:cxn ang="T6">
                    <a:pos x="T0" y="T1"/>
                  </a:cxn>
                  <a:cxn ang="T7">
                    <a:pos x="T2" y="T3"/>
                  </a:cxn>
                  <a:cxn ang="T8">
                    <a:pos x="T4" y="T5"/>
                  </a:cxn>
                </a:cxnLst>
                <a:rect l="T9" t="T10" r="T11" b="T12"/>
                <a:pathLst>
                  <a:path w="794" h="163">
                    <a:moveTo>
                      <a:pt x="0" y="0"/>
                    </a:moveTo>
                    <a:lnTo>
                      <a:pt x="0" y="163"/>
                    </a:lnTo>
                    <a:lnTo>
                      <a:pt x="794" y="16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Freeform 14"/>
              <p:cNvSpPr>
                <a:spLocks/>
              </p:cNvSpPr>
              <p:nvPr/>
            </p:nvSpPr>
            <p:spPr bwMode="auto">
              <a:xfrm>
                <a:off x="2309" y="2674"/>
                <a:ext cx="398" cy="163"/>
              </a:xfrm>
              <a:custGeom>
                <a:avLst/>
                <a:gdLst>
                  <a:gd name="T0" fmla="*/ 0 w 398"/>
                  <a:gd name="T1" fmla="*/ 163 h 163"/>
                  <a:gd name="T2" fmla="*/ 0 w 398"/>
                  <a:gd name="T3" fmla="*/ 0 h 163"/>
                  <a:gd name="T4" fmla="*/ 398 w 398"/>
                  <a:gd name="T5" fmla="*/ 0 h 163"/>
                  <a:gd name="T6" fmla="*/ 0 60000 65536"/>
                  <a:gd name="T7" fmla="*/ 0 60000 65536"/>
                  <a:gd name="T8" fmla="*/ 0 60000 65536"/>
                  <a:gd name="T9" fmla="*/ 0 w 398"/>
                  <a:gd name="T10" fmla="*/ 0 h 163"/>
                  <a:gd name="T11" fmla="*/ 398 w 398"/>
                  <a:gd name="T12" fmla="*/ 163 h 163"/>
                </a:gdLst>
                <a:ahLst/>
                <a:cxnLst>
                  <a:cxn ang="T6">
                    <a:pos x="T0" y="T1"/>
                  </a:cxn>
                  <a:cxn ang="T7">
                    <a:pos x="T2" y="T3"/>
                  </a:cxn>
                  <a:cxn ang="T8">
                    <a:pos x="T4" y="T5"/>
                  </a:cxn>
                </a:cxnLst>
                <a:rect l="T9" t="T10" r="T11" b="T12"/>
                <a:pathLst>
                  <a:path w="398" h="163">
                    <a:moveTo>
                      <a:pt x="0" y="163"/>
                    </a:moveTo>
                    <a:lnTo>
                      <a:pt x="0" y="0"/>
                    </a:lnTo>
                    <a:lnTo>
                      <a:pt x="398"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Freeform 15"/>
              <p:cNvSpPr>
                <a:spLocks/>
              </p:cNvSpPr>
              <p:nvPr/>
            </p:nvSpPr>
            <p:spPr bwMode="auto">
              <a:xfrm>
                <a:off x="2707" y="2674"/>
                <a:ext cx="397" cy="163"/>
              </a:xfrm>
              <a:custGeom>
                <a:avLst/>
                <a:gdLst>
                  <a:gd name="T0" fmla="*/ 397 w 397"/>
                  <a:gd name="T1" fmla="*/ 163 h 163"/>
                  <a:gd name="T2" fmla="*/ 397 w 397"/>
                  <a:gd name="T3" fmla="*/ 0 h 163"/>
                  <a:gd name="T4" fmla="*/ 0 w 397"/>
                  <a:gd name="T5" fmla="*/ 0 h 163"/>
                  <a:gd name="T6" fmla="*/ 0 60000 65536"/>
                  <a:gd name="T7" fmla="*/ 0 60000 65536"/>
                  <a:gd name="T8" fmla="*/ 0 60000 65536"/>
                  <a:gd name="T9" fmla="*/ 0 w 397"/>
                  <a:gd name="T10" fmla="*/ 0 h 163"/>
                  <a:gd name="T11" fmla="*/ 397 w 397"/>
                  <a:gd name="T12" fmla="*/ 163 h 163"/>
                </a:gdLst>
                <a:ahLst/>
                <a:cxnLst>
                  <a:cxn ang="T6">
                    <a:pos x="T0" y="T1"/>
                  </a:cxn>
                  <a:cxn ang="T7">
                    <a:pos x="T2" y="T3"/>
                  </a:cxn>
                  <a:cxn ang="T8">
                    <a:pos x="T4" y="T5"/>
                  </a:cxn>
                </a:cxnLst>
                <a:rect l="T9" t="T10" r="T11" b="T12"/>
                <a:pathLst>
                  <a:path w="397" h="163">
                    <a:moveTo>
                      <a:pt x="397" y="163"/>
                    </a:moveTo>
                    <a:lnTo>
                      <a:pt x="397" y="0"/>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Line 16"/>
              <p:cNvSpPr>
                <a:spLocks noChangeShapeType="1"/>
              </p:cNvSpPr>
              <p:nvPr/>
            </p:nvSpPr>
            <p:spPr bwMode="auto">
              <a:xfrm>
                <a:off x="2707" y="2511"/>
                <a:ext cx="1" cy="1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Freeform 17"/>
              <p:cNvSpPr>
                <a:spLocks/>
              </p:cNvSpPr>
              <p:nvPr/>
            </p:nvSpPr>
            <p:spPr bwMode="auto">
              <a:xfrm>
                <a:off x="2707" y="2511"/>
                <a:ext cx="793" cy="163"/>
              </a:xfrm>
              <a:custGeom>
                <a:avLst/>
                <a:gdLst>
                  <a:gd name="T0" fmla="*/ 793 w 793"/>
                  <a:gd name="T1" fmla="*/ 0 h 163"/>
                  <a:gd name="T2" fmla="*/ 793 w 793"/>
                  <a:gd name="T3" fmla="*/ 163 h 163"/>
                  <a:gd name="T4" fmla="*/ 0 w 793"/>
                  <a:gd name="T5" fmla="*/ 163 h 163"/>
                  <a:gd name="T6" fmla="*/ 0 60000 65536"/>
                  <a:gd name="T7" fmla="*/ 0 60000 65536"/>
                  <a:gd name="T8" fmla="*/ 0 60000 65536"/>
                  <a:gd name="T9" fmla="*/ 0 w 793"/>
                  <a:gd name="T10" fmla="*/ 0 h 163"/>
                  <a:gd name="T11" fmla="*/ 793 w 793"/>
                  <a:gd name="T12" fmla="*/ 163 h 163"/>
                </a:gdLst>
                <a:ahLst/>
                <a:cxnLst>
                  <a:cxn ang="T6">
                    <a:pos x="T0" y="T1"/>
                  </a:cxn>
                  <a:cxn ang="T7">
                    <a:pos x="T2" y="T3"/>
                  </a:cxn>
                  <a:cxn ang="T8">
                    <a:pos x="T4" y="T5"/>
                  </a:cxn>
                </a:cxnLst>
                <a:rect l="T9" t="T10" r="T11" b="T12"/>
                <a:pathLst>
                  <a:path w="793" h="163">
                    <a:moveTo>
                      <a:pt x="793" y="0"/>
                    </a:moveTo>
                    <a:lnTo>
                      <a:pt x="793" y="163"/>
                    </a:lnTo>
                    <a:lnTo>
                      <a:pt x="0" y="16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Line 18"/>
              <p:cNvSpPr>
                <a:spLocks noChangeShapeType="1"/>
              </p:cNvSpPr>
              <p:nvPr/>
            </p:nvSpPr>
            <p:spPr bwMode="auto">
              <a:xfrm>
                <a:off x="2508" y="2674"/>
                <a:ext cx="199"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9"/>
              <p:cNvSpPr>
                <a:spLocks noChangeShapeType="1"/>
              </p:cNvSpPr>
              <p:nvPr/>
            </p:nvSpPr>
            <p:spPr bwMode="auto">
              <a:xfrm flipH="1">
                <a:off x="2707" y="2674"/>
                <a:ext cx="19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Rectangle 20"/>
              <p:cNvSpPr>
                <a:spLocks noChangeArrowheads="1"/>
              </p:cNvSpPr>
              <p:nvPr/>
            </p:nvSpPr>
            <p:spPr bwMode="auto">
              <a:xfrm>
                <a:off x="2497" y="2801"/>
                <a:ext cx="422"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500" dirty="0">
                    <a:solidFill>
                      <a:srgbClr val="000000"/>
                    </a:solidFill>
                    <a:latin typeface="+mn-lt"/>
                    <a:ea typeface="方正兰亭黑简体" panose="02000000000000000000" pitchFamily="2" charset="-122"/>
                  </a:rPr>
                  <a:t>Ethernet</a:t>
                </a:r>
              </a:p>
            </p:txBody>
          </p:sp>
        </p:grpSp>
        <p:sp>
          <p:nvSpPr>
            <p:cNvPr id="10" name="Text Box 21"/>
            <p:cNvSpPr txBox="1">
              <a:spLocks noChangeArrowheads="1"/>
            </p:cNvSpPr>
            <p:nvPr/>
          </p:nvSpPr>
          <p:spPr bwMode="auto">
            <a:xfrm>
              <a:off x="5480411" y="4718752"/>
              <a:ext cx="1672504" cy="32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latin typeface="+mn-lt"/>
                  <a:ea typeface="ＭＳ Ｐゴシック" panose="020B0600070205080204" pitchFamily="34" charset="-128"/>
                </a:rPr>
                <a:t>172.16.30.10/16</a:t>
              </a:r>
            </a:p>
          </p:txBody>
        </p:sp>
      </p:grpSp>
      <p:pic>
        <p:nvPicPr>
          <p:cNvPr id="22" name="图片 21"/>
          <p:cNvPicPr>
            <a:picLocks noChangeAspect="1"/>
          </p:cNvPicPr>
          <p:nvPr/>
        </p:nvPicPr>
        <p:blipFill>
          <a:blip r:embed="rId3" cstate="print"/>
          <a:stretch>
            <a:fillRect/>
          </a:stretch>
        </p:blipFill>
        <p:spPr>
          <a:xfrm>
            <a:off x="4169672" y="3930970"/>
            <a:ext cx="605144" cy="468986"/>
          </a:xfrm>
          <a:prstGeom prst="rect">
            <a:avLst/>
          </a:prstGeom>
        </p:spPr>
      </p:pic>
      <p:pic>
        <p:nvPicPr>
          <p:cNvPr id="23" name="图片 22"/>
          <p:cNvPicPr>
            <a:picLocks noChangeAspect="1"/>
          </p:cNvPicPr>
          <p:nvPr/>
        </p:nvPicPr>
        <p:blipFill>
          <a:blip r:embed="rId3" cstate="print"/>
          <a:stretch>
            <a:fillRect/>
          </a:stretch>
        </p:blipFill>
        <p:spPr>
          <a:xfrm>
            <a:off x="6937543" y="3930970"/>
            <a:ext cx="605144" cy="468986"/>
          </a:xfrm>
          <a:prstGeom prst="rect">
            <a:avLst/>
          </a:prstGeom>
        </p:spPr>
      </p:pic>
      <p:pic>
        <p:nvPicPr>
          <p:cNvPr id="24" name="图片 23"/>
          <p:cNvPicPr>
            <a:picLocks noChangeAspect="1"/>
          </p:cNvPicPr>
          <p:nvPr/>
        </p:nvPicPr>
        <p:blipFill>
          <a:blip r:embed="rId3" cstate="print"/>
          <a:stretch>
            <a:fillRect/>
          </a:stretch>
        </p:blipFill>
        <p:spPr>
          <a:xfrm>
            <a:off x="6276697" y="5110273"/>
            <a:ext cx="605144" cy="468986"/>
          </a:xfrm>
          <a:prstGeom prst="rect">
            <a:avLst/>
          </a:prstGeom>
        </p:spPr>
      </p:pic>
    </p:spTree>
    <p:extLst>
      <p:ext uri="{BB962C8B-B14F-4D97-AF65-F5344CB8AC3E}">
        <p14:creationId xmlns:p14="http://schemas.microsoft.com/office/powerpoint/2010/main" val="2771143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Endereço IP Classless</a:t>
            </a:r>
            <a:endParaRPr lang="zh-CN" altLang="en-US" dirty="0"/>
          </a:p>
        </p:txBody>
      </p:sp>
      <p:sp>
        <p:nvSpPr>
          <p:cNvPr id="4" name="文本占位符 2"/>
          <p:cNvSpPr>
            <a:spLocks noGrp="1"/>
          </p:cNvSpPr>
          <p:nvPr>
            <p:ph type="body" sz="quarter" idx="10"/>
          </p:nvPr>
        </p:nvSpPr>
        <p:spPr>
          <a:xfrm>
            <a:off x="468317" y="1233488"/>
            <a:ext cx="11276183" cy="4680000"/>
          </a:xfrm>
        </p:spPr>
        <p:txBody>
          <a:bodyPr/>
          <a:lstStyle/>
          <a:p>
            <a:r>
              <a:rPr lang="en-US" altLang="zh-CN" sz="2000" dirty="0">
                <a:latin typeface="+mn-lt"/>
              </a:rPr>
              <a:t>Segmento de rede de classe B 172.16.0.0</a:t>
            </a:r>
          </a:p>
          <a:p>
            <a:endParaRPr lang="zh-CN" altLang="en-US" dirty="0">
              <a:latin typeface="+mn-lt"/>
            </a:endParaRPr>
          </a:p>
        </p:txBody>
      </p:sp>
      <p:grpSp>
        <p:nvGrpSpPr>
          <p:cNvPr id="5" name="组合 4"/>
          <p:cNvGrpSpPr/>
          <p:nvPr/>
        </p:nvGrpSpPr>
        <p:grpSpPr>
          <a:xfrm>
            <a:off x="4529408" y="3016773"/>
            <a:ext cx="7204758" cy="2946022"/>
            <a:chOff x="-158748" y="1879762"/>
            <a:chExt cx="8223248" cy="3790709"/>
          </a:xfrm>
        </p:grpSpPr>
        <p:sp>
          <p:nvSpPr>
            <p:cNvPr id="6" name="Line 83"/>
            <p:cNvSpPr>
              <a:spLocks noChangeShapeType="1"/>
            </p:cNvSpPr>
            <p:nvPr/>
          </p:nvSpPr>
          <p:spPr bwMode="auto">
            <a:xfrm>
              <a:off x="4918075" y="3562511"/>
              <a:ext cx="1079500" cy="0"/>
            </a:xfrm>
            <a:prstGeom prst="line">
              <a:avLst/>
            </a:prstGeom>
            <a:noFill/>
            <a:ln w="1905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sz="1400"/>
            </a:p>
          </p:txBody>
        </p:sp>
        <p:sp>
          <p:nvSpPr>
            <p:cNvPr id="7" name="Line 84"/>
            <p:cNvSpPr>
              <a:spLocks noChangeShapeType="1"/>
            </p:cNvSpPr>
            <p:nvPr/>
          </p:nvSpPr>
          <p:spPr bwMode="auto">
            <a:xfrm>
              <a:off x="4905375" y="2081374"/>
              <a:ext cx="3144838" cy="0"/>
            </a:xfrm>
            <a:prstGeom prst="line">
              <a:avLst/>
            </a:prstGeom>
            <a:noFill/>
            <a:ln w="1905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sz="1400"/>
            </a:p>
          </p:txBody>
        </p:sp>
        <p:sp>
          <p:nvSpPr>
            <p:cNvPr id="8" name="Rectangle 6"/>
            <p:cNvSpPr>
              <a:spLocks noChangeArrowheads="1"/>
            </p:cNvSpPr>
            <p:nvPr/>
          </p:nvSpPr>
          <p:spPr bwMode="auto">
            <a:xfrm>
              <a:off x="1846263" y="2233774"/>
              <a:ext cx="6218237" cy="698500"/>
            </a:xfrm>
            <a:prstGeom prst="rect">
              <a:avLst/>
            </a:prstGeom>
            <a:solidFill>
              <a:srgbClr val="CCECFF"/>
            </a:solidFill>
            <a:ln w="1651">
              <a:solidFill>
                <a:srgbClr val="4D4D4D"/>
              </a:solidFill>
              <a:miter lim="800000"/>
              <a:headEnd/>
              <a:tailEnd/>
            </a:ln>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latin typeface="+mn-lt"/>
                <a:ea typeface="+mn-ea"/>
              </a:endParaRPr>
            </a:p>
          </p:txBody>
        </p:sp>
        <p:sp>
          <p:nvSpPr>
            <p:cNvPr id="9" name="Rectangle 7"/>
            <p:cNvSpPr>
              <a:spLocks noChangeArrowheads="1"/>
            </p:cNvSpPr>
            <p:nvPr/>
          </p:nvSpPr>
          <p:spPr bwMode="auto">
            <a:xfrm>
              <a:off x="2098118" y="2505236"/>
              <a:ext cx="512291" cy="2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84225" eaLnBrk="0" hangingPunct="0">
                <a:defRPr i="1">
                  <a:solidFill>
                    <a:schemeClr val="tx1"/>
                  </a:solidFill>
                  <a:latin typeface="Arial" panose="020B0604020202020204" pitchFamily="34" charset="0"/>
                  <a:ea typeface="宋体" panose="02010600030101010101" pitchFamily="2" charset="-122"/>
                </a:defRPr>
              </a:lvl1pPr>
              <a:lvl2pPr marL="742950" indent="-285750" defTabSz="784225" eaLnBrk="0" hangingPunct="0">
                <a:defRPr i="1">
                  <a:solidFill>
                    <a:schemeClr val="tx1"/>
                  </a:solidFill>
                  <a:latin typeface="Arial" panose="020B0604020202020204" pitchFamily="34" charset="0"/>
                  <a:ea typeface="宋体" panose="02010600030101010101" pitchFamily="2" charset="-122"/>
                </a:defRPr>
              </a:lvl2pPr>
              <a:lvl3pPr marL="1143000" indent="-228600" defTabSz="784225" eaLnBrk="0" hangingPunct="0">
                <a:defRPr i="1">
                  <a:solidFill>
                    <a:schemeClr val="tx1"/>
                  </a:solidFill>
                  <a:latin typeface="Arial" panose="020B0604020202020204" pitchFamily="34" charset="0"/>
                  <a:ea typeface="宋体" panose="02010600030101010101" pitchFamily="2" charset="-122"/>
                </a:defRPr>
              </a:lvl3pPr>
              <a:lvl4pPr marL="1600200" indent="-228600" defTabSz="784225" eaLnBrk="0" hangingPunct="0">
                <a:defRPr i="1">
                  <a:solidFill>
                    <a:schemeClr val="tx1"/>
                  </a:solidFill>
                  <a:latin typeface="Arial" panose="020B0604020202020204" pitchFamily="34" charset="0"/>
                  <a:ea typeface="宋体" panose="02010600030101010101" pitchFamily="2" charset="-122"/>
                </a:defRPr>
              </a:lvl4pPr>
              <a:lvl5pPr marL="2057400" indent="-228600" defTabSz="784225" eaLnBrk="0" hangingPunct="0">
                <a:defRPr i="1">
                  <a:solidFill>
                    <a:schemeClr val="tx1"/>
                  </a:solidFill>
                  <a:latin typeface="Arial" panose="020B0604020202020204" pitchFamily="34" charset="0"/>
                  <a:ea typeface="宋体" panose="02010600030101010101" pitchFamily="2" charset="-122"/>
                </a:defRPr>
              </a:lvl5pPr>
              <a:lvl6pPr marL="25146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fontAlgn="base"/>
              <a:r>
                <a:rPr lang="en-US" altLang="zh-CN" sz="1400" i="0">
                  <a:solidFill>
                    <a:srgbClr val="000000"/>
                  </a:solidFill>
                  <a:latin typeface="+mn-lt"/>
                  <a:ea typeface="+mn-ea"/>
                </a:rPr>
                <a:t>        </a:t>
              </a:r>
              <a:endParaRPr lang="en-US" altLang="zh-CN" sz="1400" i="0">
                <a:latin typeface="+mn-lt"/>
                <a:ea typeface="+mn-ea"/>
              </a:endParaRPr>
            </a:p>
          </p:txBody>
        </p:sp>
        <p:sp>
          <p:nvSpPr>
            <p:cNvPr id="10" name="Rectangle 8"/>
            <p:cNvSpPr>
              <a:spLocks noChangeArrowheads="1"/>
            </p:cNvSpPr>
            <p:nvPr/>
          </p:nvSpPr>
          <p:spPr bwMode="auto">
            <a:xfrm>
              <a:off x="3045065" y="2409986"/>
              <a:ext cx="944080" cy="2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84225" eaLnBrk="0" hangingPunct="0">
                <a:defRPr i="1">
                  <a:solidFill>
                    <a:schemeClr val="tx1"/>
                  </a:solidFill>
                  <a:latin typeface="Arial" panose="020B0604020202020204" pitchFamily="34" charset="0"/>
                  <a:ea typeface="宋体" panose="02010600030101010101" pitchFamily="2" charset="-122"/>
                </a:defRPr>
              </a:lvl1pPr>
              <a:lvl2pPr marL="742950" indent="-285750" defTabSz="784225" eaLnBrk="0" hangingPunct="0">
                <a:defRPr i="1">
                  <a:solidFill>
                    <a:schemeClr val="tx1"/>
                  </a:solidFill>
                  <a:latin typeface="Arial" panose="020B0604020202020204" pitchFamily="34" charset="0"/>
                  <a:ea typeface="宋体" panose="02010600030101010101" pitchFamily="2" charset="-122"/>
                </a:defRPr>
              </a:lvl2pPr>
              <a:lvl3pPr marL="1143000" indent="-228600" defTabSz="784225" eaLnBrk="0" hangingPunct="0">
                <a:defRPr i="1">
                  <a:solidFill>
                    <a:schemeClr val="tx1"/>
                  </a:solidFill>
                  <a:latin typeface="Arial" panose="020B0604020202020204" pitchFamily="34" charset="0"/>
                  <a:ea typeface="宋体" panose="02010600030101010101" pitchFamily="2" charset="-122"/>
                </a:defRPr>
              </a:lvl3pPr>
              <a:lvl4pPr marL="1600200" indent="-228600" defTabSz="784225" eaLnBrk="0" hangingPunct="0">
                <a:defRPr i="1">
                  <a:solidFill>
                    <a:schemeClr val="tx1"/>
                  </a:solidFill>
                  <a:latin typeface="Arial" panose="020B0604020202020204" pitchFamily="34" charset="0"/>
                  <a:ea typeface="宋体" panose="02010600030101010101" pitchFamily="2" charset="-122"/>
                </a:defRPr>
              </a:lvl4pPr>
              <a:lvl5pPr marL="2057400" indent="-228600" defTabSz="784225" eaLnBrk="0" hangingPunct="0">
                <a:defRPr i="1">
                  <a:solidFill>
                    <a:schemeClr val="tx1"/>
                  </a:solidFill>
                  <a:latin typeface="Arial" panose="020B0604020202020204" pitchFamily="34" charset="0"/>
                  <a:ea typeface="宋体" panose="02010600030101010101" pitchFamily="2" charset="-122"/>
                </a:defRPr>
              </a:lvl5pPr>
              <a:lvl6pPr marL="25146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fontAlgn="base"/>
              <a:r>
                <a:rPr lang="en-US" altLang="zh-CN" sz="1400" b="1" i="0" dirty="0">
                  <a:solidFill>
                    <a:srgbClr val="000000"/>
                  </a:solidFill>
                  <a:latin typeface="+mn-lt"/>
                  <a:ea typeface="+mn-ea"/>
                </a:rPr>
                <a:t>Id da rede</a:t>
              </a:r>
              <a:endParaRPr lang="en-US" altLang="zh-CN" sz="1400" i="0" dirty="0">
                <a:latin typeface="+mn-lt"/>
                <a:ea typeface="+mn-ea"/>
              </a:endParaRPr>
            </a:p>
          </p:txBody>
        </p:sp>
        <p:sp>
          <p:nvSpPr>
            <p:cNvPr id="11" name="Line 9"/>
            <p:cNvSpPr>
              <a:spLocks noChangeShapeType="1"/>
            </p:cNvSpPr>
            <p:nvPr/>
          </p:nvSpPr>
          <p:spPr bwMode="auto">
            <a:xfrm>
              <a:off x="4876800" y="2219486"/>
              <a:ext cx="1588" cy="719138"/>
            </a:xfrm>
            <a:prstGeom prst="line">
              <a:avLst/>
            </a:prstGeom>
            <a:noFill/>
            <a:ln w="1588">
              <a:solidFill>
                <a:srgbClr val="4D4D4D"/>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12" name="Rectangle 10"/>
            <p:cNvSpPr>
              <a:spLocks noChangeArrowheads="1"/>
            </p:cNvSpPr>
            <p:nvPr/>
          </p:nvSpPr>
          <p:spPr bwMode="auto">
            <a:xfrm>
              <a:off x="1846263" y="3692686"/>
              <a:ext cx="6218237" cy="698500"/>
            </a:xfrm>
            <a:prstGeom prst="rect">
              <a:avLst/>
            </a:prstGeom>
            <a:solidFill>
              <a:srgbClr val="CCECFF"/>
            </a:solidFill>
            <a:ln w="1651">
              <a:solidFill>
                <a:srgbClr val="4D4D4D"/>
              </a:solidFill>
              <a:miter lim="800000"/>
              <a:headEnd/>
              <a:tailEnd/>
            </a:ln>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latin typeface="+mn-lt"/>
                <a:ea typeface="+mn-ea"/>
              </a:endParaRPr>
            </a:p>
          </p:txBody>
        </p:sp>
        <p:sp>
          <p:nvSpPr>
            <p:cNvPr id="13" name="Rectangle 11"/>
            <p:cNvSpPr>
              <a:spLocks noChangeArrowheads="1"/>
            </p:cNvSpPr>
            <p:nvPr/>
          </p:nvSpPr>
          <p:spPr bwMode="auto">
            <a:xfrm>
              <a:off x="3087928" y="3854611"/>
              <a:ext cx="944080" cy="2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84225" eaLnBrk="0" hangingPunct="0">
                <a:defRPr i="1">
                  <a:solidFill>
                    <a:schemeClr val="tx1"/>
                  </a:solidFill>
                  <a:latin typeface="Arial" panose="020B0604020202020204" pitchFamily="34" charset="0"/>
                  <a:ea typeface="宋体" panose="02010600030101010101" pitchFamily="2" charset="-122"/>
                </a:defRPr>
              </a:lvl1pPr>
              <a:lvl2pPr marL="742950" indent="-285750" defTabSz="784225" eaLnBrk="0" hangingPunct="0">
                <a:defRPr i="1">
                  <a:solidFill>
                    <a:schemeClr val="tx1"/>
                  </a:solidFill>
                  <a:latin typeface="Arial" panose="020B0604020202020204" pitchFamily="34" charset="0"/>
                  <a:ea typeface="宋体" panose="02010600030101010101" pitchFamily="2" charset="-122"/>
                </a:defRPr>
              </a:lvl2pPr>
              <a:lvl3pPr marL="1143000" indent="-228600" defTabSz="784225" eaLnBrk="0" hangingPunct="0">
                <a:defRPr i="1">
                  <a:solidFill>
                    <a:schemeClr val="tx1"/>
                  </a:solidFill>
                  <a:latin typeface="Arial" panose="020B0604020202020204" pitchFamily="34" charset="0"/>
                  <a:ea typeface="宋体" panose="02010600030101010101" pitchFamily="2" charset="-122"/>
                </a:defRPr>
              </a:lvl3pPr>
              <a:lvl4pPr marL="1600200" indent="-228600" defTabSz="784225" eaLnBrk="0" hangingPunct="0">
                <a:defRPr i="1">
                  <a:solidFill>
                    <a:schemeClr val="tx1"/>
                  </a:solidFill>
                  <a:latin typeface="Arial" panose="020B0604020202020204" pitchFamily="34" charset="0"/>
                  <a:ea typeface="宋体" panose="02010600030101010101" pitchFamily="2" charset="-122"/>
                </a:defRPr>
              </a:lvl4pPr>
              <a:lvl5pPr marL="2057400" indent="-228600" defTabSz="784225" eaLnBrk="0" hangingPunct="0">
                <a:defRPr i="1">
                  <a:solidFill>
                    <a:schemeClr val="tx1"/>
                  </a:solidFill>
                  <a:latin typeface="Arial" panose="020B0604020202020204" pitchFamily="34" charset="0"/>
                  <a:ea typeface="宋体" panose="02010600030101010101" pitchFamily="2" charset="-122"/>
                </a:defRPr>
              </a:lvl5pPr>
              <a:lvl6pPr marL="25146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fontAlgn="base"/>
              <a:r>
                <a:rPr lang="en-US" altLang="zh-CN" sz="1400" b="1" i="0" dirty="0">
                  <a:solidFill>
                    <a:srgbClr val="000000"/>
                  </a:solidFill>
                  <a:latin typeface="+mn-lt"/>
                  <a:ea typeface="+mn-ea"/>
                </a:rPr>
                <a:t>Id da rede</a:t>
              </a:r>
              <a:endParaRPr lang="en-US" altLang="zh-CN" sz="1400" i="0" dirty="0">
                <a:latin typeface="+mn-lt"/>
                <a:ea typeface="+mn-ea"/>
              </a:endParaRPr>
            </a:p>
          </p:txBody>
        </p:sp>
        <p:sp>
          <p:nvSpPr>
            <p:cNvPr id="14" name="Line 12"/>
            <p:cNvSpPr>
              <a:spLocks noChangeShapeType="1"/>
            </p:cNvSpPr>
            <p:nvPr/>
          </p:nvSpPr>
          <p:spPr bwMode="auto">
            <a:xfrm>
              <a:off x="4876800" y="3678399"/>
              <a:ext cx="1588" cy="719137"/>
            </a:xfrm>
            <a:prstGeom prst="line">
              <a:avLst/>
            </a:prstGeom>
            <a:noFill/>
            <a:ln w="1588">
              <a:solidFill>
                <a:srgbClr val="4D4D4D"/>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15" name="Rectangle 34"/>
            <p:cNvSpPr>
              <a:spLocks noChangeArrowheads="1"/>
            </p:cNvSpPr>
            <p:nvPr/>
          </p:nvSpPr>
          <p:spPr bwMode="auto">
            <a:xfrm>
              <a:off x="1846263" y="4854736"/>
              <a:ext cx="6218237" cy="695325"/>
            </a:xfrm>
            <a:prstGeom prst="rect">
              <a:avLst/>
            </a:prstGeom>
            <a:solidFill>
              <a:srgbClr val="CCECFF"/>
            </a:solidFill>
            <a:ln w="1651">
              <a:solidFill>
                <a:srgbClr val="4D4D4D"/>
              </a:solidFill>
              <a:miter lim="800000"/>
              <a:headEnd/>
              <a:tailEnd/>
            </a:ln>
          </p:spPr>
          <p:txBody>
            <a:bodyPr/>
            <a:lstStyle/>
            <a:p>
              <a:endParaRPr lang="zh-CN" altLang="en-US" sz="1400" i="1"/>
            </a:p>
          </p:txBody>
        </p:sp>
        <p:sp>
          <p:nvSpPr>
            <p:cNvPr id="16" name="Rectangle 35"/>
            <p:cNvSpPr>
              <a:spLocks noChangeArrowheads="1"/>
            </p:cNvSpPr>
            <p:nvPr/>
          </p:nvSpPr>
          <p:spPr bwMode="auto">
            <a:xfrm>
              <a:off x="2126811" y="5115086"/>
              <a:ext cx="1242305" cy="2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84225" eaLnBrk="0" hangingPunct="0">
                <a:defRPr i="1">
                  <a:solidFill>
                    <a:schemeClr val="tx1"/>
                  </a:solidFill>
                  <a:latin typeface="Arial" panose="020B0604020202020204" pitchFamily="34" charset="0"/>
                  <a:ea typeface="宋体" panose="02010600030101010101" pitchFamily="2" charset="-122"/>
                </a:defRPr>
              </a:lvl1pPr>
              <a:lvl2pPr marL="742950" indent="-285750" defTabSz="784225" eaLnBrk="0" hangingPunct="0">
                <a:defRPr i="1">
                  <a:solidFill>
                    <a:schemeClr val="tx1"/>
                  </a:solidFill>
                  <a:latin typeface="Arial" panose="020B0604020202020204" pitchFamily="34" charset="0"/>
                  <a:ea typeface="宋体" panose="02010600030101010101" pitchFamily="2" charset="-122"/>
                </a:defRPr>
              </a:lvl2pPr>
              <a:lvl3pPr marL="1143000" indent="-228600" defTabSz="784225" eaLnBrk="0" hangingPunct="0">
                <a:defRPr i="1">
                  <a:solidFill>
                    <a:schemeClr val="tx1"/>
                  </a:solidFill>
                  <a:latin typeface="Arial" panose="020B0604020202020204" pitchFamily="34" charset="0"/>
                  <a:ea typeface="宋体" panose="02010600030101010101" pitchFamily="2" charset="-122"/>
                </a:defRPr>
              </a:lvl3pPr>
              <a:lvl4pPr marL="1600200" indent="-228600" defTabSz="784225" eaLnBrk="0" hangingPunct="0">
                <a:defRPr i="1">
                  <a:solidFill>
                    <a:schemeClr val="tx1"/>
                  </a:solidFill>
                  <a:latin typeface="Arial" panose="020B0604020202020204" pitchFamily="34" charset="0"/>
                  <a:ea typeface="宋体" panose="02010600030101010101" pitchFamily="2" charset="-122"/>
                </a:defRPr>
              </a:lvl4pPr>
              <a:lvl5pPr marL="2057400" indent="-228600" defTabSz="784225" eaLnBrk="0" hangingPunct="0">
                <a:defRPr i="1">
                  <a:solidFill>
                    <a:schemeClr val="tx1"/>
                  </a:solidFill>
                  <a:latin typeface="Arial" panose="020B0604020202020204" pitchFamily="34" charset="0"/>
                  <a:ea typeface="宋体" panose="02010600030101010101" pitchFamily="2" charset="-122"/>
                </a:defRPr>
              </a:lvl5pPr>
              <a:lvl6pPr marL="25146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fontAlgn="base"/>
              <a:r>
                <a:rPr lang="en-US" altLang="zh-CN" sz="1400" i="0" dirty="0">
                  <a:solidFill>
                    <a:srgbClr val="000000"/>
                  </a:solidFill>
                  <a:latin typeface="+mn-lt"/>
                  <a:ea typeface="+mn-ea"/>
                </a:rPr>
                <a:t>11111111     </a:t>
              </a:r>
              <a:endParaRPr lang="en-US" altLang="zh-CN" sz="1400" i="0" dirty="0">
                <a:latin typeface="+mn-lt"/>
                <a:ea typeface="+mn-ea"/>
              </a:endParaRPr>
            </a:p>
          </p:txBody>
        </p:sp>
        <p:sp>
          <p:nvSpPr>
            <p:cNvPr id="17" name="Rectangle 36"/>
            <p:cNvSpPr>
              <a:spLocks noChangeArrowheads="1"/>
            </p:cNvSpPr>
            <p:nvPr/>
          </p:nvSpPr>
          <p:spPr bwMode="auto">
            <a:xfrm>
              <a:off x="3733115" y="5105561"/>
              <a:ext cx="922122" cy="2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84225" eaLnBrk="0" hangingPunct="0">
                <a:defRPr i="1">
                  <a:solidFill>
                    <a:schemeClr val="tx1"/>
                  </a:solidFill>
                  <a:latin typeface="Arial" panose="020B0604020202020204" pitchFamily="34" charset="0"/>
                  <a:ea typeface="宋体" panose="02010600030101010101" pitchFamily="2" charset="-122"/>
                </a:defRPr>
              </a:lvl1pPr>
              <a:lvl2pPr marL="742950" indent="-285750" defTabSz="784225" eaLnBrk="0" hangingPunct="0">
                <a:defRPr i="1">
                  <a:solidFill>
                    <a:schemeClr val="tx1"/>
                  </a:solidFill>
                  <a:latin typeface="Arial" panose="020B0604020202020204" pitchFamily="34" charset="0"/>
                  <a:ea typeface="宋体" panose="02010600030101010101" pitchFamily="2" charset="-122"/>
                </a:defRPr>
              </a:lvl2pPr>
              <a:lvl3pPr marL="1143000" indent="-228600" defTabSz="784225" eaLnBrk="0" hangingPunct="0">
                <a:defRPr i="1">
                  <a:solidFill>
                    <a:schemeClr val="tx1"/>
                  </a:solidFill>
                  <a:latin typeface="Arial" panose="020B0604020202020204" pitchFamily="34" charset="0"/>
                  <a:ea typeface="宋体" panose="02010600030101010101" pitchFamily="2" charset="-122"/>
                </a:defRPr>
              </a:lvl3pPr>
              <a:lvl4pPr marL="1600200" indent="-228600" defTabSz="784225" eaLnBrk="0" hangingPunct="0">
                <a:defRPr i="1">
                  <a:solidFill>
                    <a:schemeClr val="tx1"/>
                  </a:solidFill>
                  <a:latin typeface="Arial" panose="020B0604020202020204" pitchFamily="34" charset="0"/>
                  <a:ea typeface="宋体" panose="02010600030101010101" pitchFamily="2" charset="-122"/>
                </a:defRPr>
              </a:lvl4pPr>
              <a:lvl5pPr marL="2057400" indent="-228600" defTabSz="784225" eaLnBrk="0" hangingPunct="0">
                <a:defRPr i="1">
                  <a:solidFill>
                    <a:schemeClr val="tx1"/>
                  </a:solidFill>
                  <a:latin typeface="Arial" panose="020B0604020202020204" pitchFamily="34" charset="0"/>
                  <a:ea typeface="宋体" panose="02010600030101010101" pitchFamily="2" charset="-122"/>
                </a:defRPr>
              </a:lvl5pPr>
              <a:lvl6pPr marL="25146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fontAlgn="base"/>
              <a:r>
                <a:rPr lang="en-US" altLang="zh-CN" sz="1400" i="0" dirty="0">
                  <a:solidFill>
                    <a:srgbClr val="000000"/>
                  </a:solidFill>
                  <a:latin typeface="+mn-lt"/>
                  <a:ea typeface="+mn-ea"/>
                </a:rPr>
                <a:t>11111111</a:t>
              </a:r>
              <a:endParaRPr lang="en-US" altLang="zh-CN" sz="1400" i="0" dirty="0">
                <a:latin typeface="+mn-lt"/>
                <a:ea typeface="+mn-ea"/>
              </a:endParaRPr>
            </a:p>
          </p:txBody>
        </p:sp>
        <p:sp>
          <p:nvSpPr>
            <p:cNvPr id="18" name="Rectangle 63"/>
            <p:cNvSpPr>
              <a:spLocks noChangeArrowheads="1"/>
            </p:cNvSpPr>
            <p:nvPr/>
          </p:nvSpPr>
          <p:spPr bwMode="auto">
            <a:xfrm>
              <a:off x="5039532" y="3788139"/>
              <a:ext cx="863575" cy="554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84225" eaLnBrk="0" hangingPunct="0">
                <a:defRPr i="1">
                  <a:solidFill>
                    <a:schemeClr val="tx1"/>
                  </a:solidFill>
                  <a:latin typeface="Arial" panose="020B0604020202020204" pitchFamily="34" charset="0"/>
                  <a:ea typeface="宋体" panose="02010600030101010101" pitchFamily="2" charset="-122"/>
                </a:defRPr>
              </a:lvl1pPr>
              <a:lvl2pPr marL="742950" indent="-285750" defTabSz="784225" eaLnBrk="0" hangingPunct="0">
                <a:defRPr i="1">
                  <a:solidFill>
                    <a:schemeClr val="tx1"/>
                  </a:solidFill>
                  <a:latin typeface="Arial" panose="020B0604020202020204" pitchFamily="34" charset="0"/>
                  <a:ea typeface="宋体" panose="02010600030101010101" pitchFamily="2" charset="-122"/>
                </a:defRPr>
              </a:lvl2pPr>
              <a:lvl3pPr marL="1143000" indent="-228600" defTabSz="784225" eaLnBrk="0" hangingPunct="0">
                <a:defRPr i="1">
                  <a:solidFill>
                    <a:schemeClr val="tx1"/>
                  </a:solidFill>
                  <a:latin typeface="Arial" panose="020B0604020202020204" pitchFamily="34" charset="0"/>
                  <a:ea typeface="宋体" panose="02010600030101010101" pitchFamily="2" charset="-122"/>
                </a:defRPr>
              </a:lvl3pPr>
              <a:lvl4pPr marL="1600200" indent="-228600" defTabSz="784225" eaLnBrk="0" hangingPunct="0">
                <a:defRPr i="1">
                  <a:solidFill>
                    <a:schemeClr val="tx1"/>
                  </a:solidFill>
                  <a:latin typeface="Arial" panose="020B0604020202020204" pitchFamily="34" charset="0"/>
                  <a:ea typeface="宋体" panose="02010600030101010101" pitchFamily="2" charset="-122"/>
                </a:defRPr>
              </a:lvl4pPr>
              <a:lvl5pPr marL="2057400" indent="-228600" defTabSz="784225" eaLnBrk="0" hangingPunct="0">
                <a:defRPr i="1">
                  <a:solidFill>
                    <a:schemeClr val="tx1"/>
                  </a:solidFill>
                  <a:latin typeface="Arial" panose="020B0604020202020204" pitchFamily="34" charset="0"/>
                  <a:ea typeface="宋体" panose="02010600030101010101" pitchFamily="2" charset="-122"/>
                </a:defRPr>
              </a:lvl5pPr>
              <a:lvl6pPr marL="25146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fontAlgn="base"/>
              <a:r>
                <a:rPr lang="en-US" altLang="zh-CN" sz="1400" b="1" i="0" dirty="0">
                  <a:solidFill>
                    <a:srgbClr val="000000"/>
                  </a:solidFill>
                  <a:latin typeface="+mn-lt"/>
                  <a:ea typeface="+mn-ea"/>
                </a:rPr>
                <a:t>Id de </a:t>
              </a:r>
              <a:br>
                <a:rPr lang="en-US" altLang="zh-CN" sz="1400" b="1" i="0" dirty="0">
                  <a:solidFill>
                    <a:srgbClr val="000000"/>
                  </a:solidFill>
                  <a:latin typeface="+mn-lt"/>
                  <a:ea typeface="+mn-ea"/>
                </a:rPr>
              </a:br>
              <a:r>
                <a:rPr lang="en-US" altLang="zh-CN" sz="1400" b="1" i="0" dirty="0">
                  <a:solidFill>
                    <a:srgbClr val="000000"/>
                  </a:solidFill>
                  <a:latin typeface="+mn-lt"/>
                  <a:ea typeface="+mn-ea"/>
                </a:rPr>
                <a:t>sub-rede</a:t>
              </a:r>
              <a:endParaRPr lang="en-US" altLang="zh-CN" sz="1400" i="0" dirty="0">
                <a:latin typeface="+mn-lt"/>
                <a:ea typeface="+mn-ea"/>
              </a:endParaRPr>
            </a:p>
          </p:txBody>
        </p:sp>
        <p:sp>
          <p:nvSpPr>
            <p:cNvPr id="19" name="Rectangle 64"/>
            <p:cNvSpPr>
              <a:spLocks noChangeArrowheads="1"/>
            </p:cNvSpPr>
            <p:nvPr/>
          </p:nvSpPr>
          <p:spPr bwMode="auto">
            <a:xfrm>
              <a:off x="4972156" y="3196882"/>
              <a:ext cx="920293" cy="2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84225" eaLnBrk="0" hangingPunct="0">
                <a:defRPr i="1">
                  <a:solidFill>
                    <a:schemeClr val="tx1"/>
                  </a:solidFill>
                  <a:latin typeface="Arial" panose="020B0604020202020204" pitchFamily="34" charset="0"/>
                  <a:ea typeface="宋体" panose="02010600030101010101" pitchFamily="2" charset="-122"/>
                </a:defRPr>
              </a:lvl1pPr>
              <a:lvl2pPr marL="742950" indent="-285750" defTabSz="784225" eaLnBrk="0" hangingPunct="0">
                <a:defRPr i="1">
                  <a:solidFill>
                    <a:schemeClr val="tx1"/>
                  </a:solidFill>
                  <a:latin typeface="Arial" panose="020B0604020202020204" pitchFamily="34" charset="0"/>
                  <a:ea typeface="宋体" panose="02010600030101010101" pitchFamily="2" charset="-122"/>
                </a:defRPr>
              </a:lvl2pPr>
              <a:lvl3pPr marL="1143000" indent="-228600" defTabSz="784225" eaLnBrk="0" hangingPunct="0">
                <a:defRPr i="1">
                  <a:solidFill>
                    <a:schemeClr val="tx1"/>
                  </a:solidFill>
                  <a:latin typeface="Arial" panose="020B0604020202020204" pitchFamily="34" charset="0"/>
                  <a:ea typeface="宋体" panose="02010600030101010101" pitchFamily="2" charset="-122"/>
                </a:defRPr>
              </a:lvl3pPr>
              <a:lvl4pPr marL="1600200" indent="-228600" defTabSz="784225" eaLnBrk="0" hangingPunct="0">
                <a:defRPr i="1">
                  <a:solidFill>
                    <a:schemeClr val="tx1"/>
                  </a:solidFill>
                  <a:latin typeface="Arial" panose="020B0604020202020204" pitchFamily="34" charset="0"/>
                  <a:ea typeface="宋体" panose="02010600030101010101" pitchFamily="2" charset="-122"/>
                </a:defRPr>
              </a:lvl4pPr>
              <a:lvl5pPr marL="2057400" indent="-228600" defTabSz="784225" eaLnBrk="0" hangingPunct="0">
                <a:defRPr i="1">
                  <a:solidFill>
                    <a:schemeClr val="tx1"/>
                  </a:solidFill>
                  <a:latin typeface="Arial" panose="020B0604020202020204" pitchFamily="34" charset="0"/>
                  <a:ea typeface="宋体" panose="02010600030101010101" pitchFamily="2" charset="-122"/>
                </a:defRPr>
              </a:lvl5pPr>
              <a:lvl6pPr marL="25146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fontAlgn="base"/>
              <a:r>
                <a:rPr lang="en-US" altLang="zh-CN" sz="1400" i="0" dirty="0">
                  <a:latin typeface="+mn-lt"/>
                </a:rPr>
                <a:t>ID da sub-rede</a:t>
              </a:r>
              <a:endParaRPr lang="zh-CN" altLang="en-US" sz="1400" i="0" dirty="0">
                <a:latin typeface="+mn-lt"/>
                <a:ea typeface="+mn-ea"/>
              </a:endParaRPr>
            </a:p>
          </p:txBody>
        </p:sp>
        <p:sp>
          <p:nvSpPr>
            <p:cNvPr id="20" name="Rectangle 71"/>
            <p:cNvSpPr>
              <a:spLocks noChangeArrowheads="1"/>
            </p:cNvSpPr>
            <p:nvPr/>
          </p:nvSpPr>
          <p:spPr bwMode="auto">
            <a:xfrm>
              <a:off x="6693798" y="3199323"/>
              <a:ext cx="706229" cy="2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84225" eaLnBrk="0" hangingPunct="0">
                <a:defRPr i="1">
                  <a:solidFill>
                    <a:schemeClr val="tx1"/>
                  </a:solidFill>
                  <a:latin typeface="Arial" panose="020B0604020202020204" pitchFamily="34" charset="0"/>
                  <a:ea typeface="宋体" panose="02010600030101010101" pitchFamily="2" charset="-122"/>
                </a:defRPr>
              </a:lvl1pPr>
              <a:lvl2pPr marL="742950" indent="-285750" defTabSz="784225" eaLnBrk="0" hangingPunct="0">
                <a:defRPr i="1">
                  <a:solidFill>
                    <a:schemeClr val="tx1"/>
                  </a:solidFill>
                  <a:latin typeface="Arial" panose="020B0604020202020204" pitchFamily="34" charset="0"/>
                  <a:ea typeface="宋体" panose="02010600030101010101" pitchFamily="2" charset="-122"/>
                </a:defRPr>
              </a:lvl2pPr>
              <a:lvl3pPr marL="1143000" indent="-228600" defTabSz="784225" eaLnBrk="0" hangingPunct="0">
                <a:defRPr i="1">
                  <a:solidFill>
                    <a:schemeClr val="tx1"/>
                  </a:solidFill>
                  <a:latin typeface="Arial" panose="020B0604020202020204" pitchFamily="34" charset="0"/>
                  <a:ea typeface="宋体" panose="02010600030101010101" pitchFamily="2" charset="-122"/>
                </a:defRPr>
              </a:lvl3pPr>
              <a:lvl4pPr marL="1600200" indent="-228600" defTabSz="784225" eaLnBrk="0" hangingPunct="0">
                <a:defRPr i="1">
                  <a:solidFill>
                    <a:schemeClr val="tx1"/>
                  </a:solidFill>
                  <a:latin typeface="Arial" panose="020B0604020202020204" pitchFamily="34" charset="0"/>
                  <a:ea typeface="宋体" panose="02010600030101010101" pitchFamily="2" charset="-122"/>
                </a:defRPr>
              </a:lvl4pPr>
              <a:lvl5pPr marL="2057400" indent="-228600" defTabSz="784225" eaLnBrk="0" hangingPunct="0">
                <a:defRPr i="1">
                  <a:solidFill>
                    <a:schemeClr val="tx1"/>
                  </a:solidFill>
                  <a:latin typeface="Arial" panose="020B0604020202020204" pitchFamily="34" charset="0"/>
                  <a:ea typeface="宋体" panose="02010600030101010101" pitchFamily="2" charset="-122"/>
                </a:defRPr>
              </a:lvl5pPr>
              <a:lvl6pPr marL="25146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fontAlgn="base"/>
              <a:r>
                <a:rPr lang="en-US" altLang="zh-CN" sz="1400" i="0" dirty="0">
                  <a:latin typeface="+mn-lt"/>
                </a:rPr>
                <a:t>ID do host</a:t>
              </a:r>
              <a:endParaRPr lang="zh-CN" altLang="en-US" sz="1400" i="0" dirty="0">
                <a:latin typeface="+mn-lt"/>
                <a:ea typeface="+mn-ea"/>
              </a:endParaRPr>
            </a:p>
          </p:txBody>
        </p:sp>
        <p:sp>
          <p:nvSpPr>
            <p:cNvPr id="21" name="Rectangle 73"/>
            <p:cNvSpPr>
              <a:spLocks noChangeArrowheads="1"/>
            </p:cNvSpPr>
            <p:nvPr/>
          </p:nvSpPr>
          <p:spPr bwMode="auto">
            <a:xfrm>
              <a:off x="1024378" y="2502593"/>
              <a:ext cx="653170" cy="2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84225" eaLnBrk="0" hangingPunct="0">
                <a:defRPr i="1">
                  <a:solidFill>
                    <a:schemeClr val="tx1"/>
                  </a:solidFill>
                  <a:latin typeface="Arial" panose="020B0604020202020204" pitchFamily="34" charset="0"/>
                  <a:ea typeface="宋体" panose="02010600030101010101" pitchFamily="2" charset="-122"/>
                </a:defRPr>
              </a:lvl1pPr>
              <a:lvl2pPr marL="742950" indent="-285750" defTabSz="784225" eaLnBrk="0" hangingPunct="0">
                <a:defRPr i="1">
                  <a:solidFill>
                    <a:schemeClr val="tx1"/>
                  </a:solidFill>
                  <a:latin typeface="Arial" panose="020B0604020202020204" pitchFamily="34" charset="0"/>
                  <a:ea typeface="宋体" panose="02010600030101010101" pitchFamily="2" charset="-122"/>
                </a:defRPr>
              </a:lvl2pPr>
              <a:lvl3pPr marL="1143000" indent="-228600" defTabSz="784225" eaLnBrk="0" hangingPunct="0">
                <a:defRPr i="1">
                  <a:solidFill>
                    <a:schemeClr val="tx1"/>
                  </a:solidFill>
                  <a:latin typeface="Arial" panose="020B0604020202020204" pitchFamily="34" charset="0"/>
                  <a:ea typeface="宋体" panose="02010600030101010101" pitchFamily="2" charset="-122"/>
                </a:defRPr>
              </a:lvl3pPr>
              <a:lvl4pPr marL="1600200" indent="-228600" defTabSz="784225" eaLnBrk="0" hangingPunct="0">
                <a:defRPr i="1">
                  <a:solidFill>
                    <a:schemeClr val="tx1"/>
                  </a:solidFill>
                  <a:latin typeface="Arial" panose="020B0604020202020204" pitchFamily="34" charset="0"/>
                  <a:ea typeface="宋体" panose="02010600030101010101" pitchFamily="2" charset="-122"/>
                </a:defRPr>
              </a:lvl4pPr>
              <a:lvl5pPr marL="2057400" indent="-228600" defTabSz="784225" eaLnBrk="0" hangingPunct="0">
                <a:defRPr i="1">
                  <a:solidFill>
                    <a:schemeClr val="tx1"/>
                  </a:solidFill>
                  <a:latin typeface="Arial" panose="020B0604020202020204" pitchFamily="34" charset="0"/>
                  <a:ea typeface="宋体" panose="02010600030101010101" pitchFamily="2" charset="-122"/>
                </a:defRPr>
              </a:lvl5pPr>
              <a:lvl6pPr marL="25146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fontAlgn="base"/>
              <a:r>
                <a:rPr lang="en-US" altLang="zh-CN" sz="1400" i="0" dirty="0">
                  <a:latin typeface="+mn-lt"/>
                </a:rPr>
                <a:t>Classe B</a:t>
              </a:r>
              <a:endParaRPr lang="zh-CN" altLang="en-US" sz="1400" i="0" dirty="0">
                <a:latin typeface="+mn-lt"/>
              </a:endParaRPr>
            </a:p>
          </p:txBody>
        </p:sp>
        <p:sp>
          <p:nvSpPr>
            <p:cNvPr id="22" name="Rectangle 74"/>
            <p:cNvSpPr>
              <a:spLocks noChangeArrowheads="1"/>
            </p:cNvSpPr>
            <p:nvPr/>
          </p:nvSpPr>
          <p:spPr bwMode="auto">
            <a:xfrm>
              <a:off x="-158748" y="3572388"/>
              <a:ext cx="1884926" cy="831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784225" eaLnBrk="0" hangingPunct="0">
                <a:defRPr i="1">
                  <a:solidFill>
                    <a:schemeClr val="tx1"/>
                  </a:solidFill>
                  <a:latin typeface="Arial" panose="020B0604020202020204" pitchFamily="34" charset="0"/>
                  <a:ea typeface="宋体" panose="02010600030101010101" pitchFamily="2" charset="-122"/>
                </a:defRPr>
              </a:lvl1pPr>
              <a:lvl2pPr marL="742950" indent="-285750" defTabSz="784225" eaLnBrk="0" hangingPunct="0">
                <a:defRPr i="1">
                  <a:solidFill>
                    <a:schemeClr val="tx1"/>
                  </a:solidFill>
                  <a:latin typeface="Arial" panose="020B0604020202020204" pitchFamily="34" charset="0"/>
                  <a:ea typeface="宋体" panose="02010600030101010101" pitchFamily="2" charset="-122"/>
                </a:defRPr>
              </a:lvl2pPr>
              <a:lvl3pPr marL="1143000" indent="-228600" defTabSz="784225" eaLnBrk="0" hangingPunct="0">
                <a:defRPr i="1">
                  <a:solidFill>
                    <a:schemeClr val="tx1"/>
                  </a:solidFill>
                  <a:latin typeface="Arial" panose="020B0604020202020204" pitchFamily="34" charset="0"/>
                  <a:ea typeface="宋体" panose="02010600030101010101" pitchFamily="2" charset="-122"/>
                </a:defRPr>
              </a:lvl3pPr>
              <a:lvl4pPr marL="1600200" indent="-228600" defTabSz="784225" eaLnBrk="0" hangingPunct="0">
                <a:defRPr i="1">
                  <a:solidFill>
                    <a:schemeClr val="tx1"/>
                  </a:solidFill>
                  <a:latin typeface="Arial" panose="020B0604020202020204" pitchFamily="34" charset="0"/>
                  <a:ea typeface="宋体" panose="02010600030101010101" pitchFamily="2" charset="-122"/>
                </a:defRPr>
              </a:lvl4pPr>
              <a:lvl5pPr marL="2057400" indent="-228600" defTabSz="784225" eaLnBrk="0" hangingPunct="0">
                <a:defRPr i="1">
                  <a:solidFill>
                    <a:schemeClr val="tx1"/>
                  </a:solidFill>
                  <a:latin typeface="Arial" panose="020B0604020202020204" pitchFamily="34" charset="0"/>
                  <a:ea typeface="宋体" panose="02010600030101010101" pitchFamily="2" charset="-122"/>
                </a:defRPr>
              </a:lvl5pPr>
              <a:lvl6pPr marL="25146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fontAlgn="base"/>
              <a:r>
                <a:rPr lang="en-US" altLang="zh-CN" sz="1400" i="0" dirty="0">
                  <a:latin typeface="+mn-lt"/>
                </a:rPr>
                <a:t>O campo de número de sub-rede é adicionado.</a:t>
              </a:r>
              <a:endParaRPr lang="zh-CN" altLang="en-US" sz="1400" i="0" dirty="0">
                <a:latin typeface="+mn-lt"/>
              </a:endParaRPr>
            </a:p>
          </p:txBody>
        </p:sp>
        <p:sp>
          <p:nvSpPr>
            <p:cNvPr id="24" name="Rectangle 76"/>
            <p:cNvSpPr>
              <a:spLocks noChangeArrowheads="1"/>
            </p:cNvSpPr>
            <p:nvPr/>
          </p:nvSpPr>
          <p:spPr bwMode="auto">
            <a:xfrm>
              <a:off x="497679" y="5116040"/>
              <a:ext cx="1103255" cy="554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84225" eaLnBrk="0" hangingPunct="0">
                <a:defRPr i="1">
                  <a:solidFill>
                    <a:schemeClr val="tx1"/>
                  </a:solidFill>
                  <a:latin typeface="Arial" panose="020B0604020202020204" pitchFamily="34" charset="0"/>
                  <a:ea typeface="宋体" panose="02010600030101010101" pitchFamily="2" charset="-122"/>
                </a:defRPr>
              </a:lvl1pPr>
              <a:lvl2pPr marL="742950" indent="-285750" defTabSz="784225" eaLnBrk="0" hangingPunct="0">
                <a:defRPr i="1">
                  <a:solidFill>
                    <a:schemeClr val="tx1"/>
                  </a:solidFill>
                  <a:latin typeface="Arial" panose="020B0604020202020204" pitchFamily="34" charset="0"/>
                  <a:ea typeface="宋体" panose="02010600030101010101" pitchFamily="2" charset="-122"/>
                </a:defRPr>
              </a:lvl2pPr>
              <a:lvl3pPr marL="1143000" indent="-228600" defTabSz="784225" eaLnBrk="0" hangingPunct="0">
                <a:defRPr i="1">
                  <a:solidFill>
                    <a:schemeClr val="tx1"/>
                  </a:solidFill>
                  <a:latin typeface="Arial" panose="020B0604020202020204" pitchFamily="34" charset="0"/>
                  <a:ea typeface="宋体" panose="02010600030101010101" pitchFamily="2" charset="-122"/>
                </a:defRPr>
              </a:lvl3pPr>
              <a:lvl4pPr marL="1600200" indent="-228600" defTabSz="784225" eaLnBrk="0" hangingPunct="0">
                <a:defRPr i="1">
                  <a:solidFill>
                    <a:schemeClr val="tx1"/>
                  </a:solidFill>
                  <a:latin typeface="Arial" panose="020B0604020202020204" pitchFamily="34" charset="0"/>
                  <a:ea typeface="宋体" panose="02010600030101010101" pitchFamily="2" charset="-122"/>
                </a:defRPr>
              </a:lvl4pPr>
              <a:lvl5pPr marL="2057400" indent="-228600" defTabSz="784225" eaLnBrk="0" hangingPunct="0">
                <a:defRPr i="1">
                  <a:solidFill>
                    <a:schemeClr val="tx1"/>
                  </a:solidFill>
                  <a:latin typeface="Arial" panose="020B0604020202020204" pitchFamily="34" charset="0"/>
                  <a:ea typeface="宋体" panose="02010600030101010101" pitchFamily="2" charset="-122"/>
                </a:defRPr>
              </a:lvl5pPr>
              <a:lvl6pPr marL="25146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fontAlgn="base"/>
              <a:r>
                <a:rPr lang="en-US" altLang="zh-CN" sz="1400" i="0" dirty="0" err="1">
                  <a:latin typeface="+mn-lt"/>
                </a:rPr>
                <a:t>Máscara</a:t>
              </a:r>
              <a:r>
                <a:rPr lang="en-US" altLang="zh-CN" sz="1400" i="0" dirty="0">
                  <a:latin typeface="+mn-lt"/>
                </a:rPr>
                <a:t> </a:t>
              </a:r>
            </a:p>
            <a:p>
              <a:pPr algn="ctr" fontAlgn="base"/>
              <a:r>
                <a:rPr lang="en-US" altLang="zh-CN" sz="1400" i="0" dirty="0">
                  <a:latin typeface="+mn-lt"/>
                </a:rPr>
                <a:t>de sub-rede</a:t>
              </a:r>
              <a:endParaRPr lang="zh-CN" altLang="en-US" sz="1400" i="0" dirty="0">
                <a:latin typeface="+mn-lt"/>
                <a:ea typeface="+mn-ea"/>
              </a:endParaRPr>
            </a:p>
          </p:txBody>
        </p:sp>
        <p:sp>
          <p:nvSpPr>
            <p:cNvPr id="25" name="Rectangle 77"/>
            <p:cNvSpPr>
              <a:spLocks noChangeArrowheads="1"/>
            </p:cNvSpPr>
            <p:nvPr/>
          </p:nvSpPr>
          <p:spPr bwMode="auto">
            <a:xfrm>
              <a:off x="6129630" y="2409986"/>
              <a:ext cx="715378" cy="2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84225" eaLnBrk="0" hangingPunct="0">
                <a:defRPr i="1">
                  <a:solidFill>
                    <a:schemeClr val="tx1"/>
                  </a:solidFill>
                  <a:latin typeface="Arial" panose="020B0604020202020204" pitchFamily="34" charset="0"/>
                  <a:ea typeface="宋体" panose="02010600030101010101" pitchFamily="2" charset="-122"/>
                </a:defRPr>
              </a:lvl1pPr>
              <a:lvl2pPr marL="742950" indent="-285750" defTabSz="784225" eaLnBrk="0" hangingPunct="0">
                <a:defRPr i="1">
                  <a:solidFill>
                    <a:schemeClr val="tx1"/>
                  </a:solidFill>
                  <a:latin typeface="Arial" panose="020B0604020202020204" pitchFamily="34" charset="0"/>
                  <a:ea typeface="宋体" panose="02010600030101010101" pitchFamily="2" charset="-122"/>
                </a:defRPr>
              </a:lvl2pPr>
              <a:lvl3pPr marL="1143000" indent="-228600" defTabSz="784225" eaLnBrk="0" hangingPunct="0">
                <a:defRPr i="1">
                  <a:solidFill>
                    <a:schemeClr val="tx1"/>
                  </a:solidFill>
                  <a:latin typeface="Arial" panose="020B0604020202020204" pitchFamily="34" charset="0"/>
                  <a:ea typeface="宋体" panose="02010600030101010101" pitchFamily="2" charset="-122"/>
                </a:defRPr>
              </a:lvl3pPr>
              <a:lvl4pPr marL="1600200" indent="-228600" defTabSz="784225" eaLnBrk="0" hangingPunct="0">
                <a:defRPr i="1">
                  <a:solidFill>
                    <a:schemeClr val="tx1"/>
                  </a:solidFill>
                  <a:latin typeface="Arial" panose="020B0604020202020204" pitchFamily="34" charset="0"/>
                  <a:ea typeface="宋体" panose="02010600030101010101" pitchFamily="2" charset="-122"/>
                </a:defRPr>
              </a:lvl4pPr>
              <a:lvl5pPr marL="2057400" indent="-228600" defTabSz="784225" eaLnBrk="0" hangingPunct="0">
                <a:defRPr i="1">
                  <a:solidFill>
                    <a:schemeClr val="tx1"/>
                  </a:solidFill>
                  <a:latin typeface="Arial" panose="020B0604020202020204" pitchFamily="34" charset="0"/>
                  <a:ea typeface="宋体" panose="02010600030101010101" pitchFamily="2" charset="-122"/>
                </a:defRPr>
              </a:lvl5pPr>
              <a:lvl6pPr marL="25146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fontAlgn="base"/>
              <a:r>
                <a:rPr lang="en-US" altLang="zh-CN" sz="1400" b="1" i="0" dirty="0">
                  <a:solidFill>
                    <a:srgbClr val="000000"/>
                  </a:solidFill>
                  <a:latin typeface="+mn-lt"/>
                  <a:ea typeface="+mn-ea"/>
                </a:rPr>
                <a:t> id do host</a:t>
              </a:r>
              <a:endParaRPr lang="en-US" altLang="zh-CN" sz="1400" i="0" dirty="0">
                <a:latin typeface="+mn-lt"/>
                <a:ea typeface="+mn-ea"/>
              </a:endParaRPr>
            </a:p>
          </p:txBody>
        </p:sp>
        <p:sp>
          <p:nvSpPr>
            <p:cNvPr id="26" name="Rectangle 78"/>
            <p:cNvSpPr>
              <a:spLocks noChangeArrowheads="1"/>
            </p:cNvSpPr>
            <p:nvPr/>
          </p:nvSpPr>
          <p:spPr bwMode="auto">
            <a:xfrm>
              <a:off x="6626517" y="3872075"/>
              <a:ext cx="715378" cy="2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84225" eaLnBrk="0" hangingPunct="0">
                <a:defRPr i="1">
                  <a:solidFill>
                    <a:schemeClr val="tx1"/>
                  </a:solidFill>
                  <a:latin typeface="Arial" panose="020B0604020202020204" pitchFamily="34" charset="0"/>
                  <a:ea typeface="宋体" panose="02010600030101010101" pitchFamily="2" charset="-122"/>
                </a:defRPr>
              </a:lvl1pPr>
              <a:lvl2pPr marL="742950" indent="-285750" defTabSz="784225" eaLnBrk="0" hangingPunct="0">
                <a:defRPr i="1">
                  <a:solidFill>
                    <a:schemeClr val="tx1"/>
                  </a:solidFill>
                  <a:latin typeface="Arial" panose="020B0604020202020204" pitchFamily="34" charset="0"/>
                  <a:ea typeface="宋体" panose="02010600030101010101" pitchFamily="2" charset="-122"/>
                </a:defRPr>
              </a:lvl2pPr>
              <a:lvl3pPr marL="1143000" indent="-228600" defTabSz="784225" eaLnBrk="0" hangingPunct="0">
                <a:defRPr i="1">
                  <a:solidFill>
                    <a:schemeClr val="tx1"/>
                  </a:solidFill>
                  <a:latin typeface="Arial" panose="020B0604020202020204" pitchFamily="34" charset="0"/>
                  <a:ea typeface="宋体" panose="02010600030101010101" pitchFamily="2" charset="-122"/>
                </a:defRPr>
              </a:lvl3pPr>
              <a:lvl4pPr marL="1600200" indent="-228600" defTabSz="784225" eaLnBrk="0" hangingPunct="0">
                <a:defRPr i="1">
                  <a:solidFill>
                    <a:schemeClr val="tx1"/>
                  </a:solidFill>
                  <a:latin typeface="Arial" panose="020B0604020202020204" pitchFamily="34" charset="0"/>
                  <a:ea typeface="宋体" panose="02010600030101010101" pitchFamily="2" charset="-122"/>
                </a:defRPr>
              </a:lvl4pPr>
              <a:lvl5pPr marL="2057400" indent="-228600" defTabSz="784225" eaLnBrk="0" hangingPunct="0">
                <a:defRPr i="1">
                  <a:solidFill>
                    <a:schemeClr val="tx1"/>
                  </a:solidFill>
                  <a:latin typeface="Arial" panose="020B0604020202020204" pitchFamily="34" charset="0"/>
                  <a:ea typeface="宋体" panose="02010600030101010101" pitchFamily="2" charset="-122"/>
                </a:defRPr>
              </a:lvl5pPr>
              <a:lvl6pPr marL="25146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fontAlgn="base"/>
              <a:r>
                <a:rPr lang="en-US" altLang="zh-CN" sz="1400" b="1" i="0" dirty="0">
                  <a:solidFill>
                    <a:srgbClr val="000000"/>
                  </a:solidFill>
                  <a:latin typeface="+mn-lt"/>
                  <a:ea typeface="+mn-ea"/>
                </a:rPr>
                <a:t> id do host</a:t>
              </a:r>
              <a:endParaRPr lang="en-US" altLang="zh-CN" sz="1400" i="0" dirty="0">
                <a:latin typeface="+mn-lt"/>
                <a:ea typeface="+mn-ea"/>
              </a:endParaRPr>
            </a:p>
          </p:txBody>
        </p:sp>
        <p:sp>
          <p:nvSpPr>
            <p:cNvPr id="27" name="Rectangle 79"/>
            <p:cNvSpPr>
              <a:spLocks noChangeArrowheads="1"/>
            </p:cNvSpPr>
            <p:nvPr/>
          </p:nvSpPr>
          <p:spPr bwMode="auto">
            <a:xfrm>
              <a:off x="5125780" y="5103973"/>
              <a:ext cx="819664" cy="2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84225" eaLnBrk="0" hangingPunct="0">
                <a:defRPr i="1">
                  <a:solidFill>
                    <a:schemeClr val="tx1"/>
                  </a:solidFill>
                  <a:latin typeface="Arial" panose="020B0604020202020204" pitchFamily="34" charset="0"/>
                  <a:ea typeface="宋体" panose="02010600030101010101" pitchFamily="2" charset="-122"/>
                </a:defRPr>
              </a:lvl1pPr>
              <a:lvl2pPr marL="742950" indent="-285750" defTabSz="784225" eaLnBrk="0" hangingPunct="0">
                <a:defRPr i="1">
                  <a:solidFill>
                    <a:schemeClr val="tx1"/>
                  </a:solidFill>
                  <a:latin typeface="Arial" panose="020B0604020202020204" pitchFamily="34" charset="0"/>
                  <a:ea typeface="宋体" panose="02010600030101010101" pitchFamily="2" charset="-122"/>
                </a:defRPr>
              </a:lvl2pPr>
              <a:lvl3pPr marL="1143000" indent="-228600" defTabSz="784225" eaLnBrk="0" hangingPunct="0">
                <a:defRPr i="1">
                  <a:solidFill>
                    <a:schemeClr val="tx1"/>
                  </a:solidFill>
                  <a:latin typeface="Arial" panose="020B0604020202020204" pitchFamily="34" charset="0"/>
                  <a:ea typeface="宋体" panose="02010600030101010101" pitchFamily="2" charset="-122"/>
                </a:defRPr>
              </a:lvl3pPr>
              <a:lvl4pPr marL="1600200" indent="-228600" defTabSz="784225" eaLnBrk="0" hangingPunct="0">
                <a:defRPr i="1">
                  <a:solidFill>
                    <a:schemeClr val="tx1"/>
                  </a:solidFill>
                  <a:latin typeface="Arial" panose="020B0604020202020204" pitchFamily="34" charset="0"/>
                  <a:ea typeface="宋体" panose="02010600030101010101" pitchFamily="2" charset="-122"/>
                </a:defRPr>
              </a:lvl4pPr>
              <a:lvl5pPr marL="2057400" indent="-228600" defTabSz="784225" eaLnBrk="0" hangingPunct="0">
                <a:defRPr i="1">
                  <a:solidFill>
                    <a:schemeClr val="tx1"/>
                  </a:solidFill>
                  <a:latin typeface="Arial" panose="020B0604020202020204" pitchFamily="34" charset="0"/>
                  <a:ea typeface="宋体" panose="02010600030101010101" pitchFamily="2" charset="-122"/>
                </a:defRPr>
              </a:lvl5pPr>
              <a:lvl6pPr marL="25146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fontAlgn="base"/>
              <a:r>
                <a:rPr lang="en-US" altLang="zh-CN" sz="1400" i="0" dirty="0">
                  <a:solidFill>
                    <a:srgbClr val="000000"/>
                  </a:solidFill>
                  <a:latin typeface="+mn-lt"/>
                  <a:ea typeface="+mn-ea"/>
                </a:rPr>
                <a:t>111111  </a:t>
              </a:r>
              <a:endParaRPr lang="en-US" altLang="zh-CN" sz="1400" i="0" dirty="0">
                <a:latin typeface="+mn-lt"/>
                <a:ea typeface="+mn-ea"/>
              </a:endParaRPr>
            </a:p>
          </p:txBody>
        </p:sp>
        <p:sp>
          <p:nvSpPr>
            <p:cNvPr id="28" name="Rectangle 80"/>
            <p:cNvSpPr>
              <a:spLocks noChangeArrowheads="1"/>
            </p:cNvSpPr>
            <p:nvPr/>
          </p:nvSpPr>
          <p:spPr bwMode="auto">
            <a:xfrm>
              <a:off x="6581710" y="5103973"/>
              <a:ext cx="1152655" cy="2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84225" eaLnBrk="0" hangingPunct="0">
                <a:defRPr i="1">
                  <a:solidFill>
                    <a:schemeClr val="tx1"/>
                  </a:solidFill>
                  <a:latin typeface="Arial" panose="020B0604020202020204" pitchFamily="34" charset="0"/>
                  <a:ea typeface="宋体" panose="02010600030101010101" pitchFamily="2" charset="-122"/>
                </a:defRPr>
              </a:lvl1pPr>
              <a:lvl2pPr marL="742950" indent="-285750" defTabSz="784225" eaLnBrk="0" hangingPunct="0">
                <a:defRPr i="1">
                  <a:solidFill>
                    <a:schemeClr val="tx1"/>
                  </a:solidFill>
                  <a:latin typeface="Arial" panose="020B0604020202020204" pitchFamily="34" charset="0"/>
                  <a:ea typeface="宋体" panose="02010600030101010101" pitchFamily="2" charset="-122"/>
                </a:defRPr>
              </a:lvl2pPr>
              <a:lvl3pPr marL="1143000" indent="-228600" defTabSz="784225" eaLnBrk="0" hangingPunct="0">
                <a:defRPr i="1">
                  <a:solidFill>
                    <a:schemeClr val="tx1"/>
                  </a:solidFill>
                  <a:latin typeface="Arial" panose="020B0604020202020204" pitchFamily="34" charset="0"/>
                  <a:ea typeface="宋体" panose="02010600030101010101" pitchFamily="2" charset="-122"/>
                </a:defRPr>
              </a:lvl3pPr>
              <a:lvl4pPr marL="1600200" indent="-228600" defTabSz="784225" eaLnBrk="0" hangingPunct="0">
                <a:defRPr i="1">
                  <a:solidFill>
                    <a:schemeClr val="tx1"/>
                  </a:solidFill>
                  <a:latin typeface="Arial" panose="020B0604020202020204" pitchFamily="34" charset="0"/>
                  <a:ea typeface="宋体" panose="02010600030101010101" pitchFamily="2" charset="-122"/>
                </a:defRPr>
              </a:lvl4pPr>
              <a:lvl5pPr marL="2057400" indent="-228600" defTabSz="784225" eaLnBrk="0" hangingPunct="0">
                <a:defRPr i="1">
                  <a:solidFill>
                    <a:schemeClr val="tx1"/>
                  </a:solidFill>
                  <a:latin typeface="Arial" panose="020B0604020202020204" pitchFamily="34" charset="0"/>
                  <a:ea typeface="宋体" panose="02010600030101010101" pitchFamily="2" charset="-122"/>
                </a:defRPr>
              </a:lvl5pPr>
              <a:lvl6pPr marL="25146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fontAlgn="base"/>
              <a:r>
                <a:rPr lang="en-US" altLang="zh-CN" sz="1400" i="0" dirty="0">
                  <a:solidFill>
                    <a:srgbClr val="000000"/>
                  </a:solidFill>
                  <a:latin typeface="+mn-lt"/>
                  <a:ea typeface="+mn-ea"/>
                </a:rPr>
                <a:t>0000000000</a:t>
              </a:r>
              <a:endParaRPr lang="en-US" altLang="zh-CN" sz="1400" i="0" dirty="0">
                <a:latin typeface="+mn-lt"/>
                <a:ea typeface="+mn-ea"/>
              </a:endParaRPr>
            </a:p>
          </p:txBody>
        </p:sp>
        <p:sp>
          <p:nvSpPr>
            <p:cNvPr id="29" name="Line 81"/>
            <p:cNvSpPr>
              <a:spLocks noChangeShapeType="1"/>
            </p:cNvSpPr>
            <p:nvPr/>
          </p:nvSpPr>
          <p:spPr bwMode="auto">
            <a:xfrm>
              <a:off x="6059488" y="4848386"/>
              <a:ext cx="0" cy="704850"/>
            </a:xfrm>
            <a:prstGeom prst="line">
              <a:avLst/>
            </a:prstGeom>
            <a:noFill/>
            <a:ln w="9525">
              <a:solidFill>
                <a:srgbClr val="4D4D4D"/>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0" name="Line 82"/>
            <p:cNvSpPr>
              <a:spLocks noChangeShapeType="1"/>
            </p:cNvSpPr>
            <p:nvPr/>
          </p:nvSpPr>
          <p:spPr bwMode="auto">
            <a:xfrm>
              <a:off x="6059488" y="3676811"/>
              <a:ext cx="0" cy="719138"/>
            </a:xfrm>
            <a:prstGeom prst="line">
              <a:avLst/>
            </a:prstGeom>
            <a:noFill/>
            <a:ln w="9525">
              <a:solidFill>
                <a:srgbClr val="4D4D4D"/>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1" name="Rectangle 58"/>
            <p:cNvSpPr>
              <a:spLocks noChangeArrowheads="1"/>
            </p:cNvSpPr>
            <p:nvPr/>
          </p:nvSpPr>
          <p:spPr bwMode="auto">
            <a:xfrm>
              <a:off x="5433105" y="1879762"/>
              <a:ext cx="2063750" cy="2772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784225" eaLnBrk="0" hangingPunct="0">
                <a:defRPr i="1">
                  <a:solidFill>
                    <a:schemeClr val="tx1"/>
                  </a:solidFill>
                  <a:latin typeface="Arial" panose="020B0604020202020204" pitchFamily="34" charset="0"/>
                  <a:ea typeface="宋体" panose="02010600030101010101" pitchFamily="2" charset="-122"/>
                </a:defRPr>
              </a:lvl1pPr>
              <a:lvl2pPr marL="742950" indent="-285750" defTabSz="784225" eaLnBrk="0" hangingPunct="0">
                <a:defRPr i="1">
                  <a:solidFill>
                    <a:schemeClr val="tx1"/>
                  </a:solidFill>
                  <a:latin typeface="Arial" panose="020B0604020202020204" pitchFamily="34" charset="0"/>
                  <a:ea typeface="宋体" panose="02010600030101010101" pitchFamily="2" charset="-122"/>
                </a:defRPr>
              </a:lvl2pPr>
              <a:lvl3pPr marL="1143000" indent="-228600" defTabSz="784225" eaLnBrk="0" hangingPunct="0">
                <a:defRPr i="1">
                  <a:solidFill>
                    <a:schemeClr val="tx1"/>
                  </a:solidFill>
                  <a:latin typeface="Arial" panose="020B0604020202020204" pitchFamily="34" charset="0"/>
                  <a:ea typeface="宋体" panose="02010600030101010101" pitchFamily="2" charset="-122"/>
                </a:defRPr>
              </a:lvl3pPr>
              <a:lvl4pPr marL="1600200" indent="-228600" defTabSz="784225" eaLnBrk="0" hangingPunct="0">
                <a:defRPr i="1">
                  <a:solidFill>
                    <a:schemeClr val="tx1"/>
                  </a:solidFill>
                  <a:latin typeface="Arial" panose="020B0604020202020204" pitchFamily="34" charset="0"/>
                  <a:ea typeface="宋体" panose="02010600030101010101" pitchFamily="2" charset="-122"/>
                </a:defRPr>
              </a:lvl4pPr>
              <a:lvl5pPr marL="2057400" indent="-228600" defTabSz="784225" eaLnBrk="0" hangingPunct="0">
                <a:defRPr i="1">
                  <a:solidFill>
                    <a:schemeClr val="tx1"/>
                  </a:solidFill>
                  <a:latin typeface="Arial" panose="020B0604020202020204" pitchFamily="34" charset="0"/>
                  <a:ea typeface="宋体" panose="02010600030101010101" pitchFamily="2" charset="-122"/>
                </a:defRPr>
              </a:lvl5pPr>
              <a:lvl6pPr marL="25146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fontAlgn="base"/>
              <a:r>
                <a:rPr lang="en-US" altLang="zh-CN" sz="1400" i="0" dirty="0">
                  <a:latin typeface="+mn-lt"/>
                </a:rPr>
                <a:t>Alocação local</a:t>
              </a:r>
              <a:endParaRPr lang="zh-CN" altLang="en-US" sz="1400" i="0" dirty="0">
                <a:latin typeface="+mn-lt"/>
                <a:ea typeface="+mn-ea"/>
              </a:endParaRPr>
            </a:p>
          </p:txBody>
        </p:sp>
        <p:sp>
          <p:nvSpPr>
            <p:cNvPr id="32" name="Line 85"/>
            <p:cNvSpPr>
              <a:spLocks noChangeShapeType="1"/>
            </p:cNvSpPr>
            <p:nvPr/>
          </p:nvSpPr>
          <p:spPr bwMode="auto">
            <a:xfrm>
              <a:off x="6081713" y="3562511"/>
              <a:ext cx="1979612" cy="0"/>
            </a:xfrm>
            <a:prstGeom prst="line">
              <a:avLst/>
            </a:prstGeom>
            <a:noFill/>
            <a:ln w="1905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sz="1400"/>
            </a:p>
          </p:txBody>
        </p:sp>
      </p:grpSp>
      <p:sp>
        <p:nvSpPr>
          <p:cNvPr id="33" name="Rectangle 4"/>
          <p:cNvSpPr>
            <a:spLocks noChangeArrowheads="1"/>
          </p:cNvSpPr>
          <p:nvPr/>
        </p:nvSpPr>
        <p:spPr bwMode="auto">
          <a:xfrm>
            <a:off x="718237" y="5301811"/>
            <a:ext cx="16001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dirty="0">
                <a:solidFill>
                  <a:srgbClr val="000000"/>
                </a:solidFill>
                <a:latin typeface="+mn-lt"/>
                <a:ea typeface="宋体" panose="02010600030101010101" pitchFamily="2" charset="-122"/>
              </a:rPr>
              <a:t>172.16.8.1/24</a:t>
            </a:r>
          </a:p>
        </p:txBody>
      </p:sp>
      <p:sp>
        <p:nvSpPr>
          <p:cNvPr id="34" name="Rectangle 5"/>
          <p:cNvSpPr>
            <a:spLocks noChangeArrowheads="1"/>
          </p:cNvSpPr>
          <p:nvPr/>
        </p:nvSpPr>
        <p:spPr bwMode="auto">
          <a:xfrm>
            <a:off x="4330580" y="1911146"/>
            <a:ext cx="16001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dirty="0">
                <a:solidFill>
                  <a:srgbClr val="000000"/>
                </a:solidFill>
                <a:latin typeface="+mn-lt"/>
                <a:ea typeface="宋体" panose="02010600030101010101" pitchFamily="2" charset="-122"/>
              </a:rPr>
              <a:t>172.16.4.1/24</a:t>
            </a:r>
          </a:p>
        </p:txBody>
      </p:sp>
      <p:cxnSp>
        <p:nvCxnSpPr>
          <p:cNvPr id="35" name="AutoShape 6"/>
          <p:cNvCxnSpPr>
            <a:cxnSpLocks noChangeShapeType="1"/>
          </p:cNvCxnSpPr>
          <p:nvPr/>
        </p:nvCxnSpPr>
        <p:spPr bwMode="auto">
          <a:xfrm flipV="1">
            <a:off x="3054189" y="3491888"/>
            <a:ext cx="1201738" cy="7223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6" name="AutoShape 9"/>
          <p:cNvSpPr>
            <a:spLocks noChangeAspect="1" noChangeArrowheads="1" noTextEdit="1"/>
          </p:cNvSpPr>
          <p:nvPr/>
        </p:nvSpPr>
        <p:spPr bwMode="auto">
          <a:xfrm>
            <a:off x="2320764" y="2682263"/>
            <a:ext cx="3267075"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 name="Freeform 10"/>
          <p:cNvSpPr>
            <a:spLocks/>
          </p:cNvSpPr>
          <p:nvPr/>
        </p:nvSpPr>
        <p:spPr bwMode="auto">
          <a:xfrm>
            <a:off x="2331877" y="2823550"/>
            <a:ext cx="3206750" cy="155575"/>
          </a:xfrm>
          <a:custGeom>
            <a:avLst/>
            <a:gdLst>
              <a:gd name="T0" fmla="*/ 2147483647 w 2142"/>
              <a:gd name="T1" fmla="*/ 0 h 104"/>
              <a:gd name="T2" fmla="*/ 2147483647 w 2142"/>
              <a:gd name="T3" fmla="*/ 0 h 104"/>
              <a:gd name="T4" fmla="*/ 2147483647 w 2142"/>
              <a:gd name="T5" fmla="*/ 2147483647 h 104"/>
              <a:gd name="T6" fmla="*/ 2147483647 w 2142"/>
              <a:gd name="T7" fmla="*/ 2147483647 h 104"/>
              <a:gd name="T8" fmla="*/ 2147483647 w 2142"/>
              <a:gd name="T9" fmla="*/ 2147483647 h 104"/>
              <a:gd name="T10" fmla="*/ 2147483647 w 2142"/>
              <a:gd name="T11" fmla="*/ 2147483647 h 104"/>
              <a:gd name="T12" fmla="*/ 2147483647 w 2142"/>
              <a:gd name="T13" fmla="*/ 2147483647 h 104"/>
              <a:gd name="T14" fmla="*/ 2147483647 w 2142"/>
              <a:gd name="T15" fmla="*/ 2147483647 h 104"/>
              <a:gd name="T16" fmla="*/ 2147483647 w 2142"/>
              <a:gd name="T17" fmla="*/ 2147483647 h 104"/>
              <a:gd name="T18" fmla="*/ 2147483647 w 2142"/>
              <a:gd name="T19" fmla="*/ 2147483647 h 104"/>
              <a:gd name="T20" fmla="*/ 2147483647 w 2142"/>
              <a:gd name="T21" fmla="*/ 2147483647 h 104"/>
              <a:gd name="T22" fmla="*/ 2147483647 w 2142"/>
              <a:gd name="T23" fmla="*/ 2147483647 h 104"/>
              <a:gd name="T24" fmla="*/ 2147483647 w 2142"/>
              <a:gd name="T25" fmla="*/ 2147483647 h 104"/>
              <a:gd name="T26" fmla="*/ 2147483647 w 2142"/>
              <a:gd name="T27" fmla="*/ 2147483647 h 104"/>
              <a:gd name="T28" fmla="*/ 0 w 2142"/>
              <a:gd name="T29" fmla="*/ 2147483647 h 104"/>
              <a:gd name="T30" fmla="*/ 2147483647 w 2142"/>
              <a:gd name="T31" fmla="*/ 2147483647 h 104"/>
              <a:gd name="T32" fmla="*/ 2147483647 w 2142"/>
              <a:gd name="T33" fmla="*/ 2147483647 h 104"/>
              <a:gd name="T34" fmla="*/ 2147483647 w 2142"/>
              <a:gd name="T35" fmla="*/ 2147483647 h 104"/>
              <a:gd name="T36" fmla="*/ 2147483647 w 2142"/>
              <a:gd name="T37" fmla="*/ 0 h 1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42"/>
              <a:gd name="T58" fmla="*/ 0 h 104"/>
              <a:gd name="T59" fmla="*/ 2142 w 2142"/>
              <a:gd name="T60" fmla="*/ 104 h 10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42" h="104">
                <a:moveTo>
                  <a:pt x="26" y="0"/>
                </a:moveTo>
                <a:lnTo>
                  <a:pt x="2115" y="0"/>
                </a:lnTo>
                <a:lnTo>
                  <a:pt x="2126" y="3"/>
                </a:lnTo>
                <a:lnTo>
                  <a:pt x="2133" y="16"/>
                </a:lnTo>
                <a:lnTo>
                  <a:pt x="2140" y="32"/>
                </a:lnTo>
                <a:lnTo>
                  <a:pt x="2142" y="52"/>
                </a:lnTo>
                <a:lnTo>
                  <a:pt x="2140" y="71"/>
                </a:lnTo>
                <a:lnTo>
                  <a:pt x="2133" y="89"/>
                </a:lnTo>
                <a:lnTo>
                  <a:pt x="2126" y="100"/>
                </a:lnTo>
                <a:lnTo>
                  <a:pt x="2115" y="104"/>
                </a:lnTo>
                <a:lnTo>
                  <a:pt x="26" y="104"/>
                </a:lnTo>
                <a:lnTo>
                  <a:pt x="15" y="100"/>
                </a:lnTo>
                <a:lnTo>
                  <a:pt x="8" y="89"/>
                </a:lnTo>
                <a:lnTo>
                  <a:pt x="1" y="71"/>
                </a:lnTo>
                <a:lnTo>
                  <a:pt x="0" y="52"/>
                </a:lnTo>
                <a:lnTo>
                  <a:pt x="1" y="32"/>
                </a:lnTo>
                <a:lnTo>
                  <a:pt x="8" y="16"/>
                </a:lnTo>
                <a:lnTo>
                  <a:pt x="15" y="3"/>
                </a:lnTo>
                <a:lnTo>
                  <a:pt x="26" y="0"/>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38" name="Freeform 11"/>
          <p:cNvSpPr>
            <a:spLocks/>
          </p:cNvSpPr>
          <p:nvPr/>
        </p:nvSpPr>
        <p:spPr bwMode="auto">
          <a:xfrm>
            <a:off x="2339814" y="2833075"/>
            <a:ext cx="60325" cy="134938"/>
          </a:xfrm>
          <a:custGeom>
            <a:avLst/>
            <a:gdLst>
              <a:gd name="T0" fmla="*/ 2147483647 w 41"/>
              <a:gd name="T1" fmla="*/ 2147483647 h 90"/>
              <a:gd name="T2" fmla="*/ 2147483647 w 41"/>
              <a:gd name="T3" fmla="*/ 2147483647 h 90"/>
              <a:gd name="T4" fmla="*/ 2147483647 w 41"/>
              <a:gd name="T5" fmla="*/ 2147483647 h 90"/>
              <a:gd name="T6" fmla="*/ 2147483647 w 41"/>
              <a:gd name="T7" fmla="*/ 2147483647 h 90"/>
              <a:gd name="T8" fmla="*/ 0 w 41"/>
              <a:gd name="T9" fmla="*/ 2147483647 h 90"/>
              <a:gd name="T10" fmla="*/ 2147483647 w 41"/>
              <a:gd name="T11" fmla="*/ 2147483647 h 90"/>
              <a:gd name="T12" fmla="*/ 2147483647 w 41"/>
              <a:gd name="T13" fmla="*/ 2147483647 h 90"/>
              <a:gd name="T14" fmla="*/ 2147483647 w 41"/>
              <a:gd name="T15" fmla="*/ 2147483647 h 90"/>
              <a:gd name="T16" fmla="*/ 2147483647 w 41"/>
              <a:gd name="T17" fmla="*/ 0 h 90"/>
              <a:gd name="T18" fmla="*/ 2147483647 w 41"/>
              <a:gd name="T19" fmla="*/ 2147483647 h 90"/>
              <a:gd name="T20" fmla="*/ 2147483647 w 41"/>
              <a:gd name="T21" fmla="*/ 2147483647 h 90"/>
              <a:gd name="T22" fmla="*/ 2147483647 w 41"/>
              <a:gd name="T23" fmla="*/ 2147483647 h 90"/>
              <a:gd name="T24" fmla="*/ 2147483647 w 41"/>
              <a:gd name="T25" fmla="*/ 2147483647 h 90"/>
              <a:gd name="T26" fmla="*/ 2147483647 w 41"/>
              <a:gd name="T27" fmla="*/ 2147483647 h 90"/>
              <a:gd name="T28" fmla="*/ 2147483647 w 41"/>
              <a:gd name="T29" fmla="*/ 2147483647 h 90"/>
              <a:gd name="T30" fmla="*/ 2147483647 w 41"/>
              <a:gd name="T31" fmla="*/ 2147483647 h 90"/>
              <a:gd name="T32" fmla="*/ 2147483647 w 41"/>
              <a:gd name="T33" fmla="*/ 2147483647 h 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1"/>
              <a:gd name="T52" fmla="*/ 0 h 90"/>
              <a:gd name="T53" fmla="*/ 41 w 41"/>
              <a:gd name="T54" fmla="*/ 90 h 9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1" h="90">
                <a:moveTo>
                  <a:pt x="21" y="90"/>
                </a:moveTo>
                <a:lnTo>
                  <a:pt x="13" y="86"/>
                </a:lnTo>
                <a:lnTo>
                  <a:pt x="7" y="77"/>
                </a:lnTo>
                <a:lnTo>
                  <a:pt x="3" y="62"/>
                </a:lnTo>
                <a:lnTo>
                  <a:pt x="0" y="45"/>
                </a:lnTo>
                <a:lnTo>
                  <a:pt x="3" y="26"/>
                </a:lnTo>
                <a:lnTo>
                  <a:pt x="7" y="13"/>
                </a:lnTo>
                <a:lnTo>
                  <a:pt x="13" y="2"/>
                </a:lnTo>
                <a:lnTo>
                  <a:pt x="21" y="0"/>
                </a:lnTo>
                <a:lnTo>
                  <a:pt x="28" y="2"/>
                </a:lnTo>
                <a:lnTo>
                  <a:pt x="34" y="13"/>
                </a:lnTo>
                <a:lnTo>
                  <a:pt x="40" y="26"/>
                </a:lnTo>
                <a:lnTo>
                  <a:pt x="41" y="45"/>
                </a:lnTo>
                <a:lnTo>
                  <a:pt x="40" y="62"/>
                </a:lnTo>
                <a:lnTo>
                  <a:pt x="34" y="77"/>
                </a:lnTo>
                <a:lnTo>
                  <a:pt x="28" y="86"/>
                </a:lnTo>
                <a:lnTo>
                  <a:pt x="21" y="90"/>
                </a:lnTo>
                <a:close/>
              </a:path>
            </a:pathLst>
          </a:custGeom>
          <a:solidFill>
            <a:srgbClr val="FFFFFF"/>
          </a:solidFill>
          <a:ln w="1588">
            <a:solidFill>
              <a:srgbClr val="000000"/>
            </a:solidFill>
            <a:prstDash val="solid"/>
            <a:round/>
            <a:headEnd/>
            <a:tailEnd/>
          </a:ln>
        </p:spPr>
        <p:txBody>
          <a:bodyPr/>
          <a:lstStyle/>
          <a:p>
            <a:endParaRPr lang="zh-CN" altLang="en-US"/>
          </a:p>
        </p:txBody>
      </p:sp>
      <p:sp>
        <p:nvSpPr>
          <p:cNvPr id="39" name="Freeform 12"/>
          <p:cNvSpPr>
            <a:spLocks/>
          </p:cNvSpPr>
          <p:nvPr/>
        </p:nvSpPr>
        <p:spPr bwMode="auto">
          <a:xfrm>
            <a:off x="2866864" y="2664800"/>
            <a:ext cx="1068388" cy="236538"/>
          </a:xfrm>
          <a:custGeom>
            <a:avLst/>
            <a:gdLst>
              <a:gd name="T0" fmla="*/ 0 w 714"/>
              <a:gd name="T1" fmla="*/ 0 h 158"/>
              <a:gd name="T2" fmla="*/ 0 w 714"/>
              <a:gd name="T3" fmla="*/ 2147483647 h 158"/>
              <a:gd name="T4" fmla="*/ 2147483647 w 714"/>
              <a:gd name="T5" fmla="*/ 2147483647 h 158"/>
              <a:gd name="T6" fmla="*/ 0 60000 65536"/>
              <a:gd name="T7" fmla="*/ 0 60000 65536"/>
              <a:gd name="T8" fmla="*/ 0 60000 65536"/>
              <a:gd name="T9" fmla="*/ 0 w 714"/>
              <a:gd name="T10" fmla="*/ 0 h 158"/>
              <a:gd name="T11" fmla="*/ 714 w 714"/>
              <a:gd name="T12" fmla="*/ 158 h 158"/>
            </a:gdLst>
            <a:ahLst/>
            <a:cxnLst>
              <a:cxn ang="T6">
                <a:pos x="T0" y="T1"/>
              </a:cxn>
              <a:cxn ang="T7">
                <a:pos x="T2" y="T3"/>
              </a:cxn>
              <a:cxn ang="T8">
                <a:pos x="T4" y="T5"/>
              </a:cxn>
            </a:cxnLst>
            <a:rect l="T9" t="T10" r="T11" b="T12"/>
            <a:pathLst>
              <a:path w="714" h="158">
                <a:moveTo>
                  <a:pt x="0" y="0"/>
                </a:moveTo>
                <a:lnTo>
                  <a:pt x="0" y="158"/>
                </a:lnTo>
                <a:lnTo>
                  <a:pt x="714" y="15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 name="Freeform 13"/>
          <p:cNvSpPr>
            <a:spLocks/>
          </p:cNvSpPr>
          <p:nvPr/>
        </p:nvSpPr>
        <p:spPr bwMode="auto">
          <a:xfrm>
            <a:off x="3400264" y="2901338"/>
            <a:ext cx="534988" cy="234950"/>
          </a:xfrm>
          <a:custGeom>
            <a:avLst/>
            <a:gdLst>
              <a:gd name="T0" fmla="*/ 0 w 357"/>
              <a:gd name="T1" fmla="*/ 2147483647 h 157"/>
              <a:gd name="T2" fmla="*/ 0 w 357"/>
              <a:gd name="T3" fmla="*/ 0 h 157"/>
              <a:gd name="T4" fmla="*/ 2147483647 w 357"/>
              <a:gd name="T5" fmla="*/ 0 h 157"/>
              <a:gd name="T6" fmla="*/ 0 60000 65536"/>
              <a:gd name="T7" fmla="*/ 0 60000 65536"/>
              <a:gd name="T8" fmla="*/ 0 60000 65536"/>
              <a:gd name="T9" fmla="*/ 0 w 357"/>
              <a:gd name="T10" fmla="*/ 0 h 157"/>
              <a:gd name="T11" fmla="*/ 357 w 357"/>
              <a:gd name="T12" fmla="*/ 157 h 157"/>
            </a:gdLst>
            <a:ahLst/>
            <a:cxnLst>
              <a:cxn ang="T6">
                <a:pos x="T0" y="T1"/>
              </a:cxn>
              <a:cxn ang="T7">
                <a:pos x="T2" y="T3"/>
              </a:cxn>
              <a:cxn ang="T8">
                <a:pos x="T4" y="T5"/>
              </a:cxn>
            </a:cxnLst>
            <a:rect l="T9" t="T10" r="T11" b="T12"/>
            <a:pathLst>
              <a:path w="357" h="157">
                <a:moveTo>
                  <a:pt x="0" y="157"/>
                </a:moveTo>
                <a:lnTo>
                  <a:pt x="0" y="0"/>
                </a:lnTo>
                <a:lnTo>
                  <a:pt x="357"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 name="Freeform 14"/>
          <p:cNvSpPr>
            <a:spLocks/>
          </p:cNvSpPr>
          <p:nvPr/>
        </p:nvSpPr>
        <p:spPr bwMode="auto">
          <a:xfrm>
            <a:off x="3935252" y="2901338"/>
            <a:ext cx="531812" cy="234950"/>
          </a:xfrm>
          <a:custGeom>
            <a:avLst/>
            <a:gdLst>
              <a:gd name="T0" fmla="*/ 2147483647 w 356"/>
              <a:gd name="T1" fmla="*/ 2147483647 h 157"/>
              <a:gd name="T2" fmla="*/ 2147483647 w 356"/>
              <a:gd name="T3" fmla="*/ 0 h 157"/>
              <a:gd name="T4" fmla="*/ 0 w 356"/>
              <a:gd name="T5" fmla="*/ 0 h 157"/>
              <a:gd name="T6" fmla="*/ 0 60000 65536"/>
              <a:gd name="T7" fmla="*/ 0 60000 65536"/>
              <a:gd name="T8" fmla="*/ 0 60000 65536"/>
              <a:gd name="T9" fmla="*/ 0 w 356"/>
              <a:gd name="T10" fmla="*/ 0 h 157"/>
              <a:gd name="T11" fmla="*/ 356 w 356"/>
              <a:gd name="T12" fmla="*/ 157 h 157"/>
            </a:gdLst>
            <a:ahLst/>
            <a:cxnLst>
              <a:cxn ang="T6">
                <a:pos x="T0" y="T1"/>
              </a:cxn>
              <a:cxn ang="T7">
                <a:pos x="T2" y="T3"/>
              </a:cxn>
              <a:cxn ang="T8">
                <a:pos x="T4" y="T5"/>
              </a:cxn>
            </a:cxnLst>
            <a:rect l="T9" t="T10" r="T11" b="T12"/>
            <a:pathLst>
              <a:path w="356" h="157">
                <a:moveTo>
                  <a:pt x="356" y="157"/>
                </a:moveTo>
                <a:lnTo>
                  <a:pt x="356" y="0"/>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 name="Line 15"/>
          <p:cNvSpPr>
            <a:spLocks noChangeShapeType="1"/>
          </p:cNvSpPr>
          <p:nvPr/>
        </p:nvSpPr>
        <p:spPr bwMode="auto">
          <a:xfrm>
            <a:off x="3935252" y="2664800"/>
            <a:ext cx="1587" cy="2365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Freeform 16"/>
          <p:cNvSpPr>
            <a:spLocks/>
          </p:cNvSpPr>
          <p:nvPr/>
        </p:nvSpPr>
        <p:spPr bwMode="auto">
          <a:xfrm>
            <a:off x="3935252" y="2664800"/>
            <a:ext cx="1065212" cy="236538"/>
          </a:xfrm>
          <a:custGeom>
            <a:avLst/>
            <a:gdLst>
              <a:gd name="T0" fmla="*/ 2147483647 w 712"/>
              <a:gd name="T1" fmla="*/ 0 h 158"/>
              <a:gd name="T2" fmla="*/ 2147483647 w 712"/>
              <a:gd name="T3" fmla="*/ 2147483647 h 158"/>
              <a:gd name="T4" fmla="*/ 0 w 712"/>
              <a:gd name="T5" fmla="*/ 2147483647 h 158"/>
              <a:gd name="T6" fmla="*/ 0 60000 65536"/>
              <a:gd name="T7" fmla="*/ 0 60000 65536"/>
              <a:gd name="T8" fmla="*/ 0 60000 65536"/>
              <a:gd name="T9" fmla="*/ 0 w 712"/>
              <a:gd name="T10" fmla="*/ 0 h 158"/>
              <a:gd name="T11" fmla="*/ 712 w 712"/>
              <a:gd name="T12" fmla="*/ 158 h 158"/>
            </a:gdLst>
            <a:ahLst/>
            <a:cxnLst>
              <a:cxn ang="T6">
                <a:pos x="T0" y="T1"/>
              </a:cxn>
              <a:cxn ang="T7">
                <a:pos x="T2" y="T3"/>
              </a:cxn>
              <a:cxn ang="T8">
                <a:pos x="T4" y="T5"/>
              </a:cxn>
            </a:cxnLst>
            <a:rect l="T9" t="T10" r="T11" b="T12"/>
            <a:pathLst>
              <a:path w="712" h="158">
                <a:moveTo>
                  <a:pt x="712" y="0"/>
                </a:moveTo>
                <a:lnTo>
                  <a:pt x="712" y="158"/>
                </a:lnTo>
                <a:lnTo>
                  <a:pt x="0" y="15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 name="Line 17"/>
          <p:cNvSpPr>
            <a:spLocks noChangeShapeType="1"/>
          </p:cNvSpPr>
          <p:nvPr/>
        </p:nvSpPr>
        <p:spPr bwMode="auto">
          <a:xfrm>
            <a:off x="3666964" y="2901338"/>
            <a:ext cx="268288" cy="158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18"/>
          <p:cNvSpPr>
            <a:spLocks noChangeShapeType="1"/>
          </p:cNvSpPr>
          <p:nvPr/>
        </p:nvSpPr>
        <p:spPr bwMode="auto">
          <a:xfrm flipH="1">
            <a:off x="3935252" y="2901338"/>
            <a:ext cx="265112" cy="158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Rectangle 19"/>
          <p:cNvSpPr>
            <a:spLocks noChangeArrowheads="1"/>
          </p:cNvSpPr>
          <p:nvPr/>
        </p:nvSpPr>
        <p:spPr bwMode="auto">
          <a:xfrm>
            <a:off x="3031943" y="3123588"/>
            <a:ext cx="7982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solidFill>
                  <a:srgbClr val="C00000"/>
                </a:solidFill>
                <a:latin typeface="+mn-lt"/>
                <a:ea typeface="+mn-ea"/>
              </a:rPr>
              <a:t>Ethernet</a:t>
            </a:r>
            <a:endParaRPr lang="zh-CN" altLang="en-US" sz="1600" dirty="0">
              <a:solidFill>
                <a:srgbClr val="C00000"/>
              </a:solidFill>
              <a:latin typeface="+mn-lt"/>
              <a:ea typeface="+mn-ea"/>
            </a:endParaRPr>
          </a:p>
        </p:txBody>
      </p:sp>
      <p:sp>
        <p:nvSpPr>
          <p:cNvPr id="47" name="AutoShape 22"/>
          <p:cNvSpPr>
            <a:spLocks noChangeAspect="1" noChangeArrowheads="1" noTextEdit="1"/>
          </p:cNvSpPr>
          <p:nvPr/>
        </p:nvSpPr>
        <p:spPr bwMode="auto">
          <a:xfrm>
            <a:off x="466564" y="4366600"/>
            <a:ext cx="3265488"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 name="Freeform 23"/>
          <p:cNvSpPr>
            <a:spLocks/>
          </p:cNvSpPr>
          <p:nvPr/>
        </p:nvSpPr>
        <p:spPr bwMode="auto">
          <a:xfrm>
            <a:off x="477677" y="4506300"/>
            <a:ext cx="3205162" cy="155575"/>
          </a:xfrm>
          <a:custGeom>
            <a:avLst/>
            <a:gdLst>
              <a:gd name="T0" fmla="*/ 2147483647 w 2142"/>
              <a:gd name="T1" fmla="*/ 0 h 104"/>
              <a:gd name="T2" fmla="*/ 2147483647 w 2142"/>
              <a:gd name="T3" fmla="*/ 0 h 104"/>
              <a:gd name="T4" fmla="*/ 2147483647 w 2142"/>
              <a:gd name="T5" fmla="*/ 2147483647 h 104"/>
              <a:gd name="T6" fmla="*/ 2147483647 w 2142"/>
              <a:gd name="T7" fmla="*/ 2147483647 h 104"/>
              <a:gd name="T8" fmla="*/ 2147483647 w 2142"/>
              <a:gd name="T9" fmla="*/ 2147483647 h 104"/>
              <a:gd name="T10" fmla="*/ 2147483647 w 2142"/>
              <a:gd name="T11" fmla="*/ 2147483647 h 104"/>
              <a:gd name="T12" fmla="*/ 2147483647 w 2142"/>
              <a:gd name="T13" fmla="*/ 2147483647 h 104"/>
              <a:gd name="T14" fmla="*/ 2147483647 w 2142"/>
              <a:gd name="T15" fmla="*/ 2147483647 h 104"/>
              <a:gd name="T16" fmla="*/ 2147483647 w 2142"/>
              <a:gd name="T17" fmla="*/ 2147483647 h 104"/>
              <a:gd name="T18" fmla="*/ 2147483647 w 2142"/>
              <a:gd name="T19" fmla="*/ 2147483647 h 104"/>
              <a:gd name="T20" fmla="*/ 2147483647 w 2142"/>
              <a:gd name="T21" fmla="*/ 2147483647 h 104"/>
              <a:gd name="T22" fmla="*/ 2147483647 w 2142"/>
              <a:gd name="T23" fmla="*/ 2147483647 h 104"/>
              <a:gd name="T24" fmla="*/ 2147483647 w 2142"/>
              <a:gd name="T25" fmla="*/ 2147483647 h 104"/>
              <a:gd name="T26" fmla="*/ 2147483647 w 2142"/>
              <a:gd name="T27" fmla="*/ 2147483647 h 104"/>
              <a:gd name="T28" fmla="*/ 0 w 2142"/>
              <a:gd name="T29" fmla="*/ 2147483647 h 104"/>
              <a:gd name="T30" fmla="*/ 2147483647 w 2142"/>
              <a:gd name="T31" fmla="*/ 2147483647 h 104"/>
              <a:gd name="T32" fmla="*/ 2147483647 w 2142"/>
              <a:gd name="T33" fmla="*/ 2147483647 h 104"/>
              <a:gd name="T34" fmla="*/ 2147483647 w 2142"/>
              <a:gd name="T35" fmla="*/ 2147483647 h 104"/>
              <a:gd name="T36" fmla="*/ 2147483647 w 2142"/>
              <a:gd name="T37" fmla="*/ 0 h 1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42"/>
              <a:gd name="T58" fmla="*/ 0 h 104"/>
              <a:gd name="T59" fmla="*/ 2142 w 2142"/>
              <a:gd name="T60" fmla="*/ 104 h 10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42" h="104">
                <a:moveTo>
                  <a:pt x="26" y="0"/>
                </a:moveTo>
                <a:lnTo>
                  <a:pt x="2115" y="0"/>
                </a:lnTo>
                <a:lnTo>
                  <a:pt x="2126" y="3"/>
                </a:lnTo>
                <a:lnTo>
                  <a:pt x="2133" y="16"/>
                </a:lnTo>
                <a:lnTo>
                  <a:pt x="2140" y="32"/>
                </a:lnTo>
                <a:lnTo>
                  <a:pt x="2142" y="52"/>
                </a:lnTo>
                <a:lnTo>
                  <a:pt x="2140" y="71"/>
                </a:lnTo>
                <a:lnTo>
                  <a:pt x="2133" y="89"/>
                </a:lnTo>
                <a:lnTo>
                  <a:pt x="2126" y="100"/>
                </a:lnTo>
                <a:lnTo>
                  <a:pt x="2115" y="104"/>
                </a:lnTo>
                <a:lnTo>
                  <a:pt x="26" y="104"/>
                </a:lnTo>
                <a:lnTo>
                  <a:pt x="15" y="100"/>
                </a:lnTo>
                <a:lnTo>
                  <a:pt x="8" y="89"/>
                </a:lnTo>
                <a:lnTo>
                  <a:pt x="1" y="71"/>
                </a:lnTo>
                <a:lnTo>
                  <a:pt x="0" y="52"/>
                </a:lnTo>
                <a:lnTo>
                  <a:pt x="1" y="32"/>
                </a:lnTo>
                <a:lnTo>
                  <a:pt x="8" y="16"/>
                </a:lnTo>
                <a:lnTo>
                  <a:pt x="15" y="3"/>
                </a:lnTo>
                <a:lnTo>
                  <a:pt x="26" y="0"/>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49" name="Freeform 24"/>
          <p:cNvSpPr>
            <a:spLocks/>
          </p:cNvSpPr>
          <p:nvPr/>
        </p:nvSpPr>
        <p:spPr bwMode="auto">
          <a:xfrm>
            <a:off x="484027" y="4517413"/>
            <a:ext cx="61912" cy="134937"/>
          </a:xfrm>
          <a:custGeom>
            <a:avLst/>
            <a:gdLst>
              <a:gd name="T0" fmla="*/ 2147483647 w 41"/>
              <a:gd name="T1" fmla="*/ 2147483647 h 90"/>
              <a:gd name="T2" fmla="*/ 2147483647 w 41"/>
              <a:gd name="T3" fmla="*/ 2147483647 h 90"/>
              <a:gd name="T4" fmla="*/ 2147483647 w 41"/>
              <a:gd name="T5" fmla="*/ 2147483647 h 90"/>
              <a:gd name="T6" fmla="*/ 2147483647 w 41"/>
              <a:gd name="T7" fmla="*/ 2147483647 h 90"/>
              <a:gd name="T8" fmla="*/ 0 w 41"/>
              <a:gd name="T9" fmla="*/ 2147483647 h 90"/>
              <a:gd name="T10" fmla="*/ 2147483647 w 41"/>
              <a:gd name="T11" fmla="*/ 2147483647 h 90"/>
              <a:gd name="T12" fmla="*/ 2147483647 w 41"/>
              <a:gd name="T13" fmla="*/ 2147483647 h 90"/>
              <a:gd name="T14" fmla="*/ 2147483647 w 41"/>
              <a:gd name="T15" fmla="*/ 2147483647 h 90"/>
              <a:gd name="T16" fmla="*/ 2147483647 w 41"/>
              <a:gd name="T17" fmla="*/ 0 h 90"/>
              <a:gd name="T18" fmla="*/ 2147483647 w 41"/>
              <a:gd name="T19" fmla="*/ 2147483647 h 90"/>
              <a:gd name="T20" fmla="*/ 2147483647 w 41"/>
              <a:gd name="T21" fmla="*/ 2147483647 h 90"/>
              <a:gd name="T22" fmla="*/ 2147483647 w 41"/>
              <a:gd name="T23" fmla="*/ 2147483647 h 90"/>
              <a:gd name="T24" fmla="*/ 2147483647 w 41"/>
              <a:gd name="T25" fmla="*/ 2147483647 h 90"/>
              <a:gd name="T26" fmla="*/ 2147483647 w 41"/>
              <a:gd name="T27" fmla="*/ 2147483647 h 90"/>
              <a:gd name="T28" fmla="*/ 2147483647 w 41"/>
              <a:gd name="T29" fmla="*/ 2147483647 h 90"/>
              <a:gd name="T30" fmla="*/ 2147483647 w 41"/>
              <a:gd name="T31" fmla="*/ 2147483647 h 90"/>
              <a:gd name="T32" fmla="*/ 2147483647 w 41"/>
              <a:gd name="T33" fmla="*/ 2147483647 h 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1"/>
              <a:gd name="T52" fmla="*/ 0 h 90"/>
              <a:gd name="T53" fmla="*/ 41 w 41"/>
              <a:gd name="T54" fmla="*/ 90 h 9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1" h="90">
                <a:moveTo>
                  <a:pt x="21" y="90"/>
                </a:moveTo>
                <a:lnTo>
                  <a:pt x="13" y="86"/>
                </a:lnTo>
                <a:lnTo>
                  <a:pt x="7" y="77"/>
                </a:lnTo>
                <a:lnTo>
                  <a:pt x="3" y="62"/>
                </a:lnTo>
                <a:lnTo>
                  <a:pt x="0" y="45"/>
                </a:lnTo>
                <a:lnTo>
                  <a:pt x="3" y="26"/>
                </a:lnTo>
                <a:lnTo>
                  <a:pt x="7" y="13"/>
                </a:lnTo>
                <a:lnTo>
                  <a:pt x="13" y="2"/>
                </a:lnTo>
                <a:lnTo>
                  <a:pt x="21" y="0"/>
                </a:lnTo>
                <a:lnTo>
                  <a:pt x="28" y="2"/>
                </a:lnTo>
                <a:lnTo>
                  <a:pt x="34" y="13"/>
                </a:lnTo>
                <a:lnTo>
                  <a:pt x="40" y="26"/>
                </a:lnTo>
                <a:lnTo>
                  <a:pt x="41" y="45"/>
                </a:lnTo>
                <a:lnTo>
                  <a:pt x="40" y="62"/>
                </a:lnTo>
                <a:lnTo>
                  <a:pt x="34" y="77"/>
                </a:lnTo>
                <a:lnTo>
                  <a:pt x="28" y="86"/>
                </a:lnTo>
                <a:lnTo>
                  <a:pt x="21" y="90"/>
                </a:lnTo>
                <a:close/>
              </a:path>
            </a:pathLst>
          </a:custGeom>
          <a:solidFill>
            <a:srgbClr val="FFFFFF"/>
          </a:solidFill>
          <a:ln w="1588">
            <a:solidFill>
              <a:srgbClr val="000000"/>
            </a:solidFill>
            <a:prstDash val="solid"/>
            <a:round/>
            <a:headEnd/>
            <a:tailEnd/>
          </a:ln>
        </p:spPr>
        <p:txBody>
          <a:bodyPr/>
          <a:lstStyle/>
          <a:p>
            <a:endParaRPr lang="zh-CN" altLang="en-US"/>
          </a:p>
        </p:txBody>
      </p:sp>
      <p:sp>
        <p:nvSpPr>
          <p:cNvPr id="50" name="Freeform 25"/>
          <p:cNvSpPr>
            <a:spLocks/>
          </p:cNvSpPr>
          <p:nvPr/>
        </p:nvSpPr>
        <p:spPr bwMode="auto">
          <a:xfrm>
            <a:off x="1011077" y="4347550"/>
            <a:ext cx="1068387" cy="236538"/>
          </a:xfrm>
          <a:custGeom>
            <a:avLst/>
            <a:gdLst>
              <a:gd name="T0" fmla="*/ 0 w 714"/>
              <a:gd name="T1" fmla="*/ 0 h 158"/>
              <a:gd name="T2" fmla="*/ 0 w 714"/>
              <a:gd name="T3" fmla="*/ 2147483647 h 158"/>
              <a:gd name="T4" fmla="*/ 2147483647 w 714"/>
              <a:gd name="T5" fmla="*/ 2147483647 h 158"/>
              <a:gd name="T6" fmla="*/ 0 60000 65536"/>
              <a:gd name="T7" fmla="*/ 0 60000 65536"/>
              <a:gd name="T8" fmla="*/ 0 60000 65536"/>
              <a:gd name="T9" fmla="*/ 0 w 714"/>
              <a:gd name="T10" fmla="*/ 0 h 158"/>
              <a:gd name="T11" fmla="*/ 714 w 714"/>
              <a:gd name="T12" fmla="*/ 158 h 158"/>
            </a:gdLst>
            <a:ahLst/>
            <a:cxnLst>
              <a:cxn ang="T6">
                <a:pos x="T0" y="T1"/>
              </a:cxn>
              <a:cxn ang="T7">
                <a:pos x="T2" y="T3"/>
              </a:cxn>
              <a:cxn ang="T8">
                <a:pos x="T4" y="T5"/>
              </a:cxn>
            </a:cxnLst>
            <a:rect l="T9" t="T10" r="T11" b="T12"/>
            <a:pathLst>
              <a:path w="714" h="158">
                <a:moveTo>
                  <a:pt x="0" y="0"/>
                </a:moveTo>
                <a:lnTo>
                  <a:pt x="0" y="158"/>
                </a:lnTo>
                <a:lnTo>
                  <a:pt x="714" y="15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 name="Freeform 26"/>
          <p:cNvSpPr>
            <a:spLocks/>
          </p:cNvSpPr>
          <p:nvPr/>
        </p:nvSpPr>
        <p:spPr bwMode="auto">
          <a:xfrm>
            <a:off x="1546064" y="4584088"/>
            <a:ext cx="533400" cy="234950"/>
          </a:xfrm>
          <a:custGeom>
            <a:avLst/>
            <a:gdLst>
              <a:gd name="T0" fmla="*/ 0 w 357"/>
              <a:gd name="T1" fmla="*/ 2147483647 h 157"/>
              <a:gd name="T2" fmla="*/ 0 w 357"/>
              <a:gd name="T3" fmla="*/ 0 h 157"/>
              <a:gd name="T4" fmla="*/ 2147483647 w 357"/>
              <a:gd name="T5" fmla="*/ 0 h 157"/>
              <a:gd name="T6" fmla="*/ 0 60000 65536"/>
              <a:gd name="T7" fmla="*/ 0 60000 65536"/>
              <a:gd name="T8" fmla="*/ 0 60000 65536"/>
              <a:gd name="T9" fmla="*/ 0 w 357"/>
              <a:gd name="T10" fmla="*/ 0 h 157"/>
              <a:gd name="T11" fmla="*/ 357 w 357"/>
              <a:gd name="T12" fmla="*/ 157 h 157"/>
            </a:gdLst>
            <a:ahLst/>
            <a:cxnLst>
              <a:cxn ang="T6">
                <a:pos x="T0" y="T1"/>
              </a:cxn>
              <a:cxn ang="T7">
                <a:pos x="T2" y="T3"/>
              </a:cxn>
              <a:cxn ang="T8">
                <a:pos x="T4" y="T5"/>
              </a:cxn>
            </a:cxnLst>
            <a:rect l="T9" t="T10" r="T11" b="T12"/>
            <a:pathLst>
              <a:path w="357" h="157">
                <a:moveTo>
                  <a:pt x="0" y="157"/>
                </a:moveTo>
                <a:lnTo>
                  <a:pt x="0" y="0"/>
                </a:lnTo>
                <a:lnTo>
                  <a:pt x="357"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Freeform 27"/>
          <p:cNvSpPr>
            <a:spLocks/>
          </p:cNvSpPr>
          <p:nvPr/>
        </p:nvSpPr>
        <p:spPr bwMode="auto">
          <a:xfrm>
            <a:off x="2079464" y="4584088"/>
            <a:ext cx="533400" cy="234950"/>
          </a:xfrm>
          <a:custGeom>
            <a:avLst/>
            <a:gdLst>
              <a:gd name="T0" fmla="*/ 2147483647 w 356"/>
              <a:gd name="T1" fmla="*/ 2147483647 h 157"/>
              <a:gd name="T2" fmla="*/ 2147483647 w 356"/>
              <a:gd name="T3" fmla="*/ 0 h 157"/>
              <a:gd name="T4" fmla="*/ 0 w 356"/>
              <a:gd name="T5" fmla="*/ 0 h 157"/>
              <a:gd name="T6" fmla="*/ 0 60000 65536"/>
              <a:gd name="T7" fmla="*/ 0 60000 65536"/>
              <a:gd name="T8" fmla="*/ 0 60000 65536"/>
              <a:gd name="T9" fmla="*/ 0 w 356"/>
              <a:gd name="T10" fmla="*/ 0 h 157"/>
              <a:gd name="T11" fmla="*/ 356 w 356"/>
              <a:gd name="T12" fmla="*/ 157 h 157"/>
            </a:gdLst>
            <a:ahLst/>
            <a:cxnLst>
              <a:cxn ang="T6">
                <a:pos x="T0" y="T1"/>
              </a:cxn>
              <a:cxn ang="T7">
                <a:pos x="T2" y="T3"/>
              </a:cxn>
              <a:cxn ang="T8">
                <a:pos x="T4" y="T5"/>
              </a:cxn>
            </a:cxnLst>
            <a:rect l="T9" t="T10" r="T11" b="T12"/>
            <a:pathLst>
              <a:path w="356" h="157">
                <a:moveTo>
                  <a:pt x="356" y="157"/>
                </a:moveTo>
                <a:lnTo>
                  <a:pt x="356" y="0"/>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 name="Line 28"/>
          <p:cNvSpPr>
            <a:spLocks noChangeShapeType="1"/>
          </p:cNvSpPr>
          <p:nvPr/>
        </p:nvSpPr>
        <p:spPr bwMode="auto">
          <a:xfrm>
            <a:off x="2079464" y="4347550"/>
            <a:ext cx="1588" cy="2365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Freeform 29"/>
          <p:cNvSpPr>
            <a:spLocks/>
          </p:cNvSpPr>
          <p:nvPr/>
        </p:nvSpPr>
        <p:spPr bwMode="auto">
          <a:xfrm>
            <a:off x="2079464" y="4347550"/>
            <a:ext cx="1066800" cy="236538"/>
          </a:xfrm>
          <a:custGeom>
            <a:avLst/>
            <a:gdLst>
              <a:gd name="T0" fmla="*/ 2147483647 w 712"/>
              <a:gd name="T1" fmla="*/ 0 h 158"/>
              <a:gd name="T2" fmla="*/ 2147483647 w 712"/>
              <a:gd name="T3" fmla="*/ 2147483647 h 158"/>
              <a:gd name="T4" fmla="*/ 0 w 712"/>
              <a:gd name="T5" fmla="*/ 2147483647 h 158"/>
              <a:gd name="T6" fmla="*/ 0 60000 65536"/>
              <a:gd name="T7" fmla="*/ 0 60000 65536"/>
              <a:gd name="T8" fmla="*/ 0 60000 65536"/>
              <a:gd name="T9" fmla="*/ 0 w 712"/>
              <a:gd name="T10" fmla="*/ 0 h 158"/>
              <a:gd name="T11" fmla="*/ 712 w 712"/>
              <a:gd name="T12" fmla="*/ 158 h 158"/>
            </a:gdLst>
            <a:ahLst/>
            <a:cxnLst>
              <a:cxn ang="T6">
                <a:pos x="T0" y="T1"/>
              </a:cxn>
              <a:cxn ang="T7">
                <a:pos x="T2" y="T3"/>
              </a:cxn>
              <a:cxn ang="T8">
                <a:pos x="T4" y="T5"/>
              </a:cxn>
            </a:cxnLst>
            <a:rect l="T9" t="T10" r="T11" b="T12"/>
            <a:pathLst>
              <a:path w="712" h="158">
                <a:moveTo>
                  <a:pt x="712" y="0"/>
                </a:moveTo>
                <a:lnTo>
                  <a:pt x="712" y="158"/>
                </a:lnTo>
                <a:lnTo>
                  <a:pt x="0" y="15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 name="Line 30"/>
          <p:cNvSpPr>
            <a:spLocks noChangeShapeType="1"/>
          </p:cNvSpPr>
          <p:nvPr/>
        </p:nvSpPr>
        <p:spPr bwMode="auto">
          <a:xfrm>
            <a:off x="1812764" y="4584088"/>
            <a:ext cx="26670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31"/>
          <p:cNvSpPr>
            <a:spLocks noChangeShapeType="1"/>
          </p:cNvSpPr>
          <p:nvPr/>
        </p:nvSpPr>
        <p:spPr bwMode="auto">
          <a:xfrm flipH="1">
            <a:off x="2079464" y="4584088"/>
            <a:ext cx="265113" cy="158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Rectangle 32"/>
          <p:cNvSpPr>
            <a:spLocks noChangeArrowheads="1"/>
          </p:cNvSpPr>
          <p:nvPr/>
        </p:nvSpPr>
        <p:spPr bwMode="auto">
          <a:xfrm>
            <a:off x="2163281" y="4795816"/>
            <a:ext cx="7982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solidFill>
                  <a:srgbClr val="C00000"/>
                </a:solidFill>
                <a:latin typeface="+mn-lt"/>
                <a:ea typeface="+mn-ea"/>
              </a:rPr>
              <a:t>Ethernet</a:t>
            </a:r>
            <a:endParaRPr lang="zh-CN" altLang="en-US" sz="1600" dirty="0">
              <a:solidFill>
                <a:srgbClr val="C00000"/>
              </a:solidFill>
              <a:latin typeface="+mn-lt"/>
              <a:ea typeface="+mn-ea"/>
            </a:endParaRPr>
          </a:p>
        </p:txBody>
      </p:sp>
      <p:pic>
        <p:nvPicPr>
          <p:cNvPr id="58" name="图片 5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712751" y="3923800"/>
            <a:ext cx="540000" cy="442800"/>
          </a:xfrm>
          <a:prstGeom prst="rect">
            <a:avLst/>
          </a:prstGeom>
        </p:spPr>
      </p:pic>
      <p:pic>
        <p:nvPicPr>
          <p:cNvPr id="59" name="图片 5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078065" y="3042625"/>
            <a:ext cx="540000" cy="442800"/>
          </a:xfrm>
          <a:prstGeom prst="rect">
            <a:avLst/>
          </a:prstGeom>
        </p:spPr>
      </p:pic>
      <p:pic>
        <p:nvPicPr>
          <p:cNvPr id="60" name="图片 59"/>
          <p:cNvPicPr>
            <a:picLocks noChangeAspect="1"/>
          </p:cNvPicPr>
          <p:nvPr/>
        </p:nvPicPr>
        <p:blipFill>
          <a:blip r:embed="rId4" cstate="print"/>
          <a:stretch>
            <a:fillRect/>
          </a:stretch>
        </p:blipFill>
        <p:spPr>
          <a:xfrm>
            <a:off x="4697892" y="2218435"/>
            <a:ext cx="605144" cy="468986"/>
          </a:xfrm>
          <a:prstGeom prst="rect">
            <a:avLst/>
          </a:prstGeom>
        </p:spPr>
      </p:pic>
      <p:pic>
        <p:nvPicPr>
          <p:cNvPr id="61" name="图片 60"/>
          <p:cNvPicPr>
            <a:picLocks noChangeAspect="1"/>
          </p:cNvPicPr>
          <p:nvPr/>
        </p:nvPicPr>
        <p:blipFill>
          <a:blip r:embed="rId4" cstate="print"/>
          <a:stretch>
            <a:fillRect/>
          </a:stretch>
        </p:blipFill>
        <p:spPr>
          <a:xfrm>
            <a:off x="1166345" y="4852856"/>
            <a:ext cx="605144" cy="468986"/>
          </a:xfrm>
          <a:prstGeom prst="rect">
            <a:avLst/>
          </a:prstGeom>
        </p:spPr>
      </p:pic>
    </p:spTree>
    <p:extLst>
      <p:ext uri="{BB962C8B-B14F-4D97-AF65-F5344CB8AC3E}">
        <p14:creationId xmlns:p14="http://schemas.microsoft.com/office/powerpoint/2010/main" val="36399565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Representação de Máscara de Sub-rede</a:t>
            </a:r>
            <a:endParaRPr lang="zh-CN" altLang="en-US" dirty="0"/>
          </a:p>
        </p:txBody>
      </p:sp>
      <p:sp>
        <p:nvSpPr>
          <p:cNvPr id="4" name="文本占位符 2"/>
          <p:cNvSpPr>
            <a:spLocks noGrp="1"/>
          </p:cNvSpPr>
          <p:nvPr>
            <p:ph type="body" sz="quarter" idx="10"/>
          </p:nvPr>
        </p:nvSpPr>
        <p:spPr>
          <a:xfrm>
            <a:off x="468317" y="1233488"/>
            <a:ext cx="11276183" cy="4680000"/>
          </a:xfrm>
        </p:spPr>
        <p:txBody>
          <a:bodyPr/>
          <a:lstStyle/>
          <a:p>
            <a:r>
              <a:rPr lang="en-US" altLang="zh-CN" sz="1800" dirty="0"/>
              <a:t>De acordo com a pilha do protocolo TCP/IP, uma máscara de sub-rede de 32 bits é usada para indicar o comprimento do campo de número de sub-rede. </a:t>
            </a:r>
          </a:p>
          <a:p>
            <a:r>
              <a:rPr lang="en-US" altLang="zh-CN" sz="1800" dirty="0"/>
              <a:t>A máscara de sub-rede consiste em uma série de 1 e 0. </a:t>
            </a:r>
            <a:endParaRPr lang="zh-CN" altLang="en-US" sz="1800" dirty="0"/>
          </a:p>
          <a:p>
            <a:pPr lvl="1"/>
            <a:r>
              <a:rPr lang="en-US" altLang="zh-CN" sz="1600" dirty="0"/>
              <a:t>O valor 1 corresponde à rede</a:t>
            </a:r>
            <a:br>
              <a:rPr lang="en-US" altLang="zh-CN" sz="1600" dirty="0"/>
            </a:br>
            <a:r>
              <a:rPr lang="en-US" altLang="zh-CN" sz="1600" dirty="0"/>
              <a:t>campos número e número de sub-rede. </a:t>
            </a:r>
            <a:endParaRPr lang="zh-CN" altLang="en-US" sz="1600" dirty="0"/>
          </a:p>
          <a:p>
            <a:pPr lvl="1"/>
            <a:r>
              <a:rPr lang="en-US" altLang="zh-CN" sz="1600" dirty="0"/>
              <a:t>O valor 0 corresponde ao campo de </a:t>
            </a:r>
            <a:br>
              <a:rPr lang="en-US" altLang="zh-CN" sz="1600" dirty="0"/>
            </a:br>
            <a:r>
              <a:rPr lang="en-US" altLang="zh-CN" sz="1600" dirty="0" err="1"/>
              <a:t>número</a:t>
            </a:r>
            <a:r>
              <a:rPr lang="en-US" altLang="zh-CN" sz="1600" dirty="0"/>
              <a:t> de host. </a:t>
            </a:r>
            <a:endParaRPr lang="zh-CN" altLang="en-US" sz="1600" dirty="0"/>
          </a:p>
          <a:p>
            <a:pPr lvl="1"/>
            <a:r>
              <a:rPr lang="en-US" altLang="zh-CN" sz="1600" dirty="0"/>
              <a:t>1 e 0 não podem ser usados </a:t>
            </a:r>
            <a:r>
              <a:rPr lang="en-US" altLang="zh-CN" sz="1600" dirty="0" err="1"/>
              <a:t>ao</a:t>
            </a:r>
            <a:r>
              <a:rPr lang="en-US" altLang="zh-CN" sz="1600" dirty="0"/>
              <a:t> </a:t>
            </a:r>
            <a:br>
              <a:rPr lang="en-US" altLang="zh-CN" sz="1600" dirty="0"/>
            </a:br>
            <a:r>
              <a:rPr lang="en-US" altLang="zh-CN" sz="1600" dirty="0" err="1"/>
              <a:t>mesmo</a:t>
            </a:r>
            <a:r>
              <a:rPr lang="en-US" altLang="zh-CN" sz="1600" dirty="0"/>
              <a:t> tempo. </a:t>
            </a:r>
            <a:endParaRPr lang="zh-CN" altLang="en-US" sz="1600" dirty="0"/>
          </a:p>
          <a:p>
            <a:endParaRPr lang="zh-CN" altLang="en-US" sz="2000" dirty="0"/>
          </a:p>
        </p:txBody>
      </p:sp>
      <p:grpSp>
        <p:nvGrpSpPr>
          <p:cNvPr id="5" name="组合 4"/>
          <p:cNvGrpSpPr/>
          <p:nvPr/>
        </p:nvGrpSpPr>
        <p:grpSpPr>
          <a:xfrm>
            <a:off x="4515267" y="2689747"/>
            <a:ext cx="7231360" cy="3223740"/>
            <a:chOff x="1076022" y="1700213"/>
            <a:chExt cx="7240892" cy="4089400"/>
          </a:xfrm>
        </p:grpSpPr>
        <p:sp>
          <p:nvSpPr>
            <p:cNvPr id="6" name="Rectangle 3"/>
            <p:cNvSpPr>
              <a:spLocks noChangeArrowheads="1"/>
            </p:cNvSpPr>
            <p:nvPr/>
          </p:nvSpPr>
          <p:spPr bwMode="auto">
            <a:xfrm>
              <a:off x="3005138" y="3182838"/>
              <a:ext cx="5311775" cy="457200"/>
            </a:xfrm>
            <a:prstGeom prst="rect">
              <a:avLst/>
            </a:prstGeom>
            <a:solidFill>
              <a:srgbClr val="CCECFF">
                <a:alpha val="50195"/>
              </a:srgbClr>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600" dirty="0">
                  <a:solidFill>
                    <a:srgbClr val="C00000"/>
                  </a:solidFill>
                  <a:latin typeface="+mn-lt"/>
                  <a:ea typeface="宋体" panose="02010600030101010101" pitchFamily="2" charset="-122"/>
                </a:rPr>
                <a:t> 255   .   255    .   255    .   240</a:t>
              </a:r>
            </a:p>
          </p:txBody>
        </p:sp>
        <p:sp>
          <p:nvSpPr>
            <p:cNvPr id="7" name="Rectangle 4"/>
            <p:cNvSpPr>
              <a:spLocks noChangeArrowheads="1"/>
            </p:cNvSpPr>
            <p:nvPr/>
          </p:nvSpPr>
          <p:spPr bwMode="auto">
            <a:xfrm>
              <a:off x="3005139" y="3640037"/>
              <a:ext cx="5311775" cy="457200"/>
            </a:xfrm>
            <a:prstGeom prst="rect">
              <a:avLst/>
            </a:prstGeom>
            <a:solidFill>
              <a:srgbClr val="FFFF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lang="en-US" altLang="zh-CN" sz="1600" dirty="0">
                  <a:latin typeface="+mn-lt"/>
                  <a:ea typeface="宋体" panose="02010600030101010101" pitchFamily="2" charset="-122"/>
                </a:rPr>
                <a:t>11111111   11111111   11111111   11110000</a:t>
              </a:r>
            </a:p>
          </p:txBody>
        </p:sp>
        <p:sp>
          <p:nvSpPr>
            <p:cNvPr id="8" name="Rectangle 5"/>
            <p:cNvSpPr>
              <a:spLocks noChangeArrowheads="1"/>
            </p:cNvSpPr>
            <p:nvPr/>
          </p:nvSpPr>
          <p:spPr bwMode="auto">
            <a:xfrm>
              <a:off x="3005138" y="1700213"/>
              <a:ext cx="5311775" cy="457200"/>
            </a:xfrm>
            <a:prstGeom prst="rect">
              <a:avLst/>
            </a:prstGeom>
            <a:solidFill>
              <a:srgbClr val="CCECFF">
                <a:alpha val="50195"/>
              </a:srgbClr>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600" dirty="0">
                  <a:solidFill>
                    <a:srgbClr val="C00000"/>
                  </a:solidFill>
                  <a:latin typeface="+mn-lt"/>
                  <a:ea typeface="宋体" panose="02010600030101010101" pitchFamily="2" charset="-122"/>
                </a:rPr>
                <a:t>192   .    168   .     1      .     7</a:t>
              </a:r>
            </a:p>
          </p:txBody>
        </p:sp>
        <p:sp>
          <p:nvSpPr>
            <p:cNvPr id="9" name="Rectangle 6"/>
            <p:cNvSpPr>
              <a:spLocks noChangeArrowheads="1"/>
            </p:cNvSpPr>
            <p:nvPr/>
          </p:nvSpPr>
          <p:spPr bwMode="auto">
            <a:xfrm>
              <a:off x="3005138" y="2157413"/>
              <a:ext cx="5311775" cy="457200"/>
            </a:xfrm>
            <a:prstGeom prst="rect">
              <a:avLst/>
            </a:prstGeom>
            <a:solidFill>
              <a:srgbClr val="FFFF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lang="en-US" altLang="zh-CN" sz="1600" dirty="0">
                  <a:latin typeface="+mn-lt"/>
                  <a:ea typeface="宋体" panose="02010600030101010101" pitchFamily="2" charset="-122"/>
                </a:rPr>
                <a:t>11000000   10101000   00000001   00000111</a:t>
              </a:r>
            </a:p>
          </p:txBody>
        </p:sp>
        <p:sp>
          <p:nvSpPr>
            <p:cNvPr id="10" name="Rectangle 7"/>
            <p:cNvSpPr>
              <a:spLocks noChangeArrowheads="1"/>
            </p:cNvSpPr>
            <p:nvPr/>
          </p:nvSpPr>
          <p:spPr bwMode="auto">
            <a:xfrm>
              <a:off x="4365625" y="4356100"/>
              <a:ext cx="2589213" cy="457200"/>
            </a:xfrm>
            <a:prstGeom prst="rect">
              <a:avLst/>
            </a:prstGeom>
            <a:solidFill>
              <a:srgbClr val="FFFF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600">
                  <a:latin typeface="+mn-lt"/>
                  <a:ea typeface="宋体" panose="02010600030101010101" pitchFamily="2" charset="-122"/>
                </a:rPr>
                <a:t>8 + 8 + 8 + 4 = 28</a:t>
              </a:r>
            </a:p>
          </p:txBody>
        </p:sp>
        <p:sp>
          <p:nvSpPr>
            <p:cNvPr id="11" name="Rectangle 8"/>
            <p:cNvSpPr>
              <a:spLocks noChangeArrowheads="1"/>
            </p:cNvSpPr>
            <p:nvPr/>
          </p:nvSpPr>
          <p:spPr bwMode="auto">
            <a:xfrm>
              <a:off x="4367213" y="5332413"/>
              <a:ext cx="2587625" cy="457200"/>
            </a:xfrm>
            <a:prstGeom prst="rect">
              <a:avLst/>
            </a:prstGeom>
            <a:solidFill>
              <a:srgbClr val="CCECFF">
                <a:alpha val="50195"/>
              </a:srgbClr>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600">
                  <a:solidFill>
                    <a:srgbClr val="C00000"/>
                  </a:solidFill>
                  <a:latin typeface="+mn-lt"/>
                  <a:ea typeface="宋体" panose="02010600030101010101" pitchFamily="2" charset="-122"/>
                </a:rPr>
                <a:t>192. 168. 1 . 7 / 28</a:t>
              </a:r>
            </a:p>
          </p:txBody>
        </p:sp>
        <p:sp>
          <p:nvSpPr>
            <p:cNvPr id="12" name="Text Box 9"/>
            <p:cNvSpPr txBox="1">
              <a:spLocks noChangeArrowheads="1"/>
            </p:cNvSpPr>
            <p:nvPr/>
          </p:nvSpPr>
          <p:spPr bwMode="auto">
            <a:xfrm>
              <a:off x="2041223" y="1747468"/>
              <a:ext cx="916842" cy="74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600" dirty="0">
                  <a:latin typeface="+mn-lt"/>
                </a:rPr>
                <a:t>IP </a:t>
              </a:r>
            </a:p>
            <a:p>
              <a:pPr algn="ctr" eaLnBrk="1" fontAlgn="base" hangingPunct="1"/>
              <a:r>
                <a:rPr lang="en-US" altLang="zh-CN" sz="1600" dirty="0">
                  <a:latin typeface="+mn-lt"/>
                </a:rPr>
                <a:t>Endereço</a:t>
              </a:r>
              <a:endParaRPr lang="zh-CN" altLang="en-US" sz="1600" dirty="0">
                <a:latin typeface="+mn-lt"/>
                <a:ea typeface="方正兰亭黑简体" panose="02000000000000000000" pitchFamily="2" charset="-122"/>
              </a:endParaRPr>
            </a:p>
          </p:txBody>
        </p:sp>
        <p:sp>
          <p:nvSpPr>
            <p:cNvPr id="13" name="Text Box 10"/>
            <p:cNvSpPr txBox="1">
              <a:spLocks noChangeArrowheads="1"/>
            </p:cNvSpPr>
            <p:nvPr/>
          </p:nvSpPr>
          <p:spPr bwMode="auto">
            <a:xfrm>
              <a:off x="2013382" y="3225033"/>
              <a:ext cx="1091800" cy="74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lang="en-US" altLang="zh-CN" sz="1600" dirty="0" err="1">
                  <a:latin typeface="+mn-lt"/>
                  <a:ea typeface="方正兰亭黑简体" panose="02000000000000000000" pitchFamily="2" charset="-122"/>
                </a:rPr>
                <a:t>Máscara</a:t>
              </a:r>
              <a:r>
                <a:rPr lang="en-US" altLang="zh-CN" sz="1600" dirty="0">
                  <a:latin typeface="+mn-lt"/>
                  <a:ea typeface="方正兰亭黑简体" panose="02000000000000000000" pitchFamily="2" charset="-122"/>
                </a:rPr>
                <a:t> </a:t>
              </a:r>
            </a:p>
            <a:p>
              <a:pPr eaLnBrk="1" fontAlgn="base" hangingPunct="1"/>
              <a:r>
                <a:rPr lang="en-US" altLang="zh-CN" sz="1600" dirty="0">
                  <a:latin typeface="+mn-lt"/>
                  <a:ea typeface="方正兰亭黑简体" panose="02000000000000000000" pitchFamily="2" charset="-122"/>
                </a:rPr>
                <a:t>Sub-rede </a:t>
              </a:r>
              <a:endParaRPr lang="zh-CN" altLang="en-US" sz="1600" dirty="0">
                <a:latin typeface="+mn-lt"/>
                <a:ea typeface="方正兰亭黑简体" panose="02000000000000000000" pitchFamily="2" charset="-122"/>
              </a:endParaRPr>
            </a:p>
          </p:txBody>
        </p:sp>
        <p:sp>
          <p:nvSpPr>
            <p:cNvPr id="14" name="Text Box 11"/>
            <p:cNvSpPr txBox="1">
              <a:spLocks noChangeArrowheads="1"/>
            </p:cNvSpPr>
            <p:nvPr/>
          </p:nvSpPr>
          <p:spPr bwMode="auto">
            <a:xfrm>
              <a:off x="1076022" y="4376444"/>
              <a:ext cx="2851007" cy="74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600" dirty="0">
                  <a:latin typeface="+mn-lt"/>
                </a:rPr>
                <a:t>Número de bits de </a:t>
              </a:r>
              <a:r>
                <a:rPr lang="en-US" altLang="zh-CN" sz="1600" dirty="0" err="1">
                  <a:latin typeface="+mn-lt"/>
                </a:rPr>
                <a:t>máscara</a:t>
              </a:r>
              <a:r>
                <a:rPr lang="en-US" altLang="zh-CN" sz="1600" dirty="0">
                  <a:latin typeface="+mn-lt"/>
                </a:rPr>
                <a:t> </a:t>
              </a:r>
            </a:p>
            <a:p>
              <a:pPr algn="ctr" eaLnBrk="1" fontAlgn="base" hangingPunct="1"/>
              <a:r>
                <a:rPr lang="en-US" altLang="zh-CN" sz="1600" dirty="0">
                  <a:latin typeface="+mn-lt"/>
                </a:rPr>
                <a:t>de sub-rede</a:t>
              </a:r>
              <a:endParaRPr lang="zh-CN" altLang="en-US" sz="1600" dirty="0">
                <a:latin typeface="+mn-lt"/>
                <a:ea typeface="方正兰亭黑简体" panose="02000000000000000000" pitchFamily="2" charset="-122"/>
              </a:endParaRPr>
            </a:p>
          </p:txBody>
        </p:sp>
        <p:sp>
          <p:nvSpPr>
            <p:cNvPr id="15" name="Text Box 12"/>
            <p:cNvSpPr txBox="1">
              <a:spLocks noChangeArrowheads="1"/>
            </p:cNvSpPr>
            <p:nvPr/>
          </p:nvSpPr>
          <p:spPr bwMode="auto">
            <a:xfrm>
              <a:off x="1692443" y="5326167"/>
              <a:ext cx="1398377" cy="429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lang="en-US" altLang="zh-CN" sz="1600" dirty="0">
                  <a:latin typeface="+mn-lt"/>
                </a:rPr>
                <a:t>Máscara de sub-rede</a:t>
              </a:r>
              <a:endParaRPr lang="zh-CN" altLang="en-US" sz="1600" dirty="0">
                <a:latin typeface="+mn-lt"/>
                <a:ea typeface="方正兰亭黑简体" panose="02000000000000000000" pitchFamily="2" charset="-122"/>
              </a:endParaRPr>
            </a:p>
          </p:txBody>
        </p:sp>
      </p:grpSp>
    </p:spTree>
    <p:extLst>
      <p:ext uri="{BB962C8B-B14F-4D97-AF65-F5344CB8AC3E}">
        <p14:creationId xmlns:p14="http://schemas.microsoft.com/office/powerpoint/2010/main" val="18293884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594800" y="410400"/>
            <a:ext cx="10163252" cy="640800"/>
          </a:xfrm>
        </p:spPr>
        <p:txBody>
          <a:bodyPr/>
          <a:lstStyle/>
          <a:p>
            <a:r>
              <a:rPr lang="en-US" altLang="zh-CN" dirty="0"/>
              <a:t>Conversão do Sistema de Endereço IP</a:t>
            </a:r>
            <a:endParaRPr lang="zh-CN" altLang="en-US" dirty="0"/>
          </a:p>
        </p:txBody>
      </p:sp>
      <p:sp>
        <p:nvSpPr>
          <p:cNvPr id="4" name="文本占位符 2"/>
          <p:cNvSpPr>
            <a:spLocks noGrp="1"/>
          </p:cNvSpPr>
          <p:nvPr>
            <p:ph type="body" sz="quarter" idx="10"/>
          </p:nvPr>
        </p:nvSpPr>
        <p:spPr>
          <a:xfrm>
            <a:off x="468317" y="1233488"/>
            <a:ext cx="11276183" cy="4680000"/>
          </a:xfrm>
        </p:spPr>
        <p:txBody>
          <a:bodyPr/>
          <a:lstStyle/>
          <a:p>
            <a:r>
              <a:rPr lang="en-US" altLang="zh-CN" dirty="0">
                <a:latin typeface="+mn-lt"/>
              </a:rPr>
              <a:t>Endereço IP</a:t>
            </a:r>
            <a:r>
              <a:rPr lang="zh-CN" altLang="en-US" dirty="0">
                <a:latin typeface="+mn-lt"/>
              </a:rPr>
              <a:t>:</a:t>
            </a:r>
            <a:r>
              <a:rPr lang="en-US" altLang="zh-CN" dirty="0">
                <a:latin typeface="+mn-lt"/>
              </a:rPr>
              <a:t>192.168.1.11</a:t>
            </a:r>
            <a:r>
              <a:rPr lang="zh-CN" altLang="en-US" dirty="0">
                <a:latin typeface="+mn-lt"/>
              </a:rPr>
              <a:t>(</a:t>
            </a:r>
            <a:r>
              <a:rPr lang="en-US" altLang="zh-CN" dirty="0">
                <a:latin typeface="+mn-lt"/>
              </a:rPr>
              <a:t> Decimal </a:t>
            </a:r>
            <a:r>
              <a:rPr lang="zh-CN" altLang="en-US" dirty="0">
                <a:latin typeface="+mn-lt"/>
              </a:rPr>
              <a:t>)</a:t>
            </a:r>
            <a:endParaRPr lang="en-US" altLang="zh-CN" dirty="0">
              <a:latin typeface="+mn-lt"/>
            </a:endParaRPr>
          </a:p>
          <a:p>
            <a:endParaRPr lang="en-US" altLang="zh-CN" dirty="0">
              <a:latin typeface="+mn-lt"/>
            </a:endParaRPr>
          </a:p>
          <a:p>
            <a:endParaRPr lang="en-US" altLang="zh-CN" dirty="0">
              <a:latin typeface="+mn-lt"/>
            </a:endParaRPr>
          </a:p>
          <a:p>
            <a:endParaRPr lang="en-US" altLang="zh-CN" dirty="0">
              <a:latin typeface="+mn-lt"/>
            </a:endParaRPr>
          </a:p>
          <a:p>
            <a:endParaRPr lang="en-US" altLang="zh-CN" dirty="0">
              <a:latin typeface="+mn-lt"/>
            </a:endParaRPr>
          </a:p>
          <a:p>
            <a:endParaRPr lang="en-US" altLang="zh-CN" dirty="0">
              <a:latin typeface="+mn-lt"/>
            </a:endParaRPr>
          </a:p>
          <a:p>
            <a:r>
              <a:rPr lang="en-US" altLang="zh-CN" dirty="0">
                <a:latin typeface="+mn-lt"/>
              </a:rPr>
              <a:t>Número binário </a:t>
            </a:r>
            <a:r>
              <a:rPr lang="zh-CN" altLang="en-US" sz="2200" dirty="0">
                <a:latin typeface="+mn-lt"/>
              </a:rPr>
              <a:t>:</a:t>
            </a:r>
            <a:endParaRPr lang="en-US" altLang="zh-CN" sz="2200" dirty="0">
              <a:latin typeface="+mn-lt"/>
            </a:endParaRPr>
          </a:p>
          <a:p>
            <a:pPr lvl="1"/>
            <a:r>
              <a:rPr lang="en-US" altLang="zh-CN" sz="2000" dirty="0">
                <a:latin typeface="+mn-lt"/>
              </a:rPr>
              <a:t>11000000.10101000.0000001.00001011</a:t>
            </a:r>
          </a:p>
          <a:p>
            <a:endParaRPr lang="en-US" altLang="zh-CN" dirty="0">
              <a:latin typeface="+mn-lt"/>
            </a:endParaRPr>
          </a:p>
          <a:p>
            <a:endParaRPr lang="zh-CN" altLang="en-US" dirty="0">
              <a:latin typeface="+mn-lt"/>
            </a:endParaRPr>
          </a:p>
        </p:txBody>
      </p:sp>
      <p:grpSp>
        <p:nvGrpSpPr>
          <p:cNvPr id="5" name="Group 4"/>
          <p:cNvGrpSpPr>
            <a:grpSpLocks/>
          </p:cNvGrpSpPr>
          <p:nvPr/>
        </p:nvGrpSpPr>
        <p:grpSpPr bwMode="auto">
          <a:xfrm>
            <a:off x="1669016" y="1987550"/>
            <a:ext cx="7123113" cy="504825"/>
            <a:chOff x="567" y="1570"/>
            <a:chExt cx="4487" cy="318"/>
          </a:xfrm>
        </p:grpSpPr>
        <p:sp>
          <p:nvSpPr>
            <p:cNvPr id="6" name="Rectangle 5"/>
            <p:cNvSpPr>
              <a:spLocks noChangeArrowheads="1"/>
            </p:cNvSpPr>
            <p:nvPr/>
          </p:nvSpPr>
          <p:spPr bwMode="auto">
            <a:xfrm>
              <a:off x="567" y="1570"/>
              <a:ext cx="1121" cy="318"/>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latin typeface="+mn-lt"/>
                </a:rPr>
                <a:t>Byte (8 bits)</a:t>
              </a:r>
              <a:endParaRPr lang="zh-CN" altLang="en-US" sz="2100" dirty="0">
                <a:latin typeface="+mn-lt"/>
                <a:ea typeface="+mn-ea"/>
              </a:endParaRPr>
            </a:p>
          </p:txBody>
        </p:sp>
        <p:sp>
          <p:nvSpPr>
            <p:cNvPr id="7" name="Rectangle 6"/>
            <p:cNvSpPr>
              <a:spLocks noChangeArrowheads="1"/>
            </p:cNvSpPr>
            <p:nvPr/>
          </p:nvSpPr>
          <p:spPr bwMode="auto">
            <a:xfrm>
              <a:off x="1691" y="1570"/>
              <a:ext cx="1121" cy="318"/>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latin typeface="+mn-lt"/>
                </a:rPr>
                <a:t>Byte (8 bits)</a:t>
              </a:r>
              <a:endParaRPr lang="zh-CN" altLang="en-US" sz="2100" dirty="0">
                <a:latin typeface="+mn-lt"/>
                <a:ea typeface="+mn-ea"/>
              </a:endParaRPr>
            </a:p>
          </p:txBody>
        </p:sp>
        <p:sp>
          <p:nvSpPr>
            <p:cNvPr id="8" name="Rectangle 7"/>
            <p:cNvSpPr>
              <a:spLocks noChangeArrowheads="1"/>
            </p:cNvSpPr>
            <p:nvPr/>
          </p:nvSpPr>
          <p:spPr bwMode="auto">
            <a:xfrm>
              <a:off x="2812" y="1570"/>
              <a:ext cx="1121" cy="318"/>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latin typeface="+mn-lt"/>
                </a:rPr>
                <a:t>Byte (8 bits)</a:t>
              </a:r>
              <a:endParaRPr lang="zh-CN" altLang="en-US" sz="2100" dirty="0">
                <a:latin typeface="+mn-lt"/>
                <a:ea typeface="+mn-ea"/>
              </a:endParaRPr>
            </a:p>
          </p:txBody>
        </p:sp>
        <p:sp>
          <p:nvSpPr>
            <p:cNvPr id="9" name="Rectangle 8"/>
            <p:cNvSpPr>
              <a:spLocks noChangeArrowheads="1"/>
            </p:cNvSpPr>
            <p:nvPr/>
          </p:nvSpPr>
          <p:spPr bwMode="auto">
            <a:xfrm>
              <a:off x="3933" y="1570"/>
              <a:ext cx="1121" cy="318"/>
            </a:xfrm>
            <a:prstGeom prst="rect">
              <a:avLst/>
            </a:prstGeom>
            <a:solidFill>
              <a:srgbClr val="EAEAEA"/>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latin typeface="+mn-lt"/>
                </a:rPr>
                <a:t>Byte (8 bits)</a:t>
              </a:r>
              <a:endParaRPr lang="zh-CN" altLang="en-US" sz="2100" dirty="0">
                <a:latin typeface="+mn-lt"/>
                <a:ea typeface="+mn-ea"/>
              </a:endParaRPr>
            </a:p>
          </p:txBody>
        </p:sp>
      </p:grpSp>
      <p:grpSp>
        <p:nvGrpSpPr>
          <p:cNvPr id="10" name="Group 9"/>
          <p:cNvGrpSpPr>
            <a:grpSpLocks/>
          </p:cNvGrpSpPr>
          <p:nvPr/>
        </p:nvGrpSpPr>
        <p:grpSpPr bwMode="auto">
          <a:xfrm>
            <a:off x="1669016" y="2682875"/>
            <a:ext cx="7123113" cy="504825"/>
            <a:chOff x="567" y="2001"/>
            <a:chExt cx="4487" cy="318"/>
          </a:xfrm>
        </p:grpSpPr>
        <p:sp>
          <p:nvSpPr>
            <p:cNvPr id="11" name="Rectangle 10"/>
            <p:cNvSpPr>
              <a:spLocks noChangeArrowheads="1"/>
            </p:cNvSpPr>
            <p:nvPr/>
          </p:nvSpPr>
          <p:spPr bwMode="auto">
            <a:xfrm>
              <a:off x="567" y="2001"/>
              <a:ext cx="1121" cy="3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solidFill>
                    <a:srgbClr val="C00000"/>
                  </a:solidFill>
                  <a:latin typeface="+mn-lt"/>
                  <a:ea typeface="+mn-ea"/>
                </a:rPr>
                <a:t>2</a:t>
              </a:r>
              <a:r>
                <a:rPr lang="en-US" altLang="zh-CN" baseline="30000" dirty="0">
                  <a:solidFill>
                    <a:srgbClr val="C00000"/>
                  </a:solidFill>
                  <a:latin typeface="+mn-lt"/>
                  <a:ea typeface="+mn-ea"/>
                </a:rPr>
                <a:t>7</a:t>
              </a:r>
              <a:r>
                <a:rPr lang="en-US" altLang="zh-CN" dirty="0">
                  <a:solidFill>
                    <a:srgbClr val="C00000"/>
                  </a:solidFill>
                  <a:latin typeface="+mn-lt"/>
                  <a:ea typeface="+mn-ea"/>
                </a:rPr>
                <a:t>2</a:t>
              </a:r>
              <a:r>
                <a:rPr lang="en-US" altLang="zh-CN" baseline="30000" dirty="0">
                  <a:solidFill>
                    <a:srgbClr val="C00000"/>
                  </a:solidFill>
                  <a:latin typeface="+mn-lt"/>
                  <a:ea typeface="+mn-ea"/>
                </a:rPr>
                <a:t>6</a:t>
              </a:r>
              <a:r>
                <a:rPr lang="en-US" altLang="zh-CN" dirty="0">
                  <a:solidFill>
                    <a:srgbClr val="C00000"/>
                  </a:solidFill>
                  <a:latin typeface="+mn-lt"/>
                  <a:ea typeface="+mn-ea"/>
                </a:rPr>
                <a:t>2</a:t>
              </a:r>
              <a:r>
                <a:rPr lang="en-US" altLang="zh-CN" baseline="30000" dirty="0">
                  <a:solidFill>
                    <a:srgbClr val="C00000"/>
                  </a:solidFill>
                  <a:latin typeface="+mn-lt"/>
                  <a:ea typeface="+mn-ea"/>
                </a:rPr>
                <a:t>5</a:t>
              </a:r>
              <a:r>
                <a:rPr lang="en-US" altLang="zh-CN" dirty="0">
                  <a:solidFill>
                    <a:srgbClr val="C00000"/>
                  </a:solidFill>
                  <a:latin typeface="+mn-lt"/>
                  <a:ea typeface="+mn-ea"/>
                </a:rPr>
                <a:t>2</a:t>
              </a:r>
              <a:r>
                <a:rPr lang="en-US" altLang="zh-CN" baseline="30000" dirty="0">
                  <a:solidFill>
                    <a:srgbClr val="C00000"/>
                  </a:solidFill>
                  <a:latin typeface="+mn-lt"/>
                  <a:ea typeface="+mn-ea"/>
                </a:rPr>
                <a:t>4</a:t>
              </a:r>
              <a:r>
                <a:rPr lang="en-US" altLang="zh-CN" dirty="0">
                  <a:solidFill>
                    <a:srgbClr val="C00000"/>
                  </a:solidFill>
                  <a:latin typeface="+mn-lt"/>
                  <a:ea typeface="+mn-ea"/>
                </a:rPr>
                <a:t>2</a:t>
              </a:r>
              <a:r>
                <a:rPr lang="en-US" altLang="zh-CN" baseline="30000" dirty="0">
                  <a:solidFill>
                    <a:srgbClr val="C00000"/>
                  </a:solidFill>
                  <a:latin typeface="+mn-lt"/>
                  <a:ea typeface="+mn-ea"/>
                </a:rPr>
                <a:t>3</a:t>
              </a:r>
              <a:r>
                <a:rPr lang="en-US" altLang="zh-CN" dirty="0">
                  <a:solidFill>
                    <a:srgbClr val="C00000"/>
                  </a:solidFill>
                  <a:latin typeface="+mn-lt"/>
                  <a:ea typeface="+mn-ea"/>
                </a:rPr>
                <a:t>2</a:t>
              </a:r>
              <a:r>
                <a:rPr lang="en-US" altLang="zh-CN" baseline="30000" dirty="0">
                  <a:solidFill>
                    <a:srgbClr val="C00000"/>
                  </a:solidFill>
                  <a:latin typeface="+mn-lt"/>
                  <a:ea typeface="+mn-ea"/>
                </a:rPr>
                <a:t>2</a:t>
              </a:r>
              <a:r>
                <a:rPr lang="en-US" altLang="zh-CN" dirty="0">
                  <a:solidFill>
                    <a:srgbClr val="C00000"/>
                  </a:solidFill>
                  <a:latin typeface="+mn-lt"/>
                  <a:ea typeface="+mn-ea"/>
                </a:rPr>
                <a:t>2</a:t>
              </a:r>
              <a:r>
                <a:rPr lang="en-US" altLang="zh-CN" baseline="30000" dirty="0">
                  <a:solidFill>
                    <a:srgbClr val="C00000"/>
                  </a:solidFill>
                  <a:latin typeface="+mn-lt"/>
                  <a:ea typeface="+mn-ea"/>
                </a:rPr>
                <a:t>1</a:t>
              </a:r>
              <a:r>
                <a:rPr lang="en-US" altLang="zh-CN" dirty="0">
                  <a:solidFill>
                    <a:srgbClr val="C00000"/>
                  </a:solidFill>
                  <a:latin typeface="+mn-lt"/>
                  <a:ea typeface="+mn-ea"/>
                </a:rPr>
                <a:t>2</a:t>
              </a:r>
              <a:r>
                <a:rPr lang="en-US" altLang="zh-CN" baseline="30000" dirty="0">
                  <a:solidFill>
                    <a:srgbClr val="C00000"/>
                  </a:solidFill>
                  <a:latin typeface="+mn-lt"/>
                  <a:ea typeface="+mn-ea"/>
                </a:rPr>
                <a:t>0</a:t>
              </a:r>
            </a:p>
          </p:txBody>
        </p:sp>
        <p:sp>
          <p:nvSpPr>
            <p:cNvPr id="12" name="Rectangle 11"/>
            <p:cNvSpPr>
              <a:spLocks noChangeArrowheads="1"/>
            </p:cNvSpPr>
            <p:nvPr/>
          </p:nvSpPr>
          <p:spPr bwMode="auto">
            <a:xfrm>
              <a:off x="1691" y="2001"/>
              <a:ext cx="1121" cy="3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solidFill>
                    <a:srgbClr val="C00000"/>
                  </a:solidFill>
                  <a:latin typeface="+mn-lt"/>
                  <a:ea typeface="+mn-ea"/>
                </a:rPr>
                <a:t>2</a:t>
              </a:r>
              <a:r>
                <a:rPr lang="en-US" altLang="zh-CN" baseline="30000" dirty="0">
                  <a:solidFill>
                    <a:srgbClr val="C00000"/>
                  </a:solidFill>
                  <a:latin typeface="+mn-lt"/>
                  <a:ea typeface="+mn-ea"/>
                </a:rPr>
                <a:t>7</a:t>
              </a:r>
              <a:r>
                <a:rPr lang="en-US" altLang="zh-CN" dirty="0">
                  <a:solidFill>
                    <a:srgbClr val="C00000"/>
                  </a:solidFill>
                  <a:latin typeface="+mn-lt"/>
                  <a:ea typeface="+mn-ea"/>
                </a:rPr>
                <a:t>2</a:t>
              </a:r>
              <a:r>
                <a:rPr lang="en-US" altLang="zh-CN" baseline="30000" dirty="0">
                  <a:solidFill>
                    <a:srgbClr val="C00000"/>
                  </a:solidFill>
                  <a:latin typeface="+mn-lt"/>
                  <a:ea typeface="+mn-ea"/>
                </a:rPr>
                <a:t>6</a:t>
              </a:r>
              <a:r>
                <a:rPr lang="en-US" altLang="zh-CN" dirty="0">
                  <a:solidFill>
                    <a:srgbClr val="C00000"/>
                  </a:solidFill>
                  <a:latin typeface="+mn-lt"/>
                  <a:ea typeface="+mn-ea"/>
                </a:rPr>
                <a:t>2</a:t>
              </a:r>
              <a:r>
                <a:rPr lang="en-US" altLang="zh-CN" baseline="30000" dirty="0">
                  <a:solidFill>
                    <a:srgbClr val="C00000"/>
                  </a:solidFill>
                  <a:latin typeface="+mn-lt"/>
                  <a:ea typeface="+mn-ea"/>
                </a:rPr>
                <a:t>5</a:t>
              </a:r>
              <a:r>
                <a:rPr lang="en-US" altLang="zh-CN" dirty="0">
                  <a:solidFill>
                    <a:srgbClr val="C00000"/>
                  </a:solidFill>
                  <a:latin typeface="+mn-lt"/>
                  <a:ea typeface="+mn-ea"/>
                </a:rPr>
                <a:t>2</a:t>
              </a:r>
              <a:r>
                <a:rPr lang="en-US" altLang="zh-CN" baseline="30000" dirty="0">
                  <a:solidFill>
                    <a:srgbClr val="C00000"/>
                  </a:solidFill>
                  <a:latin typeface="+mn-lt"/>
                  <a:ea typeface="+mn-ea"/>
                </a:rPr>
                <a:t>4</a:t>
              </a:r>
              <a:r>
                <a:rPr lang="en-US" altLang="zh-CN" dirty="0">
                  <a:solidFill>
                    <a:srgbClr val="C00000"/>
                  </a:solidFill>
                  <a:latin typeface="+mn-lt"/>
                  <a:ea typeface="+mn-ea"/>
                </a:rPr>
                <a:t>2</a:t>
              </a:r>
              <a:r>
                <a:rPr lang="en-US" altLang="zh-CN" baseline="30000" dirty="0">
                  <a:solidFill>
                    <a:srgbClr val="C00000"/>
                  </a:solidFill>
                  <a:latin typeface="+mn-lt"/>
                  <a:ea typeface="+mn-ea"/>
                </a:rPr>
                <a:t>3</a:t>
              </a:r>
              <a:r>
                <a:rPr lang="en-US" altLang="zh-CN" dirty="0">
                  <a:solidFill>
                    <a:srgbClr val="C00000"/>
                  </a:solidFill>
                  <a:latin typeface="+mn-lt"/>
                  <a:ea typeface="+mn-ea"/>
                </a:rPr>
                <a:t>2</a:t>
              </a:r>
              <a:r>
                <a:rPr lang="en-US" altLang="zh-CN" baseline="30000" dirty="0">
                  <a:solidFill>
                    <a:srgbClr val="C00000"/>
                  </a:solidFill>
                  <a:latin typeface="+mn-lt"/>
                  <a:ea typeface="+mn-ea"/>
                </a:rPr>
                <a:t>2</a:t>
              </a:r>
              <a:r>
                <a:rPr lang="en-US" altLang="zh-CN" dirty="0">
                  <a:solidFill>
                    <a:srgbClr val="C00000"/>
                  </a:solidFill>
                  <a:latin typeface="+mn-lt"/>
                  <a:ea typeface="+mn-ea"/>
                </a:rPr>
                <a:t>2</a:t>
              </a:r>
              <a:r>
                <a:rPr lang="en-US" altLang="zh-CN" baseline="30000" dirty="0">
                  <a:solidFill>
                    <a:srgbClr val="C00000"/>
                  </a:solidFill>
                  <a:latin typeface="+mn-lt"/>
                  <a:ea typeface="+mn-ea"/>
                </a:rPr>
                <a:t>1</a:t>
              </a:r>
              <a:r>
                <a:rPr lang="en-US" altLang="zh-CN" dirty="0">
                  <a:solidFill>
                    <a:srgbClr val="C00000"/>
                  </a:solidFill>
                  <a:latin typeface="+mn-lt"/>
                  <a:ea typeface="+mn-ea"/>
                </a:rPr>
                <a:t>2</a:t>
              </a:r>
              <a:r>
                <a:rPr lang="en-US" altLang="zh-CN" baseline="30000" dirty="0">
                  <a:solidFill>
                    <a:srgbClr val="C00000"/>
                  </a:solidFill>
                  <a:latin typeface="+mn-lt"/>
                  <a:ea typeface="+mn-ea"/>
                </a:rPr>
                <a:t>0</a:t>
              </a:r>
            </a:p>
          </p:txBody>
        </p:sp>
        <p:sp>
          <p:nvSpPr>
            <p:cNvPr id="13" name="Rectangle 12"/>
            <p:cNvSpPr>
              <a:spLocks noChangeArrowheads="1"/>
            </p:cNvSpPr>
            <p:nvPr/>
          </p:nvSpPr>
          <p:spPr bwMode="auto">
            <a:xfrm>
              <a:off x="2812" y="2001"/>
              <a:ext cx="1121" cy="3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solidFill>
                    <a:srgbClr val="C00000"/>
                  </a:solidFill>
                  <a:latin typeface="+mn-lt"/>
                  <a:ea typeface="+mn-ea"/>
                </a:rPr>
                <a:t>2</a:t>
              </a:r>
              <a:r>
                <a:rPr lang="en-US" altLang="zh-CN" baseline="30000" dirty="0">
                  <a:solidFill>
                    <a:srgbClr val="C00000"/>
                  </a:solidFill>
                  <a:latin typeface="+mn-lt"/>
                  <a:ea typeface="+mn-ea"/>
                </a:rPr>
                <a:t>7</a:t>
              </a:r>
              <a:r>
                <a:rPr lang="en-US" altLang="zh-CN" dirty="0">
                  <a:solidFill>
                    <a:srgbClr val="C00000"/>
                  </a:solidFill>
                  <a:latin typeface="+mn-lt"/>
                  <a:ea typeface="+mn-ea"/>
                </a:rPr>
                <a:t>2</a:t>
              </a:r>
              <a:r>
                <a:rPr lang="en-US" altLang="zh-CN" baseline="30000" dirty="0">
                  <a:solidFill>
                    <a:srgbClr val="C00000"/>
                  </a:solidFill>
                  <a:latin typeface="+mn-lt"/>
                  <a:ea typeface="+mn-ea"/>
                </a:rPr>
                <a:t>6</a:t>
              </a:r>
              <a:r>
                <a:rPr lang="en-US" altLang="zh-CN" dirty="0">
                  <a:solidFill>
                    <a:srgbClr val="C00000"/>
                  </a:solidFill>
                  <a:latin typeface="+mn-lt"/>
                  <a:ea typeface="+mn-ea"/>
                </a:rPr>
                <a:t>2</a:t>
              </a:r>
              <a:r>
                <a:rPr lang="en-US" altLang="zh-CN" baseline="30000" dirty="0">
                  <a:solidFill>
                    <a:srgbClr val="C00000"/>
                  </a:solidFill>
                  <a:latin typeface="+mn-lt"/>
                  <a:ea typeface="+mn-ea"/>
                </a:rPr>
                <a:t>5</a:t>
              </a:r>
              <a:r>
                <a:rPr lang="en-US" altLang="zh-CN" dirty="0">
                  <a:solidFill>
                    <a:srgbClr val="C00000"/>
                  </a:solidFill>
                  <a:latin typeface="+mn-lt"/>
                  <a:ea typeface="+mn-ea"/>
                </a:rPr>
                <a:t>2</a:t>
              </a:r>
              <a:r>
                <a:rPr lang="en-US" altLang="zh-CN" baseline="30000" dirty="0">
                  <a:solidFill>
                    <a:srgbClr val="C00000"/>
                  </a:solidFill>
                  <a:latin typeface="+mn-lt"/>
                  <a:ea typeface="+mn-ea"/>
                </a:rPr>
                <a:t>4</a:t>
              </a:r>
              <a:r>
                <a:rPr lang="en-US" altLang="zh-CN" dirty="0">
                  <a:solidFill>
                    <a:srgbClr val="C00000"/>
                  </a:solidFill>
                  <a:latin typeface="+mn-lt"/>
                  <a:ea typeface="+mn-ea"/>
                </a:rPr>
                <a:t>2</a:t>
              </a:r>
              <a:r>
                <a:rPr lang="en-US" altLang="zh-CN" baseline="30000" dirty="0">
                  <a:solidFill>
                    <a:srgbClr val="C00000"/>
                  </a:solidFill>
                  <a:latin typeface="+mn-lt"/>
                  <a:ea typeface="+mn-ea"/>
                </a:rPr>
                <a:t>3</a:t>
              </a:r>
              <a:r>
                <a:rPr lang="en-US" altLang="zh-CN" dirty="0">
                  <a:solidFill>
                    <a:srgbClr val="C00000"/>
                  </a:solidFill>
                  <a:latin typeface="+mn-lt"/>
                  <a:ea typeface="+mn-ea"/>
                </a:rPr>
                <a:t>2</a:t>
              </a:r>
              <a:r>
                <a:rPr lang="en-US" altLang="zh-CN" baseline="30000" dirty="0">
                  <a:solidFill>
                    <a:srgbClr val="C00000"/>
                  </a:solidFill>
                  <a:latin typeface="+mn-lt"/>
                  <a:ea typeface="+mn-ea"/>
                </a:rPr>
                <a:t>2</a:t>
              </a:r>
              <a:r>
                <a:rPr lang="en-US" altLang="zh-CN" dirty="0">
                  <a:solidFill>
                    <a:srgbClr val="C00000"/>
                  </a:solidFill>
                  <a:latin typeface="+mn-lt"/>
                  <a:ea typeface="+mn-ea"/>
                </a:rPr>
                <a:t>2</a:t>
              </a:r>
              <a:r>
                <a:rPr lang="en-US" altLang="zh-CN" baseline="30000" dirty="0">
                  <a:solidFill>
                    <a:srgbClr val="C00000"/>
                  </a:solidFill>
                  <a:latin typeface="+mn-lt"/>
                  <a:ea typeface="+mn-ea"/>
                </a:rPr>
                <a:t>1</a:t>
              </a:r>
              <a:r>
                <a:rPr lang="en-US" altLang="zh-CN" dirty="0">
                  <a:solidFill>
                    <a:srgbClr val="C00000"/>
                  </a:solidFill>
                  <a:latin typeface="+mn-lt"/>
                  <a:ea typeface="+mn-ea"/>
                </a:rPr>
                <a:t>2</a:t>
              </a:r>
              <a:r>
                <a:rPr lang="en-US" altLang="zh-CN" baseline="30000" dirty="0">
                  <a:solidFill>
                    <a:srgbClr val="C00000"/>
                  </a:solidFill>
                  <a:latin typeface="+mn-lt"/>
                  <a:ea typeface="+mn-ea"/>
                </a:rPr>
                <a:t>0</a:t>
              </a:r>
            </a:p>
          </p:txBody>
        </p:sp>
        <p:sp>
          <p:nvSpPr>
            <p:cNvPr id="14" name="Rectangle 13"/>
            <p:cNvSpPr>
              <a:spLocks noChangeArrowheads="1"/>
            </p:cNvSpPr>
            <p:nvPr/>
          </p:nvSpPr>
          <p:spPr bwMode="auto">
            <a:xfrm>
              <a:off x="3933" y="2001"/>
              <a:ext cx="1121" cy="3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solidFill>
                    <a:srgbClr val="C00000"/>
                  </a:solidFill>
                  <a:latin typeface="+mn-lt"/>
                  <a:ea typeface="+mn-ea"/>
                </a:rPr>
                <a:t>2</a:t>
              </a:r>
              <a:r>
                <a:rPr lang="en-US" altLang="zh-CN" baseline="30000" dirty="0">
                  <a:solidFill>
                    <a:srgbClr val="C00000"/>
                  </a:solidFill>
                  <a:latin typeface="+mn-lt"/>
                  <a:ea typeface="+mn-ea"/>
                </a:rPr>
                <a:t>7</a:t>
              </a:r>
              <a:r>
                <a:rPr lang="en-US" altLang="zh-CN" dirty="0">
                  <a:solidFill>
                    <a:srgbClr val="C00000"/>
                  </a:solidFill>
                  <a:latin typeface="+mn-lt"/>
                  <a:ea typeface="+mn-ea"/>
                </a:rPr>
                <a:t>2</a:t>
              </a:r>
              <a:r>
                <a:rPr lang="en-US" altLang="zh-CN" baseline="30000" dirty="0">
                  <a:solidFill>
                    <a:srgbClr val="C00000"/>
                  </a:solidFill>
                  <a:latin typeface="+mn-lt"/>
                  <a:ea typeface="+mn-ea"/>
                </a:rPr>
                <a:t>6</a:t>
              </a:r>
              <a:r>
                <a:rPr lang="en-US" altLang="zh-CN" dirty="0">
                  <a:solidFill>
                    <a:srgbClr val="C00000"/>
                  </a:solidFill>
                  <a:latin typeface="+mn-lt"/>
                  <a:ea typeface="+mn-ea"/>
                </a:rPr>
                <a:t>2</a:t>
              </a:r>
              <a:r>
                <a:rPr lang="en-US" altLang="zh-CN" baseline="30000" dirty="0">
                  <a:solidFill>
                    <a:srgbClr val="C00000"/>
                  </a:solidFill>
                  <a:latin typeface="+mn-lt"/>
                  <a:ea typeface="+mn-ea"/>
                </a:rPr>
                <a:t>5</a:t>
              </a:r>
              <a:r>
                <a:rPr lang="en-US" altLang="zh-CN" dirty="0">
                  <a:solidFill>
                    <a:srgbClr val="C00000"/>
                  </a:solidFill>
                  <a:latin typeface="+mn-lt"/>
                  <a:ea typeface="+mn-ea"/>
                </a:rPr>
                <a:t>2</a:t>
              </a:r>
              <a:r>
                <a:rPr lang="en-US" altLang="zh-CN" baseline="30000" dirty="0">
                  <a:solidFill>
                    <a:srgbClr val="C00000"/>
                  </a:solidFill>
                  <a:latin typeface="+mn-lt"/>
                  <a:ea typeface="+mn-ea"/>
                </a:rPr>
                <a:t>4</a:t>
              </a:r>
              <a:r>
                <a:rPr lang="en-US" altLang="zh-CN" dirty="0">
                  <a:solidFill>
                    <a:srgbClr val="C00000"/>
                  </a:solidFill>
                  <a:latin typeface="+mn-lt"/>
                  <a:ea typeface="+mn-ea"/>
                </a:rPr>
                <a:t>2</a:t>
              </a:r>
              <a:r>
                <a:rPr lang="en-US" altLang="zh-CN" baseline="30000" dirty="0">
                  <a:solidFill>
                    <a:srgbClr val="C00000"/>
                  </a:solidFill>
                  <a:latin typeface="+mn-lt"/>
                  <a:ea typeface="+mn-ea"/>
                </a:rPr>
                <a:t>3</a:t>
              </a:r>
              <a:r>
                <a:rPr lang="en-US" altLang="zh-CN" dirty="0">
                  <a:solidFill>
                    <a:srgbClr val="C00000"/>
                  </a:solidFill>
                  <a:latin typeface="+mn-lt"/>
                  <a:ea typeface="+mn-ea"/>
                </a:rPr>
                <a:t>2</a:t>
              </a:r>
              <a:r>
                <a:rPr lang="en-US" altLang="zh-CN" baseline="30000" dirty="0">
                  <a:solidFill>
                    <a:srgbClr val="C00000"/>
                  </a:solidFill>
                  <a:latin typeface="+mn-lt"/>
                  <a:ea typeface="+mn-ea"/>
                </a:rPr>
                <a:t>2</a:t>
              </a:r>
              <a:r>
                <a:rPr lang="en-US" altLang="zh-CN" dirty="0">
                  <a:solidFill>
                    <a:srgbClr val="C00000"/>
                  </a:solidFill>
                  <a:latin typeface="+mn-lt"/>
                  <a:ea typeface="+mn-ea"/>
                </a:rPr>
                <a:t>2</a:t>
              </a:r>
              <a:r>
                <a:rPr lang="en-US" altLang="zh-CN" baseline="30000" dirty="0">
                  <a:solidFill>
                    <a:srgbClr val="C00000"/>
                  </a:solidFill>
                  <a:latin typeface="+mn-lt"/>
                  <a:ea typeface="+mn-ea"/>
                </a:rPr>
                <a:t>1</a:t>
              </a:r>
              <a:r>
                <a:rPr lang="en-US" altLang="zh-CN" dirty="0">
                  <a:solidFill>
                    <a:srgbClr val="C00000"/>
                  </a:solidFill>
                  <a:latin typeface="+mn-lt"/>
                  <a:ea typeface="+mn-ea"/>
                </a:rPr>
                <a:t>2</a:t>
              </a:r>
              <a:r>
                <a:rPr lang="en-US" altLang="zh-CN" baseline="30000" dirty="0">
                  <a:solidFill>
                    <a:srgbClr val="C00000"/>
                  </a:solidFill>
                  <a:latin typeface="+mn-lt"/>
                  <a:ea typeface="+mn-ea"/>
                </a:rPr>
                <a:t>0</a:t>
              </a:r>
            </a:p>
          </p:txBody>
        </p:sp>
      </p:grpSp>
      <p:grpSp>
        <p:nvGrpSpPr>
          <p:cNvPr id="15" name="Group 14"/>
          <p:cNvGrpSpPr>
            <a:grpSpLocks/>
          </p:cNvGrpSpPr>
          <p:nvPr/>
        </p:nvGrpSpPr>
        <p:grpSpPr bwMode="auto">
          <a:xfrm>
            <a:off x="1669016" y="4076700"/>
            <a:ext cx="7123113" cy="504825"/>
            <a:chOff x="567" y="2387"/>
            <a:chExt cx="4487" cy="318"/>
          </a:xfrm>
        </p:grpSpPr>
        <p:sp>
          <p:nvSpPr>
            <p:cNvPr id="16" name="Rectangle 15"/>
            <p:cNvSpPr>
              <a:spLocks noChangeArrowheads="1"/>
            </p:cNvSpPr>
            <p:nvPr/>
          </p:nvSpPr>
          <p:spPr bwMode="auto">
            <a:xfrm>
              <a:off x="567" y="2387"/>
              <a:ext cx="1121" cy="3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solidFill>
                    <a:srgbClr val="C00000"/>
                  </a:solidFill>
                  <a:latin typeface="+mn-lt"/>
                  <a:ea typeface="+mn-ea"/>
                </a:rPr>
                <a:t>192</a:t>
              </a:r>
              <a:endParaRPr lang="en-US" altLang="zh-CN" baseline="30000" dirty="0">
                <a:solidFill>
                  <a:srgbClr val="C00000"/>
                </a:solidFill>
                <a:latin typeface="+mn-lt"/>
                <a:ea typeface="+mn-ea"/>
              </a:endParaRPr>
            </a:p>
          </p:txBody>
        </p:sp>
        <p:sp>
          <p:nvSpPr>
            <p:cNvPr id="17" name="Rectangle 16"/>
            <p:cNvSpPr>
              <a:spLocks noChangeArrowheads="1"/>
            </p:cNvSpPr>
            <p:nvPr/>
          </p:nvSpPr>
          <p:spPr bwMode="auto">
            <a:xfrm>
              <a:off x="1691" y="2387"/>
              <a:ext cx="1121" cy="3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a:solidFill>
                    <a:srgbClr val="C00000"/>
                  </a:solidFill>
                  <a:latin typeface="+mn-lt"/>
                  <a:ea typeface="+mn-ea"/>
                </a:rPr>
                <a:t>168</a:t>
              </a:r>
              <a:endParaRPr lang="en-US" altLang="zh-CN" baseline="30000">
                <a:solidFill>
                  <a:srgbClr val="C00000"/>
                </a:solidFill>
                <a:latin typeface="+mn-lt"/>
                <a:ea typeface="+mn-ea"/>
              </a:endParaRPr>
            </a:p>
          </p:txBody>
        </p:sp>
        <p:sp>
          <p:nvSpPr>
            <p:cNvPr id="18" name="Rectangle 17"/>
            <p:cNvSpPr>
              <a:spLocks noChangeArrowheads="1"/>
            </p:cNvSpPr>
            <p:nvPr/>
          </p:nvSpPr>
          <p:spPr bwMode="auto">
            <a:xfrm>
              <a:off x="2812" y="2387"/>
              <a:ext cx="1121" cy="3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a:solidFill>
                    <a:srgbClr val="C00000"/>
                  </a:solidFill>
                  <a:latin typeface="+mn-lt"/>
                  <a:ea typeface="+mn-ea"/>
                </a:rPr>
                <a:t>1</a:t>
              </a:r>
              <a:endParaRPr lang="en-US" altLang="zh-CN" baseline="30000">
                <a:solidFill>
                  <a:srgbClr val="C00000"/>
                </a:solidFill>
                <a:latin typeface="+mn-lt"/>
                <a:ea typeface="+mn-ea"/>
              </a:endParaRPr>
            </a:p>
          </p:txBody>
        </p:sp>
        <p:sp>
          <p:nvSpPr>
            <p:cNvPr id="19" name="Rectangle 18"/>
            <p:cNvSpPr>
              <a:spLocks noChangeArrowheads="1"/>
            </p:cNvSpPr>
            <p:nvPr/>
          </p:nvSpPr>
          <p:spPr bwMode="auto">
            <a:xfrm>
              <a:off x="3933" y="2387"/>
              <a:ext cx="1121" cy="3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solidFill>
                    <a:srgbClr val="C00000"/>
                  </a:solidFill>
                  <a:latin typeface="+mn-lt"/>
                  <a:ea typeface="+mn-ea"/>
                </a:rPr>
                <a:t>11</a:t>
              </a:r>
              <a:endParaRPr lang="en-US" altLang="zh-CN" baseline="30000" dirty="0">
                <a:solidFill>
                  <a:srgbClr val="C00000"/>
                </a:solidFill>
                <a:latin typeface="+mn-lt"/>
                <a:ea typeface="+mn-ea"/>
              </a:endParaRPr>
            </a:p>
          </p:txBody>
        </p:sp>
      </p:grpSp>
      <p:grpSp>
        <p:nvGrpSpPr>
          <p:cNvPr id="20" name="Group 19"/>
          <p:cNvGrpSpPr>
            <a:grpSpLocks/>
          </p:cNvGrpSpPr>
          <p:nvPr/>
        </p:nvGrpSpPr>
        <p:grpSpPr bwMode="auto">
          <a:xfrm>
            <a:off x="1669016" y="3379788"/>
            <a:ext cx="7123113" cy="504825"/>
            <a:chOff x="567" y="2795"/>
            <a:chExt cx="4487" cy="318"/>
          </a:xfrm>
        </p:grpSpPr>
        <p:sp>
          <p:nvSpPr>
            <p:cNvPr id="21" name="Rectangle 20"/>
            <p:cNvSpPr>
              <a:spLocks noChangeArrowheads="1"/>
            </p:cNvSpPr>
            <p:nvPr/>
          </p:nvSpPr>
          <p:spPr bwMode="auto">
            <a:xfrm>
              <a:off x="567" y="2795"/>
              <a:ext cx="1121" cy="318"/>
            </a:xfrm>
            <a:prstGeom prst="rect">
              <a:avLst/>
            </a:prstGeom>
            <a:solidFill>
              <a:srgbClr val="CCECFF"/>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a:solidFill>
                    <a:srgbClr val="C00000"/>
                  </a:solidFill>
                  <a:latin typeface="+mn-lt"/>
                  <a:ea typeface="+mn-ea"/>
                </a:rPr>
                <a:t>1 1 0 0 0 0 0</a:t>
              </a:r>
            </a:p>
          </p:txBody>
        </p:sp>
        <p:sp>
          <p:nvSpPr>
            <p:cNvPr id="22" name="Rectangle 21"/>
            <p:cNvSpPr>
              <a:spLocks noChangeArrowheads="1"/>
            </p:cNvSpPr>
            <p:nvPr/>
          </p:nvSpPr>
          <p:spPr bwMode="auto">
            <a:xfrm>
              <a:off x="1691" y="2795"/>
              <a:ext cx="1121" cy="318"/>
            </a:xfrm>
            <a:prstGeom prst="rect">
              <a:avLst/>
            </a:prstGeom>
            <a:solidFill>
              <a:srgbClr val="CCECFF"/>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a:solidFill>
                    <a:srgbClr val="C00000"/>
                  </a:solidFill>
                  <a:latin typeface="+mn-lt"/>
                  <a:ea typeface="+mn-ea"/>
                </a:rPr>
                <a:t>1 0 1 0 1 0 0</a:t>
              </a:r>
            </a:p>
          </p:txBody>
        </p:sp>
        <p:sp>
          <p:nvSpPr>
            <p:cNvPr id="23" name="Rectangle 22"/>
            <p:cNvSpPr>
              <a:spLocks noChangeArrowheads="1"/>
            </p:cNvSpPr>
            <p:nvPr/>
          </p:nvSpPr>
          <p:spPr bwMode="auto">
            <a:xfrm>
              <a:off x="2812" y="2795"/>
              <a:ext cx="1121" cy="318"/>
            </a:xfrm>
            <a:prstGeom prst="rect">
              <a:avLst/>
            </a:prstGeom>
            <a:solidFill>
              <a:srgbClr val="CCECFF"/>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dirty="0">
                  <a:solidFill>
                    <a:srgbClr val="C00000"/>
                  </a:solidFill>
                  <a:latin typeface="+mn-lt"/>
                  <a:ea typeface="+mn-ea"/>
                </a:rPr>
                <a:t>0 0 0 0 0 0 0 1</a:t>
              </a:r>
            </a:p>
          </p:txBody>
        </p:sp>
        <p:sp>
          <p:nvSpPr>
            <p:cNvPr id="24" name="Rectangle 23"/>
            <p:cNvSpPr>
              <a:spLocks noChangeArrowheads="1"/>
            </p:cNvSpPr>
            <p:nvPr/>
          </p:nvSpPr>
          <p:spPr bwMode="auto">
            <a:xfrm>
              <a:off x="3933" y="2795"/>
              <a:ext cx="1121" cy="318"/>
            </a:xfrm>
            <a:prstGeom prst="rect">
              <a:avLst/>
            </a:prstGeom>
            <a:solidFill>
              <a:srgbClr val="CCECFF"/>
            </a:solidFill>
            <a:ln w="9525" algn="ctr">
              <a:solidFill>
                <a:schemeClr val="tx1"/>
              </a:solidFill>
              <a:miter lim="800000"/>
              <a:headEnd/>
              <a:tailEnd/>
            </a:ln>
          </p:spPr>
          <p:txBody>
            <a:bodyPr wrap="none" anchor="ct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lnSpc>
                  <a:spcPct val="120000"/>
                </a:lnSpc>
                <a:spcBef>
                  <a:spcPct val="20000"/>
                </a:spcBef>
                <a:spcAft>
                  <a:spcPct val="20000"/>
                </a:spcAft>
                <a:buClr>
                  <a:srgbClr val="990000"/>
                </a:buClr>
                <a:buSzPct val="85000"/>
                <a:buFont typeface="Wingdings" panose="05000000000000000000" pitchFamily="2" charset="2"/>
                <a:buNone/>
              </a:pPr>
              <a:r>
                <a:rPr lang="en-US" altLang="zh-CN" dirty="0">
                  <a:solidFill>
                    <a:srgbClr val="C00000"/>
                  </a:solidFill>
                  <a:latin typeface="+mn-lt"/>
                  <a:ea typeface="+mn-ea"/>
                </a:rPr>
                <a:t>0 0 0 0 1 0 1 1</a:t>
              </a:r>
            </a:p>
          </p:txBody>
        </p:sp>
      </p:grpSp>
    </p:spTree>
    <p:extLst>
      <p:ext uri="{BB962C8B-B14F-4D97-AF65-F5344CB8AC3E}">
        <p14:creationId xmlns:p14="http://schemas.microsoft.com/office/powerpoint/2010/main" val="28226781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 </a:t>
            </a:r>
            <a:r>
              <a:rPr lang="en-US" altLang="zh-CN" dirty="0" err="1"/>
              <a:t>Função</a:t>
            </a:r>
            <a:r>
              <a:rPr lang="en-US" altLang="zh-CN" dirty="0"/>
              <a:t> do </a:t>
            </a:r>
            <a:r>
              <a:rPr lang="en-US" altLang="zh-CN" dirty="0" err="1"/>
              <a:t>Roteador</a:t>
            </a:r>
            <a:endParaRPr lang="zh-CN" altLang="en-US" dirty="0"/>
          </a:p>
        </p:txBody>
      </p:sp>
      <p:sp>
        <p:nvSpPr>
          <p:cNvPr id="4" name="文本占位符 2"/>
          <p:cNvSpPr>
            <a:spLocks noGrp="1"/>
          </p:cNvSpPr>
          <p:nvPr>
            <p:ph type="body" sz="quarter" idx="10"/>
          </p:nvPr>
        </p:nvSpPr>
        <p:spPr>
          <a:xfrm>
            <a:off x="468317" y="1233488"/>
            <a:ext cx="11276183" cy="4680000"/>
          </a:xfrm>
        </p:spPr>
        <p:txBody>
          <a:bodyPr/>
          <a:lstStyle/>
          <a:p>
            <a:pPr>
              <a:lnSpc>
                <a:spcPct val="150000"/>
              </a:lnSpc>
            </a:pPr>
            <a:r>
              <a:rPr lang="pt-BR" altLang="zh-CN" dirty="0"/>
              <a:t>Os roteadores operam na camada de rede e implementam a interconexão de redes</a:t>
            </a:r>
            <a:r>
              <a:rPr lang="en-US" altLang="zh-CN" dirty="0"/>
              <a:t>. </a:t>
            </a:r>
            <a:r>
              <a:rPr lang="zh-CN" altLang="en-US" dirty="0"/>
              <a:t> </a:t>
            </a:r>
            <a:endParaRPr lang="en-US" altLang="zh-CN" dirty="0"/>
          </a:p>
          <a:p>
            <a:pPr lvl="1"/>
            <a:r>
              <a:rPr lang="pt-BR" altLang="zh-CN" dirty="0"/>
              <a:t>Geram uma tabela de roteamento.</a:t>
            </a:r>
          </a:p>
          <a:p>
            <a:pPr lvl="1"/>
            <a:r>
              <a:rPr lang="pt-BR" altLang="zh-CN" dirty="0"/>
              <a:t>Encaminham pacotes de dados para outras redes</a:t>
            </a:r>
            <a:r>
              <a:rPr lang="en-US" altLang="zh-CN" dirty="0"/>
              <a:t>. </a:t>
            </a:r>
            <a:r>
              <a:rPr lang="zh-CN" altLang="en-US" dirty="0"/>
              <a:t> </a:t>
            </a:r>
          </a:p>
          <a:p>
            <a:pPr>
              <a:lnSpc>
                <a:spcPct val="150000"/>
              </a:lnSpc>
            </a:pPr>
            <a:r>
              <a:rPr lang="pt-BR" altLang="zh-CN" dirty="0"/>
              <a:t>Encaminhamento de Pacotes de Dados</a:t>
            </a:r>
          </a:p>
          <a:p>
            <a:pPr lvl="1">
              <a:lnSpc>
                <a:spcPct val="150000"/>
              </a:lnSpc>
            </a:pPr>
            <a:r>
              <a:rPr lang="pt-BR" altLang="zh-CN" b="1" dirty="0"/>
              <a:t>Roteamento</a:t>
            </a:r>
            <a:r>
              <a:rPr lang="pt-BR" altLang="zh-CN" dirty="0"/>
              <a:t>: Criação, atualização e consulta da tabela de roteamento.</a:t>
            </a:r>
          </a:p>
          <a:p>
            <a:pPr lvl="1">
              <a:lnSpc>
                <a:spcPct val="150000"/>
              </a:lnSpc>
            </a:pPr>
            <a:r>
              <a:rPr lang="pt-BR" altLang="zh-CN" b="1" dirty="0"/>
              <a:t>Adaptação de Taxa</a:t>
            </a:r>
            <a:r>
              <a:rPr lang="pt-BR" altLang="zh-CN" dirty="0"/>
              <a:t>: Ajuste da taxa de transmissão entre </a:t>
            </a:r>
            <a:r>
              <a:rPr lang="pt-BR" altLang="zh-CN" dirty="0" err="1"/>
              <a:t>sub-redes</a:t>
            </a:r>
            <a:r>
              <a:rPr lang="pt-BR" altLang="zh-CN" dirty="0"/>
              <a:t>.</a:t>
            </a:r>
          </a:p>
          <a:p>
            <a:pPr lvl="1">
              <a:lnSpc>
                <a:spcPct val="150000"/>
              </a:lnSpc>
            </a:pPr>
            <a:r>
              <a:rPr lang="pt-BR" altLang="zh-CN" b="1" dirty="0"/>
              <a:t>Isolamento de Redes</a:t>
            </a:r>
            <a:r>
              <a:rPr lang="pt-BR" altLang="zh-CN" dirty="0"/>
              <a:t>: Previnem tempestades de rede e especificam regras de acesso (firewalls).</a:t>
            </a:r>
          </a:p>
          <a:p>
            <a:pPr lvl="1">
              <a:lnSpc>
                <a:spcPct val="150000"/>
              </a:lnSpc>
            </a:pPr>
            <a:r>
              <a:rPr lang="pt-BR" altLang="zh-CN" b="1" dirty="0"/>
              <a:t>Interconexão de Redes Heterogêneas</a:t>
            </a:r>
            <a:r>
              <a:rPr lang="pt-BR" altLang="zh-CN" dirty="0"/>
              <a:t>: Conectam diferentes tipos de redes.</a:t>
            </a:r>
            <a:endParaRPr lang="zh-CN" altLang="en-US" dirty="0"/>
          </a:p>
        </p:txBody>
      </p:sp>
    </p:spTree>
    <p:extLst>
      <p:ext uri="{BB962C8B-B14F-4D97-AF65-F5344CB8AC3E}">
        <p14:creationId xmlns:p14="http://schemas.microsoft.com/office/powerpoint/2010/main" val="36251851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pt-BR" altLang="zh-CN" dirty="0"/>
              <a:t>O Processo de Funcionamento do Roteador</a:t>
            </a:r>
            <a:endParaRPr lang="zh-CN" altLang="en-US" dirty="0"/>
          </a:p>
        </p:txBody>
      </p:sp>
      <p:sp>
        <p:nvSpPr>
          <p:cNvPr id="4" name="文本占位符 2"/>
          <p:cNvSpPr>
            <a:spLocks noGrp="1"/>
          </p:cNvSpPr>
          <p:nvPr>
            <p:ph type="body" sz="quarter" idx="10"/>
          </p:nvPr>
        </p:nvSpPr>
        <p:spPr>
          <a:xfrm>
            <a:off x="468317" y="1233488"/>
            <a:ext cx="11276183" cy="4680000"/>
          </a:xfrm>
        </p:spPr>
        <p:txBody>
          <a:bodyPr/>
          <a:lstStyle/>
          <a:p>
            <a:r>
              <a:rPr lang="en-US" altLang="zh-CN" dirty="0">
                <a:latin typeface="+mn-lt"/>
              </a:rPr>
              <a:t>A tabela de roteamento pode ser configurada estaticamente ou gerada por um protocolo de roteamento dinâmico, como</a:t>
            </a:r>
            <a:r>
              <a:rPr lang="zh-CN" altLang="en-US" dirty="0">
                <a:latin typeface="+mn-lt"/>
              </a:rPr>
              <a:t>:</a:t>
            </a:r>
          </a:p>
          <a:p>
            <a:pPr lvl="1"/>
            <a:r>
              <a:rPr lang="en-US" altLang="zh-CN" dirty="0">
                <a:latin typeface="+mn-lt"/>
              </a:rPr>
              <a:t>Entradas de roteamento geradas por protocolos de </a:t>
            </a:r>
            <a:r>
              <a:rPr lang="en-US" altLang="zh-CN" dirty="0" err="1">
                <a:latin typeface="+mn-lt"/>
              </a:rPr>
              <a:t>roteamento</a:t>
            </a:r>
            <a:r>
              <a:rPr lang="zh-CN" altLang="en-US" dirty="0">
                <a:latin typeface="+mn-lt"/>
              </a:rPr>
              <a:t>;</a:t>
            </a:r>
          </a:p>
          <a:p>
            <a:pPr lvl="1"/>
            <a:r>
              <a:rPr lang="en-US" altLang="zh-CN" dirty="0">
                <a:latin typeface="+mn-lt"/>
              </a:rPr>
              <a:t>Protocolos de roteamento comuns: OSPF, RIP</a:t>
            </a:r>
            <a:endParaRPr lang="zh-CN" altLang="en-US" dirty="0">
              <a:latin typeface="+mn-lt"/>
            </a:endParaRPr>
          </a:p>
          <a:p>
            <a:r>
              <a:rPr lang="en-US" altLang="zh-CN" dirty="0">
                <a:latin typeface="+mn-lt"/>
              </a:rPr>
              <a:t>Conteúdo da Tabela de Roteamento</a:t>
            </a:r>
            <a:r>
              <a:rPr lang="zh-CN" altLang="en-US" dirty="0">
                <a:latin typeface="+mn-lt"/>
              </a:rPr>
              <a:t>:</a:t>
            </a:r>
          </a:p>
          <a:p>
            <a:pPr lvl="1"/>
            <a:r>
              <a:rPr lang="en-US" altLang="zh-CN" dirty="0">
                <a:latin typeface="+mn-lt"/>
              </a:rPr>
              <a:t>Endereço de Destino</a:t>
            </a:r>
            <a:endParaRPr lang="zh-CN" altLang="en-US" dirty="0">
              <a:latin typeface="+mn-lt"/>
            </a:endParaRPr>
          </a:p>
          <a:p>
            <a:pPr lvl="1"/>
            <a:r>
              <a:rPr lang="en-US" altLang="zh-CN" dirty="0">
                <a:latin typeface="+mn-lt"/>
              </a:rPr>
              <a:t>Máscara</a:t>
            </a:r>
            <a:endParaRPr lang="zh-CN" altLang="en-US" dirty="0">
              <a:latin typeface="+mn-lt"/>
            </a:endParaRPr>
          </a:p>
          <a:p>
            <a:pPr lvl="1"/>
            <a:r>
              <a:rPr lang="en-US" altLang="zh-CN" dirty="0">
                <a:latin typeface="+mn-lt"/>
              </a:rPr>
              <a:t>Interface de saída</a:t>
            </a:r>
            <a:endParaRPr lang="zh-CN" altLang="en-US" dirty="0">
              <a:latin typeface="+mn-lt"/>
            </a:endParaRPr>
          </a:p>
          <a:p>
            <a:pPr lvl="1"/>
            <a:r>
              <a:rPr lang="en-US" altLang="zh-CN" dirty="0">
                <a:latin typeface="+mn-lt"/>
              </a:rPr>
              <a:t>Próximo Salto</a:t>
            </a:r>
            <a:endParaRPr lang="zh-CN" altLang="en-US" dirty="0">
              <a:latin typeface="+mn-lt"/>
            </a:endParaRPr>
          </a:p>
        </p:txBody>
      </p:sp>
      <p:grpSp>
        <p:nvGrpSpPr>
          <p:cNvPr id="5" name="组合 4"/>
          <p:cNvGrpSpPr/>
          <p:nvPr/>
        </p:nvGrpSpPr>
        <p:grpSpPr>
          <a:xfrm>
            <a:off x="4870149" y="3224026"/>
            <a:ext cx="7916416" cy="3142262"/>
            <a:chOff x="710623" y="1916113"/>
            <a:chExt cx="8651945" cy="3423210"/>
          </a:xfrm>
        </p:grpSpPr>
        <p:grpSp>
          <p:nvGrpSpPr>
            <p:cNvPr id="6" name="Group 3"/>
            <p:cNvGrpSpPr>
              <a:grpSpLocks/>
            </p:cNvGrpSpPr>
            <p:nvPr/>
          </p:nvGrpSpPr>
          <p:grpSpPr bwMode="auto">
            <a:xfrm>
              <a:off x="5453063" y="2347913"/>
              <a:ext cx="1541462" cy="1995487"/>
              <a:chOff x="702" y="1253"/>
              <a:chExt cx="1045" cy="988"/>
            </a:xfrm>
          </p:grpSpPr>
          <p:sp>
            <p:nvSpPr>
              <p:cNvPr id="36" name="AutoShape 4"/>
              <p:cNvSpPr>
                <a:spLocks noChangeArrowheads="1"/>
              </p:cNvSpPr>
              <p:nvPr/>
            </p:nvSpPr>
            <p:spPr bwMode="gray">
              <a:xfrm>
                <a:off x="702" y="1882"/>
                <a:ext cx="1045" cy="359"/>
              </a:xfrm>
              <a:prstGeom prst="can">
                <a:avLst>
                  <a:gd name="adj" fmla="val 25000"/>
                </a:avLst>
              </a:prstGeom>
              <a:solidFill>
                <a:srgbClr val="A6D2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sz="1400">
                  <a:latin typeface="+mn-lt"/>
                  <a:ea typeface="+mn-ea"/>
                </a:endParaRPr>
              </a:p>
            </p:txBody>
          </p:sp>
          <p:sp>
            <p:nvSpPr>
              <p:cNvPr id="37" name="AutoShape 5"/>
              <p:cNvSpPr>
                <a:spLocks noChangeArrowheads="1"/>
              </p:cNvSpPr>
              <p:nvPr/>
            </p:nvSpPr>
            <p:spPr bwMode="gray">
              <a:xfrm>
                <a:off x="702" y="1567"/>
                <a:ext cx="1045" cy="360"/>
              </a:xfrm>
              <a:prstGeom prst="can">
                <a:avLst>
                  <a:gd name="adj" fmla="val 25000"/>
                </a:avLst>
              </a:prstGeom>
              <a:solidFill>
                <a:srgbClr val="A6D2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sz="1400">
                  <a:latin typeface="+mn-lt"/>
                  <a:ea typeface="+mn-ea"/>
                </a:endParaRPr>
              </a:p>
            </p:txBody>
          </p:sp>
          <p:sp>
            <p:nvSpPr>
              <p:cNvPr id="38" name="AutoShape 6"/>
              <p:cNvSpPr>
                <a:spLocks noChangeArrowheads="1"/>
              </p:cNvSpPr>
              <p:nvPr/>
            </p:nvSpPr>
            <p:spPr bwMode="gray">
              <a:xfrm>
                <a:off x="702" y="1253"/>
                <a:ext cx="1045" cy="359"/>
              </a:xfrm>
              <a:prstGeom prst="can">
                <a:avLst>
                  <a:gd name="adj" fmla="val 25000"/>
                </a:avLst>
              </a:prstGeom>
              <a:solidFill>
                <a:srgbClr val="A6D2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sz="1400">
                  <a:latin typeface="+mn-lt"/>
                  <a:ea typeface="+mn-ea"/>
                </a:endParaRPr>
              </a:p>
            </p:txBody>
          </p:sp>
          <p:sp>
            <p:nvSpPr>
              <p:cNvPr id="39" name="Text Box 7"/>
              <p:cNvSpPr txBox="1">
                <a:spLocks noChangeArrowheads="1"/>
              </p:cNvSpPr>
              <p:nvPr/>
            </p:nvSpPr>
            <p:spPr bwMode="gray">
              <a:xfrm>
                <a:off x="857" y="1361"/>
                <a:ext cx="65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dirty="0">
                    <a:latin typeface="+mn-lt"/>
                    <a:ea typeface="+mn-ea"/>
                  </a:rPr>
                  <a:t>Rede</a:t>
                </a:r>
                <a:endParaRPr lang="zh-CN" altLang="en-US" sz="1400" dirty="0">
                  <a:latin typeface="+mn-lt"/>
                  <a:ea typeface="+mn-ea"/>
                </a:endParaRPr>
              </a:p>
            </p:txBody>
          </p:sp>
          <p:sp>
            <p:nvSpPr>
              <p:cNvPr id="40" name="Text Box 8"/>
              <p:cNvSpPr txBox="1">
                <a:spLocks noChangeArrowheads="1"/>
              </p:cNvSpPr>
              <p:nvPr/>
            </p:nvSpPr>
            <p:spPr bwMode="gray">
              <a:xfrm>
                <a:off x="827" y="1676"/>
                <a:ext cx="72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dirty="0">
                    <a:latin typeface="+mn-lt"/>
                    <a:ea typeface="+mn-ea"/>
                  </a:rPr>
                  <a:t>Link de Dados</a:t>
                </a:r>
                <a:endParaRPr lang="zh-CN" altLang="en-US" sz="1400" dirty="0">
                  <a:latin typeface="+mn-lt"/>
                  <a:ea typeface="+mn-ea"/>
                </a:endParaRPr>
              </a:p>
            </p:txBody>
          </p:sp>
          <p:sp>
            <p:nvSpPr>
              <p:cNvPr id="41" name="Text Box 9"/>
              <p:cNvSpPr txBox="1">
                <a:spLocks noChangeArrowheads="1"/>
              </p:cNvSpPr>
              <p:nvPr/>
            </p:nvSpPr>
            <p:spPr bwMode="gray">
              <a:xfrm>
                <a:off x="878" y="1990"/>
                <a:ext cx="61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dirty="0">
                    <a:latin typeface="+mn-lt"/>
                    <a:ea typeface="+mn-ea"/>
                  </a:rPr>
                  <a:t>Físico</a:t>
                </a:r>
                <a:endParaRPr lang="zh-CN" altLang="en-US" sz="1400" dirty="0">
                  <a:latin typeface="+mn-lt"/>
                  <a:ea typeface="+mn-ea"/>
                </a:endParaRPr>
              </a:p>
            </p:txBody>
          </p:sp>
        </p:grpSp>
        <p:sp>
          <p:nvSpPr>
            <p:cNvPr id="8" name="Rectangle 11"/>
            <p:cNvSpPr>
              <a:spLocks noChangeArrowheads="1"/>
            </p:cNvSpPr>
            <p:nvPr/>
          </p:nvSpPr>
          <p:spPr bwMode="auto">
            <a:xfrm>
              <a:off x="4159229" y="3736976"/>
              <a:ext cx="1131887" cy="33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400" dirty="0" err="1">
                  <a:latin typeface="+mn-lt"/>
                </a:rPr>
                <a:t>Encapsulamento</a:t>
              </a:r>
              <a:r>
                <a:rPr lang="en-US" altLang="zh-CN" sz="1400" dirty="0">
                  <a:latin typeface="+mn-lt"/>
                </a:rPr>
                <a:t> </a:t>
              </a:r>
            </a:p>
            <a:p>
              <a:pPr algn="ctr" eaLnBrk="1" fontAlgn="base" hangingPunct="1"/>
              <a:r>
                <a:rPr lang="en-US" altLang="zh-CN" sz="1400" dirty="0">
                  <a:latin typeface="+mn-lt"/>
                </a:rPr>
                <a:t>do </a:t>
              </a:r>
              <a:r>
                <a:rPr lang="en-US" altLang="zh-CN" sz="1400" dirty="0" err="1">
                  <a:latin typeface="+mn-lt"/>
                </a:rPr>
                <a:t>Protocolo</a:t>
              </a:r>
              <a:r>
                <a:rPr lang="en-US" altLang="zh-CN" sz="1400" dirty="0">
                  <a:latin typeface="+mn-lt"/>
                </a:rPr>
                <a:t> </a:t>
              </a:r>
            </a:p>
          </p:txBody>
        </p:sp>
        <p:sp>
          <p:nvSpPr>
            <p:cNvPr id="9" name="Line 12"/>
            <p:cNvSpPr>
              <a:spLocks noChangeShapeType="1"/>
            </p:cNvSpPr>
            <p:nvPr/>
          </p:nvSpPr>
          <p:spPr bwMode="auto">
            <a:xfrm>
              <a:off x="3934436" y="3548063"/>
              <a:ext cx="0" cy="8175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0" name="Rectangle 13"/>
            <p:cNvSpPr>
              <a:spLocks noChangeArrowheads="1"/>
            </p:cNvSpPr>
            <p:nvPr/>
          </p:nvSpPr>
          <p:spPr bwMode="auto">
            <a:xfrm>
              <a:off x="4092576" y="5105961"/>
              <a:ext cx="1360487" cy="2333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dirty="0">
                  <a:latin typeface="+mn-lt"/>
                </a:rPr>
                <a:t>Transmissão</a:t>
              </a:r>
              <a:endParaRPr kumimoji="1" lang="zh-CN" altLang="en-US" sz="1400" dirty="0">
                <a:latin typeface="+mn-lt"/>
                <a:ea typeface="+mn-ea"/>
              </a:endParaRPr>
            </a:p>
          </p:txBody>
        </p:sp>
        <p:sp>
          <p:nvSpPr>
            <p:cNvPr id="11" name="Line 14"/>
            <p:cNvSpPr>
              <a:spLocks noChangeShapeType="1"/>
            </p:cNvSpPr>
            <p:nvPr/>
          </p:nvSpPr>
          <p:spPr bwMode="auto">
            <a:xfrm flipV="1">
              <a:off x="2105025" y="3681413"/>
              <a:ext cx="0" cy="757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2" name="Line 15"/>
            <p:cNvSpPr>
              <a:spLocks noChangeShapeType="1"/>
            </p:cNvSpPr>
            <p:nvPr/>
          </p:nvSpPr>
          <p:spPr bwMode="auto">
            <a:xfrm>
              <a:off x="3498850" y="4814888"/>
              <a:ext cx="509588" cy="0"/>
            </a:xfrm>
            <a:prstGeom prst="line">
              <a:avLst/>
            </a:prstGeom>
            <a:noFill/>
            <a:ln w="3492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3" name="Line 16"/>
            <p:cNvSpPr>
              <a:spLocks noChangeShapeType="1"/>
            </p:cNvSpPr>
            <p:nvPr/>
          </p:nvSpPr>
          <p:spPr bwMode="auto">
            <a:xfrm flipV="1">
              <a:off x="5707063" y="2947988"/>
              <a:ext cx="0" cy="1927225"/>
            </a:xfrm>
            <a:prstGeom prst="line">
              <a:avLst/>
            </a:prstGeom>
            <a:noFill/>
            <a:ln w="3492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4" name="Line 17"/>
            <p:cNvSpPr>
              <a:spLocks noChangeShapeType="1"/>
            </p:cNvSpPr>
            <p:nvPr/>
          </p:nvSpPr>
          <p:spPr bwMode="auto">
            <a:xfrm>
              <a:off x="5707063" y="2947988"/>
              <a:ext cx="1074737" cy="0"/>
            </a:xfrm>
            <a:prstGeom prst="line">
              <a:avLst/>
            </a:prstGeom>
            <a:noFill/>
            <a:ln w="3492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5" name="Line 18"/>
            <p:cNvSpPr>
              <a:spLocks noChangeShapeType="1"/>
            </p:cNvSpPr>
            <p:nvPr/>
          </p:nvSpPr>
          <p:spPr bwMode="auto">
            <a:xfrm>
              <a:off x="6781800" y="2947988"/>
              <a:ext cx="0" cy="1866900"/>
            </a:xfrm>
            <a:prstGeom prst="line">
              <a:avLst/>
            </a:prstGeom>
            <a:noFill/>
            <a:ln w="3492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6" name="Line 19"/>
            <p:cNvSpPr>
              <a:spLocks noChangeShapeType="1"/>
            </p:cNvSpPr>
            <p:nvPr/>
          </p:nvSpPr>
          <p:spPr bwMode="auto">
            <a:xfrm>
              <a:off x="5424488" y="4875213"/>
              <a:ext cx="282575" cy="0"/>
            </a:xfrm>
            <a:prstGeom prst="line">
              <a:avLst/>
            </a:prstGeom>
            <a:noFill/>
            <a:ln w="3492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7" name="Rectangle 20"/>
            <p:cNvSpPr>
              <a:spLocks noChangeArrowheads="1"/>
            </p:cNvSpPr>
            <p:nvPr/>
          </p:nvSpPr>
          <p:spPr bwMode="auto">
            <a:xfrm>
              <a:off x="6369451" y="4993257"/>
              <a:ext cx="1358900" cy="2333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dirty="0">
                  <a:latin typeface="+mn-lt"/>
                </a:rPr>
                <a:t>Recebendo</a:t>
              </a:r>
              <a:endParaRPr kumimoji="1" lang="zh-CN" altLang="en-US" sz="1400" dirty="0">
                <a:latin typeface="+mn-lt"/>
                <a:ea typeface="+mn-ea"/>
              </a:endParaRPr>
            </a:p>
          </p:txBody>
        </p:sp>
        <p:sp>
          <p:nvSpPr>
            <p:cNvPr id="18" name="Rectangle 21"/>
            <p:cNvSpPr>
              <a:spLocks noChangeArrowheads="1"/>
            </p:cNvSpPr>
            <p:nvPr/>
          </p:nvSpPr>
          <p:spPr bwMode="auto">
            <a:xfrm>
              <a:off x="1771650" y="4992051"/>
              <a:ext cx="762000" cy="2333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dirty="0">
                  <a:latin typeface="+mn-lt"/>
                  <a:ea typeface="+mn-ea"/>
                </a:rPr>
                <a:t>Enviando</a:t>
              </a:r>
              <a:endParaRPr kumimoji="1" lang="zh-CN" altLang="en-US" sz="1400" dirty="0">
                <a:latin typeface="+mn-lt"/>
                <a:ea typeface="+mn-ea"/>
              </a:endParaRPr>
            </a:p>
          </p:txBody>
        </p:sp>
        <p:sp>
          <p:nvSpPr>
            <p:cNvPr id="19" name="Text Box 22"/>
            <p:cNvSpPr txBox="1">
              <a:spLocks noChangeArrowheads="1"/>
            </p:cNvSpPr>
            <p:nvPr/>
          </p:nvSpPr>
          <p:spPr bwMode="auto">
            <a:xfrm>
              <a:off x="5782048" y="1916113"/>
              <a:ext cx="885081" cy="368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600" b="1" dirty="0">
                  <a:solidFill>
                    <a:srgbClr val="C00000"/>
                  </a:solidFill>
                  <a:latin typeface="+mn-lt"/>
                  <a:ea typeface="+mn-ea"/>
                </a:rPr>
                <a:t>Roteador</a:t>
              </a:r>
              <a:endParaRPr kumimoji="1" lang="zh-CN" altLang="en-US" sz="1600" b="1" dirty="0">
                <a:solidFill>
                  <a:srgbClr val="C00000"/>
                </a:solidFill>
                <a:latin typeface="+mn-lt"/>
                <a:ea typeface="+mn-ea"/>
              </a:endParaRPr>
            </a:p>
          </p:txBody>
        </p:sp>
        <p:grpSp>
          <p:nvGrpSpPr>
            <p:cNvPr id="20" name="Group 23"/>
            <p:cNvGrpSpPr>
              <a:grpSpLocks/>
            </p:cNvGrpSpPr>
            <p:nvPr/>
          </p:nvGrpSpPr>
          <p:grpSpPr bwMode="auto">
            <a:xfrm>
              <a:off x="2238375" y="2347913"/>
              <a:ext cx="1543050" cy="1995487"/>
              <a:chOff x="702" y="1253"/>
              <a:chExt cx="1045" cy="988"/>
            </a:xfrm>
          </p:grpSpPr>
          <p:sp>
            <p:nvSpPr>
              <p:cNvPr id="30" name="AutoShape 24"/>
              <p:cNvSpPr>
                <a:spLocks noChangeArrowheads="1"/>
              </p:cNvSpPr>
              <p:nvPr/>
            </p:nvSpPr>
            <p:spPr bwMode="gray">
              <a:xfrm>
                <a:off x="702" y="1882"/>
                <a:ext cx="1045" cy="359"/>
              </a:xfrm>
              <a:prstGeom prst="can">
                <a:avLst>
                  <a:gd name="adj" fmla="val 25000"/>
                </a:avLst>
              </a:prstGeom>
              <a:solidFill>
                <a:srgbClr val="A6D2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sz="1400">
                  <a:latin typeface="+mn-lt"/>
                  <a:ea typeface="+mn-ea"/>
                </a:endParaRPr>
              </a:p>
            </p:txBody>
          </p:sp>
          <p:sp>
            <p:nvSpPr>
              <p:cNvPr id="31" name="AutoShape 25"/>
              <p:cNvSpPr>
                <a:spLocks noChangeArrowheads="1"/>
              </p:cNvSpPr>
              <p:nvPr/>
            </p:nvSpPr>
            <p:spPr bwMode="gray">
              <a:xfrm>
                <a:off x="702" y="1567"/>
                <a:ext cx="1045" cy="360"/>
              </a:xfrm>
              <a:prstGeom prst="can">
                <a:avLst>
                  <a:gd name="adj" fmla="val 25000"/>
                </a:avLst>
              </a:prstGeom>
              <a:solidFill>
                <a:srgbClr val="A6D2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sz="1400">
                  <a:latin typeface="+mn-lt"/>
                  <a:ea typeface="+mn-ea"/>
                </a:endParaRPr>
              </a:p>
            </p:txBody>
          </p:sp>
          <p:sp>
            <p:nvSpPr>
              <p:cNvPr id="32" name="AutoShape 26"/>
              <p:cNvSpPr>
                <a:spLocks noChangeArrowheads="1"/>
              </p:cNvSpPr>
              <p:nvPr/>
            </p:nvSpPr>
            <p:spPr bwMode="gray">
              <a:xfrm>
                <a:off x="702" y="1253"/>
                <a:ext cx="1045" cy="359"/>
              </a:xfrm>
              <a:prstGeom prst="can">
                <a:avLst>
                  <a:gd name="adj" fmla="val 25000"/>
                </a:avLst>
              </a:prstGeom>
              <a:solidFill>
                <a:srgbClr val="A6D2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sz="1400">
                  <a:latin typeface="+mn-lt"/>
                  <a:ea typeface="+mn-ea"/>
                </a:endParaRPr>
              </a:p>
            </p:txBody>
          </p:sp>
          <p:sp>
            <p:nvSpPr>
              <p:cNvPr id="33" name="Text Box 27"/>
              <p:cNvSpPr txBox="1">
                <a:spLocks noChangeArrowheads="1"/>
              </p:cNvSpPr>
              <p:nvPr/>
            </p:nvSpPr>
            <p:spPr bwMode="gray">
              <a:xfrm>
                <a:off x="858" y="1361"/>
                <a:ext cx="65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dirty="0">
                    <a:latin typeface="+mn-lt"/>
                    <a:ea typeface="+mn-ea"/>
                  </a:rPr>
                  <a:t>Rede</a:t>
                </a:r>
                <a:endParaRPr lang="zh-CN" altLang="en-US" sz="1400" dirty="0">
                  <a:latin typeface="+mn-lt"/>
                  <a:ea typeface="+mn-ea"/>
                </a:endParaRPr>
              </a:p>
            </p:txBody>
          </p:sp>
          <p:sp>
            <p:nvSpPr>
              <p:cNvPr id="34" name="Text Box 28"/>
              <p:cNvSpPr txBox="1">
                <a:spLocks noChangeArrowheads="1"/>
              </p:cNvSpPr>
              <p:nvPr/>
            </p:nvSpPr>
            <p:spPr bwMode="gray">
              <a:xfrm>
                <a:off x="828" y="1676"/>
                <a:ext cx="71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dirty="0">
                    <a:latin typeface="+mn-lt"/>
                    <a:ea typeface="+mn-ea"/>
                  </a:rPr>
                  <a:t>Link de Dados</a:t>
                </a:r>
                <a:endParaRPr lang="zh-CN" altLang="en-US" sz="1400" dirty="0">
                  <a:latin typeface="+mn-lt"/>
                  <a:ea typeface="+mn-ea"/>
                </a:endParaRPr>
              </a:p>
            </p:txBody>
          </p:sp>
          <p:sp>
            <p:nvSpPr>
              <p:cNvPr id="35" name="Text Box 29"/>
              <p:cNvSpPr txBox="1">
                <a:spLocks noChangeArrowheads="1"/>
              </p:cNvSpPr>
              <p:nvPr/>
            </p:nvSpPr>
            <p:spPr bwMode="gray">
              <a:xfrm>
                <a:off x="880" y="1990"/>
                <a:ext cx="61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dirty="0">
                    <a:latin typeface="+mn-lt"/>
                    <a:ea typeface="+mn-ea"/>
                  </a:rPr>
                  <a:t>Físico</a:t>
                </a:r>
                <a:endParaRPr lang="zh-CN" altLang="en-US" sz="1400" dirty="0">
                  <a:latin typeface="+mn-lt"/>
                  <a:ea typeface="+mn-ea"/>
                </a:endParaRPr>
              </a:p>
            </p:txBody>
          </p:sp>
        </p:grpSp>
        <p:sp>
          <p:nvSpPr>
            <p:cNvPr id="21" name="Rectangle 32"/>
            <p:cNvSpPr>
              <a:spLocks noChangeArrowheads="1"/>
            </p:cNvSpPr>
            <p:nvPr/>
          </p:nvSpPr>
          <p:spPr bwMode="auto">
            <a:xfrm>
              <a:off x="7856537" y="3969256"/>
              <a:ext cx="1506031" cy="40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b="1" dirty="0">
                  <a:solidFill>
                    <a:schemeClr val="bg1"/>
                  </a:solidFill>
                  <a:latin typeface="+mn-lt"/>
                  <a:ea typeface="+mn-ea"/>
                </a:rPr>
                <a:t>2</a:t>
              </a:r>
            </a:p>
          </p:txBody>
        </p:sp>
        <p:sp>
          <p:nvSpPr>
            <p:cNvPr id="22" name="Line 33"/>
            <p:cNvSpPr>
              <a:spLocks noChangeShapeType="1"/>
            </p:cNvSpPr>
            <p:nvPr/>
          </p:nvSpPr>
          <p:spPr bwMode="auto">
            <a:xfrm flipV="1">
              <a:off x="2424113" y="2947988"/>
              <a:ext cx="0" cy="1927225"/>
            </a:xfrm>
            <a:prstGeom prst="line">
              <a:avLst/>
            </a:prstGeom>
            <a:noFill/>
            <a:ln w="3492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23" name="Line 34"/>
            <p:cNvSpPr>
              <a:spLocks noChangeShapeType="1"/>
            </p:cNvSpPr>
            <p:nvPr/>
          </p:nvSpPr>
          <p:spPr bwMode="auto">
            <a:xfrm>
              <a:off x="3498850" y="2947988"/>
              <a:ext cx="0" cy="1866900"/>
            </a:xfrm>
            <a:prstGeom prst="line">
              <a:avLst/>
            </a:prstGeom>
            <a:noFill/>
            <a:ln w="3492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24" name="Line 35"/>
            <p:cNvSpPr>
              <a:spLocks noChangeShapeType="1"/>
            </p:cNvSpPr>
            <p:nvPr/>
          </p:nvSpPr>
          <p:spPr bwMode="auto">
            <a:xfrm>
              <a:off x="1914525" y="4875213"/>
              <a:ext cx="509588" cy="0"/>
            </a:xfrm>
            <a:prstGeom prst="line">
              <a:avLst/>
            </a:prstGeom>
            <a:noFill/>
            <a:ln w="3492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26" name="Text Box 37"/>
            <p:cNvSpPr txBox="1">
              <a:spLocks noChangeArrowheads="1"/>
            </p:cNvSpPr>
            <p:nvPr/>
          </p:nvSpPr>
          <p:spPr bwMode="auto">
            <a:xfrm>
              <a:off x="2567361" y="1916113"/>
              <a:ext cx="885081" cy="368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600" b="1" dirty="0">
                  <a:solidFill>
                    <a:srgbClr val="C00000"/>
                  </a:solidFill>
                  <a:latin typeface="+mn-lt"/>
                  <a:ea typeface="+mn-ea"/>
                </a:rPr>
                <a:t>Roteador</a:t>
              </a:r>
              <a:endParaRPr kumimoji="1" lang="zh-CN" altLang="en-US" sz="1600" b="1" dirty="0">
                <a:solidFill>
                  <a:srgbClr val="C00000"/>
                </a:solidFill>
                <a:latin typeface="+mn-lt"/>
                <a:ea typeface="+mn-ea"/>
              </a:endParaRPr>
            </a:p>
          </p:txBody>
        </p:sp>
        <p:sp>
          <p:nvSpPr>
            <p:cNvPr id="27" name="Line 38"/>
            <p:cNvSpPr>
              <a:spLocks noChangeShapeType="1"/>
            </p:cNvSpPr>
            <p:nvPr/>
          </p:nvSpPr>
          <p:spPr bwMode="auto">
            <a:xfrm>
              <a:off x="2424113" y="2947988"/>
              <a:ext cx="1074737" cy="0"/>
            </a:xfrm>
            <a:prstGeom prst="line">
              <a:avLst/>
            </a:prstGeom>
            <a:noFill/>
            <a:ln w="3492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28" name="Line 42"/>
            <p:cNvSpPr>
              <a:spLocks noChangeShapeType="1"/>
            </p:cNvSpPr>
            <p:nvPr/>
          </p:nvSpPr>
          <p:spPr bwMode="auto">
            <a:xfrm>
              <a:off x="6781800" y="4814888"/>
              <a:ext cx="623888" cy="0"/>
            </a:xfrm>
            <a:prstGeom prst="line">
              <a:avLst/>
            </a:prstGeom>
            <a:noFill/>
            <a:ln w="3492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29" name="Rectangle 43"/>
            <p:cNvSpPr>
              <a:spLocks noChangeArrowheads="1"/>
            </p:cNvSpPr>
            <p:nvPr/>
          </p:nvSpPr>
          <p:spPr bwMode="auto">
            <a:xfrm>
              <a:off x="710623" y="3948113"/>
              <a:ext cx="869949"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400" dirty="0">
                  <a:latin typeface="+mn-lt"/>
                </a:rPr>
                <a:t>Desencapsulamento</a:t>
              </a:r>
              <a:endParaRPr kumimoji="1" lang="zh-CN" altLang="en-US" sz="1400" dirty="0">
                <a:solidFill>
                  <a:srgbClr val="333399"/>
                </a:solidFill>
                <a:latin typeface="+mn-lt"/>
                <a:ea typeface="+mn-ea"/>
              </a:endParaRPr>
            </a:p>
          </p:txBody>
        </p:sp>
        <p:pic>
          <p:nvPicPr>
            <p:cNvPr id="7" name="Picture 10" descr="j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1806" y="2291034"/>
              <a:ext cx="2270872" cy="830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 Box 36"/>
            <p:cNvSpPr txBox="1">
              <a:spLocks noChangeArrowheads="1"/>
            </p:cNvSpPr>
            <p:nvPr/>
          </p:nvSpPr>
          <p:spPr bwMode="auto">
            <a:xfrm>
              <a:off x="3659195" y="2420398"/>
              <a:ext cx="1936308" cy="57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784225" eaLnBrk="0" hangingPunct="0">
                <a:defRPr>
                  <a:solidFill>
                    <a:schemeClr val="tx1"/>
                  </a:solidFill>
                  <a:latin typeface="Arial" panose="020B0604020202020204" pitchFamily="34" charset="0"/>
                  <a:ea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400" dirty="0" err="1">
                  <a:latin typeface="+mn-lt"/>
                </a:rPr>
                <a:t>Tradução</a:t>
              </a:r>
              <a:r>
                <a:rPr lang="en-US" altLang="zh-CN" sz="1400" dirty="0">
                  <a:latin typeface="+mn-lt"/>
                </a:rPr>
                <a:t> </a:t>
              </a:r>
              <a:r>
                <a:rPr lang="en-US" altLang="zh-CN" sz="1400" dirty="0" err="1">
                  <a:latin typeface="+mn-lt"/>
                </a:rPr>
                <a:t>protocolo</a:t>
              </a:r>
              <a:r>
                <a:rPr lang="en-US" altLang="zh-CN" sz="1400" dirty="0">
                  <a:latin typeface="+mn-lt"/>
                </a:rPr>
                <a:t> de </a:t>
              </a:r>
              <a:r>
                <a:rPr lang="en-US" altLang="zh-CN" sz="1400" dirty="0" err="1">
                  <a:latin typeface="+mn-lt"/>
                </a:rPr>
                <a:t>roteamento</a:t>
              </a:r>
              <a:endParaRPr lang="en-US" altLang="zh-CN" sz="1400" dirty="0">
                <a:latin typeface="+mn-lt"/>
              </a:endParaRPr>
            </a:p>
          </p:txBody>
        </p:sp>
      </p:grpSp>
      <p:pic>
        <p:nvPicPr>
          <p:cNvPr id="42" name="图片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0873" y="5629440"/>
            <a:ext cx="1122167" cy="539462"/>
          </a:xfrm>
          <a:prstGeom prst="rect">
            <a:avLst/>
          </a:prstGeom>
        </p:spPr>
      </p:pic>
      <p:pic>
        <p:nvPicPr>
          <p:cNvPr id="43" name="图片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06249" y="5678328"/>
            <a:ext cx="902239" cy="464791"/>
          </a:xfrm>
          <a:prstGeom prst="rect">
            <a:avLst/>
          </a:prstGeom>
        </p:spPr>
      </p:pic>
      <p:sp>
        <p:nvSpPr>
          <p:cNvPr id="44" name="Rectangle 32"/>
          <p:cNvSpPr>
            <a:spLocks noChangeArrowheads="1"/>
          </p:cNvSpPr>
          <p:nvPr/>
        </p:nvSpPr>
        <p:spPr bwMode="auto">
          <a:xfrm>
            <a:off x="5080434" y="5719005"/>
            <a:ext cx="1377998" cy="375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600" b="1" dirty="0">
                <a:solidFill>
                  <a:schemeClr val="bg1"/>
                </a:solidFill>
                <a:latin typeface="+mn-lt"/>
                <a:ea typeface="+mn-ea"/>
              </a:rPr>
              <a:t>1</a:t>
            </a:r>
          </a:p>
        </p:txBody>
      </p:sp>
      <p:sp>
        <p:nvSpPr>
          <p:cNvPr id="45" name="Rectangle 32"/>
          <p:cNvSpPr>
            <a:spLocks noChangeArrowheads="1"/>
          </p:cNvSpPr>
          <p:nvPr/>
        </p:nvSpPr>
        <p:spPr bwMode="auto">
          <a:xfrm>
            <a:off x="11201531" y="5763697"/>
            <a:ext cx="1377998" cy="375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b="1" dirty="0">
                <a:solidFill>
                  <a:schemeClr val="bg1"/>
                </a:solidFill>
                <a:latin typeface="+mn-lt"/>
                <a:ea typeface="+mn-ea"/>
              </a:rPr>
              <a:t>2</a:t>
            </a:r>
          </a:p>
        </p:txBody>
      </p:sp>
      <p:pic>
        <p:nvPicPr>
          <p:cNvPr id="46" name="图片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20382" y="5674315"/>
            <a:ext cx="902239" cy="464791"/>
          </a:xfrm>
          <a:prstGeom prst="rect">
            <a:avLst/>
          </a:prstGeom>
        </p:spPr>
      </p:pic>
      <p:sp>
        <p:nvSpPr>
          <p:cNvPr id="47" name="Rectangle 32"/>
          <p:cNvSpPr>
            <a:spLocks noChangeArrowheads="1"/>
          </p:cNvSpPr>
          <p:nvPr/>
        </p:nvSpPr>
        <p:spPr bwMode="auto">
          <a:xfrm>
            <a:off x="11113024" y="5722426"/>
            <a:ext cx="1377998" cy="375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600" b="1" dirty="0">
                <a:solidFill>
                  <a:schemeClr val="bg1"/>
                </a:solidFill>
                <a:latin typeface="+mn-lt"/>
                <a:ea typeface="+mn-ea"/>
              </a:rPr>
              <a:t>2</a:t>
            </a:r>
          </a:p>
        </p:txBody>
      </p:sp>
    </p:spTree>
    <p:extLst>
      <p:ext uri="{BB962C8B-B14F-4D97-AF65-F5344CB8AC3E}">
        <p14:creationId xmlns:p14="http://schemas.microsoft.com/office/powerpoint/2010/main" val="4068542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5866907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dirty="0">
                <a:solidFill>
                  <a:schemeClr val="bg1">
                    <a:lumMod val="50000"/>
                  </a:schemeClr>
                </a:solidFill>
              </a:rPr>
              <a:t>Visão geral da comunicação de dados</a:t>
            </a:r>
          </a:p>
          <a:p>
            <a:r>
              <a:rPr lang="en-US" altLang="zh-CN" dirty="0">
                <a:solidFill>
                  <a:schemeClr val="bg1">
                    <a:lumMod val="50000"/>
                  </a:schemeClr>
                </a:solidFill>
              </a:rPr>
              <a:t>Pilha de protocolo TCP/IP</a:t>
            </a:r>
          </a:p>
          <a:p>
            <a:r>
              <a:rPr lang="en-US" altLang="zh-CN" b="1" dirty="0"/>
              <a:t>Visão geral da Ethernet</a:t>
            </a:r>
            <a:endParaRPr lang="zh-CN" altLang="en-US" b="1" dirty="0"/>
          </a:p>
        </p:txBody>
      </p:sp>
    </p:spTree>
    <p:extLst>
      <p:ext uri="{BB962C8B-B14F-4D97-AF65-F5344CB8AC3E}">
        <p14:creationId xmlns:p14="http://schemas.microsoft.com/office/powerpoint/2010/main" val="3024460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O que é </a:t>
            </a:r>
            <a:r>
              <a:rPr lang="en-US" altLang="zh-CN" dirty="0" err="1"/>
              <a:t>Comunicação</a:t>
            </a:r>
            <a:r>
              <a:rPr lang="en-US" altLang="zh-CN" dirty="0"/>
              <a:t> de Dados?</a:t>
            </a:r>
            <a:endParaRPr lang="zh-CN" altLang="en-US" dirty="0"/>
          </a:p>
        </p:txBody>
      </p:sp>
      <p:sp>
        <p:nvSpPr>
          <p:cNvPr id="4" name="文本占位符 3"/>
          <p:cNvSpPr>
            <a:spLocks noGrp="1"/>
          </p:cNvSpPr>
          <p:nvPr>
            <p:ph type="body" sz="quarter" idx="10"/>
          </p:nvPr>
        </p:nvSpPr>
        <p:spPr>
          <a:xfrm>
            <a:off x="479434" y="1142565"/>
            <a:ext cx="11276183" cy="4680000"/>
          </a:xfrm>
        </p:spPr>
        <p:txBody>
          <a:bodyPr/>
          <a:lstStyle/>
          <a:p>
            <a:r>
              <a:rPr lang="en-US" altLang="zh-CN" sz="1800" dirty="0">
                <a:latin typeface="+mn-lt"/>
              </a:rPr>
              <a:t>De acordo com o protocolo de comunicação, os dados são transferidos entre unidades funcionais utilizando a tecnologia de transmissão, de modo a realizar o intercâmbio de informações entre computadores, entre computadores e terminais e entre outros dispositivos terminais de dados. </a:t>
            </a:r>
            <a:endParaRPr lang="zh-CN" altLang="en-US" sz="1800" dirty="0">
              <a:latin typeface="+mn-lt"/>
            </a:endParaRPr>
          </a:p>
          <a:p>
            <a:r>
              <a:rPr lang="en-US" altLang="zh-CN" sz="1800" dirty="0">
                <a:latin typeface="+mn-lt"/>
              </a:rPr>
              <a:t>Uma rede de comunicação de dados é uma rede que fornece serviços de comunicação de dados.</a:t>
            </a:r>
            <a:r>
              <a:rPr lang="zh-CN" altLang="en-US" sz="1800" dirty="0">
                <a:latin typeface="+mn-lt"/>
              </a:rPr>
              <a:t> </a:t>
            </a:r>
            <a:endParaRPr lang="en-US" altLang="zh-CN" sz="1800" dirty="0">
              <a:latin typeface="+mn-lt"/>
            </a:endParaRPr>
          </a:p>
          <a:p>
            <a:r>
              <a:rPr lang="en-US" altLang="zh-CN" sz="1800" dirty="0">
                <a:latin typeface="+mn-lt"/>
              </a:rPr>
              <a:t>Entenda o processo simples de comunicação de dados:</a:t>
            </a:r>
            <a:endParaRPr lang="zh-CN" altLang="en-US" sz="1800" dirty="0">
              <a:latin typeface="+mn-lt"/>
            </a:endParaRPr>
          </a:p>
        </p:txBody>
      </p:sp>
      <p:grpSp>
        <p:nvGrpSpPr>
          <p:cNvPr id="2" name="组合 1"/>
          <p:cNvGrpSpPr/>
          <p:nvPr/>
        </p:nvGrpSpPr>
        <p:grpSpPr>
          <a:xfrm>
            <a:off x="3491601" y="3370690"/>
            <a:ext cx="5231693" cy="2494907"/>
            <a:chOff x="3601715" y="3448503"/>
            <a:chExt cx="5773962" cy="2908398"/>
          </a:xfrm>
        </p:grpSpPr>
        <p:grpSp>
          <p:nvGrpSpPr>
            <p:cNvPr id="5" name="组合 4"/>
            <p:cNvGrpSpPr/>
            <p:nvPr/>
          </p:nvGrpSpPr>
          <p:grpSpPr>
            <a:xfrm>
              <a:off x="3601715" y="3448503"/>
              <a:ext cx="5748694" cy="2908398"/>
              <a:chOff x="4910801" y="2092956"/>
              <a:chExt cx="6858787" cy="3614124"/>
            </a:xfrm>
          </p:grpSpPr>
          <p:sp>
            <p:nvSpPr>
              <p:cNvPr id="6" name="Line 5"/>
              <p:cNvSpPr>
                <a:spLocks noChangeShapeType="1"/>
              </p:cNvSpPr>
              <p:nvPr/>
            </p:nvSpPr>
            <p:spPr bwMode="auto">
              <a:xfrm>
                <a:off x="5827588" y="4829176"/>
                <a:ext cx="482784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7" name="AutoShape 6"/>
              <p:cNvSpPr>
                <a:spLocks noChangeArrowheads="1"/>
              </p:cNvSpPr>
              <p:nvPr/>
            </p:nvSpPr>
            <p:spPr bwMode="auto">
              <a:xfrm>
                <a:off x="4910801" y="2092956"/>
                <a:ext cx="1212938" cy="1593219"/>
              </a:xfrm>
              <a:prstGeom prst="foldedCorner">
                <a:avLst>
                  <a:gd name="adj" fmla="val 12500"/>
                </a:avLst>
              </a:prstGeom>
              <a:solidFill>
                <a:srgbClr val="00B0F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defTabSz="784225" fontAlgn="base">
                  <a:defRPr>
                    <a:solidFill>
                      <a:schemeClr val="tx1"/>
                    </a:solidFill>
                    <a:latin typeface="Arial" panose="020B0604020202020204" pitchFamily="34" charset="0"/>
                    <a:ea typeface="宋体" panose="02010600030101010101" pitchFamily="2" charset="-122"/>
                  </a:defRPr>
                </a:lvl1pPr>
                <a:lvl2pPr defTabSz="784225" fontAlgn="base">
                  <a:defRPr>
                    <a:solidFill>
                      <a:schemeClr val="tx1"/>
                    </a:solidFill>
                    <a:latin typeface="Arial" panose="020B0604020202020204" pitchFamily="34" charset="0"/>
                    <a:ea typeface="宋体" panose="02010600030101010101" pitchFamily="2" charset="-122"/>
                  </a:defRPr>
                </a:lvl2pPr>
                <a:lvl3pPr defTabSz="784225" fontAlgn="base">
                  <a:defRPr>
                    <a:solidFill>
                      <a:schemeClr val="tx1"/>
                    </a:solidFill>
                    <a:latin typeface="Arial" panose="020B0604020202020204" pitchFamily="34" charset="0"/>
                    <a:ea typeface="宋体" panose="02010600030101010101" pitchFamily="2" charset="-122"/>
                  </a:defRPr>
                </a:lvl3pPr>
                <a:lvl4pPr defTabSz="784225" fontAlgn="base">
                  <a:defRPr>
                    <a:solidFill>
                      <a:schemeClr val="tx1"/>
                    </a:solidFill>
                    <a:latin typeface="Arial" panose="020B0604020202020204" pitchFamily="34" charset="0"/>
                    <a:ea typeface="宋体" panose="02010600030101010101" pitchFamily="2" charset="-122"/>
                  </a:defRPr>
                </a:lvl4pPr>
                <a:lvl5pPr defTabSz="784225" fontAlgn="base">
                  <a:defRPr>
                    <a:solidFill>
                      <a:schemeClr val="tx1"/>
                    </a:solidFill>
                    <a:latin typeface="Arial" panose="020B0604020202020204" pitchFamily="34" charset="0"/>
                    <a:ea typeface="宋体" panose="02010600030101010101" pitchFamily="2" charset="-122"/>
                  </a:defRPr>
                </a:lvl5pPr>
                <a:lvl6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en-US" altLang="zh-CN" sz="1600" dirty="0">
                  <a:latin typeface="+mn-lt"/>
                  <a:ea typeface="+mn-ea"/>
                </a:endParaRPr>
              </a:p>
              <a:p>
                <a:pPr eaLnBrk="0" hangingPunct="0"/>
                <a:r>
                  <a:rPr lang="en-US" altLang="zh-CN" sz="1600" dirty="0">
                    <a:latin typeface="+mn-lt"/>
                  </a:rPr>
                  <a:t>Etapa 1: </a:t>
                </a:r>
                <a:endParaRPr lang="zh-CN" altLang="en-US" sz="1600" dirty="0">
                  <a:latin typeface="+mn-lt"/>
                  <a:ea typeface="+mn-ea"/>
                </a:endParaRPr>
              </a:p>
              <a:p>
                <a:pPr eaLnBrk="0" hangingPunct="0"/>
                <a:r>
                  <a:rPr lang="en-US" altLang="zh-CN" sz="1600" dirty="0">
                    <a:latin typeface="+mn-lt"/>
                  </a:rPr>
                  <a:t>Etapa 2: </a:t>
                </a:r>
                <a:endParaRPr lang="zh-CN" altLang="en-US" sz="1600" dirty="0">
                  <a:latin typeface="+mn-lt"/>
                  <a:ea typeface="+mn-ea"/>
                </a:endParaRPr>
              </a:p>
              <a:p>
                <a:pPr eaLnBrk="0" hangingPunct="0"/>
                <a:r>
                  <a:rPr lang="en-US" altLang="zh-CN" sz="1600" dirty="0">
                    <a:latin typeface="+mn-lt"/>
                  </a:rPr>
                  <a:t>Etapa 3: </a:t>
                </a:r>
                <a:endParaRPr lang="zh-CN" altLang="en-US" sz="1600" dirty="0">
                  <a:latin typeface="+mn-lt"/>
                  <a:ea typeface="+mn-ea"/>
                </a:endParaRPr>
              </a:p>
              <a:p>
                <a:pPr eaLnBrk="0" hangingPunct="0"/>
                <a:r>
                  <a:rPr lang="en-US" altLang="zh-CN" sz="1600" dirty="0">
                    <a:latin typeface="+mn-lt"/>
                    <a:ea typeface="+mn-ea"/>
                  </a:rPr>
                  <a:t>...</a:t>
                </a:r>
              </a:p>
              <a:p>
                <a:pPr eaLnBrk="0" hangingPunct="0"/>
                <a:endParaRPr lang="en-US" altLang="zh-CN" sz="1600" dirty="0">
                  <a:latin typeface="+mn-lt"/>
                  <a:ea typeface="+mn-ea"/>
                </a:endParaRPr>
              </a:p>
            </p:txBody>
          </p:sp>
          <p:grpSp>
            <p:nvGrpSpPr>
              <p:cNvPr id="9" name="Group 8"/>
              <p:cNvGrpSpPr>
                <a:grpSpLocks/>
              </p:cNvGrpSpPr>
              <p:nvPr/>
            </p:nvGrpSpPr>
            <p:grpSpPr bwMode="auto">
              <a:xfrm>
                <a:off x="7122988" y="3914776"/>
                <a:ext cx="2057400" cy="533400"/>
                <a:chOff x="1968" y="2208"/>
                <a:chExt cx="1296" cy="336"/>
              </a:xfrm>
            </p:grpSpPr>
            <p:sp>
              <p:nvSpPr>
                <p:cNvPr id="16" name="Line 9"/>
                <p:cNvSpPr>
                  <a:spLocks noChangeShapeType="1"/>
                </p:cNvSpPr>
                <p:nvPr/>
              </p:nvSpPr>
              <p:spPr bwMode="auto">
                <a:xfrm>
                  <a:off x="1968" y="2400"/>
                  <a:ext cx="129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7" name="Rectangle 10"/>
                <p:cNvSpPr>
                  <a:spLocks noChangeArrowheads="1"/>
                </p:cNvSpPr>
                <p:nvPr/>
              </p:nvSpPr>
              <p:spPr bwMode="auto">
                <a:xfrm>
                  <a:off x="2112" y="2208"/>
                  <a:ext cx="1008" cy="336"/>
                </a:xfrm>
                <a:prstGeom prst="rect">
                  <a:avLst/>
                </a:prstGeom>
                <a:solidFill>
                  <a:srgbClr val="A6D2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600"/>
                </a:p>
              </p:txBody>
            </p:sp>
          </p:grpSp>
          <p:sp>
            <p:nvSpPr>
              <p:cNvPr id="10" name="Text Box 12"/>
              <p:cNvSpPr txBox="1">
                <a:spLocks noChangeArrowheads="1"/>
              </p:cNvSpPr>
              <p:nvPr/>
            </p:nvSpPr>
            <p:spPr bwMode="auto">
              <a:xfrm>
                <a:off x="4944269" y="3686176"/>
                <a:ext cx="1145999" cy="420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84225" fontAlgn="base">
                  <a:defRPr>
                    <a:solidFill>
                      <a:schemeClr val="tx1"/>
                    </a:solidFill>
                    <a:latin typeface="Arial" panose="020B0604020202020204" pitchFamily="34" charset="0"/>
                    <a:ea typeface="宋体" panose="02010600030101010101" pitchFamily="2" charset="-122"/>
                  </a:defRPr>
                </a:lvl1pPr>
                <a:lvl2pPr defTabSz="784225" fontAlgn="base">
                  <a:defRPr>
                    <a:solidFill>
                      <a:schemeClr val="tx1"/>
                    </a:solidFill>
                    <a:latin typeface="Arial" panose="020B0604020202020204" pitchFamily="34" charset="0"/>
                    <a:ea typeface="宋体" panose="02010600030101010101" pitchFamily="2" charset="-122"/>
                  </a:defRPr>
                </a:lvl2pPr>
                <a:lvl3pPr defTabSz="784225" fontAlgn="base">
                  <a:defRPr>
                    <a:solidFill>
                      <a:schemeClr val="tx1"/>
                    </a:solidFill>
                    <a:latin typeface="Arial" panose="020B0604020202020204" pitchFamily="34" charset="0"/>
                    <a:ea typeface="宋体" panose="02010600030101010101" pitchFamily="2" charset="-122"/>
                  </a:defRPr>
                </a:lvl3pPr>
                <a:lvl4pPr defTabSz="784225" fontAlgn="base">
                  <a:defRPr>
                    <a:solidFill>
                      <a:schemeClr val="tx1"/>
                    </a:solidFill>
                    <a:latin typeface="Arial" panose="020B0604020202020204" pitchFamily="34" charset="0"/>
                    <a:ea typeface="宋体" panose="02010600030101010101" pitchFamily="2" charset="-122"/>
                  </a:defRPr>
                </a:lvl4pPr>
                <a:lvl5pPr defTabSz="784225" fontAlgn="base">
                  <a:defRPr>
                    <a:solidFill>
                      <a:schemeClr val="tx1"/>
                    </a:solidFill>
                    <a:latin typeface="Arial" panose="020B0604020202020204" pitchFamily="34" charset="0"/>
                    <a:ea typeface="宋体" panose="02010600030101010101" pitchFamily="2" charset="-122"/>
                  </a:defRPr>
                </a:lvl5pPr>
                <a:lvl6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600" dirty="0">
                    <a:latin typeface="+mn-lt"/>
                    <a:ea typeface="+mn-ea"/>
                  </a:rPr>
                  <a:t>Protocolo</a:t>
                </a:r>
                <a:endParaRPr lang="zh-CN" altLang="en-US" sz="1600" dirty="0">
                  <a:latin typeface="+mn-lt"/>
                  <a:ea typeface="+mn-ea"/>
                </a:endParaRPr>
              </a:p>
            </p:txBody>
          </p:sp>
          <p:sp>
            <p:nvSpPr>
              <p:cNvPr id="11" name="Text Box 13"/>
              <p:cNvSpPr txBox="1">
                <a:spLocks noChangeArrowheads="1"/>
              </p:cNvSpPr>
              <p:nvPr/>
            </p:nvSpPr>
            <p:spPr bwMode="auto">
              <a:xfrm>
                <a:off x="10604462" y="3686176"/>
                <a:ext cx="1145999" cy="420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84225" fontAlgn="base">
                  <a:defRPr>
                    <a:solidFill>
                      <a:schemeClr val="tx1"/>
                    </a:solidFill>
                    <a:latin typeface="Arial" panose="020B0604020202020204" pitchFamily="34" charset="0"/>
                    <a:ea typeface="宋体" panose="02010600030101010101" pitchFamily="2" charset="-122"/>
                  </a:defRPr>
                </a:lvl1pPr>
                <a:lvl2pPr defTabSz="784225" fontAlgn="base">
                  <a:defRPr>
                    <a:solidFill>
                      <a:schemeClr val="tx1"/>
                    </a:solidFill>
                    <a:latin typeface="Arial" panose="020B0604020202020204" pitchFamily="34" charset="0"/>
                    <a:ea typeface="宋体" panose="02010600030101010101" pitchFamily="2" charset="-122"/>
                  </a:defRPr>
                </a:lvl2pPr>
                <a:lvl3pPr defTabSz="784225" fontAlgn="base">
                  <a:defRPr>
                    <a:solidFill>
                      <a:schemeClr val="tx1"/>
                    </a:solidFill>
                    <a:latin typeface="Arial" panose="020B0604020202020204" pitchFamily="34" charset="0"/>
                    <a:ea typeface="宋体" panose="02010600030101010101" pitchFamily="2" charset="-122"/>
                  </a:defRPr>
                </a:lvl3pPr>
                <a:lvl4pPr defTabSz="784225" fontAlgn="base">
                  <a:defRPr>
                    <a:solidFill>
                      <a:schemeClr val="tx1"/>
                    </a:solidFill>
                    <a:latin typeface="Arial" panose="020B0604020202020204" pitchFamily="34" charset="0"/>
                    <a:ea typeface="宋体" panose="02010600030101010101" pitchFamily="2" charset="-122"/>
                  </a:defRPr>
                </a:lvl4pPr>
                <a:lvl5pPr defTabSz="784225" fontAlgn="base">
                  <a:defRPr>
                    <a:solidFill>
                      <a:schemeClr val="tx1"/>
                    </a:solidFill>
                    <a:latin typeface="Arial" panose="020B0604020202020204" pitchFamily="34" charset="0"/>
                    <a:ea typeface="宋体" panose="02010600030101010101" pitchFamily="2" charset="-122"/>
                  </a:defRPr>
                </a:lvl5pPr>
                <a:lvl6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600" dirty="0">
                    <a:latin typeface="+mn-lt"/>
                  </a:rPr>
                  <a:t>Protocolo</a:t>
                </a:r>
                <a:endParaRPr lang="zh-CN" altLang="en-US" sz="1600" dirty="0">
                  <a:latin typeface="+mn-lt"/>
                </a:endParaRPr>
              </a:p>
            </p:txBody>
          </p:sp>
          <p:sp>
            <p:nvSpPr>
              <p:cNvPr id="12" name="Text Box 14"/>
              <p:cNvSpPr txBox="1">
                <a:spLocks noChangeArrowheads="1"/>
              </p:cNvSpPr>
              <p:nvPr/>
            </p:nvSpPr>
            <p:spPr bwMode="auto">
              <a:xfrm>
                <a:off x="7545218" y="3484247"/>
                <a:ext cx="1212939" cy="42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84225" fontAlgn="base">
                  <a:defRPr>
                    <a:solidFill>
                      <a:schemeClr val="tx1"/>
                    </a:solidFill>
                    <a:latin typeface="Arial" panose="020B0604020202020204" pitchFamily="34" charset="0"/>
                    <a:ea typeface="宋体" panose="02010600030101010101" pitchFamily="2" charset="-122"/>
                  </a:defRPr>
                </a:lvl1pPr>
                <a:lvl2pPr defTabSz="784225" fontAlgn="base">
                  <a:defRPr>
                    <a:solidFill>
                      <a:schemeClr val="tx1"/>
                    </a:solidFill>
                    <a:latin typeface="Arial" panose="020B0604020202020204" pitchFamily="34" charset="0"/>
                    <a:ea typeface="宋体" panose="02010600030101010101" pitchFamily="2" charset="-122"/>
                  </a:defRPr>
                </a:lvl2pPr>
                <a:lvl3pPr defTabSz="784225" fontAlgn="base">
                  <a:defRPr>
                    <a:solidFill>
                      <a:schemeClr val="tx1"/>
                    </a:solidFill>
                    <a:latin typeface="Arial" panose="020B0604020202020204" pitchFamily="34" charset="0"/>
                    <a:ea typeface="宋体" panose="02010600030101010101" pitchFamily="2" charset="-122"/>
                  </a:defRPr>
                </a:lvl3pPr>
                <a:lvl4pPr defTabSz="784225" fontAlgn="base">
                  <a:defRPr>
                    <a:solidFill>
                      <a:schemeClr val="tx1"/>
                    </a:solidFill>
                    <a:latin typeface="Arial" panose="020B0604020202020204" pitchFamily="34" charset="0"/>
                    <a:ea typeface="宋体" panose="02010600030101010101" pitchFamily="2" charset="-122"/>
                  </a:defRPr>
                </a:lvl4pPr>
                <a:lvl5pPr defTabSz="784225" fontAlgn="base">
                  <a:defRPr>
                    <a:solidFill>
                      <a:schemeClr val="tx1"/>
                    </a:solidFill>
                    <a:latin typeface="Arial" panose="020B0604020202020204" pitchFamily="34" charset="0"/>
                    <a:ea typeface="宋体" panose="02010600030101010101" pitchFamily="2" charset="-122"/>
                  </a:defRPr>
                </a:lvl5pPr>
                <a:lvl6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600" dirty="0">
                    <a:latin typeface="+mn-lt"/>
                  </a:rPr>
                  <a:t>Mensagem</a:t>
                </a:r>
                <a:endParaRPr lang="zh-CN" altLang="en-US" sz="1600" dirty="0">
                  <a:latin typeface="+mn-lt"/>
                  <a:ea typeface="+mn-ea"/>
                </a:endParaRPr>
              </a:p>
            </p:txBody>
          </p:sp>
          <p:sp>
            <p:nvSpPr>
              <p:cNvPr id="13" name="Text Box 15"/>
              <p:cNvSpPr txBox="1">
                <a:spLocks noChangeArrowheads="1"/>
              </p:cNvSpPr>
              <p:nvPr/>
            </p:nvSpPr>
            <p:spPr bwMode="auto">
              <a:xfrm>
                <a:off x="4968834" y="5286375"/>
                <a:ext cx="987259" cy="42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84225" fontAlgn="base">
                  <a:defRPr>
                    <a:solidFill>
                      <a:schemeClr val="tx1"/>
                    </a:solidFill>
                    <a:latin typeface="Arial" panose="020B0604020202020204" pitchFamily="34" charset="0"/>
                    <a:ea typeface="宋体" panose="02010600030101010101" pitchFamily="2" charset="-122"/>
                  </a:defRPr>
                </a:lvl1pPr>
                <a:lvl2pPr defTabSz="784225" fontAlgn="base">
                  <a:defRPr>
                    <a:solidFill>
                      <a:schemeClr val="tx1"/>
                    </a:solidFill>
                    <a:latin typeface="Arial" panose="020B0604020202020204" pitchFamily="34" charset="0"/>
                    <a:ea typeface="宋体" panose="02010600030101010101" pitchFamily="2" charset="-122"/>
                  </a:defRPr>
                </a:lvl2pPr>
                <a:lvl3pPr defTabSz="784225" fontAlgn="base">
                  <a:defRPr>
                    <a:solidFill>
                      <a:schemeClr val="tx1"/>
                    </a:solidFill>
                    <a:latin typeface="Arial" panose="020B0604020202020204" pitchFamily="34" charset="0"/>
                    <a:ea typeface="宋体" panose="02010600030101010101" pitchFamily="2" charset="-122"/>
                  </a:defRPr>
                </a:lvl3pPr>
                <a:lvl4pPr defTabSz="784225" fontAlgn="base">
                  <a:defRPr>
                    <a:solidFill>
                      <a:schemeClr val="tx1"/>
                    </a:solidFill>
                    <a:latin typeface="Arial" panose="020B0604020202020204" pitchFamily="34" charset="0"/>
                    <a:ea typeface="宋体" panose="02010600030101010101" pitchFamily="2" charset="-122"/>
                  </a:defRPr>
                </a:lvl4pPr>
                <a:lvl5pPr defTabSz="784225" fontAlgn="base">
                  <a:defRPr>
                    <a:solidFill>
                      <a:schemeClr val="tx1"/>
                    </a:solidFill>
                    <a:latin typeface="Arial" panose="020B0604020202020204" pitchFamily="34" charset="0"/>
                    <a:ea typeface="宋体" panose="02010600030101010101" pitchFamily="2" charset="-122"/>
                  </a:defRPr>
                </a:lvl5pPr>
                <a:lvl6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600" dirty="0">
                    <a:latin typeface="+mn-lt"/>
                    <a:ea typeface="+mn-ea"/>
                  </a:rPr>
                  <a:t>Remetente</a:t>
                </a:r>
                <a:endParaRPr lang="zh-CN" altLang="en-US" sz="1600" dirty="0">
                  <a:latin typeface="+mn-lt"/>
                  <a:ea typeface="+mn-ea"/>
                </a:endParaRPr>
              </a:p>
            </p:txBody>
          </p:sp>
          <p:sp>
            <p:nvSpPr>
              <p:cNvPr id="14" name="Text Box 16"/>
              <p:cNvSpPr txBox="1">
                <a:spLocks noChangeArrowheads="1"/>
              </p:cNvSpPr>
              <p:nvPr/>
            </p:nvSpPr>
            <p:spPr bwMode="auto">
              <a:xfrm>
                <a:off x="10585337" y="5286375"/>
                <a:ext cx="1184251" cy="42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84225" fontAlgn="base">
                  <a:defRPr>
                    <a:solidFill>
                      <a:schemeClr val="tx1"/>
                    </a:solidFill>
                    <a:latin typeface="Arial" panose="020B0604020202020204" pitchFamily="34" charset="0"/>
                    <a:ea typeface="宋体" panose="02010600030101010101" pitchFamily="2" charset="-122"/>
                  </a:defRPr>
                </a:lvl1pPr>
                <a:lvl2pPr defTabSz="784225" fontAlgn="base">
                  <a:defRPr>
                    <a:solidFill>
                      <a:schemeClr val="tx1"/>
                    </a:solidFill>
                    <a:latin typeface="Arial" panose="020B0604020202020204" pitchFamily="34" charset="0"/>
                    <a:ea typeface="宋体" panose="02010600030101010101" pitchFamily="2" charset="-122"/>
                  </a:defRPr>
                </a:lvl2pPr>
                <a:lvl3pPr defTabSz="784225" fontAlgn="base">
                  <a:defRPr>
                    <a:solidFill>
                      <a:schemeClr val="tx1"/>
                    </a:solidFill>
                    <a:latin typeface="Arial" panose="020B0604020202020204" pitchFamily="34" charset="0"/>
                    <a:ea typeface="宋体" panose="02010600030101010101" pitchFamily="2" charset="-122"/>
                  </a:defRPr>
                </a:lvl3pPr>
                <a:lvl4pPr defTabSz="784225" fontAlgn="base">
                  <a:defRPr>
                    <a:solidFill>
                      <a:schemeClr val="tx1"/>
                    </a:solidFill>
                    <a:latin typeface="Arial" panose="020B0604020202020204" pitchFamily="34" charset="0"/>
                    <a:ea typeface="宋体" panose="02010600030101010101" pitchFamily="2" charset="-122"/>
                  </a:defRPr>
                </a:lvl4pPr>
                <a:lvl5pPr defTabSz="784225" fontAlgn="base">
                  <a:defRPr>
                    <a:solidFill>
                      <a:schemeClr val="tx1"/>
                    </a:solidFill>
                    <a:latin typeface="Arial" panose="020B0604020202020204" pitchFamily="34" charset="0"/>
                    <a:ea typeface="宋体" panose="02010600030101010101" pitchFamily="2" charset="-122"/>
                  </a:defRPr>
                </a:lvl5pPr>
                <a:lvl6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600" dirty="0">
                    <a:latin typeface="+mn-lt"/>
                  </a:rPr>
                  <a:t>Receptor</a:t>
                </a:r>
                <a:endParaRPr lang="zh-CN" altLang="en-US" sz="1600" dirty="0">
                  <a:latin typeface="+mn-lt"/>
                  <a:ea typeface="+mn-ea"/>
                </a:endParaRPr>
              </a:p>
            </p:txBody>
          </p:sp>
          <p:sp>
            <p:nvSpPr>
              <p:cNvPr id="15" name="Text Box 17"/>
              <p:cNvSpPr txBox="1">
                <a:spLocks noChangeArrowheads="1"/>
              </p:cNvSpPr>
              <p:nvPr/>
            </p:nvSpPr>
            <p:spPr bwMode="auto">
              <a:xfrm>
                <a:off x="7697598" y="4891087"/>
                <a:ext cx="863735" cy="490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84225" fontAlgn="base">
                  <a:defRPr>
                    <a:solidFill>
                      <a:schemeClr val="tx1"/>
                    </a:solidFill>
                    <a:latin typeface="Arial" panose="020B0604020202020204" pitchFamily="34" charset="0"/>
                    <a:ea typeface="宋体" panose="02010600030101010101" pitchFamily="2" charset="-122"/>
                  </a:defRPr>
                </a:lvl1pPr>
                <a:lvl2pPr defTabSz="784225" fontAlgn="base">
                  <a:defRPr>
                    <a:solidFill>
                      <a:schemeClr val="tx1"/>
                    </a:solidFill>
                    <a:latin typeface="Arial" panose="020B0604020202020204" pitchFamily="34" charset="0"/>
                    <a:ea typeface="宋体" panose="02010600030101010101" pitchFamily="2" charset="-122"/>
                  </a:defRPr>
                </a:lvl2pPr>
                <a:lvl3pPr defTabSz="784225" fontAlgn="base">
                  <a:defRPr>
                    <a:solidFill>
                      <a:schemeClr val="tx1"/>
                    </a:solidFill>
                    <a:latin typeface="Arial" panose="020B0604020202020204" pitchFamily="34" charset="0"/>
                    <a:ea typeface="宋体" panose="02010600030101010101" pitchFamily="2" charset="-122"/>
                  </a:defRPr>
                </a:lvl3pPr>
                <a:lvl4pPr defTabSz="784225" fontAlgn="base">
                  <a:defRPr>
                    <a:solidFill>
                      <a:schemeClr val="tx1"/>
                    </a:solidFill>
                    <a:latin typeface="Arial" panose="020B0604020202020204" pitchFamily="34" charset="0"/>
                    <a:ea typeface="宋体" panose="02010600030101010101" pitchFamily="2" charset="-122"/>
                  </a:defRPr>
                </a:lvl4pPr>
                <a:lvl5pPr defTabSz="784225" fontAlgn="base">
                  <a:defRPr>
                    <a:solidFill>
                      <a:schemeClr val="tx1"/>
                    </a:solidFill>
                    <a:latin typeface="Arial" panose="020B0604020202020204" pitchFamily="34" charset="0"/>
                    <a:ea typeface="宋体" panose="02010600030101010101" pitchFamily="2" charset="-122"/>
                  </a:defRPr>
                </a:lvl5pPr>
                <a:lvl6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600" dirty="0" err="1">
                    <a:latin typeface="+mn-lt"/>
                  </a:rPr>
                  <a:t>Meio</a:t>
                </a:r>
                <a:endParaRPr lang="zh-CN" altLang="en-US" sz="1600" dirty="0">
                  <a:latin typeface="+mn-lt"/>
                  <a:ea typeface="+mn-ea"/>
                </a:endParaRPr>
              </a:p>
            </p:txBody>
          </p:sp>
        </p:grpSp>
        <p:pic>
          <p:nvPicPr>
            <p:cNvPr id="18" name="图片 17"/>
            <p:cNvPicPr>
              <a:picLocks noChangeAspect="1"/>
            </p:cNvPicPr>
            <p:nvPr/>
          </p:nvPicPr>
          <p:blipFill>
            <a:blip r:embed="rId3" cstate="print"/>
            <a:stretch>
              <a:fillRect/>
            </a:stretch>
          </p:blipFill>
          <p:spPr>
            <a:xfrm>
              <a:off x="3606408" y="5251459"/>
              <a:ext cx="806509" cy="625044"/>
            </a:xfrm>
            <a:prstGeom prst="rect">
              <a:avLst/>
            </a:prstGeom>
          </p:spPr>
        </p:pic>
        <p:pic>
          <p:nvPicPr>
            <p:cNvPr id="19" name="图片 18"/>
            <p:cNvPicPr>
              <a:picLocks noChangeAspect="1"/>
            </p:cNvPicPr>
            <p:nvPr/>
          </p:nvPicPr>
          <p:blipFill>
            <a:blip r:embed="rId3" cstate="print"/>
            <a:stretch>
              <a:fillRect/>
            </a:stretch>
          </p:blipFill>
          <p:spPr>
            <a:xfrm>
              <a:off x="8416582" y="5238981"/>
              <a:ext cx="806509" cy="625044"/>
            </a:xfrm>
            <a:prstGeom prst="rect">
              <a:avLst/>
            </a:prstGeom>
          </p:spPr>
        </p:pic>
        <p:sp>
          <p:nvSpPr>
            <p:cNvPr id="20" name="AutoShape 6"/>
            <p:cNvSpPr>
              <a:spLocks noChangeArrowheads="1"/>
            </p:cNvSpPr>
            <p:nvPr/>
          </p:nvSpPr>
          <p:spPr bwMode="auto">
            <a:xfrm>
              <a:off x="8359052" y="3454075"/>
              <a:ext cx="1016625" cy="1276541"/>
            </a:xfrm>
            <a:prstGeom prst="foldedCorner">
              <a:avLst>
                <a:gd name="adj" fmla="val 12500"/>
              </a:avLst>
            </a:prstGeom>
            <a:solidFill>
              <a:srgbClr val="00B0F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defTabSz="784225" fontAlgn="base">
                <a:defRPr>
                  <a:solidFill>
                    <a:schemeClr val="tx1"/>
                  </a:solidFill>
                  <a:latin typeface="Arial" panose="020B0604020202020204" pitchFamily="34" charset="0"/>
                  <a:ea typeface="宋体" panose="02010600030101010101" pitchFamily="2" charset="-122"/>
                </a:defRPr>
              </a:lvl1pPr>
              <a:lvl2pPr defTabSz="784225" fontAlgn="base">
                <a:defRPr>
                  <a:solidFill>
                    <a:schemeClr val="tx1"/>
                  </a:solidFill>
                  <a:latin typeface="Arial" panose="020B0604020202020204" pitchFamily="34" charset="0"/>
                  <a:ea typeface="宋体" panose="02010600030101010101" pitchFamily="2" charset="-122"/>
                </a:defRPr>
              </a:lvl2pPr>
              <a:lvl3pPr defTabSz="784225" fontAlgn="base">
                <a:defRPr>
                  <a:solidFill>
                    <a:schemeClr val="tx1"/>
                  </a:solidFill>
                  <a:latin typeface="Arial" panose="020B0604020202020204" pitchFamily="34" charset="0"/>
                  <a:ea typeface="宋体" panose="02010600030101010101" pitchFamily="2" charset="-122"/>
                </a:defRPr>
              </a:lvl3pPr>
              <a:lvl4pPr defTabSz="784225" fontAlgn="base">
                <a:defRPr>
                  <a:solidFill>
                    <a:schemeClr val="tx1"/>
                  </a:solidFill>
                  <a:latin typeface="Arial" panose="020B0604020202020204" pitchFamily="34" charset="0"/>
                  <a:ea typeface="宋体" panose="02010600030101010101" pitchFamily="2" charset="-122"/>
                </a:defRPr>
              </a:lvl4pPr>
              <a:lvl5pPr defTabSz="784225" fontAlgn="base">
                <a:defRPr>
                  <a:solidFill>
                    <a:schemeClr val="tx1"/>
                  </a:solidFill>
                  <a:latin typeface="Arial" panose="020B0604020202020204" pitchFamily="34" charset="0"/>
                  <a:ea typeface="宋体" panose="02010600030101010101" pitchFamily="2" charset="-122"/>
                </a:defRPr>
              </a:lvl5pPr>
              <a:lvl6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en-US" altLang="zh-CN" sz="1600" dirty="0">
                <a:latin typeface="+mn-lt"/>
                <a:ea typeface="+mn-ea"/>
              </a:endParaRPr>
            </a:p>
            <a:p>
              <a:pPr eaLnBrk="0" hangingPunct="0"/>
              <a:r>
                <a:rPr lang="en-US" altLang="zh-CN" sz="1600" dirty="0">
                  <a:latin typeface="+mn-lt"/>
                </a:rPr>
                <a:t>Etapa 1: </a:t>
              </a:r>
              <a:endParaRPr lang="zh-CN" altLang="en-US" sz="1600" dirty="0">
                <a:latin typeface="+mn-lt"/>
                <a:ea typeface="+mn-ea"/>
              </a:endParaRPr>
            </a:p>
            <a:p>
              <a:pPr eaLnBrk="0" hangingPunct="0"/>
              <a:r>
                <a:rPr lang="en-US" altLang="zh-CN" sz="1600" dirty="0">
                  <a:latin typeface="+mn-lt"/>
                </a:rPr>
                <a:t>Etapa 2: </a:t>
              </a:r>
              <a:endParaRPr lang="zh-CN" altLang="en-US" sz="1600" dirty="0">
                <a:latin typeface="+mn-lt"/>
                <a:ea typeface="+mn-ea"/>
              </a:endParaRPr>
            </a:p>
            <a:p>
              <a:pPr eaLnBrk="0" hangingPunct="0"/>
              <a:r>
                <a:rPr lang="en-US" altLang="zh-CN" sz="1600" dirty="0">
                  <a:latin typeface="+mn-lt"/>
                </a:rPr>
                <a:t>Etapa 3: </a:t>
              </a:r>
              <a:endParaRPr lang="zh-CN" altLang="en-US" sz="1600" dirty="0">
                <a:latin typeface="+mn-lt"/>
                <a:ea typeface="+mn-ea"/>
              </a:endParaRPr>
            </a:p>
            <a:p>
              <a:pPr eaLnBrk="0" hangingPunct="0"/>
              <a:r>
                <a:rPr lang="en-US" altLang="zh-CN" sz="1600" dirty="0">
                  <a:latin typeface="+mn-lt"/>
                  <a:ea typeface="+mn-ea"/>
                </a:rPr>
                <a:t>...</a:t>
              </a:r>
            </a:p>
            <a:p>
              <a:pPr eaLnBrk="0" hangingPunct="0"/>
              <a:endParaRPr lang="en-US" altLang="zh-CN" sz="1600" dirty="0">
                <a:latin typeface="+mn-lt"/>
                <a:ea typeface="+mn-ea"/>
              </a:endParaRPr>
            </a:p>
          </p:txBody>
        </p:sp>
      </p:grpSp>
    </p:spTree>
    <p:extLst>
      <p:ext uri="{BB962C8B-B14F-4D97-AF65-F5344CB8AC3E}">
        <p14:creationId xmlns:p14="http://schemas.microsoft.com/office/powerpoint/2010/main" val="28400083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O que é Ethernet?</a:t>
            </a:r>
            <a:endParaRPr lang="zh-CN" altLang="en-US" dirty="0"/>
          </a:p>
        </p:txBody>
      </p:sp>
      <p:sp>
        <p:nvSpPr>
          <p:cNvPr id="4" name="文本占位符 2"/>
          <p:cNvSpPr>
            <a:spLocks noGrp="1"/>
          </p:cNvSpPr>
          <p:nvPr>
            <p:ph type="body" sz="quarter" idx="10"/>
          </p:nvPr>
        </p:nvSpPr>
        <p:spPr>
          <a:xfrm>
            <a:off x="468317" y="1233488"/>
            <a:ext cx="11276183" cy="4680000"/>
          </a:xfrm>
          <a:ln w="19050">
            <a:solidFill>
              <a:schemeClr val="bg1"/>
            </a:solidFill>
          </a:ln>
        </p:spPr>
        <p:txBody>
          <a:bodyPr/>
          <a:lstStyle/>
          <a:p>
            <a:r>
              <a:rPr lang="pt-BR" altLang="zh-CN" dirty="0">
                <a:latin typeface="+mn-lt"/>
              </a:rPr>
              <a:t>Ethernet é uma tecnologia de implementação de redes locais (LAN) definida na norma IEEE 802.3 e faz parte do padrão de LAN/MAN.</a:t>
            </a:r>
          </a:p>
          <a:p>
            <a:r>
              <a:rPr lang="pt-BR" altLang="zh-CN" dirty="0">
                <a:latin typeface="+mn-lt"/>
              </a:rPr>
              <a:t>A suíte de protocolos 802.X especifica o modo de acesso à rede. As tecnologias de Ethernet comutado e Fast Ethernet são conhecidas como o protocolo 802.X.</a:t>
            </a:r>
            <a:endParaRPr lang="zh-CN" altLang="en-US" dirty="0">
              <a:latin typeface="+mn-lt"/>
            </a:endParaRPr>
          </a:p>
        </p:txBody>
      </p:sp>
      <p:sp>
        <p:nvSpPr>
          <p:cNvPr id="5" name="AutoShape 8"/>
          <p:cNvSpPr>
            <a:spLocks noChangeArrowheads="1"/>
          </p:cNvSpPr>
          <p:nvPr/>
        </p:nvSpPr>
        <p:spPr bwMode="auto">
          <a:xfrm>
            <a:off x="630396" y="4179660"/>
            <a:ext cx="2151746" cy="892790"/>
          </a:xfrm>
          <a:prstGeom prst="roundRect">
            <a:avLst>
              <a:gd name="adj" fmla="val 50000"/>
            </a:avLst>
          </a:prstGeom>
          <a:solidFill>
            <a:srgbClr val="EAEAEA"/>
          </a:solidFill>
          <a:ln w="9525">
            <a:solidFill>
              <a:srgbClr val="C0C0C0"/>
            </a:solidFill>
            <a:round/>
            <a:headEnd/>
            <a:tailEnd/>
          </a:ln>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mn-lt"/>
              <a:ea typeface="+mn-ea"/>
            </a:endParaRPr>
          </a:p>
        </p:txBody>
      </p:sp>
      <p:sp>
        <p:nvSpPr>
          <p:cNvPr id="6" name="Line 10"/>
          <p:cNvSpPr>
            <a:spLocks noChangeShapeType="1"/>
          </p:cNvSpPr>
          <p:nvPr/>
        </p:nvSpPr>
        <p:spPr bwMode="auto">
          <a:xfrm flipV="1">
            <a:off x="1039765" y="4794084"/>
            <a:ext cx="1280" cy="188943"/>
          </a:xfrm>
          <a:prstGeom prst="line">
            <a:avLst/>
          </a:prstGeom>
          <a:noFill/>
          <a:ln w="19050">
            <a:solidFill>
              <a:srgbClr val="15151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ea typeface="+mn-ea"/>
            </a:endParaRPr>
          </a:p>
        </p:txBody>
      </p:sp>
      <p:sp>
        <p:nvSpPr>
          <p:cNvPr id="7" name="Line 11"/>
          <p:cNvSpPr>
            <a:spLocks noChangeShapeType="1"/>
          </p:cNvSpPr>
          <p:nvPr/>
        </p:nvSpPr>
        <p:spPr bwMode="auto">
          <a:xfrm>
            <a:off x="800540" y="4994565"/>
            <a:ext cx="2398646" cy="2885"/>
          </a:xfrm>
          <a:prstGeom prst="line">
            <a:avLst/>
          </a:prstGeom>
          <a:noFill/>
          <a:ln w="19050">
            <a:solidFill>
              <a:srgbClr val="15151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ea typeface="+mn-ea"/>
            </a:endParaRPr>
          </a:p>
        </p:txBody>
      </p:sp>
      <p:sp>
        <p:nvSpPr>
          <p:cNvPr id="8" name="Line 19"/>
          <p:cNvSpPr>
            <a:spLocks noChangeShapeType="1"/>
          </p:cNvSpPr>
          <p:nvPr/>
        </p:nvSpPr>
        <p:spPr bwMode="auto">
          <a:xfrm flipV="1">
            <a:off x="1684521" y="4788314"/>
            <a:ext cx="1280" cy="188943"/>
          </a:xfrm>
          <a:prstGeom prst="line">
            <a:avLst/>
          </a:prstGeom>
          <a:noFill/>
          <a:ln w="19050">
            <a:solidFill>
              <a:srgbClr val="15151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ea typeface="+mn-ea"/>
            </a:endParaRPr>
          </a:p>
        </p:txBody>
      </p:sp>
      <p:sp>
        <p:nvSpPr>
          <p:cNvPr id="9" name="Line 41"/>
          <p:cNvSpPr>
            <a:spLocks noChangeShapeType="1"/>
          </p:cNvSpPr>
          <p:nvPr/>
        </p:nvSpPr>
        <p:spPr bwMode="auto">
          <a:xfrm flipV="1">
            <a:off x="4147132" y="4820045"/>
            <a:ext cx="0" cy="188943"/>
          </a:xfrm>
          <a:prstGeom prst="line">
            <a:avLst/>
          </a:prstGeom>
          <a:noFill/>
          <a:ln w="19050">
            <a:solidFill>
              <a:srgbClr val="15151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ea typeface="+mn-ea"/>
            </a:endParaRPr>
          </a:p>
        </p:txBody>
      </p:sp>
      <p:sp>
        <p:nvSpPr>
          <p:cNvPr id="10" name="Line 42"/>
          <p:cNvSpPr>
            <a:spLocks noChangeShapeType="1"/>
          </p:cNvSpPr>
          <p:nvPr/>
        </p:nvSpPr>
        <p:spPr bwMode="auto">
          <a:xfrm flipV="1">
            <a:off x="3658448" y="5021968"/>
            <a:ext cx="2099295" cy="2885"/>
          </a:xfrm>
          <a:prstGeom prst="line">
            <a:avLst/>
          </a:prstGeom>
          <a:noFill/>
          <a:ln w="19050">
            <a:solidFill>
              <a:srgbClr val="15151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ea typeface="+mn-ea"/>
            </a:endParaRPr>
          </a:p>
        </p:txBody>
      </p:sp>
      <p:sp>
        <p:nvSpPr>
          <p:cNvPr id="11" name="Line 49"/>
          <p:cNvSpPr>
            <a:spLocks noChangeShapeType="1"/>
          </p:cNvSpPr>
          <p:nvPr/>
        </p:nvSpPr>
        <p:spPr bwMode="auto">
          <a:xfrm flipH="1" flipV="1">
            <a:off x="4787889" y="4833155"/>
            <a:ext cx="3999" cy="170063"/>
          </a:xfrm>
          <a:prstGeom prst="line">
            <a:avLst/>
          </a:prstGeom>
          <a:noFill/>
          <a:ln w="19050">
            <a:solidFill>
              <a:srgbClr val="15151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ea typeface="+mn-ea"/>
            </a:endParaRPr>
          </a:p>
        </p:txBody>
      </p:sp>
      <p:sp>
        <p:nvSpPr>
          <p:cNvPr id="12" name="Line 53"/>
          <p:cNvSpPr>
            <a:spLocks noChangeShapeType="1"/>
          </p:cNvSpPr>
          <p:nvPr/>
        </p:nvSpPr>
        <p:spPr bwMode="auto">
          <a:xfrm flipV="1">
            <a:off x="5457113" y="4821616"/>
            <a:ext cx="1279" cy="188942"/>
          </a:xfrm>
          <a:prstGeom prst="line">
            <a:avLst/>
          </a:prstGeom>
          <a:noFill/>
          <a:ln w="19050">
            <a:solidFill>
              <a:srgbClr val="15151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ea typeface="+mn-ea"/>
            </a:endParaRPr>
          </a:p>
        </p:txBody>
      </p:sp>
      <p:sp>
        <p:nvSpPr>
          <p:cNvPr id="13" name="Line 67"/>
          <p:cNvSpPr>
            <a:spLocks noChangeShapeType="1"/>
          </p:cNvSpPr>
          <p:nvPr/>
        </p:nvSpPr>
        <p:spPr bwMode="auto">
          <a:xfrm flipV="1">
            <a:off x="3194707" y="4819023"/>
            <a:ext cx="1280" cy="188943"/>
          </a:xfrm>
          <a:prstGeom prst="line">
            <a:avLst/>
          </a:prstGeom>
          <a:noFill/>
          <a:ln w="19050">
            <a:solidFill>
              <a:srgbClr val="15151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dirty="0">
              <a:ea typeface="+mn-ea"/>
            </a:endParaRPr>
          </a:p>
        </p:txBody>
      </p:sp>
      <p:sp>
        <p:nvSpPr>
          <p:cNvPr id="14" name="Line 70"/>
          <p:cNvSpPr>
            <a:spLocks noChangeShapeType="1"/>
          </p:cNvSpPr>
          <p:nvPr/>
        </p:nvSpPr>
        <p:spPr bwMode="auto">
          <a:xfrm flipV="1">
            <a:off x="3646934" y="4844745"/>
            <a:ext cx="0" cy="190385"/>
          </a:xfrm>
          <a:prstGeom prst="line">
            <a:avLst/>
          </a:prstGeom>
          <a:noFill/>
          <a:ln w="19050">
            <a:solidFill>
              <a:srgbClr val="15151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ea typeface="+mn-ea"/>
            </a:endParaRPr>
          </a:p>
        </p:txBody>
      </p:sp>
      <p:sp>
        <p:nvSpPr>
          <p:cNvPr id="15" name="Line 102"/>
          <p:cNvSpPr>
            <a:spLocks noChangeShapeType="1"/>
          </p:cNvSpPr>
          <p:nvPr/>
        </p:nvSpPr>
        <p:spPr bwMode="auto">
          <a:xfrm flipV="1">
            <a:off x="2340791" y="4794084"/>
            <a:ext cx="1279" cy="188943"/>
          </a:xfrm>
          <a:prstGeom prst="line">
            <a:avLst/>
          </a:prstGeom>
          <a:noFill/>
          <a:ln w="19050">
            <a:solidFill>
              <a:srgbClr val="15151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ea typeface="+mn-ea"/>
            </a:endParaRPr>
          </a:p>
        </p:txBody>
      </p:sp>
      <p:sp>
        <p:nvSpPr>
          <p:cNvPr id="16" name="Line 29"/>
          <p:cNvSpPr>
            <a:spLocks noChangeShapeType="1"/>
          </p:cNvSpPr>
          <p:nvPr/>
        </p:nvSpPr>
        <p:spPr bwMode="auto">
          <a:xfrm flipV="1">
            <a:off x="780072" y="5740239"/>
            <a:ext cx="2554718" cy="4327"/>
          </a:xfrm>
          <a:prstGeom prst="line">
            <a:avLst/>
          </a:prstGeom>
          <a:noFill/>
          <a:ln w="19050">
            <a:solidFill>
              <a:srgbClr val="15151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ea typeface="+mn-ea"/>
            </a:endParaRPr>
          </a:p>
        </p:txBody>
      </p:sp>
      <p:sp>
        <p:nvSpPr>
          <p:cNvPr id="17" name="Line 40"/>
          <p:cNvSpPr>
            <a:spLocks noChangeShapeType="1"/>
          </p:cNvSpPr>
          <p:nvPr/>
        </p:nvSpPr>
        <p:spPr bwMode="auto">
          <a:xfrm flipV="1">
            <a:off x="2329277" y="5548043"/>
            <a:ext cx="1280" cy="190385"/>
          </a:xfrm>
          <a:prstGeom prst="line">
            <a:avLst/>
          </a:prstGeom>
          <a:noFill/>
          <a:ln w="19050">
            <a:solidFill>
              <a:srgbClr val="15151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ea typeface="+mn-ea"/>
            </a:endParaRPr>
          </a:p>
        </p:txBody>
      </p:sp>
      <p:sp>
        <p:nvSpPr>
          <p:cNvPr id="18" name="Line 55"/>
          <p:cNvSpPr>
            <a:spLocks noChangeShapeType="1"/>
          </p:cNvSpPr>
          <p:nvPr/>
        </p:nvSpPr>
        <p:spPr bwMode="auto">
          <a:xfrm flipV="1">
            <a:off x="3485745" y="5722063"/>
            <a:ext cx="2310376" cy="12981"/>
          </a:xfrm>
          <a:prstGeom prst="line">
            <a:avLst/>
          </a:prstGeom>
          <a:noFill/>
          <a:ln w="19050">
            <a:solidFill>
              <a:srgbClr val="15151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ea typeface="+mn-ea"/>
            </a:endParaRPr>
          </a:p>
        </p:txBody>
      </p:sp>
      <p:sp>
        <p:nvSpPr>
          <p:cNvPr id="19" name="Line 62"/>
          <p:cNvSpPr>
            <a:spLocks noChangeShapeType="1"/>
          </p:cNvSpPr>
          <p:nvPr/>
        </p:nvSpPr>
        <p:spPr bwMode="auto">
          <a:xfrm flipV="1">
            <a:off x="4770140" y="5537335"/>
            <a:ext cx="1280" cy="188943"/>
          </a:xfrm>
          <a:prstGeom prst="line">
            <a:avLst/>
          </a:prstGeom>
          <a:noFill/>
          <a:ln w="19050">
            <a:solidFill>
              <a:srgbClr val="15151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ea typeface="+mn-ea"/>
            </a:endParaRPr>
          </a:p>
        </p:txBody>
      </p:sp>
      <p:sp>
        <p:nvSpPr>
          <p:cNvPr id="20" name="Line 66"/>
          <p:cNvSpPr>
            <a:spLocks noChangeShapeType="1"/>
          </p:cNvSpPr>
          <p:nvPr/>
        </p:nvSpPr>
        <p:spPr bwMode="auto">
          <a:xfrm flipV="1">
            <a:off x="5436644" y="5525796"/>
            <a:ext cx="1279" cy="188943"/>
          </a:xfrm>
          <a:prstGeom prst="line">
            <a:avLst/>
          </a:prstGeom>
          <a:noFill/>
          <a:ln w="19050">
            <a:solidFill>
              <a:srgbClr val="15151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ea typeface="+mn-ea"/>
            </a:endParaRPr>
          </a:p>
        </p:txBody>
      </p:sp>
      <p:sp>
        <p:nvSpPr>
          <p:cNvPr id="21" name="Text Box 9"/>
          <p:cNvSpPr txBox="1">
            <a:spLocks noChangeArrowheads="1"/>
          </p:cNvSpPr>
          <p:nvPr/>
        </p:nvSpPr>
        <p:spPr bwMode="auto">
          <a:xfrm>
            <a:off x="1007630" y="3738264"/>
            <a:ext cx="4326826" cy="369332"/>
          </a:xfrm>
          <a:prstGeom prst="rect">
            <a:avLst/>
          </a:prstGeom>
          <a:noFill/>
          <a:ln w="9525">
            <a:noFill/>
            <a:miter lim="800000"/>
            <a:headEnd/>
            <a:tailEnd/>
          </a:ln>
          <a:effectLst/>
        </p:spPr>
        <p:txBody>
          <a:bodyPr wrap="none" anchor="ctr">
            <a:spAutoFit/>
          </a:bodyPr>
          <a:lstStyle/>
          <a:p>
            <a:pPr algn="ctr" fontAlgn="base">
              <a:spcBef>
                <a:spcPct val="50000"/>
              </a:spcBef>
              <a:defRPr/>
            </a:pPr>
            <a:r>
              <a:rPr lang="en-US" altLang="zh-CN" dirty="0"/>
              <a:t>Tipo de barramento (10BASE2 e 10BASE5 iniciais)</a:t>
            </a:r>
            <a:endParaRPr kumimoji="1" lang="zh-CN" altLang="en-US" i="0" dirty="0">
              <a:solidFill>
                <a:srgbClr val="990000"/>
              </a:solidFill>
              <a:effectLst>
                <a:outerShdw blurRad="38100" dist="38100" dir="2700000" algn="tl">
                  <a:srgbClr val="C0C0C0"/>
                </a:outerShdw>
              </a:effectLst>
            </a:endParaRPr>
          </a:p>
        </p:txBody>
      </p:sp>
      <p:sp>
        <p:nvSpPr>
          <p:cNvPr id="22" name="Line 68"/>
          <p:cNvSpPr>
            <a:spLocks noChangeShapeType="1"/>
          </p:cNvSpPr>
          <p:nvPr/>
        </p:nvSpPr>
        <p:spPr bwMode="auto">
          <a:xfrm flipV="1">
            <a:off x="3321947" y="4812834"/>
            <a:ext cx="14072" cy="925963"/>
          </a:xfrm>
          <a:prstGeom prst="line">
            <a:avLst/>
          </a:prstGeom>
          <a:noFill/>
          <a:ln w="19050">
            <a:solidFill>
              <a:srgbClr val="15151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ea typeface="+mn-ea"/>
            </a:endParaRPr>
          </a:p>
        </p:txBody>
      </p:sp>
      <p:sp>
        <p:nvSpPr>
          <p:cNvPr id="23" name="Line 69"/>
          <p:cNvSpPr>
            <a:spLocks noChangeShapeType="1"/>
          </p:cNvSpPr>
          <p:nvPr/>
        </p:nvSpPr>
        <p:spPr bwMode="auto">
          <a:xfrm flipH="1" flipV="1">
            <a:off x="3487024" y="4818603"/>
            <a:ext cx="7676" cy="925963"/>
          </a:xfrm>
          <a:prstGeom prst="line">
            <a:avLst/>
          </a:prstGeom>
          <a:noFill/>
          <a:ln w="19050">
            <a:solidFill>
              <a:srgbClr val="15151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ea typeface="+mn-ea"/>
            </a:endParaRPr>
          </a:p>
        </p:txBody>
      </p:sp>
      <p:sp>
        <p:nvSpPr>
          <p:cNvPr id="24" name="Text Box 75"/>
          <p:cNvSpPr txBox="1">
            <a:spLocks noChangeArrowheads="1"/>
          </p:cNvSpPr>
          <p:nvPr/>
        </p:nvSpPr>
        <p:spPr bwMode="auto">
          <a:xfrm>
            <a:off x="2755803" y="4371010"/>
            <a:ext cx="115659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fontAlgn="base" hangingPunct="1">
              <a:lnSpc>
                <a:spcPct val="90000"/>
              </a:lnSpc>
              <a:spcBef>
                <a:spcPct val="50000"/>
              </a:spcBef>
            </a:pPr>
            <a:r>
              <a:rPr lang="en-US" altLang="zh-CN" sz="1400" i="0" dirty="0">
                <a:latin typeface="+mn-lt"/>
              </a:rPr>
              <a:t>Repetidores</a:t>
            </a:r>
            <a:endParaRPr kumimoji="1" lang="zh-CN" altLang="en-US" sz="1400" i="0" dirty="0">
              <a:latin typeface="+mn-lt"/>
              <a:ea typeface="+mn-ea"/>
            </a:endParaRPr>
          </a:p>
        </p:txBody>
      </p:sp>
      <p:sp>
        <p:nvSpPr>
          <p:cNvPr id="25" name="Text Box 141"/>
          <p:cNvSpPr txBox="1">
            <a:spLocks noChangeArrowheads="1"/>
          </p:cNvSpPr>
          <p:nvPr/>
        </p:nvSpPr>
        <p:spPr bwMode="auto">
          <a:xfrm>
            <a:off x="1532287" y="4348410"/>
            <a:ext cx="368432" cy="294231"/>
          </a:xfrm>
          <a:prstGeom prst="rect">
            <a:avLst/>
          </a:prstGeom>
          <a:solidFill>
            <a:srgbClr val="EAEAE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50000"/>
              </a:spcBef>
            </a:pPr>
            <a:endParaRPr lang="en-US" altLang="zh-CN" sz="2000" b="1" i="0" dirty="0">
              <a:latin typeface="+mn-lt"/>
              <a:ea typeface="+mn-ea"/>
            </a:endParaRPr>
          </a:p>
        </p:txBody>
      </p:sp>
      <p:pic>
        <p:nvPicPr>
          <p:cNvPr id="26" name="图片 25"/>
          <p:cNvPicPr>
            <a:picLocks noChangeAspect="1"/>
          </p:cNvPicPr>
          <p:nvPr/>
        </p:nvPicPr>
        <p:blipFill>
          <a:blip r:embed="rId3"/>
          <a:stretch>
            <a:fillRect/>
          </a:stretch>
        </p:blipFill>
        <p:spPr>
          <a:xfrm>
            <a:off x="3055591" y="4661267"/>
            <a:ext cx="730574" cy="210306"/>
          </a:xfrm>
          <a:prstGeom prst="rect">
            <a:avLst/>
          </a:prstGeom>
        </p:spPr>
      </p:pic>
      <p:sp>
        <p:nvSpPr>
          <p:cNvPr id="27" name="AutoShape 7"/>
          <p:cNvSpPr>
            <a:spLocks noChangeArrowheads="1"/>
          </p:cNvSpPr>
          <p:nvPr/>
        </p:nvSpPr>
        <p:spPr bwMode="auto">
          <a:xfrm>
            <a:off x="6526453" y="4140210"/>
            <a:ext cx="2682521" cy="1716226"/>
          </a:xfrm>
          <a:prstGeom prst="roundRect">
            <a:avLst>
              <a:gd name="adj" fmla="val 50000"/>
            </a:avLst>
          </a:prstGeom>
          <a:solidFill>
            <a:srgbClr val="EAEAEA"/>
          </a:solidFill>
          <a:ln w="9525">
            <a:solidFill>
              <a:srgbClr val="C0C0C0"/>
            </a:solidFill>
            <a:round/>
            <a:headEnd/>
            <a:tailEnd/>
          </a:ln>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mn-lt"/>
              <a:ea typeface="+mn-ea"/>
            </a:endParaRPr>
          </a:p>
        </p:txBody>
      </p:sp>
      <p:sp>
        <p:nvSpPr>
          <p:cNvPr id="28" name="Text Box 18"/>
          <p:cNvSpPr txBox="1">
            <a:spLocks noChangeArrowheads="1"/>
          </p:cNvSpPr>
          <p:nvPr/>
        </p:nvSpPr>
        <p:spPr bwMode="auto">
          <a:xfrm>
            <a:off x="7068796" y="3733591"/>
            <a:ext cx="4155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pPr>
            <a:r>
              <a:rPr lang="en-US" altLang="zh-CN" i="0" dirty="0">
                <a:latin typeface="+mn-lt"/>
              </a:rPr>
              <a:t>Estrela (outras Ethernets após 10BASE-T)</a:t>
            </a:r>
            <a:endParaRPr kumimoji="1" lang="zh-CN" altLang="en-US" i="0" dirty="0">
              <a:solidFill>
                <a:srgbClr val="000066"/>
              </a:solidFill>
              <a:latin typeface="+mn-lt"/>
              <a:ea typeface="+mn-ea"/>
            </a:endParaRPr>
          </a:p>
        </p:txBody>
      </p:sp>
      <p:sp>
        <p:nvSpPr>
          <p:cNvPr id="29" name="Line 23"/>
          <p:cNvSpPr>
            <a:spLocks noChangeShapeType="1"/>
          </p:cNvSpPr>
          <p:nvPr/>
        </p:nvSpPr>
        <p:spPr bwMode="auto">
          <a:xfrm flipV="1">
            <a:off x="7075059" y="4766918"/>
            <a:ext cx="867157" cy="450231"/>
          </a:xfrm>
          <a:prstGeom prst="line">
            <a:avLst/>
          </a:prstGeom>
          <a:noFill/>
          <a:ln w="19050">
            <a:solidFill>
              <a:srgbClr val="15151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ea typeface="+mn-ea"/>
            </a:endParaRPr>
          </a:p>
        </p:txBody>
      </p:sp>
      <p:sp>
        <p:nvSpPr>
          <p:cNvPr id="30" name="Text Box 76"/>
          <p:cNvSpPr txBox="1">
            <a:spLocks noChangeArrowheads="1"/>
          </p:cNvSpPr>
          <p:nvPr/>
        </p:nvSpPr>
        <p:spPr bwMode="auto">
          <a:xfrm>
            <a:off x="9208974" y="4203112"/>
            <a:ext cx="1552141"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fontAlgn="base" hangingPunct="1">
              <a:lnSpc>
                <a:spcPct val="90000"/>
              </a:lnSpc>
              <a:spcBef>
                <a:spcPct val="50000"/>
              </a:spcBef>
            </a:pPr>
            <a:r>
              <a:rPr lang="en-US" altLang="zh-CN" sz="1400" i="0" dirty="0">
                <a:latin typeface="+mn-lt"/>
              </a:rPr>
              <a:t>Hub/Ponte</a:t>
            </a:r>
            <a:endParaRPr kumimoji="1" lang="zh-CN" altLang="en-US" sz="1400" i="0" dirty="0">
              <a:latin typeface="+mn-lt"/>
              <a:ea typeface="+mn-ea"/>
            </a:endParaRPr>
          </a:p>
        </p:txBody>
      </p:sp>
      <p:sp>
        <p:nvSpPr>
          <p:cNvPr id="31" name="Line 86"/>
          <p:cNvSpPr>
            <a:spLocks noChangeShapeType="1"/>
          </p:cNvSpPr>
          <p:nvPr/>
        </p:nvSpPr>
        <p:spPr bwMode="auto">
          <a:xfrm flipH="1" flipV="1">
            <a:off x="8477500" y="4673209"/>
            <a:ext cx="1156375" cy="4690"/>
          </a:xfrm>
          <a:prstGeom prst="line">
            <a:avLst/>
          </a:prstGeom>
          <a:noFill/>
          <a:ln w="19050">
            <a:solidFill>
              <a:srgbClr val="15151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ea typeface="+mn-ea"/>
            </a:endParaRPr>
          </a:p>
        </p:txBody>
      </p:sp>
      <p:sp>
        <p:nvSpPr>
          <p:cNvPr id="32" name="Line 87"/>
          <p:cNvSpPr>
            <a:spLocks noChangeShapeType="1"/>
          </p:cNvSpPr>
          <p:nvPr/>
        </p:nvSpPr>
        <p:spPr bwMode="auto">
          <a:xfrm flipV="1">
            <a:off x="7782330" y="4766920"/>
            <a:ext cx="404732" cy="468985"/>
          </a:xfrm>
          <a:prstGeom prst="line">
            <a:avLst/>
          </a:prstGeom>
          <a:noFill/>
          <a:ln w="19050">
            <a:solidFill>
              <a:srgbClr val="15151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ea typeface="+mn-ea"/>
            </a:endParaRPr>
          </a:p>
        </p:txBody>
      </p:sp>
      <p:sp>
        <p:nvSpPr>
          <p:cNvPr id="33" name="Line 88"/>
          <p:cNvSpPr>
            <a:spLocks noChangeShapeType="1"/>
          </p:cNvSpPr>
          <p:nvPr/>
        </p:nvSpPr>
        <p:spPr bwMode="auto">
          <a:xfrm flipH="1" flipV="1">
            <a:off x="8300919" y="4766920"/>
            <a:ext cx="152378" cy="462734"/>
          </a:xfrm>
          <a:prstGeom prst="line">
            <a:avLst/>
          </a:prstGeom>
          <a:noFill/>
          <a:ln w="19050">
            <a:solidFill>
              <a:srgbClr val="15151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ea typeface="+mn-ea"/>
            </a:endParaRPr>
          </a:p>
        </p:txBody>
      </p:sp>
      <p:sp>
        <p:nvSpPr>
          <p:cNvPr id="34" name="Line 89"/>
          <p:cNvSpPr>
            <a:spLocks noChangeShapeType="1"/>
          </p:cNvSpPr>
          <p:nvPr/>
        </p:nvSpPr>
        <p:spPr bwMode="auto">
          <a:xfrm flipV="1">
            <a:off x="9564768" y="4780869"/>
            <a:ext cx="388872" cy="532999"/>
          </a:xfrm>
          <a:prstGeom prst="line">
            <a:avLst/>
          </a:prstGeom>
          <a:noFill/>
          <a:ln w="19050">
            <a:solidFill>
              <a:srgbClr val="15151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ea typeface="+mn-ea"/>
            </a:endParaRPr>
          </a:p>
        </p:txBody>
      </p:sp>
      <p:sp>
        <p:nvSpPr>
          <p:cNvPr id="35" name="Line 99"/>
          <p:cNvSpPr>
            <a:spLocks noChangeShapeType="1"/>
          </p:cNvSpPr>
          <p:nvPr/>
        </p:nvSpPr>
        <p:spPr bwMode="auto">
          <a:xfrm flipH="1" flipV="1">
            <a:off x="10026692" y="4780870"/>
            <a:ext cx="275458" cy="473792"/>
          </a:xfrm>
          <a:prstGeom prst="line">
            <a:avLst/>
          </a:prstGeom>
          <a:noFill/>
          <a:ln w="19050">
            <a:solidFill>
              <a:srgbClr val="15151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ea typeface="+mn-ea"/>
            </a:endParaRPr>
          </a:p>
        </p:txBody>
      </p:sp>
      <p:sp>
        <p:nvSpPr>
          <p:cNvPr id="36" name="Line 100"/>
          <p:cNvSpPr>
            <a:spLocks noChangeShapeType="1"/>
          </p:cNvSpPr>
          <p:nvPr/>
        </p:nvSpPr>
        <p:spPr bwMode="auto">
          <a:xfrm flipH="1" flipV="1">
            <a:off x="10240556" y="4766918"/>
            <a:ext cx="723450" cy="487744"/>
          </a:xfrm>
          <a:prstGeom prst="line">
            <a:avLst/>
          </a:prstGeom>
          <a:noFill/>
          <a:ln w="19050">
            <a:solidFill>
              <a:srgbClr val="15151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ea typeface="+mn-ea"/>
            </a:endParaRPr>
          </a:p>
        </p:txBody>
      </p:sp>
      <p:sp>
        <p:nvSpPr>
          <p:cNvPr id="37" name="Text Box 101"/>
          <p:cNvSpPr txBox="1">
            <a:spLocks noChangeArrowheads="1"/>
          </p:cNvSpPr>
          <p:nvPr/>
        </p:nvSpPr>
        <p:spPr bwMode="auto">
          <a:xfrm>
            <a:off x="7393279" y="4215250"/>
            <a:ext cx="135903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fontAlgn="base" hangingPunct="1">
              <a:lnSpc>
                <a:spcPct val="90000"/>
              </a:lnSpc>
              <a:spcBef>
                <a:spcPct val="50000"/>
              </a:spcBef>
            </a:pPr>
            <a:r>
              <a:rPr lang="en-US" altLang="zh-CN" sz="1400" i="0" dirty="0">
                <a:latin typeface="+mn-lt"/>
              </a:rPr>
              <a:t>Hub/Ponte</a:t>
            </a:r>
            <a:endParaRPr kumimoji="1" lang="zh-CN" altLang="en-US" sz="1400" i="0" dirty="0">
              <a:latin typeface="+mn-lt"/>
              <a:ea typeface="+mn-ea"/>
            </a:endParaRPr>
          </a:p>
        </p:txBody>
      </p:sp>
      <p:pic>
        <p:nvPicPr>
          <p:cNvPr id="38" name="图片 37"/>
          <p:cNvPicPr>
            <a:picLocks noChangeAspect="1"/>
          </p:cNvPicPr>
          <p:nvPr/>
        </p:nvPicPr>
        <p:blipFill>
          <a:blip r:embed="rId3"/>
          <a:stretch>
            <a:fillRect/>
          </a:stretch>
        </p:blipFill>
        <p:spPr>
          <a:xfrm>
            <a:off x="9640702" y="4552959"/>
            <a:ext cx="767890" cy="227911"/>
          </a:xfrm>
          <a:prstGeom prst="rect">
            <a:avLst/>
          </a:prstGeom>
        </p:spPr>
      </p:pic>
      <p:pic>
        <p:nvPicPr>
          <p:cNvPr id="39" name="图片 38"/>
          <p:cNvPicPr>
            <a:picLocks noChangeAspect="1"/>
          </p:cNvPicPr>
          <p:nvPr/>
        </p:nvPicPr>
        <p:blipFill>
          <a:blip r:embed="rId3"/>
          <a:stretch>
            <a:fillRect/>
          </a:stretch>
        </p:blipFill>
        <p:spPr>
          <a:xfrm>
            <a:off x="7719479" y="4539010"/>
            <a:ext cx="767890" cy="227911"/>
          </a:xfrm>
          <a:prstGeom prst="rect">
            <a:avLst/>
          </a:prstGeom>
        </p:spPr>
      </p:pic>
      <p:pic>
        <p:nvPicPr>
          <p:cNvPr id="40" name="图片 39"/>
          <p:cNvPicPr>
            <a:picLocks noChangeAspect="1"/>
          </p:cNvPicPr>
          <p:nvPr/>
        </p:nvPicPr>
        <p:blipFill>
          <a:blip r:embed="rId4" cstate="print"/>
          <a:stretch>
            <a:fillRect/>
          </a:stretch>
        </p:blipFill>
        <p:spPr>
          <a:xfrm>
            <a:off x="736271" y="4324711"/>
            <a:ext cx="605144" cy="468986"/>
          </a:xfrm>
          <a:prstGeom prst="rect">
            <a:avLst/>
          </a:prstGeom>
        </p:spPr>
      </p:pic>
      <p:pic>
        <p:nvPicPr>
          <p:cNvPr id="41" name="图片 40"/>
          <p:cNvPicPr>
            <a:picLocks noChangeAspect="1"/>
          </p:cNvPicPr>
          <p:nvPr/>
        </p:nvPicPr>
        <p:blipFill>
          <a:blip r:embed="rId4" cstate="print"/>
          <a:stretch>
            <a:fillRect/>
          </a:stretch>
        </p:blipFill>
        <p:spPr>
          <a:xfrm>
            <a:off x="1381949" y="4324711"/>
            <a:ext cx="605144" cy="468986"/>
          </a:xfrm>
          <a:prstGeom prst="rect">
            <a:avLst/>
          </a:prstGeom>
        </p:spPr>
      </p:pic>
      <p:pic>
        <p:nvPicPr>
          <p:cNvPr id="42" name="图片 41"/>
          <p:cNvPicPr>
            <a:picLocks noChangeAspect="1"/>
          </p:cNvPicPr>
          <p:nvPr/>
        </p:nvPicPr>
        <p:blipFill>
          <a:blip r:embed="rId4" cstate="print"/>
          <a:stretch>
            <a:fillRect/>
          </a:stretch>
        </p:blipFill>
        <p:spPr>
          <a:xfrm>
            <a:off x="2027985" y="4324711"/>
            <a:ext cx="605144" cy="468986"/>
          </a:xfrm>
          <a:prstGeom prst="rect">
            <a:avLst/>
          </a:prstGeom>
        </p:spPr>
      </p:pic>
      <p:pic>
        <p:nvPicPr>
          <p:cNvPr id="43" name="图片 42"/>
          <p:cNvPicPr>
            <a:picLocks noChangeAspect="1"/>
          </p:cNvPicPr>
          <p:nvPr/>
        </p:nvPicPr>
        <p:blipFill>
          <a:blip r:embed="rId4" cstate="print"/>
          <a:stretch>
            <a:fillRect/>
          </a:stretch>
        </p:blipFill>
        <p:spPr>
          <a:xfrm>
            <a:off x="728746" y="5104840"/>
            <a:ext cx="605144" cy="468986"/>
          </a:xfrm>
          <a:prstGeom prst="rect">
            <a:avLst/>
          </a:prstGeom>
        </p:spPr>
      </p:pic>
      <p:pic>
        <p:nvPicPr>
          <p:cNvPr id="44" name="图片 43"/>
          <p:cNvPicPr>
            <a:picLocks noChangeAspect="1"/>
          </p:cNvPicPr>
          <p:nvPr/>
        </p:nvPicPr>
        <p:blipFill>
          <a:blip r:embed="rId4" cstate="print"/>
          <a:stretch>
            <a:fillRect/>
          </a:stretch>
        </p:blipFill>
        <p:spPr>
          <a:xfrm>
            <a:off x="1374424" y="5104840"/>
            <a:ext cx="605144" cy="468986"/>
          </a:xfrm>
          <a:prstGeom prst="rect">
            <a:avLst/>
          </a:prstGeom>
        </p:spPr>
      </p:pic>
      <p:pic>
        <p:nvPicPr>
          <p:cNvPr id="45" name="图片 44"/>
          <p:cNvPicPr>
            <a:picLocks noChangeAspect="1"/>
          </p:cNvPicPr>
          <p:nvPr/>
        </p:nvPicPr>
        <p:blipFill>
          <a:blip r:embed="rId4" cstate="print"/>
          <a:stretch>
            <a:fillRect/>
          </a:stretch>
        </p:blipFill>
        <p:spPr>
          <a:xfrm>
            <a:off x="2020460" y="5104840"/>
            <a:ext cx="605144" cy="468986"/>
          </a:xfrm>
          <a:prstGeom prst="rect">
            <a:avLst/>
          </a:prstGeom>
        </p:spPr>
      </p:pic>
      <p:pic>
        <p:nvPicPr>
          <p:cNvPr id="46" name="图片 45"/>
          <p:cNvPicPr>
            <a:picLocks noChangeAspect="1"/>
          </p:cNvPicPr>
          <p:nvPr/>
        </p:nvPicPr>
        <p:blipFill>
          <a:blip r:embed="rId4" cstate="print"/>
          <a:stretch>
            <a:fillRect/>
          </a:stretch>
        </p:blipFill>
        <p:spPr>
          <a:xfrm>
            <a:off x="3811876" y="4327704"/>
            <a:ext cx="605144" cy="468986"/>
          </a:xfrm>
          <a:prstGeom prst="rect">
            <a:avLst/>
          </a:prstGeom>
        </p:spPr>
      </p:pic>
      <p:pic>
        <p:nvPicPr>
          <p:cNvPr id="47" name="图片 46"/>
          <p:cNvPicPr>
            <a:picLocks noChangeAspect="1"/>
          </p:cNvPicPr>
          <p:nvPr/>
        </p:nvPicPr>
        <p:blipFill>
          <a:blip r:embed="rId4" cstate="print"/>
          <a:stretch>
            <a:fillRect/>
          </a:stretch>
        </p:blipFill>
        <p:spPr>
          <a:xfrm>
            <a:off x="4457554" y="4327704"/>
            <a:ext cx="605144" cy="468986"/>
          </a:xfrm>
          <a:prstGeom prst="rect">
            <a:avLst/>
          </a:prstGeom>
        </p:spPr>
      </p:pic>
      <p:pic>
        <p:nvPicPr>
          <p:cNvPr id="48" name="图片 47"/>
          <p:cNvPicPr>
            <a:picLocks noChangeAspect="1"/>
          </p:cNvPicPr>
          <p:nvPr/>
        </p:nvPicPr>
        <p:blipFill>
          <a:blip r:embed="rId4" cstate="print"/>
          <a:stretch>
            <a:fillRect/>
          </a:stretch>
        </p:blipFill>
        <p:spPr>
          <a:xfrm>
            <a:off x="5103590" y="4327704"/>
            <a:ext cx="605144" cy="468986"/>
          </a:xfrm>
          <a:prstGeom prst="rect">
            <a:avLst/>
          </a:prstGeom>
        </p:spPr>
      </p:pic>
      <p:pic>
        <p:nvPicPr>
          <p:cNvPr id="49" name="图片 48"/>
          <p:cNvPicPr>
            <a:picLocks noChangeAspect="1"/>
          </p:cNvPicPr>
          <p:nvPr/>
        </p:nvPicPr>
        <p:blipFill>
          <a:blip r:embed="rId4" cstate="print"/>
          <a:stretch>
            <a:fillRect/>
          </a:stretch>
        </p:blipFill>
        <p:spPr>
          <a:xfrm>
            <a:off x="3811876" y="5074679"/>
            <a:ext cx="605144" cy="468986"/>
          </a:xfrm>
          <a:prstGeom prst="rect">
            <a:avLst/>
          </a:prstGeom>
        </p:spPr>
      </p:pic>
      <p:pic>
        <p:nvPicPr>
          <p:cNvPr id="50" name="图片 49"/>
          <p:cNvPicPr>
            <a:picLocks noChangeAspect="1"/>
          </p:cNvPicPr>
          <p:nvPr/>
        </p:nvPicPr>
        <p:blipFill>
          <a:blip r:embed="rId4" cstate="print"/>
          <a:stretch>
            <a:fillRect/>
          </a:stretch>
        </p:blipFill>
        <p:spPr>
          <a:xfrm>
            <a:off x="4457554" y="5074679"/>
            <a:ext cx="605144" cy="468986"/>
          </a:xfrm>
          <a:prstGeom prst="rect">
            <a:avLst/>
          </a:prstGeom>
        </p:spPr>
      </p:pic>
      <p:pic>
        <p:nvPicPr>
          <p:cNvPr id="51" name="图片 50"/>
          <p:cNvPicPr>
            <a:picLocks noChangeAspect="1"/>
          </p:cNvPicPr>
          <p:nvPr/>
        </p:nvPicPr>
        <p:blipFill>
          <a:blip r:embed="rId4" cstate="print"/>
          <a:stretch>
            <a:fillRect/>
          </a:stretch>
        </p:blipFill>
        <p:spPr>
          <a:xfrm>
            <a:off x="5103590" y="5074679"/>
            <a:ext cx="605144" cy="468986"/>
          </a:xfrm>
          <a:prstGeom prst="rect">
            <a:avLst/>
          </a:prstGeom>
        </p:spPr>
      </p:pic>
      <p:pic>
        <p:nvPicPr>
          <p:cNvPr id="52" name="图片 51"/>
          <p:cNvPicPr>
            <a:picLocks noChangeAspect="1"/>
          </p:cNvPicPr>
          <p:nvPr/>
        </p:nvPicPr>
        <p:blipFill>
          <a:blip r:embed="rId4" cstate="print"/>
          <a:stretch>
            <a:fillRect/>
          </a:stretch>
        </p:blipFill>
        <p:spPr>
          <a:xfrm>
            <a:off x="6821393" y="5188547"/>
            <a:ext cx="605144" cy="468986"/>
          </a:xfrm>
          <a:prstGeom prst="rect">
            <a:avLst/>
          </a:prstGeom>
        </p:spPr>
      </p:pic>
      <p:pic>
        <p:nvPicPr>
          <p:cNvPr id="53" name="图片 52"/>
          <p:cNvPicPr>
            <a:picLocks noChangeAspect="1"/>
          </p:cNvPicPr>
          <p:nvPr/>
        </p:nvPicPr>
        <p:blipFill>
          <a:blip r:embed="rId4" cstate="print"/>
          <a:stretch>
            <a:fillRect/>
          </a:stretch>
        </p:blipFill>
        <p:spPr>
          <a:xfrm>
            <a:off x="7467071" y="5188547"/>
            <a:ext cx="605144" cy="468986"/>
          </a:xfrm>
          <a:prstGeom prst="rect">
            <a:avLst/>
          </a:prstGeom>
        </p:spPr>
      </p:pic>
      <p:pic>
        <p:nvPicPr>
          <p:cNvPr id="54" name="图片 53"/>
          <p:cNvPicPr>
            <a:picLocks noChangeAspect="1"/>
          </p:cNvPicPr>
          <p:nvPr/>
        </p:nvPicPr>
        <p:blipFill>
          <a:blip r:embed="rId4" cstate="print"/>
          <a:stretch>
            <a:fillRect/>
          </a:stretch>
        </p:blipFill>
        <p:spPr>
          <a:xfrm>
            <a:off x="8113107" y="5188547"/>
            <a:ext cx="605144" cy="468986"/>
          </a:xfrm>
          <a:prstGeom prst="rect">
            <a:avLst/>
          </a:prstGeom>
        </p:spPr>
      </p:pic>
      <p:pic>
        <p:nvPicPr>
          <p:cNvPr id="55" name="图片 54"/>
          <p:cNvPicPr>
            <a:picLocks noChangeAspect="1"/>
          </p:cNvPicPr>
          <p:nvPr/>
        </p:nvPicPr>
        <p:blipFill>
          <a:blip r:embed="rId4" cstate="print"/>
          <a:stretch>
            <a:fillRect/>
          </a:stretch>
        </p:blipFill>
        <p:spPr>
          <a:xfrm>
            <a:off x="9282019" y="5220562"/>
            <a:ext cx="605144" cy="468986"/>
          </a:xfrm>
          <a:prstGeom prst="rect">
            <a:avLst/>
          </a:prstGeom>
        </p:spPr>
      </p:pic>
      <p:pic>
        <p:nvPicPr>
          <p:cNvPr id="56" name="图片 55"/>
          <p:cNvPicPr>
            <a:picLocks noChangeAspect="1"/>
          </p:cNvPicPr>
          <p:nvPr/>
        </p:nvPicPr>
        <p:blipFill>
          <a:blip r:embed="rId4" cstate="print"/>
          <a:stretch>
            <a:fillRect/>
          </a:stretch>
        </p:blipFill>
        <p:spPr>
          <a:xfrm>
            <a:off x="9927697" y="5220562"/>
            <a:ext cx="605144" cy="468986"/>
          </a:xfrm>
          <a:prstGeom prst="rect">
            <a:avLst/>
          </a:prstGeom>
        </p:spPr>
      </p:pic>
      <p:pic>
        <p:nvPicPr>
          <p:cNvPr id="57" name="图片 56"/>
          <p:cNvPicPr>
            <a:picLocks noChangeAspect="1"/>
          </p:cNvPicPr>
          <p:nvPr/>
        </p:nvPicPr>
        <p:blipFill>
          <a:blip r:embed="rId4" cstate="print"/>
          <a:stretch>
            <a:fillRect/>
          </a:stretch>
        </p:blipFill>
        <p:spPr>
          <a:xfrm>
            <a:off x="10573733" y="5220562"/>
            <a:ext cx="605144" cy="468986"/>
          </a:xfrm>
          <a:prstGeom prst="rect">
            <a:avLst/>
          </a:prstGeom>
        </p:spPr>
      </p:pic>
      <p:sp>
        <p:nvSpPr>
          <p:cNvPr id="58" name="Line 40"/>
          <p:cNvSpPr>
            <a:spLocks noChangeShapeType="1"/>
          </p:cNvSpPr>
          <p:nvPr/>
        </p:nvSpPr>
        <p:spPr bwMode="auto">
          <a:xfrm flipV="1">
            <a:off x="1725413" y="5541536"/>
            <a:ext cx="1280" cy="190385"/>
          </a:xfrm>
          <a:prstGeom prst="line">
            <a:avLst/>
          </a:prstGeom>
          <a:noFill/>
          <a:ln w="19050">
            <a:solidFill>
              <a:srgbClr val="15151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ea typeface="+mn-ea"/>
            </a:endParaRPr>
          </a:p>
        </p:txBody>
      </p:sp>
      <p:sp>
        <p:nvSpPr>
          <p:cNvPr id="59" name="Line 40"/>
          <p:cNvSpPr>
            <a:spLocks noChangeShapeType="1"/>
          </p:cNvSpPr>
          <p:nvPr/>
        </p:nvSpPr>
        <p:spPr bwMode="auto">
          <a:xfrm flipV="1">
            <a:off x="1024942" y="5539519"/>
            <a:ext cx="1280" cy="190385"/>
          </a:xfrm>
          <a:prstGeom prst="line">
            <a:avLst/>
          </a:prstGeom>
          <a:noFill/>
          <a:ln w="19050">
            <a:solidFill>
              <a:srgbClr val="15151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ea typeface="+mn-ea"/>
            </a:endParaRPr>
          </a:p>
        </p:txBody>
      </p:sp>
      <p:sp>
        <p:nvSpPr>
          <p:cNvPr id="60" name="Line 41"/>
          <p:cNvSpPr>
            <a:spLocks noChangeShapeType="1"/>
          </p:cNvSpPr>
          <p:nvPr/>
        </p:nvSpPr>
        <p:spPr bwMode="auto">
          <a:xfrm flipV="1">
            <a:off x="4147132" y="5541536"/>
            <a:ext cx="0" cy="188943"/>
          </a:xfrm>
          <a:prstGeom prst="line">
            <a:avLst/>
          </a:prstGeom>
          <a:noFill/>
          <a:ln w="19050">
            <a:solidFill>
              <a:srgbClr val="15151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ea typeface="+mn-ea"/>
            </a:endParaRPr>
          </a:p>
        </p:txBody>
      </p:sp>
    </p:spTree>
    <p:extLst>
      <p:ext uri="{BB962C8B-B14F-4D97-AF65-F5344CB8AC3E}">
        <p14:creationId xmlns:p14="http://schemas.microsoft.com/office/powerpoint/2010/main" val="31566509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标题 2"/>
          <p:cNvSpPr>
            <a:spLocks noGrp="1"/>
          </p:cNvSpPr>
          <p:nvPr>
            <p:ph type="title"/>
          </p:nvPr>
        </p:nvSpPr>
        <p:spPr/>
        <p:txBody>
          <a:bodyPr/>
          <a:lstStyle/>
          <a:p>
            <a:r>
              <a:rPr lang="en-US" altLang="zh-CN" dirty="0"/>
              <a:t>Protocolo Ethernet (1)</a:t>
            </a:r>
            <a:endParaRPr lang="zh-CN" altLang="en-US" dirty="0"/>
          </a:p>
        </p:txBody>
      </p:sp>
      <p:graphicFrame>
        <p:nvGraphicFramePr>
          <p:cNvPr id="4" name="Table 4"/>
          <p:cNvGraphicFramePr>
            <a:graphicFrameLocks noGrp="1"/>
          </p:cNvGraphicFramePr>
          <p:nvPr>
            <p:extLst>
              <p:ext uri="{D42A27DB-BD31-4B8C-83A1-F6EECF244321}">
                <p14:modId xmlns:p14="http://schemas.microsoft.com/office/powerpoint/2010/main" val="2867313149"/>
              </p:ext>
            </p:extLst>
          </p:nvPr>
        </p:nvGraphicFramePr>
        <p:xfrm>
          <a:off x="451877" y="1248499"/>
          <a:ext cx="11297211" cy="4673953"/>
        </p:xfrm>
        <a:graphic>
          <a:graphicData uri="http://schemas.openxmlformats.org/drawingml/2006/table">
            <a:tbl>
              <a:tblPr>
                <a:tableStyleId>{BC89EF96-8CEA-46FF-86C4-4CE0E7609802}</a:tableStyleId>
              </a:tblPr>
              <a:tblGrid>
                <a:gridCol w="1686632">
                  <a:extLst>
                    <a:ext uri="{9D8B030D-6E8A-4147-A177-3AD203B41FA5}">
                      <a16:colId xmlns:a16="http://schemas.microsoft.com/office/drawing/2014/main" val="20000"/>
                    </a:ext>
                  </a:extLst>
                </a:gridCol>
                <a:gridCol w="9610579">
                  <a:extLst>
                    <a:ext uri="{9D8B030D-6E8A-4147-A177-3AD203B41FA5}">
                      <a16:colId xmlns:a16="http://schemas.microsoft.com/office/drawing/2014/main" val="20001"/>
                    </a:ext>
                  </a:extLst>
                </a:gridCol>
              </a:tblGrid>
              <a:tr h="761029">
                <a:tc>
                  <a:txBody>
                    <a:bodyPr/>
                    <a:lstStyle/>
                    <a:p>
                      <a:pPr marL="0" marR="0" algn="ctr" defTabSz="914034" rtl="0" eaLnBrk="1" latinLnBrk="0" hangingPunct="1">
                        <a:lnSpc>
                          <a:spcPct val="150000"/>
                        </a:lnSpc>
                        <a:spcBef>
                          <a:spcPts val="0"/>
                        </a:spcBef>
                        <a:spcAft>
                          <a:spcPts val="0"/>
                        </a:spcAft>
                      </a:pPr>
                      <a:r>
                        <a:rPr lang="en-US" altLang="zh-CN" sz="1600" b="1" kern="1200" dirty="0">
                          <a:solidFill>
                            <a:srgbClr val="FFFFFF"/>
                          </a:solidFill>
                          <a:effectLst/>
                        </a:rPr>
                        <a:t>Velocidade de transmissão</a:t>
                      </a:r>
                      <a:endParaRPr lang="en-US" sz="1600" b="1" kern="1200" dirty="0">
                        <a:solidFill>
                          <a:srgbClr val="FFFFFF"/>
                        </a:solidFill>
                        <a:effectLst/>
                        <a:latin typeface="+mn-lt"/>
                        <a:ea typeface="+mn-ea"/>
                        <a:cs typeface="+mn-cs"/>
                      </a:endParaRPr>
                    </a:p>
                  </a:txBody>
                  <a:tcPr marL="61114" marR="61114" marT="0" marB="0" anchor="ctr" anchorCtr="1">
                    <a:solidFill>
                      <a:srgbClr val="00B0F0"/>
                    </a:solidFill>
                  </a:tcPr>
                </a:tc>
                <a:tc>
                  <a:txBody>
                    <a:bodyPr/>
                    <a:lstStyle/>
                    <a:p>
                      <a:pPr marL="0" marR="0" algn="ctr" defTabSz="914034" rtl="0" eaLnBrk="1" latinLnBrk="0" hangingPunct="1">
                        <a:lnSpc>
                          <a:spcPct val="150000"/>
                        </a:lnSpc>
                        <a:spcBef>
                          <a:spcPts val="0"/>
                        </a:spcBef>
                        <a:spcAft>
                          <a:spcPts val="0"/>
                        </a:spcAft>
                      </a:pPr>
                      <a:r>
                        <a:rPr lang="en-US" altLang="zh-CN" sz="1600" b="1" kern="1200" dirty="0">
                          <a:solidFill>
                            <a:srgbClr val="FFFFFF"/>
                          </a:solidFill>
                          <a:effectLst/>
                        </a:rPr>
                        <a:t>Padrão</a:t>
                      </a:r>
                      <a:endParaRPr lang="en-US" sz="1600" b="1" kern="1200" dirty="0">
                        <a:solidFill>
                          <a:srgbClr val="FFFFFF"/>
                        </a:solidFill>
                        <a:effectLst/>
                        <a:latin typeface="+mn-lt"/>
                        <a:ea typeface="+mn-ea"/>
                        <a:cs typeface="+mn-cs"/>
                      </a:endParaRPr>
                    </a:p>
                  </a:txBody>
                  <a:tcPr marL="61114" marR="61114" marT="0" marB="0" anchor="ctr" anchorCtr="1">
                    <a:solidFill>
                      <a:srgbClr val="00B0F0"/>
                    </a:solidFill>
                  </a:tcPr>
                </a:tc>
                <a:extLst>
                  <a:ext uri="{0D108BD9-81ED-4DB2-BD59-A6C34878D82A}">
                    <a16:rowId xmlns:a16="http://schemas.microsoft.com/office/drawing/2014/main" val="10000"/>
                  </a:ext>
                </a:extLst>
              </a:tr>
              <a:tr h="1141544">
                <a:tc>
                  <a:txBody>
                    <a:bodyPr/>
                    <a:lstStyle/>
                    <a:p>
                      <a:pPr marL="0" marR="0" algn="ctr">
                        <a:lnSpc>
                          <a:spcPct val="150000"/>
                        </a:lnSpc>
                        <a:spcBef>
                          <a:spcPts val="0"/>
                        </a:spcBef>
                        <a:spcAft>
                          <a:spcPts val="0"/>
                        </a:spcAft>
                      </a:pPr>
                      <a:r>
                        <a:rPr lang="en-US" altLang="zh-CN" sz="1400" kern="1200" dirty="0">
                          <a:effectLst/>
                        </a:rPr>
                        <a:t>Ethernet padrão</a:t>
                      </a:r>
                    </a:p>
                    <a:p>
                      <a:pPr marL="0" marR="0" algn="ctr">
                        <a:lnSpc>
                          <a:spcPct val="150000"/>
                        </a:lnSpc>
                        <a:spcBef>
                          <a:spcPts val="0"/>
                        </a:spcBef>
                        <a:spcAft>
                          <a:spcPts val="0"/>
                        </a:spcAft>
                      </a:pPr>
                      <a:r>
                        <a:rPr lang="en-US" altLang="zh-CN" sz="1400" b="0" dirty="0">
                          <a:latin typeface="+mn-lt"/>
                          <a:ea typeface="+mn-ea"/>
                        </a:rPr>
                        <a:t>10 Mbps</a:t>
                      </a:r>
                    </a:p>
                  </a:txBody>
                  <a:tcPr marL="61114" marR="61114" marT="0" marB="0" anchor="ctr" anchorCtr="1"/>
                </a:tc>
                <a:tc>
                  <a:txBody>
                    <a:bodyPr/>
                    <a:lstStyle/>
                    <a:p>
                      <a:pPr marL="0" marR="0" algn="just">
                        <a:lnSpc>
                          <a:spcPct val="150000"/>
                        </a:lnSpc>
                        <a:spcBef>
                          <a:spcPts val="0"/>
                        </a:spcBef>
                        <a:spcAft>
                          <a:spcPts val="0"/>
                        </a:spcAft>
                      </a:pPr>
                      <a:r>
                        <a:rPr lang="pt-BR" altLang="zh-CN" sz="1400" kern="1200" dirty="0">
                          <a:effectLst/>
                        </a:rPr>
                        <a:t>A Ethernet pode ser conectada através de vários meios de transmissão, como cabos coaxiais grossos, cabos coaxiais finos, pares trançados sem blindagem, pares trançados blindados e fibras ópticas. A norma IEEE 802.3 define diferentes padrões da camada física para diversos meios de transmissão.</a:t>
                      </a:r>
                      <a:endParaRPr lang="en-US" sz="1400" dirty="0">
                        <a:latin typeface="+mn-ea"/>
                        <a:ea typeface="+mn-ea"/>
                      </a:endParaRPr>
                    </a:p>
                  </a:txBody>
                  <a:tcPr marL="61114" marR="61114" marT="0" marB="0" anchor="ctr" anchorCtr="1"/>
                </a:tc>
                <a:extLst>
                  <a:ext uri="{0D108BD9-81ED-4DB2-BD59-A6C34878D82A}">
                    <a16:rowId xmlns:a16="http://schemas.microsoft.com/office/drawing/2014/main" val="10001"/>
                  </a:ext>
                </a:extLst>
              </a:tr>
              <a:tr h="1106628">
                <a:tc>
                  <a:txBody>
                    <a:bodyPr/>
                    <a:lstStyle/>
                    <a:p>
                      <a:pPr marL="0" marR="0" algn="ctr">
                        <a:lnSpc>
                          <a:spcPct val="150000"/>
                        </a:lnSpc>
                        <a:spcBef>
                          <a:spcPts val="0"/>
                        </a:spcBef>
                        <a:spcAft>
                          <a:spcPts val="0"/>
                        </a:spcAft>
                      </a:pPr>
                      <a:r>
                        <a:rPr lang="en-US" altLang="zh-CN" sz="1400" kern="1200" dirty="0">
                          <a:effectLst/>
                        </a:rPr>
                        <a:t>Fast Ethernet </a:t>
                      </a:r>
                    </a:p>
                    <a:p>
                      <a:pPr marL="0" marR="0" algn="ctr">
                        <a:lnSpc>
                          <a:spcPct val="150000"/>
                        </a:lnSpc>
                        <a:spcBef>
                          <a:spcPts val="0"/>
                        </a:spcBef>
                        <a:spcAft>
                          <a:spcPts val="0"/>
                        </a:spcAft>
                      </a:pPr>
                      <a:r>
                        <a:rPr lang="en-US" altLang="zh-CN" sz="1400" b="0" dirty="0">
                          <a:latin typeface="+mn-lt"/>
                          <a:ea typeface="+mn-ea"/>
                        </a:rPr>
                        <a:t>100 Mbps</a:t>
                      </a:r>
                    </a:p>
                  </a:txBody>
                  <a:tcPr marL="61114" marR="61114" marT="0" marB="0" anchor="ctr" anchorCtr="1"/>
                </a:tc>
                <a:tc>
                  <a:txBody>
                    <a:bodyPr/>
                    <a:lstStyle/>
                    <a:p>
                      <a:pPr marL="0" marR="0" algn="just">
                        <a:lnSpc>
                          <a:spcPct val="150000"/>
                        </a:lnSpc>
                        <a:spcBef>
                          <a:spcPts val="0"/>
                        </a:spcBef>
                        <a:spcAft>
                          <a:spcPts val="0"/>
                        </a:spcAft>
                      </a:pPr>
                      <a:r>
                        <a:rPr lang="pt-BR" sz="1400" b="0" kern="1200" dirty="0">
                          <a:solidFill>
                            <a:schemeClr val="tx1"/>
                          </a:solidFill>
                          <a:latin typeface="+mn-lt"/>
                          <a:ea typeface="+mn-ea"/>
                          <a:cs typeface="+mn-cs"/>
                        </a:rPr>
                        <a:t>Pode proteger efetivamente o investimento dos clientes na infraestrutura de cabeamento. Suporta a conexão de pares trançados Categoria 3, 4 e 5 e fibras ópticas, e pode efetivamente usar as instalações existentes. O padrão fast Ethernet de 100 Mbps é dividido em três subcategorias: 100BASE-TX, 100BASE-FX e 100BASE-T4.</a:t>
                      </a:r>
                      <a:endParaRPr lang="en-US" sz="1400" b="0" kern="1200" dirty="0">
                        <a:solidFill>
                          <a:schemeClr val="tx1"/>
                        </a:solidFill>
                        <a:latin typeface="+mn-lt"/>
                        <a:ea typeface="+mn-ea"/>
                        <a:cs typeface="+mn-cs"/>
                      </a:endParaRPr>
                    </a:p>
                  </a:txBody>
                  <a:tcPr marL="61114" marR="61114" marT="0" marB="0" anchor="ctr" anchorCtr="1"/>
                </a:tc>
                <a:extLst>
                  <a:ext uri="{0D108BD9-81ED-4DB2-BD59-A6C34878D82A}">
                    <a16:rowId xmlns:a16="http://schemas.microsoft.com/office/drawing/2014/main" val="10002"/>
                  </a:ext>
                </a:extLst>
              </a:tr>
              <a:tr h="1664752">
                <a:tc>
                  <a:txBody>
                    <a:bodyPr/>
                    <a:lstStyle/>
                    <a:p>
                      <a:pPr marL="0" marR="0" algn="ctr">
                        <a:lnSpc>
                          <a:spcPct val="150000"/>
                        </a:lnSpc>
                        <a:spcBef>
                          <a:spcPts val="0"/>
                        </a:spcBef>
                        <a:spcAft>
                          <a:spcPts val="0"/>
                        </a:spcAft>
                      </a:pPr>
                      <a:r>
                        <a:rPr lang="en-US" altLang="zh-CN" sz="1400" kern="1200" dirty="0">
                          <a:effectLst/>
                        </a:rPr>
                        <a:t>Ethernet Gigabit</a:t>
                      </a:r>
                    </a:p>
                    <a:p>
                      <a:pPr marL="0" marR="0" algn="ctr">
                        <a:lnSpc>
                          <a:spcPct val="150000"/>
                        </a:lnSpc>
                        <a:spcBef>
                          <a:spcPts val="0"/>
                        </a:spcBef>
                        <a:spcAft>
                          <a:spcPts val="0"/>
                        </a:spcAft>
                      </a:pPr>
                      <a:r>
                        <a:rPr lang="en-US" altLang="zh-CN" sz="1400" b="0" dirty="0">
                          <a:latin typeface="+mn-lt"/>
                          <a:ea typeface="+mn-ea"/>
                        </a:rPr>
                        <a:t>1000 Mbit/S</a:t>
                      </a:r>
                    </a:p>
                  </a:txBody>
                  <a:tcPr marL="61114" marR="61114" marT="0" marB="0" anchor="ctr" anchorCtr="1"/>
                </a:tc>
                <a:tc>
                  <a:txBody>
                    <a:bodyPr/>
                    <a:lstStyle/>
                    <a:p>
                      <a:pPr marL="0" marR="0" algn="just" defTabSz="914034" rtl="0" eaLnBrk="1" latinLnBrk="0" hangingPunct="1">
                        <a:lnSpc>
                          <a:spcPct val="150000"/>
                        </a:lnSpc>
                        <a:spcBef>
                          <a:spcPts val="0"/>
                        </a:spcBef>
                        <a:spcAft>
                          <a:spcPts val="0"/>
                        </a:spcAft>
                      </a:pPr>
                      <a:r>
                        <a:rPr lang="pt-BR" altLang="zh-CN" sz="1400" kern="1200" dirty="0">
                          <a:solidFill>
                            <a:schemeClr val="tx1"/>
                          </a:solidFill>
                          <a:effectLst/>
                          <a:latin typeface="+mn-lt"/>
                          <a:ea typeface="+mn-ea"/>
                          <a:cs typeface="+mn-cs"/>
                        </a:rPr>
                        <a:t> A tecnologia gigabit ainda é uma tecnologia Ethernet. Como esta tecnologia não muda a aplicação desktop nem o sistema operacional da Ethernet tradicional, ela pode funcionar bem com as velocidades de 10 Mbps ou 100 Mbps da Ethernet. A atualização para Ethernet Gigabit maximiza a proteção do investimento sem alterar as aplicações de rede, os componentes de gerenciamento de rede ou o sistema operacional de rede. A tecnologia Ethernet Gigabit possui dois padrões: IEEE 802.3z e IEEE 802.3ab.</a:t>
                      </a:r>
                      <a:endParaRPr lang="en-US" sz="1400" kern="1200" dirty="0">
                        <a:solidFill>
                          <a:schemeClr val="tx1"/>
                        </a:solidFill>
                        <a:effectLst/>
                        <a:latin typeface="+mn-lt"/>
                        <a:ea typeface="+mn-ea"/>
                        <a:cs typeface="+mn-cs"/>
                      </a:endParaRPr>
                    </a:p>
                  </a:txBody>
                  <a:tcPr marL="61114" marR="61114" marT="0" marB="0" anchor="ctr" anchorCtr="1"/>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94750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Protocolo Ethernet (2)</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186930766"/>
              </p:ext>
            </p:extLst>
          </p:nvPr>
        </p:nvGraphicFramePr>
        <p:xfrm>
          <a:off x="511134" y="1589694"/>
          <a:ext cx="11187659" cy="4127995"/>
        </p:xfrm>
        <a:graphic>
          <a:graphicData uri="http://schemas.openxmlformats.org/drawingml/2006/table">
            <a:tbl>
              <a:tblPr>
                <a:tableStyleId>{BC89EF96-8CEA-46FF-86C4-4CE0E7609802}</a:tableStyleId>
              </a:tblPr>
              <a:tblGrid>
                <a:gridCol w="2430467">
                  <a:extLst>
                    <a:ext uri="{9D8B030D-6E8A-4147-A177-3AD203B41FA5}">
                      <a16:colId xmlns:a16="http://schemas.microsoft.com/office/drawing/2014/main" val="20000"/>
                    </a:ext>
                  </a:extLst>
                </a:gridCol>
                <a:gridCol w="8757192">
                  <a:extLst>
                    <a:ext uri="{9D8B030D-6E8A-4147-A177-3AD203B41FA5}">
                      <a16:colId xmlns:a16="http://schemas.microsoft.com/office/drawing/2014/main" val="20001"/>
                    </a:ext>
                  </a:extLst>
                </a:gridCol>
              </a:tblGrid>
              <a:tr h="447698">
                <a:tc>
                  <a:txBody>
                    <a:bodyPr/>
                    <a:lstStyle/>
                    <a:p>
                      <a:pPr marL="0" marR="0" algn="ctr" defTabSz="914034" rtl="0" eaLnBrk="1" latinLnBrk="0" hangingPunct="1">
                        <a:lnSpc>
                          <a:spcPct val="150000"/>
                        </a:lnSpc>
                        <a:spcBef>
                          <a:spcPts val="0"/>
                        </a:spcBef>
                        <a:spcAft>
                          <a:spcPts val="0"/>
                        </a:spcAft>
                      </a:pPr>
                      <a:r>
                        <a:rPr lang="en-US" altLang="zh-CN" sz="1800" b="1" kern="1200" dirty="0">
                          <a:solidFill>
                            <a:srgbClr val="FFFFFF"/>
                          </a:solidFill>
                          <a:effectLst/>
                        </a:rPr>
                        <a:t>Velocidade de transmissão</a:t>
                      </a:r>
                      <a:endParaRPr lang="en-US" altLang="zh-CN" sz="1800" b="1" kern="1200" dirty="0">
                        <a:solidFill>
                          <a:srgbClr val="FFFFFF"/>
                        </a:solidFill>
                        <a:effectLst/>
                        <a:latin typeface="+mn-lt"/>
                        <a:ea typeface="+mn-ea"/>
                        <a:cs typeface="+mn-cs"/>
                      </a:endParaRPr>
                    </a:p>
                  </a:txBody>
                  <a:tcPr marL="72000" marR="72000" marT="36000" marB="36000" anchor="ctr">
                    <a:solidFill>
                      <a:srgbClr val="00B0F0"/>
                    </a:solidFill>
                  </a:tcPr>
                </a:tc>
                <a:tc>
                  <a:txBody>
                    <a:bodyPr/>
                    <a:lstStyle/>
                    <a:p>
                      <a:pPr marL="0" marR="0" algn="ctr">
                        <a:lnSpc>
                          <a:spcPct val="150000"/>
                        </a:lnSpc>
                        <a:spcBef>
                          <a:spcPts val="0"/>
                        </a:spcBef>
                        <a:spcAft>
                          <a:spcPts val="0"/>
                        </a:spcAft>
                      </a:pPr>
                      <a:r>
                        <a:rPr lang="en-US" altLang="zh-CN" sz="1800" b="1" kern="1200" dirty="0">
                          <a:solidFill>
                            <a:srgbClr val="FFFFFF"/>
                          </a:solidFill>
                          <a:effectLst/>
                        </a:rPr>
                        <a:t>Padrão</a:t>
                      </a:r>
                      <a:endParaRPr lang="en-US" altLang="zh-CN" sz="1800" b="1" kern="1200" dirty="0">
                        <a:solidFill>
                          <a:srgbClr val="FFFFFF"/>
                        </a:solidFill>
                        <a:effectLst/>
                        <a:latin typeface="+mn-lt"/>
                        <a:ea typeface="+mn-ea"/>
                        <a:cs typeface="+mn-cs"/>
                      </a:endParaRPr>
                    </a:p>
                  </a:txBody>
                  <a:tcPr marL="72000" marR="72000" marT="36000" marB="36000" anchor="ctr">
                    <a:solidFill>
                      <a:srgbClr val="00B0F0"/>
                    </a:solidFill>
                  </a:tcPr>
                </a:tc>
                <a:extLst>
                  <a:ext uri="{0D108BD9-81ED-4DB2-BD59-A6C34878D82A}">
                    <a16:rowId xmlns:a16="http://schemas.microsoft.com/office/drawing/2014/main" val="10000"/>
                  </a:ext>
                </a:extLst>
              </a:tr>
              <a:tr h="1093172">
                <a:tc>
                  <a:txBody>
                    <a:bodyPr/>
                    <a:lstStyle/>
                    <a:p>
                      <a:pPr marL="0" marR="0" lvl="0" indent="0" algn="ctr" defTabSz="914034" rtl="0" eaLnBrk="1" fontAlgn="auto" latinLnBrk="0" hangingPunct="1">
                        <a:lnSpc>
                          <a:spcPct val="150000"/>
                        </a:lnSpc>
                        <a:spcBef>
                          <a:spcPts val="0"/>
                        </a:spcBef>
                        <a:spcAft>
                          <a:spcPts val="0"/>
                        </a:spcAft>
                        <a:buClrTx/>
                        <a:buSzTx/>
                        <a:buFontTx/>
                        <a:buNone/>
                        <a:tabLst/>
                        <a:defRPr/>
                      </a:pPr>
                      <a:r>
                        <a:rPr lang="en-US" altLang="zh-CN" sz="1600" dirty="0">
                          <a:solidFill>
                            <a:sysClr val="windowText" lastClr="000000"/>
                          </a:solidFill>
                          <a:latin typeface="+mn-lt"/>
                          <a:ea typeface="+mn-ea"/>
                        </a:rPr>
                        <a:t>10 Gbit/s</a:t>
                      </a:r>
                    </a:p>
                    <a:p>
                      <a:pPr marL="0" marR="0" algn="ctr">
                        <a:lnSpc>
                          <a:spcPct val="150000"/>
                        </a:lnSpc>
                        <a:spcBef>
                          <a:spcPts val="0"/>
                        </a:spcBef>
                        <a:spcAft>
                          <a:spcPts val="0"/>
                        </a:spcAft>
                      </a:pPr>
                      <a:r>
                        <a:rPr lang="en-US" altLang="zh-CN" sz="1600" kern="1200" dirty="0">
                          <a:effectLst/>
                        </a:rPr>
                        <a:t>Ethernet</a:t>
                      </a:r>
                      <a:endParaRPr lang="en-US" sz="1600" dirty="0">
                        <a:solidFill>
                          <a:sysClr val="windowText" lastClr="000000"/>
                        </a:solidFill>
                        <a:latin typeface="+mn-lt"/>
                        <a:ea typeface="+mn-ea"/>
                      </a:endParaRPr>
                    </a:p>
                  </a:txBody>
                  <a:tcPr marL="68574" marR="68574" marT="0" marB="0" anchor="ctr"/>
                </a:tc>
                <a:tc>
                  <a:txBody>
                    <a:bodyPr/>
                    <a:lstStyle/>
                    <a:p>
                      <a:pPr marL="0" marR="0">
                        <a:lnSpc>
                          <a:spcPct val="150000"/>
                        </a:lnSpc>
                        <a:spcBef>
                          <a:spcPts val="0"/>
                        </a:spcBef>
                        <a:spcAft>
                          <a:spcPts val="0"/>
                        </a:spcAft>
                      </a:pPr>
                      <a:r>
                        <a:rPr lang="pt-BR" altLang="zh-CN" sz="1600" kern="1200" dirty="0">
                          <a:effectLst/>
                        </a:rPr>
                        <a:t> A especificação de Ethernet 10GE (10 Gigabit Ethernet) está incluída no padrão IEEE 802.3 (IEEE 802.3ae). Ela estende o protocolo IEEE 802.3 e a especificação MAC para suportar a taxa de transmissão de 10 </a:t>
                      </a:r>
                      <a:r>
                        <a:rPr lang="pt-BR" altLang="zh-CN" sz="1600" kern="1200" dirty="0" err="1">
                          <a:effectLst/>
                        </a:rPr>
                        <a:t>Gbit</a:t>
                      </a:r>
                      <a:r>
                        <a:rPr lang="pt-BR" altLang="zh-CN" sz="1600" kern="1200" dirty="0">
                          <a:effectLst/>
                        </a:rPr>
                        <a:t>/s.</a:t>
                      </a:r>
                      <a:endParaRPr lang="en-US" sz="1600" dirty="0">
                        <a:solidFill>
                          <a:sysClr val="windowText" lastClr="000000"/>
                        </a:solidFill>
                        <a:latin typeface="+mn-lt"/>
                        <a:ea typeface="+mn-ea"/>
                      </a:endParaRPr>
                    </a:p>
                  </a:txBody>
                  <a:tcPr marL="68574" marR="68574" marT="0" marB="0" anchor="ctr"/>
                </a:tc>
                <a:extLst>
                  <a:ext uri="{0D108BD9-81ED-4DB2-BD59-A6C34878D82A}">
                    <a16:rowId xmlns:a16="http://schemas.microsoft.com/office/drawing/2014/main" val="10001"/>
                  </a:ext>
                </a:extLst>
              </a:tr>
              <a:tr h="2186345">
                <a:tc>
                  <a:txBody>
                    <a:bodyPr/>
                    <a:lstStyle/>
                    <a:p>
                      <a:pPr marL="0" marR="0" algn="ctr">
                        <a:lnSpc>
                          <a:spcPct val="150000"/>
                        </a:lnSpc>
                        <a:spcBef>
                          <a:spcPts val="0"/>
                        </a:spcBef>
                        <a:spcAft>
                          <a:spcPts val="0"/>
                        </a:spcAft>
                      </a:pPr>
                      <a:r>
                        <a:rPr lang="en-US" altLang="zh-CN" sz="1600" kern="1200" dirty="0">
                          <a:effectLst/>
                        </a:rPr>
                        <a:t>40/100Gbit/s </a:t>
                      </a:r>
                      <a:br>
                        <a:rPr lang="en-US" altLang="zh-CN" sz="1600" kern="1200" dirty="0">
                          <a:effectLst/>
                        </a:rPr>
                      </a:br>
                      <a:r>
                        <a:rPr lang="en-US" altLang="zh-CN" sz="1600" kern="1200" dirty="0">
                          <a:effectLst/>
                        </a:rPr>
                        <a:t>Ethernet</a:t>
                      </a:r>
                    </a:p>
                  </a:txBody>
                  <a:tcPr marL="68574" marR="68574" marT="0" marB="0" anchor="ctr"/>
                </a:tc>
                <a:tc>
                  <a:txBody>
                    <a:bodyPr/>
                    <a:lstStyle/>
                    <a:p>
                      <a:pPr marL="0" marR="0">
                        <a:lnSpc>
                          <a:spcPct val="150000"/>
                        </a:lnSpc>
                        <a:spcBef>
                          <a:spcPts val="0"/>
                        </a:spcBef>
                        <a:spcAft>
                          <a:spcPts val="0"/>
                        </a:spcAft>
                      </a:pPr>
                      <a:r>
                        <a:rPr lang="pt-BR" sz="1600" dirty="0">
                          <a:solidFill>
                            <a:sysClr val="windowText" lastClr="000000"/>
                          </a:solidFill>
                          <a:latin typeface="+mn-lt"/>
                          <a:ea typeface="+mn-ea"/>
                        </a:rPr>
                        <a:t> O padrão 802.3ba atende às exigências de largura de banda de um número crescente de aplicações em data centers, redes de operadoras e outros ambientes de computação de alto desempenho e tráfego intensivo. As necessidades de virtualização e o uso crescente de máquinas virtuais (</a:t>
                      </a:r>
                      <a:r>
                        <a:rPr lang="pt-BR" sz="1600" dirty="0" err="1">
                          <a:solidFill>
                            <a:sysClr val="windowText" lastClr="000000"/>
                          </a:solidFill>
                          <a:latin typeface="+mn-lt"/>
                          <a:ea typeface="+mn-ea"/>
                        </a:rPr>
                        <a:t>VMs</a:t>
                      </a:r>
                      <a:r>
                        <a:rPr lang="pt-BR" sz="1600" dirty="0">
                          <a:solidFill>
                            <a:sysClr val="windowText" lastClr="000000"/>
                          </a:solidFill>
                          <a:latin typeface="+mn-lt"/>
                          <a:ea typeface="+mn-ea"/>
                        </a:rPr>
                        <a:t>) nos data centers, além dos serviços de rede convergente, vídeo sob demanda (VOD) e redes sociais, também impulsionaram a formulação desse padrão.</a:t>
                      </a:r>
                      <a:endParaRPr lang="en-US" sz="1600" dirty="0">
                        <a:solidFill>
                          <a:sysClr val="windowText" lastClr="000000"/>
                        </a:solidFill>
                        <a:latin typeface="+mn-lt"/>
                        <a:ea typeface="+mn-ea"/>
                      </a:endParaRPr>
                    </a:p>
                  </a:txBody>
                  <a:tcPr marL="68574" marR="68574"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71038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a:spLocks noGrp="1"/>
          </p:cNvSpPr>
          <p:nvPr>
            <p:ph type="body" sz="quarter" idx="10"/>
          </p:nvPr>
        </p:nvSpPr>
        <p:spPr/>
        <p:txBody>
          <a:bodyPr/>
          <a:lstStyle/>
          <a:p>
            <a:r>
              <a:rPr lang="en-US" altLang="zh-CN" dirty="0">
                <a:latin typeface="+mn-lt"/>
              </a:rPr>
              <a:t>CSMA/CD: A</a:t>
            </a:r>
            <a:r>
              <a:rPr lang="pt-BR" altLang="zh-CN" dirty="0">
                <a:latin typeface="+mn-lt"/>
              </a:rPr>
              <a:t>cesso Múltiplo com Escuta de Portadora e Detecção de Colisão</a:t>
            </a:r>
          </a:p>
          <a:p>
            <a:r>
              <a:rPr lang="en-US" altLang="zh-CN" dirty="0">
                <a:latin typeface="+mn-lt"/>
              </a:rPr>
              <a:t>CS (Carrier Sense, Sensor da portadora):</a:t>
            </a:r>
            <a:endParaRPr lang="zh-CN" altLang="en-US" dirty="0">
              <a:latin typeface="+mn-lt"/>
            </a:endParaRPr>
          </a:p>
          <a:p>
            <a:pPr lvl="1"/>
            <a:r>
              <a:rPr lang="en-US" altLang="zh-CN" dirty="0">
                <a:latin typeface="+mn-lt"/>
              </a:rPr>
              <a:t>Monitora os dados antes de enviá-los para garantir que a linha esteja ociosa e reduzir a possibilidade de colisão. </a:t>
            </a:r>
            <a:endParaRPr lang="zh-CN" altLang="en-US" dirty="0">
              <a:latin typeface="+mn-lt"/>
            </a:endParaRPr>
          </a:p>
          <a:p>
            <a:r>
              <a:rPr lang="en-US" altLang="zh-CN" dirty="0">
                <a:latin typeface="+mn-lt"/>
              </a:rPr>
              <a:t>MA (Acesso Múltiplo)</a:t>
            </a:r>
            <a:endParaRPr lang="zh-CN" altLang="en-US" dirty="0">
              <a:latin typeface="+mn-lt"/>
            </a:endParaRPr>
          </a:p>
          <a:p>
            <a:pPr lvl="1"/>
            <a:r>
              <a:rPr lang="pt-BR" altLang="zh-CN" dirty="0">
                <a:latin typeface="+mn-lt"/>
              </a:rPr>
              <a:t>Qualquer dado enviado por um dispositivo (nó) pode ser recebido por todos os outros dispositivos conectados ao mesmo meio de transmissão ao mesmo tempo</a:t>
            </a:r>
            <a:r>
              <a:rPr lang="en-US" altLang="zh-CN" dirty="0">
                <a:latin typeface="+mn-lt"/>
              </a:rPr>
              <a:t>. </a:t>
            </a:r>
            <a:endParaRPr lang="zh-CN" altLang="en-US" dirty="0">
              <a:latin typeface="+mn-lt"/>
            </a:endParaRPr>
          </a:p>
          <a:p>
            <a:r>
              <a:rPr lang="en-US" altLang="zh-CN" dirty="0">
                <a:latin typeface="+mn-lt"/>
              </a:rPr>
              <a:t>CD (Detecção de colisão):</a:t>
            </a:r>
            <a:endParaRPr lang="zh-CN" altLang="en-US" dirty="0">
              <a:latin typeface="+mn-lt"/>
            </a:endParaRPr>
          </a:p>
          <a:p>
            <a:pPr lvl="1"/>
            <a:r>
              <a:rPr lang="en-US" altLang="zh-CN" dirty="0">
                <a:latin typeface="+mn-lt"/>
              </a:rPr>
              <a:t>Detectando ao transmitir. Ao detectar um conflito, o remetente interrompe o envio de pacotes e continua a enviá-los após um atraso aleatório.</a:t>
            </a:r>
            <a:endParaRPr lang="zh-CN" altLang="en-US" dirty="0">
              <a:latin typeface="+mn-lt"/>
            </a:endParaRPr>
          </a:p>
        </p:txBody>
      </p:sp>
      <p:sp>
        <p:nvSpPr>
          <p:cNvPr id="3" name="标题 2"/>
          <p:cNvSpPr>
            <a:spLocks noGrp="1"/>
          </p:cNvSpPr>
          <p:nvPr>
            <p:ph type="title"/>
          </p:nvPr>
        </p:nvSpPr>
        <p:spPr>
          <a:xfrm>
            <a:off x="1594799" y="410400"/>
            <a:ext cx="10491906" cy="640800"/>
          </a:xfrm>
        </p:spPr>
        <p:txBody>
          <a:bodyPr/>
          <a:lstStyle/>
          <a:p>
            <a:r>
              <a:rPr lang="en-US" altLang="zh-CN" sz="3200" dirty="0" err="1"/>
              <a:t>Funcionamento</a:t>
            </a:r>
            <a:r>
              <a:rPr lang="en-US" altLang="zh-CN" sz="3200" dirty="0"/>
              <a:t> da Ethernet </a:t>
            </a:r>
            <a:r>
              <a:rPr lang="en-US" altLang="zh-CN" sz="3200" dirty="0" err="1"/>
              <a:t>Compartilhada</a:t>
            </a:r>
            <a:r>
              <a:rPr lang="en-US" altLang="zh-CN" sz="3200" dirty="0"/>
              <a:t> - CSMA/CD</a:t>
            </a:r>
            <a:endParaRPr lang="zh-CN" altLang="en-US" sz="3200" dirty="0"/>
          </a:p>
        </p:txBody>
      </p:sp>
    </p:spTree>
    <p:extLst>
      <p:ext uri="{BB962C8B-B14F-4D97-AF65-F5344CB8AC3E}">
        <p14:creationId xmlns:p14="http://schemas.microsoft.com/office/powerpoint/2010/main" val="25962910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Ethernet compartilhada</a:t>
            </a:r>
            <a:endParaRPr lang="zh-CN" altLang="en-US" dirty="0"/>
          </a:p>
        </p:txBody>
      </p:sp>
      <p:sp>
        <p:nvSpPr>
          <p:cNvPr id="4" name="文本占位符 2"/>
          <p:cNvSpPr>
            <a:spLocks noGrp="1"/>
          </p:cNvSpPr>
          <p:nvPr>
            <p:ph type="body" sz="quarter" idx="10"/>
          </p:nvPr>
        </p:nvSpPr>
        <p:spPr>
          <a:xfrm>
            <a:off x="468317" y="1233488"/>
            <a:ext cx="11276183" cy="4680000"/>
          </a:xfrm>
        </p:spPr>
        <p:txBody>
          <a:bodyPr/>
          <a:lstStyle/>
          <a:p>
            <a:pPr>
              <a:lnSpc>
                <a:spcPct val="120000"/>
              </a:lnSpc>
              <a:spcBef>
                <a:spcPct val="10000"/>
              </a:spcBef>
            </a:pPr>
            <a:r>
              <a:rPr lang="en-US" altLang="zh-CN" sz="2000" dirty="0">
                <a:latin typeface="+mn-lt"/>
              </a:rPr>
              <a:t>HUB</a:t>
            </a:r>
            <a:endParaRPr lang="zh-CN" altLang="en-US" sz="2000" dirty="0">
              <a:latin typeface="+mn-lt"/>
            </a:endParaRPr>
          </a:p>
          <a:p>
            <a:pPr lvl="1">
              <a:lnSpc>
                <a:spcPct val="120000"/>
              </a:lnSpc>
              <a:spcBef>
                <a:spcPct val="10000"/>
              </a:spcBef>
            </a:pPr>
            <a:r>
              <a:rPr lang="en-US" altLang="zh-CN" sz="1800" dirty="0">
                <a:latin typeface="+mn-lt"/>
              </a:rPr>
              <a:t>Quando qualquer porta recebe um pacote, ela o encaminha diretamente para todas as portas. Logicamente, é um meio compartilhado.</a:t>
            </a:r>
          </a:p>
          <a:p>
            <a:pPr lvl="1">
              <a:lnSpc>
                <a:spcPct val="120000"/>
              </a:lnSpc>
              <a:spcBef>
                <a:spcPct val="10000"/>
              </a:spcBef>
            </a:pPr>
            <a:r>
              <a:rPr lang="en-US" altLang="zh-CN" sz="1800" dirty="0">
                <a:latin typeface="+mn-lt"/>
              </a:rPr>
              <a:t>Se duas ou mais portas receberem pacotes ao mesmo tempo, ocorrerá um conflito. O DTE executa o algoritmo CSMA/CD.</a:t>
            </a:r>
          </a:p>
          <a:p>
            <a:pPr lvl="1">
              <a:lnSpc>
                <a:spcPct val="120000"/>
              </a:lnSpc>
              <a:spcBef>
                <a:spcPct val="10000"/>
              </a:spcBef>
            </a:pPr>
            <a:r>
              <a:rPr lang="en-US" altLang="zh-CN" sz="1800" dirty="0">
                <a:latin typeface="+mn-lt"/>
              </a:rPr>
              <a:t>Somente um DTE pode enviar pacotes por vez.</a:t>
            </a:r>
          </a:p>
          <a:p>
            <a:endParaRPr lang="zh-CN" altLang="en-US" dirty="0">
              <a:latin typeface="+mn-lt"/>
            </a:endParaRPr>
          </a:p>
        </p:txBody>
      </p:sp>
      <p:grpSp>
        <p:nvGrpSpPr>
          <p:cNvPr id="5" name="Group 136"/>
          <p:cNvGrpSpPr>
            <a:grpSpLocks/>
          </p:cNvGrpSpPr>
          <p:nvPr/>
        </p:nvGrpSpPr>
        <p:grpSpPr bwMode="auto">
          <a:xfrm>
            <a:off x="7173855" y="4913357"/>
            <a:ext cx="142875" cy="358775"/>
            <a:chOff x="3402" y="2874"/>
            <a:chExt cx="90" cy="226"/>
          </a:xfrm>
        </p:grpSpPr>
        <p:sp>
          <p:nvSpPr>
            <p:cNvPr id="6" name="Line 134"/>
            <p:cNvSpPr>
              <a:spLocks noChangeShapeType="1"/>
            </p:cNvSpPr>
            <p:nvPr/>
          </p:nvSpPr>
          <p:spPr bwMode="auto">
            <a:xfrm flipV="1">
              <a:off x="3402" y="2953"/>
              <a:ext cx="60" cy="147"/>
            </a:xfrm>
            <a:prstGeom prst="line">
              <a:avLst/>
            </a:prstGeom>
            <a:noFill/>
            <a:ln w="12700">
              <a:solidFill>
                <a:srgbClr val="3333CC"/>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7" name="Freeform 135"/>
            <p:cNvSpPr>
              <a:spLocks/>
            </p:cNvSpPr>
            <p:nvPr/>
          </p:nvSpPr>
          <p:spPr bwMode="auto">
            <a:xfrm>
              <a:off x="3432" y="2874"/>
              <a:ext cx="60" cy="106"/>
            </a:xfrm>
            <a:custGeom>
              <a:avLst/>
              <a:gdLst>
                <a:gd name="T0" fmla="*/ 56 w 60"/>
                <a:gd name="T1" fmla="*/ 106 h 106"/>
                <a:gd name="T2" fmla="*/ 60 w 60"/>
                <a:gd name="T3" fmla="*/ 0 h 106"/>
                <a:gd name="T4" fmla="*/ 0 w 60"/>
                <a:gd name="T5" fmla="*/ 58 h 106"/>
                <a:gd name="T6" fmla="*/ 56 w 60"/>
                <a:gd name="T7" fmla="*/ 106 h 106"/>
                <a:gd name="T8" fmla="*/ 0 60000 65536"/>
                <a:gd name="T9" fmla="*/ 0 60000 65536"/>
                <a:gd name="T10" fmla="*/ 0 60000 65536"/>
                <a:gd name="T11" fmla="*/ 0 60000 65536"/>
                <a:gd name="T12" fmla="*/ 0 w 60"/>
                <a:gd name="T13" fmla="*/ 0 h 106"/>
                <a:gd name="T14" fmla="*/ 60 w 60"/>
                <a:gd name="T15" fmla="*/ 106 h 106"/>
              </a:gdLst>
              <a:ahLst/>
              <a:cxnLst>
                <a:cxn ang="T8">
                  <a:pos x="T0" y="T1"/>
                </a:cxn>
                <a:cxn ang="T9">
                  <a:pos x="T2" y="T3"/>
                </a:cxn>
                <a:cxn ang="T10">
                  <a:pos x="T4" y="T5"/>
                </a:cxn>
                <a:cxn ang="T11">
                  <a:pos x="T6" y="T7"/>
                </a:cxn>
              </a:cxnLst>
              <a:rect l="T12" t="T13" r="T14" b="T15"/>
              <a:pathLst>
                <a:path w="60" h="106">
                  <a:moveTo>
                    <a:pt x="56" y="106"/>
                  </a:moveTo>
                  <a:lnTo>
                    <a:pt x="60" y="0"/>
                  </a:lnTo>
                  <a:lnTo>
                    <a:pt x="0" y="58"/>
                  </a:lnTo>
                  <a:lnTo>
                    <a:pt x="56" y="106"/>
                  </a:lnTo>
                  <a:close/>
                </a:path>
              </a:pathLst>
            </a:custGeom>
            <a:solidFill>
              <a:srgbClr val="3333CC"/>
            </a:solidFill>
            <a:ln w="12700">
              <a:solidFill>
                <a:srgbClr val="000000"/>
              </a:solidFill>
              <a:round/>
              <a:headEnd/>
              <a:tailEnd/>
            </a:ln>
          </p:spPr>
          <p:txBody>
            <a:bodyPr/>
            <a:lstStyle/>
            <a:p>
              <a:endParaRPr lang="zh-CN" altLang="en-US" sz="1200"/>
            </a:p>
          </p:txBody>
        </p:sp>
      </p:grpSp>
      <p:grpSp>
        <p:nvGrpSpPr>
          <p:cNvPr id="8" name="Group 139"/>
          <p:cNvGrpSpPr>
            <a:grpSpLocks/>
          </p:cNvGrpSpPr>
          <p:nvPr/>
        </p:nvGrpSpPr>
        <p:grpSpPr bwMode="auto">
          <a:xfrm>
            <a:off x="7807268" y="4833982"/>
            <a:ext cx="268287" cy="477837"/>
            <a:chOff x="3801" y="2788"/>
            <a:chExt cx="169" cy="301"/>
          </a:xfrm>
        </p:grpSpPr>
        <p:sp>
          <p:nvSpPr>
            <p:cNvPr id="9" name="Line 137"/>
            <p:cNvSpPr>
              <a:spLocks noChangeShapeType="1"/>
            </p:cNvSpPr>
            <p:nvPr/>
          </p:nvSpPr>
          <p:spPr bwMode="auto">
            <a:xfrm flipH="1" flipV="1">
              <a:off x="3840" y="2858"/>
              <a:ext cx="130" cy="231"/>
            </a:xfrm>
            <a:prstGeom prst="line">
              <a:avLst/>
            </a:prstGeom>
            <a:noFill/>
            <a:ln w="12700">
              <a:solidFill>
                <a:srgbClr val="3333CC"/>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10" name="Freeform 138"/>
            <p:cNvSpPr>
              <a:spLocks/>
            </p:cNvSpPr>
            <p:nvPr/>
          </p:nvSpPr>
          <p:spPr bwMode="auto">
            <a:xfrm>
              <a:off x="3801" y="2788"/>
              <a:ext cx="66" cy="101"/>
            </a:xfrm>
            <a:custGeom>
              <a:avLst/>
              <a:gdLst>
                <a:gd name="T0" fmla="*/ 66 w 66"/>
                <a:gd name="T1" fmla="*/ 41 h 101"/>
                <a:gd name="T2" fmla="*/ 0 w 66"/>
                <a:gd name="T3" fmla="*/ 0 h 101"/>
                <a:gd name="T4" fmla="*/ 16 w 66"/>
                <a:gd name="T5" fmla="*/ 101 h 101"/>
                <a:gd name="T6" fmla="*/ 66 w 66"/>
                <a:gd name="T7" fmla="*/ 41 h 101"/>
                <a:gd name="T8" fmla="*/ 0 60000 65536"/>
                <a:gd name="T9" fmla="*/ 0 60000 65536"/>
                <a:gd name="T10" fmla="*/ 0 60000 65536"/>
                <a:gd name="T11" fmla="*/ 0 60000 65536"/>
                <a:gd name="T12" fmla="*/ 0 w 66"/>
                <a:gd name="T13" fmla="*/ 0 h 101"/>
                <a:gd name="T14" fmla="*/ 66 w 66"/>
                <a:gd name="T15" fmla="*/ 101 h 101"/>
              </a:gdLst>
              <a:ahLst/>
              <a:cxnLst>
                <a:cxn ang="T8">
                  <a:pos x="T0" y="T1"/>
                </a:cxn>
                <a:cxn ang="T9">
                  <a:pos x="T2" y="T3"/>
                </a:cxn>
                <a:cxn ang="T10">
                  <a:pos x="T4" y="T5"/>
                </a:cxn>
                <a:cxn ang="T11">
                  <a:pos x="T6" y="T7"/>
                </a:cxn>
              </a:cxnLst>
              <a:rect l="T12" t="T13" r="T14" b="T15"/>
              <a:pathLst>
                <a:path w="66" h="101">
                  <a:moveTo>
                    <a:pt x="66" y="41"/>
                  </a:moveTo>
                  <a:lnTo>
                    <a:pt x="0" y="0"/>
                  </a:lnTo>
                  <a:lnTo>
                    <a:pt x="16" y="101"/>
                  </a:lnTo>
                  <a:lnTo>
                    <a:pt x="66" y="41"/>
                  </a:lnTo>
                  <a:close/>
                </a:path>
              </a:pathLst>
            </a:custGeom>
            <a:solidFill>
              <a:srgbClr val="3333CC"/>
            </a:solidFill>
            <a:ln w="12700">
              <a:solidFill>
                <a:srgbClr val="000000"/>
              </a:solidFill>
              <a:round/>
              <a:headEnd/>
              <a:tailEnd/>
            </a:ln>
          </p:spPr>
          <p:txBody>
            <a:bodyPr/>
            <a:lstStyle/>
            <a:p>
              <a:endParaRPr lang="zh-CN" altLang="en-US" sz="1200"/>
            </a:p>
          </p:txBody>
        </p:sp>
      </p:grpSp>
      <p:grpSp>
        <p:nvGrpSpPr>
          <p:cNvPr id="11" name="Group 148"/>
          <p:cNvGrpSpPr>
            <a:grpSpLocks/>
          </p:cNvGrpSpPr>
          <p:nvPr/>
        </p:nvGrpSpPr>
        <p:grpSpPr bwMode="auto">
          <a:xfrm>
            <a:off x="6848418" y="4705394"/>
            <a:ext cx="258762" cy="527050"/>
            <a:chOff x="3197" y="2707"/>
            <a:chExt cx="163" cy="332"/>
          </a:xfrm>
        </p:grpSpPr>
        <p:sp>
          <p:nvSpPr>
            <p:cNvPr id="12" name="Line 146"/>
            <p:cNvSpPr>
              <a:spLocks noChangeShapeType="1"/>
            </p:cNvSpPr>
            <p:nvPr/>
          </p:nvSpPr>
          <p:spPr bwMode="auto">
            <a:xfrm flipH="1">
              <a:off x="3232" y="2707"/>
              <a:ext cx="128" cy="260"/>
            </a:xfrm>
            <a:prstGeom prst="line">
              <a:avLst/>
            </a:prstGeom>
            <a:noFill/>
            <a:ln w="12700">
              <a:solidFill>
                <a:srgbClr val="33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Freeform 147"/>
            <p:cNvSpPr>
              <a:spLocks/>
            </p:cNvSpPr>
            <p:nvPr/>
          </p:nvSpPr>
          <p:spPr bwMode="auto">
            <a:xfrm>
              <a:off x="3197" y="2935"/>
              <a:ext cx="63" cy="104"/>
            </a:xfrm>
            <a:custGeom>
              <a:avLst/>
              <a:gdLst>
                <a:gd name="T0" fmla="*/ 11 w 63"/>
                <a:gd name="T1" fmla="*/ 0 h 104"/>
                <a:gd name="T2" fmla="*/ 0 w 63"/>
                <a:gd name="T3" fmla="*/ 104 h 104"/>
                <a:gd name="T4" fmla="*/ 63 w 63"/>
                <a:gd name="T5" fmla="*/ 56 h 104"/>
                <a:gd name="T6" fmla="*/ 11 w 63"/>
                <a:gd name="T7" fmla="*/ 0 h 104"/>
                <a:gd name="T8" fmla="*/ 0 60000 65536"/>
                <a:gd name="T9" fmla="*/ 0 60000 65536"/>
                <a:gd name="T10" fmla="*/ 0 60000 65536"/>
                <a:gd name="T11" fmla="*/ 0 60000 65536"/>
                <a:gd name="T12" fmla="*/ 0 w 63"/>
                <a:gd name="T13" fmla="*/ 0 h 104"/>
                <a:gd name="T14" fmla="*/ 63 w 63"/>
                <a:gd name="T15" fmla="*/ 104 h 104"/>
              </a:gdLst>
              <a:ahLst/>
              <a:cxnLst>
                <a:cxn ang="T8">
                  <a:pos x="T0" y="T1"/>
                </a:cxn>
                <a:cxn ang="T9">
                  <a:pos x="T2" y="T3"/>
                </a:cxn>
                <a:cxn ang="T10">
                  <a:pos x="T4" y="T5"/>
                </a:cxn>
                <a:cxn ang="T11">
                  <a:pos x="T6" y="T7"/>
                </a:cxn>
              </a:cxnLst>
              <a:rect l="T12" t="T13" r="T14" b="T15"/>
              <a:pathLst>
                <a:path w="63" h="104">
                  <a:moveTo>
                    <a:pt x="11" y="0"/>
                  </a:moveTo>
                  <a:lnTo>
                    <a:pt x="0" y="104"/>
                  </a:lnTo>
                  <a:lnTo>
                    <a:pt x="63" y="56"/>
                  </a:lnTo>
                  <a:lnTo>
                    <a:pt x="11" y="0"/>
                  </a:lnTo>
                  <a:close/>
                </a:path>
              </a:pathLst>
            </a:custGeom>
            <a:solidFill>
              <a:srgbClr val="3333CC"/>
            </a:solidFill>
            <a:ln w="12700">
              <a:solidFill>
                <a:srgbClr val="000000"/>
              </a:solidFill>
              <a:round/>
              <a:headEnd/>
              <a:tailEnd/>
            </a:ln>
          </p:spPr>
          <p:txBody>
            <a:bodyPr/>
            <a:lstStyle/>
            <a:p>
              <a:endParaRPr lang="zh-CN" altLang="en-US"/>
            </a:p>
          </p:txBody>
        </p:sp>
      </p:grpSp>
      <p:sp>
        <p:nvSpPr>
          <p:cNvPr id="14" name="Rectangle 149"/>
          <p:cNvSpPr>
            <a:spLocks noChangeArrowheads="1"/>
          </p:cNvSpPr>
          <p:nvPr/>
        </p:nvSpPr>
        <p:spPr bwMode="auto">
          <a:xfrm>
            <a:off x="6613468" y="4772069"/>
            <a:ext cx="398462"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n-lt"/>
              <a:ea typeface="+mn-ea"/>
            </a:endParaRPr>
          </a:p>
        </p:txBody>
      </p:sp>
      <p:sp>
        <p:nvSpPr>
          <p:cNvPr id="15" name="Rectangle 150"/>
          <p:cNvSpPr>
            <a:spLocks noChangeArrowheads="1"/>
          </p:cNvSpPr>
          <p:nvPr/>
        </p:nvSpPr>
        <p:spPr bwMode="auto">
          <a:xfrm>
            <a:off x="6391668" y="4853813"/>
            <a:ext cx="5338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sz="1200" i="0" dirty="0">
                <a:solidFill>
                  <a:srgbClr val="000000"/>
                </a:solidFill>
                <a:latin typeface="+mn-lt"/>
              </a:rPr>
              <a:t>Conflito</a:t>
            </a:r>
            <a:endParaRPr lang="zh-CN" altLang="en-US" sz="1200" dirty="0">
              <a:latin typeface="+mn-lt"/>
            </a:endParaRPr>
          </a:p>
        </p:txBody>
      </p:sp>
      <p:grpSp>
        <p:nvGrpSpPr>
          <p:cNvPr id="16" name="Group 153"/>
          <p:cNvGrpSpPr>
            <a:grpSpLocks/>
          </p:cNvGrpSpPr>
          <p:nvPr/>
        </p:nvGrpSpPr>
        <p:grpSpPr bwMode="auto">
          <a:xfrm>
            <a:off x="9289993" y="4818107"/>
            <a:ext cx="450850" cy="434975"/>
            <a:chOff x="4654" y="2707"/>
            <a:chExt cx="257" cy="291"/>
          </a:xfrm>
        </p:grpSpPr>
        <p:sp>
          <p:nvSpPr>
            <p:cNvPr id="17" name="Line 151"/>
            <p:cNvSpPr>
              <a:spLocks noChangeShapeType="1"/>
            </p:cNvSpPr>
            <p:nvPr/>
          </p:nvSpPr>
          <p:spPr bwMode="auto">
            <a:xfrm>
              <a:off x="4654" y="2707"/>
              <a:ext cx="209" cy="237"/>
            </a:xfrm>
            <a:prstGeom prst="line">
              <a:avLst/>
            </a:prstGeom>
            <a:noFill/>
            <a:ln w="12700">
              <a:solidFill>
                <a:srgbClr val="3333CC"/>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18" name="Freeform 152"/>
            <p:cNvSpPr>
              <a:spLocks/>
            </p:cNvSpPr>
            <p:nvPr/>
          </p:nvSpPr>
          <p:spPr bwMode="auto">
            <a:xfrm>
              <a:off x="4840" y="2905"/>
              <a:ext cx="71" cy="93"/>
            </a:xfrm>
            <a:custGeom>
              <a:avLst/>
              <a:gdLst>
                <a:gd name="T0" fmla="*/ 0 w 71"/>
                <a:gd name="T1" fmla="*/ 74 h 93"/>
                <a:gd name="T2" fmla="*/ 71 w 71"/>
                <a:gd name="T3" fmla="*/ 93 h 93"/>
                <a:gd name="T4" fmla="*/ 40 w 71"/>
                <a:gd name="T5" fmla="*/ 0 h 93"/>
                <a:gd name="T6" fmla="*/ 0 w 71"/>
                <a:gd name="T7" fmla="*/ 74 h 93"/>
                <a:gd name="T8" fmla="*/ 0 60000 65536"/>
                <a:gd name="T9" fmla="*/ 0 60000 65536"/>
                <a:gd name="T10" fmla="*/ 0 60000 65536"/>
                <a:gd name="T11" fmla="*/ 0 60000 65536"/>
                <a:gd name="T12" fmla="*/ 0 w 71"/>
                <a:gd name="T13" fmla="*/ 0 h 93"/>
                <a:gd name="T14" fmla="*/ 71 w 71"/>
                <a:gd name="T15" fmla="*/ 93 h 93"/>
              </a:gdLst>
              <a:ahLst/>
              <a:cxnLst>
                <a:cxn ang="T8">
                  <a:pos x="T0" y="T1"/>
                </a:cxn>
                <a:cxn ang="T9">
                  <a:pos x="T2" y="T3"/>
                </a:cxn>
                <a:cxn ang="T10">
                  <a:pos x="T4" y="T5"/>
                </a:cxn>
                <a:cxn ang="T11">
                  <a:pos x="T6" y="T7"/>
                </a:cxn>
              </a:cxnLst>
              <a:rect l="T12" t="T13" r="T14" b="T15"/>
              <a:pathLst>
                <a:path w="71" h="93">
                  <a:moveTo>
                    <a:pt x="0" y="74"/>
                  </a:moveTo>
                  <a:lnTo>
                    <a:pt x="71" y="93"/>
                  </a:lnTo>
                  <a:lnTo>
                    <a:pt x="40" y="0"/>
                  </a:lnTo>
                  <a:lnTo>
                    <a:pt x="0" y="74"/>
                  </a:lnTo>
                  <a:close/>
                </a:path>
              </a:pathLst>
            </a:custGeom>
            <a:solidFill>
              <a:srgbClr val="3333CC"/>
            </a:solidFill>
            <a:ln w="12700">
              <a:solidFill>
                <a:srgbClr val="000000"/>
              </a:solidFill>
              <a:round/>
              <a:headEnd/>
              <a:tailEnd/>
            </a:ln>
          </p:spPr>
          <p:txBody>
            <a:bodyPr/>
            <a:lstStyle/>
            <a:p>
              <a:endParaRPr lang="zh-CN" altLang="en-US" sz="1200"/>
            </a:p>
          </p:txBody>
        </p:sp>
      </p:grpSp>
      <p:sp>
        <p:nvSpPr>
          <p:cNvPr id="19" name="Rectangle 154"/>
          <p:cNvSpPr>
            <a:spLocks noChangeArrowheads="1"/>
          </p:cNvSpPr>
          <p:nvPr/>
        </p:nvSpPr>
        <p:spPr bwMode="auto">
          <a:xfrm>
            <a:off x="8983605" y="4819694"/>
            <a:ext cx="39846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latin typeface="+mn-lt"/>
              <a:ea typeface="+mn-ea"/>
            </a:endParaRPr>
          </a:p>
        </p:txBody>
      </p:sp>
      <p:sp>
        <p:nvSpPr>
          <p:cNvPr id="20" name="Rectangle 155"/>
          <p:cNvSpPr>
            <a:spLocks noChangeArrowheads="1"/>
          </p:cNvSpPr>
          <p:nvPr/>
        </p:nvSpPr>
        <p:spPr bwMode="auto">
          <a:xfrm>
            <a:off x="8904091" y="4972094"/>
            <a:ext cx="5338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sz="1200" i="0" dirty="0">
                <a:solidFill>
                  <a:srgbClr val="000000"/>
                </a:solidFill>
                <a:latin typeface="+mn-lt"/>
              </a:rPr>
              <a:t>Conflito</a:t>
            </a:r>
            <a:endParaRPr lang="zh-CN" altLang="en-US" sz="1200" dirty="0">
              <a:latin typeface="+mn-lt"/>
            </a:endParaRPr>
          </a:p>
        </p:txBody>
      </p:sp>
      <p:grpSp>
        <p:nvGrpSpPr>
          <p:cNvPr id="21" name="Group 158"/>
          <p:cNvGrpSpPr>
            <a:grpSpLocks/>
          </p:cNvGrpSpPr>
          <p:nvPr/>
        </p:nvGrpSpPr>
        <p:grpSpPr bwMode="auto">
          <a:xfrm>
            <a:off x="8248593" y="4911769"/>
            <a:ext cx="463550" cy="422275"/>
            <a:chOff x="4123" y="2847"/>
            <a:chExt cx="257" cy="292"/>
          </a:xfrm>
        </p:grpSpPr>
        <p:sp>
          <p:nvSpPr>
            <p:cNvPr id="22" name="Line 156"/>
            <p:cNvSpPr>
              <a:spLocks noChangeShapeType="1"/>
            </p:cNvSpPr>
            <p:nvPr/>
          </p:nvSpPr>
          <p:spPr bwMode="auto">
            <a:xfrm>
              <a:off x="4123" y="2847"/>
              <a:ext cx="209" cy="237"/>
            </a:xfrm>
            <a:prstGeom prst="line">
              <a:avLst/>
            </a:prstGeom>
            <a:noFill/>
            <a:ln w="12700">
              <a:solidFill>
                <a:srgbClr val="3333CC"/>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23" name="Freeform 157"/>
            <p:cNvSpPr>
              <a:spLocks/>
            </p:cNvSpPr>
            <p:nvPr/>
          </p:nvSpPr>
          <p:spPr bwMode="auto">
            <a:xfrm>
              <a:off x="4309" y="3045"/>
              <a:ext cx="71" cy="94"/>
            </a:xfrm>
            <a:custGeom>
              <a:avLst/>
              <a:gdLst>
                <a:gd name="T0" fmla="*/ 0 w 71"/>
                <a:gd name="T1" fmla="*/ 74 h 94"/>
                <a:gd name="T2" fmla="*/ 71 w 71"/>
                <a:gd name="T3" fmla="*/ 94 h 94"/>
                <a:gd name="T4" fmla="*/ 40 w 71"/>
                <a:gd name="T5" fmla="*/ 0 h 94"/>
                <a:gd name="T6" fmla="*/ 0 w 71"/>
                <a:gd name="T7" fmla="*/ 74 h 94"/>
                <a:gd name="T8" fmla="*/ 0 60000 65536"/>
                <a:gd name="T9" fmla="*/ 0 60000 65536"/>
                <a:gd name="T10" fmla="*/ 0 60000 65536"/>
                <a:gd name="T11" fmla="*/ 0 60000 65536"/>
                <a:gd name="T12" fmla="*/ 0 w 71"/>
                <a:gd name="T13" fmla="*/ 0 h 94"/>
                <a:gd name="T14" fmla="*/ 71 w 71"/>
                <a:gd name="T15" fmla="*/ 94 h 94"/>
              </a:gdLst>
              <a:ahLst/>
              <a:cxnLst>
                <a:cxn ang="T8">
                  <a:pos x="T0" y="T1"/>
                </a:cxn>
                <a:cxn ang="T9">
                  <a:pos x="T2" y="T3"/>
                </a:cxn>
                <a:cxn ang="T10">
                  <a:pos x="T4" y="T5"/>
                </a:cxn>
                <a:cxn ang="T11">
                  <a:pos x="T6" y="T7"/>
                </a:cxn>
              </a:cxnLst>
              <a:rect l="T12" t="T13" r="T14" b="T15"/>
              <a:pathLst>
                <a:path w="71" h="94">
                  <a:moveTo>
                    <a:pt x="0" y="74"/>
                  </a:moveTo>
                  <a:lnTo>
                    <a:pt x="71" y="94"/>
                  </a:lnTo>
                  <a:lnTo>
                    <a:pt x="40" y="0"/>
                  </a:lnTo>
                  <a:lnTo>
                    <a:pt x="0" y="74"/>
                  </a:lnTo>
                  <a:close/>
                </a:path>
              </a:pathLst>
            </a:custGeom>
            <a:solidFill>
              <a:srgbClr val="3333CC"/>
            </a:solidFill>
            <a:ln w="12700">
              <a:solidFill>
                <a:srgbClr val="000000"/>
              </a:solidFill>
              <a:round/>
              <a:headEnd/>
              <a:tailEnd/>
            </a:ln>
          </p:spPr>
          <p:txBody>
            <a:bodyPr/>
            <a:lstStyle/>
            <a:p>
              <a:endParaRPr lang="zh-CN" altLang="en-US" sz="1200"/>
            </a:p>
          </p:txBody>
        </p:sp>
      </p:grpSp>
      <p:sp>
        <p:nvSpPr>
          <p:cNvPr id="24" name="Rectangle 159"/>
          <p:cNvSpPr>
            <a:spLocks noChangeArrowheads="1"/>
          </p:cNvSpPr>
          <p:nvPr/>
        </p:nvSpPr>
        <p:spPr bwMode="auto">
          <a:xfrm>
            <a:off x="8140643" y="5043532"/>
            <a:ext cx="398462"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latin typeface="+mn-lt"/>
              <a:ea typeface="+mn-ea"/>
            </a:endParaRPr>
          </a:p>
        </p:txBody>
      </p:sp>
      <p:sp>
        <p:nvSpPr>
          <p:cNvPr id="25" name="Rectangle 160"/>
          <p:cNvSpPr>
            <a:spLocks noChangeArrowheads="1"/>
          </p:cNvSpPr>
          <p:nvPr/>
        </p:nvSpPr>
        <p:spPr bwMode="auto">
          <a:xfrm>
            <a:off x="8039949" y="5247284"/>
            <a:ext cx="5338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sz="1200" i="0" dirty="0">
                <a:solidFill>
                  <a:srgbClr val="000000"/>
                </a:solidFill>
                <a:latin typeface="+mn-lt"/>
              </a:rPr>
              <a:t>Conflito</a:t>
            </a:r>
            <a:endParaRPr lang="zh-CN" altLang="en-US" sz="1200" dirty="0">
              <a:latin typeface="+mn-lt"/>
            </a:endParaRPr>
          </a:p>
        </p:txBody>
      </p:sp>
      <p:grpSp>
        <p:nvGrpSpPr>
          <p:cNvPr id="26" name="Group 163"/>
          <p:cNvGrpSpPr>
            <a:grpSpLocks/>
          </p:cNvGrpSpPr>
          <p:nvPr/>
        </p:nvGrpSpPr>
        <p:grpSpPr bwMode="auto">
          <a:xfrm>
            <a:off x="7567555" y="4841919"/>
            <a:ext cx="284163" cy="522288"/>
            <a:chOff x="3650" y="2793"/>
            <a:chExt cx="179" cy="329"/>
          </a:xfrm>
        </p:grpSpPr>
        <p:sp>
          <p:nvSpPr>
            <p:cNvPr id="27" name="Line 161"/>
            <p:cNvSpPr>
              <a:spLocks noChangeShapeType="1"/>
            </p:cNvSpPr>
            <p:nvPr/>
          </p:nvSpPr>
          <p:spPr bwMode="auto">
            <a:xfrm>
              <a:off x="3650" y="2793"/>
              <a:ext cx="141" cy="260"/>
            </a:xfrm>
            <a:prstGeom prst="line">
              <a:avLst/>
            </a:prstGeom>
            <a:noFill/>
            <a:ln w="12700">
              <a:solidFill>
                <a:srgbClr val="3333CC"/>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28" name="Freeform 162"/>
            <p:cNvSpPr>
              <a:spLocks/>
            </p:cNvSpPr>
            <p:nvPr/>
          </p:nvSpPr>
          <p:spPr bwMode="auto">
            <a:xfrm>
              <a:off x="3763" y="3019"/>
              <a:ext cx="66" cy="103"/>
            </a:xfrm>
            <a:custGeom>
              <a:avLst/>
              <a:gdLst>
                <a:gd name="T0" fmla="*/ 0 w 66"/>
                <a:gd name="T1" fmla="*/ 61 h 103"/>
                <a:gd name="T2" fmla="*/ 66 w 66"/>
                <a:gd name="T3" fmla="*/ 103 h 103"/>
                <a:gd name="T4" fmla="*/ 50 w 66"/>
                <a:gd name="T5" fmla="*/ 0 h 103"/>
                <a:gd name="T6" fmla="*/ 0 w 66"/>
                <a:gd name="T7" fmla="*/ 61 h 103"/>
                <a:gd name="T8" fmla="*/ 0 60000 65536"/>
                <a:gd name="T9" fmla="*/ 0 60000 65536"/>
                <a:gd name="T10" fmla="*/ 0 60000 65536"/>
                <a:gd name="T11" fmla="*/ 0 60000 65536"/>
                <a:gd name="T12" fmla="*/ 0 w 66"/>
                <a:gd name="T13" fmla="*/ 0 h 103"/>
                <a:gd name="T14" fmla="*/ 66 w 66"/>
                <a:gd name="T15" fmla="*/ 103 h 103"/>
              </a:gdLst>
              <a:ahLst/>
              <a:cxnLst>
                <a:cxn ang="T8">
                  <a:pos x="T0" y="T1"/>
                </a:cxn>
                <a:cxn ang="T9">
                  <a:pos x="T2" y="T3"/>
                </a:cxn>
                <a:cxn ang="T10">
                  <a:pos x="T4" y="T5"/>
                </a:cxn>
                <a:cxn ang="T11">
                  <a:pos x="T6" y="T7"/>
                </a:cxn>
              </a:cxnLst>
              <a:rect l="T12" t="T13" r="T14" b="T15"/>
              <a:pathLst>
                <a:path w="66" h="103">
                  <a:moveTo>
                    <a:pt x="0" y="61"/>
                  </a:moveTo>
                  <a:lnTo>
                    <a:pt x="66" y="103"/>
                  </a:lnTo>
                  <a:lnTo>
                    <a:pt x="50" y="0"/>
                  </a:lnTo>
                  <a:lnTo>
                    <a:pt x="0" y="61"/>
                  </a:lnTo>
                  <a:close/>
                </a:path>
              </a:pathLst>
            </a:custGeom>
            <a:solidFill>
              <a:srgbClr val="3333CC"/>
            </a:solidFill>
            <a:ln w="12700">
              <a:solidFill>
                <a:srgbClr val="000000"/>
              </a:solidFill>
              <a:round/>
              <a:headEnd/>
              <a:tailEnd/>
            </a:ln>
          </p:spPr>
          <p:txBody>
            <a:bodyPr/>
            <a:lstStyle/>
            <a:p>
              <a:endParaRPr lang="zh-CN" altLang="en-US" sz="1200"/>
            </a:p>
          </p:txBody>
        </p:sp>
      </p:grpSp>
      <p:sp>
        <p:nvSpPr>
          <p:cNvPr id="29" name="Rectangle 164"/>
          <p:cNvSpPr>
            <a:spLocks noChangeArrowheads="1"/>
          </p:cNvSpPr>
          <p:nvPr/>
        </p:nvSpPr>
        <p:spPr bwMode="auto">
          <a:xfrm>
            <a:off x="7408805" y="5016544"/>
            <a:ext cx="39846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latin typeface="+mn-lt"/>
              <a:ea typeface="+mn-ea"/>
            </a:endParaRPr>
          </a:p>
        </p:txBody>
      </p:sp>
      <p:sp>
        <p:nvSpPr>
          <p:cNvPr id="30" name="Rectangle 165"/>
          <p:cNvSpPr>
            <a:spLocks noChangeArrowheads="1"/>
          </p:cNvSpPr>
          <p:nvPr/>
        </p:nvSpPr>
        <p:spPr bwMode="auto">
          <a:xfrm>
            <a:off x="7183905" y="5230338"/>
            <a:ext cx="5338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sz="1200" i="0" dirty="0">
                <a:solidFill>
                  <a:srgbClr val="000000"/>
                </a:solidFill>
                <a:latin typeface="+mn-lt"/>
              </a:rPr>
              <a:t>Conflito</a:t>
            </a:r>
            <a:endParaRPr lang="zh-CN" altLang="en-US" sz="1200" dirty="0">
              <a:latin typeface="+mn-lt"/>
            </a:endParaRPr>
          </a:p>
        </p:txBody>
      </p:sp>
      <p:sp>
        <p:nvSpPr>
          <p:cNvPr id="31" name="Rectangle 9"/>
          <p:cNvSpPr>
            <a:spLocks noChangeArrowheads="1"/>
          </p:cNvSpPr>
          <p:nvPr/>
        </p:nvSpPr>
        <p:spPr bwMode="auto">
          <a:xfrm>
            <a:off x="6821430" y="3344907"/>
            <a:ext cx="3190875" cy="1271587"/>
          </a:xfrm>
          <a:prstGeom prst="rect">
            <a:avLst/>
          </a:prstGeom>
          <a:solidFill>
            <a:schemeClr val="bg1"/>
          </a:solidFill>
          <a:ln w="19050">
            <a:solidFill>
              <a:srgbClr val="3333CC"/>
            </a:solidFill>
            <a:miter lim="800000"/>
            <a:headEnd/>
            <a:tailEnd/>
          </a:ln>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n-lt"/>
              <a:ea typeface="+mn-ea"/>
            </a:endParaRPr>
          </a:p>
        </p:txBody>
      </p:sp>
      <p:grpSp>
        <p:nvGrpSpPr>
          <p:cNvPr id="32" name="Group 96"/>
          <p:cNvGrpSpPr>
            <a:grpSpLocks/>
          </p:cNvGrpSpPr>
          <p:nvPr/>
        </p:nvGrpSpPr>
        <p:grpSpPr bwMode="auto">
          <a:xfrm>
            <a:off x="7310380" y="4227557"/>
            <a:ext cx="295275" cy="334962"/>
            <a:chOff x="3488" y="2406"/>
            <a:chExt cx="186" cy="211"/>
          </a:xfrm>
        </p:grpSpPr>
        <p:sp>
          <p:nvSpPr>
            <p:cNvPr id="33" name="Freeform 94"/>
            <p:cNvSpPr>
              <a:spLocks/>
            </p:cNvSpPr>
            <p:nvPr/>
          </p:nvSpPr>
          <p:spPr bwMode="auto">
            <a:xfrm>
              <a:off x="3488" y="2406"/>
              <a:ext cx="154" cy="193"/>
            </a:xfrm>
            <a:custGeom>
              <a:avLst/>
              <a:gdLst>
                <a:gd name="T0" fmla="*/ 0 w 154"/>
                <a:gd name="T1" fmla="*/ 193 h 193"/>
                <a:gd name="T2" fmla="*/ 3 w 154"/>
                <a:gd name="T3" fmla="*/ 157 h 193"/>
                <a:gd name="T4" fmla="*/ 8 w 154"/>
                <a:gd name="T5" fmla="*/ 122 h 193"/>
                <a:gd name="T6" fmla="*/ 16 w 154"/>
                <a:gd name="T7" fmla="*/ 89 h 193"/>
                <a:gd name="T8" fmla="*/ 26 w 154"/>
                <a:gd name="T9" fmla="*/ 60 h 193"/>
                <a:gd name="T10" fmla="*/ 38 w 154"/>
                <a:gd name="T11" fmla="*/ 36 h 193"/>
                <a:gd name="T12" fmla="*/ 46 w 154"/>
                <a:gd name="T13" fmla="*/ 25 h 193"/>
                <a:gd name="T14" fmla="*/ 53 w 154"/>
                <a:gd name="T15" fmla="*/ 16 h 193"/>
                <a:gd name="T16" fmla="*/ 60 w 154"/>
                <a:gd name="T17" fmla="*/ 9 h 193"/>
                <a:gd name="T18" fmla="*/ 67 w 154"/>
                <a:gd name="T19" fmla="*/ 4 h 193"/>
                <a:gd name="T20" fmla="*/ 75 w 154"/>
                <a:gd name="T21" fmla="*/ 1 h 193"/>
                <a:gd name="T22" fmla="*/ 82 w 154"/>
                <a:gd name="T23" fmla="*/ 0 h 193"/>
                <a:gd name="T24" fmla="*/ 94 w 154"/>
                <a:gd name="T25" fmla="*/ 3 h 193"/>
                <a:gd name="T26" fmla="*/ 104 w 154"/>
                <a:gd name="T27" fmla="*/ 9 h 193"/>
                <a:gd name="T28" fmla="*/ 114 w 154"/>
                <a:gd name="T29" fmla="*/ 19 h 193"/>
                <a:gd name="T30" fmla="*/ 123 w 154"/>
                <a:gd name="T31" fmla="*/ 35 h 193"/>
                <a:gd name="T32" fmla="*/ 133 w 154"/>
                <a:gd name="T33" fmla="*/ 51 h 193"/>
                <a:gd name="T34" fmla="*/ 141 w 154"/>
                <a:gd name="T35" fmla="*/ 72 h 193"/>
                <a:gd name="T36" fmla="*/ 148 w 154"/>
                <a:gd name="T37" fmla="*/ 95 h 193"/>
                <a:gd name="T38" fmla="*/ 154 w 154"/>
                <a:gd name="T39" fmla="*/ 119 h 19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54"/>
                <a:gd name="T61" fmla="*/ 0 h 193"/>
                <a:gd name="T62" fmla="*/ 154 w 154"/>
                <a:gd name="T63" fmla="*/ 193 h 19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54" h="193">
                  <a:moveTo>
                    <a:pt x="0" y="193"/>
                  </a:moveTo>
                  <a:lnTo>
                    <a:pt x="3" y="157"/>
                  </a:lnTo>
                  <a:lnTo>
                    <a:pt x="8" y="122"/>
                  </a:lnTo>
                  <a:lnTo>
                    <a:pt x="16" y="89"/>
                  </a:lnTo>
                  <a:lnTo>
                    <a:pt x="26" y="60"/>
                  </a:lnTo>
                  <a:lnTo>
                    <a:pt x="38" y="36"/>
                  </a:lnTo>
                  <a:lnTo>
                    <a:pt x="46" y="25"/>
                  </a:lnTo>
                  <a:lnTo>
                    <a:pt x="53" y="16"/>
                  </a:lnTo>
                  <a:lnTo>
                    <a:pt x="60" y="9"/>
                  </a:lnTo>
                  <a:lnTo>
                    <a:pt x="67" y="4"/>
                  </a:lnTo>
                  <a:lnTo>
                    <a:pt x="75" y="1"/>
                  </a:lnTo>
                  <a:lnTo>
                    <a:pt x="82" y="0"/>
                  </a:lnTo>
                  <a:lnTo>
                    <a:pt x="94" y="3"/>
                  </a:lnTo>
                  <a:lnTo>
                    <a:pt x="104" y="9"/>
                  </a:lnTo>
                  <a:lnTo>
                    <a:pt x="114" y="19"/>
                  </a:lnTo>
                  <a:lnTo>
                    <a:pt x="123" y="35"/>
                  </a:lnTo>
                  <a:lnTo>
                    <a:pt x="133" y="51"/>
                  </a:lnTo>
                  <a:lnTo>
                    <a:pt x="141" y="72"/>
                  </a:lnTo>
                  <a:lnTo>
                    <a:pt x="148" y="95"/>
                  </a:lnTo>
                  <a:lnTo>
                    <a:pt x="154" y="119"/>
                  </a:lnTo>
                </a:path>
              </a:pathLst>
            </a:custGeom>
            <a:noFill/>
            <a:ln w="9525">
              <a:solidFill>
                <a:srgbClr val="3333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 name="Freeform 95"/>
            <p:cNvSpPr>
              <a:spLocks/>
            </p:cNvSpPr>
            <p:nvPr/>
          </p:nvSpPr>
          <p:spPr bwMode="auto">
            <a:xfrm>
              <a:off x="3609" y="2518"/>
              <a:ext cx="65" cy="99"/>
            </a:xfrm>
            <a:custGeom>
              <a:avLst/>
              <a:gdLst>
                <a:gd name="T0" fmla="*/ 0 w 65"/>
                <a:gd name="T1" fmla="*/ 15 h 99"/>
                <a:gd name="T2" fmla="*/ 43 w 65"/>
                <a:gd name="T3" fmla="*/ 99 h 99"/>
                <a:gd name="T4" fmla="*/ 65 w 65"/>
                <a:gd name="T5" fmla="*/ 0 h 99"/>
                <a:gd name="T6" fmla="*/ 0 w 65"/>
                <a:gd name="T7" fmla="*/ 15 h 99"/>
                <a:gd name="T8" fmla="*/ 0 60000 65536"/>
                <a:gd name="T9" fmla="*/ 0 60000 65536"/>
                <a:gd name="T10" fmla="*/ 0 60000 65536"/>
                <a:gd name="T11" fmla="*/ 0 60000 65536"/>
                <a:gd name="T12" fmla="*/ 0 w 65"/>
                <a:gd name="T13" fmla="*/ 0 h 99"/>
                <a:gd name="T14" fmla="*/ 65 w 65"/>
                <a:gd name="T15" fmla="*/ 99 h 99"/>
              </a:gdLst>
              <a:ahLst/>
              <a:cxnLst>
                <a:cxn ang="T8">
                  <a:pos x="T0" y="T1"/>
                </a:cxn>
                <a:cxn ang="T9">
                  <a:pos x="T2" y="T3"/>
                </a:cxn>
                <a:cxn ang="T10">
                  <a:pos x="T4" y="T5"/>
                </a:cxn>
                <a:cxn ang="T11">
                  <a:pos x="T6" y="T7"/>
                </a:cxn>
              </a:cxnLst>
              <a:rect l="T12" t="T13" r="T14" b="T15"/>
              <a:pathLst>
                <a:path w="65" h="99">
                  <a:moveTo>
                    <a:pt x="0" y="15"/>
                  </a:moveTo>
                  <a:lnTo>
                    <a:pt x="43" y="99"/>
                  </a:lnTo>
                  <a:lnTo>
                    <a:pt x="65" y="0"/>
                  </a:lnTo>
                  <a:lnTo>
                    <a:pt x="0" y="15"/>
                  </a:lnTo>
                  <a:close/>
                </a:path>
              </a:pathLst>
            </a:custGeom>
            <a:solidFill>
              <a:srgbClr val="3333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5" name="Group 99"/>
          <p:cNvGrpSpPr>
            <a:grpSpLocks/>
          </p:cNvGrpSpPr>
          <p:nvPr/>
        </p:nvGrpSpPr>
        <p:grpSpPr bwMode="auto">
          <a:xfrm>
            <a:off x="7310380" y="3891007"/>
            <a:ext cx="857250" cy="708025"/>
            <a:chOff x="3488" y="2194"/>
            <a:chExt cx="540" cy="446"/>
          </a:xfrm>
        </p:grpSpPr>
        <p:sp>
          <p:nvSpPr>
            <p:cNvPr id="36" name="Freeform 97"/>
            <p:cNvSpPr>
              <a:spLocks/>
            </p:cNvSpPr>
            <p:nvPr/>
          </p:nvSpPr>
          <p:spPr bwMode="auto">
            <a:xfrm>
              <a:off x="3488" y="2194"/>
              <a:ext cx="507" cy="405"/>
            </a:xfrm>
            <a:custGeom>
              <a:avLst/>
              <a:gdLst>
                <a:gd name="T0" fmla="*/ 0 w 507"/>
                <a:gd name="T1" fmla="*/ 405 h 405"/>
                <a:gd name="T2" fmla="*/ 2 w 507"/>
                <a:gd name="T3" fmla="*/ 367 h 405"/>
                <a:gd name="T4" fmla="*/ 7 w 507"/>
                <a:gd name="T5" fmla="*/ 330 h 405"/>
                <a:gd name="T6" fmla="*/ 13 w 507"/>
                <a:gd name="T7" fmla="*/ 293 h 405"/>
                <a:gd name="T8" fmla="*/ 23 w 507"/>
                <a:gd name="T9" fmla="*/ 257 h 405"/>
                <a:gd name="T10" fmla="*/ 34 w 507"/>
                <a:gd name="T11" fmla="*/ 221 h 405"/>
                <a:gd name="T12" fmla="*/ 48 w 507"/>
                <a:gd name="T13" fmla="*/ 188 h 405"/>
                <a:gd name="T14" fmla="*/ 63 w 507"/>
                <a:gd name="T15" fmla="*/ 156 h 405"/>
                <a:gd name="T16" fmla="*/ 80 w 507"/>
                <a:gd name="T17" fmla="*/ 127 h 405"/>
                <a:gd name="T18" fmla="*/ 100 w 507"/>
                <a:gd name="T19" fmla="*/ 100 h 405"/>
                <a:gd name="T20" fmla="*/ 119 w 507"/>
                <a:gd name="T21" fmla="*/ 74 h 405"/>
                <a:gd name="T22" fmla="*/ 141 w 507"/>
                <a:gd name="T23" fmla="*/ 53 h 405"/>
                <a:gd name="T24" fmla="*/ 163 w 507"/>
                <a:gd name="T25" fmla="*/ 35 h 405"/>
                <a:gd name="T26" fmla="*/ 186 w 507"/>
                <a:gd name="T27" fmla="*/ 20 h 405"/>
                <a:gd name="T28" fmla="*/ 210 w 507"/>
                <a:gd name="T29" fmla="*/ 9 h 405"/>
                <a:gd name="T30" fmla="*/ 233 w 507"/>
                <a:gd name="T31" fmla="*/ 3 h 405"/>
                <a:gd name="T32" fmla="*/ 258 w 507"/>
                <a:gd name="T33" fmla="*/ 0 h 405"/>
                <a:gd name="T34" fmla="*/ 278 w 507"/>
                <a:gd name="T35" fmla="*/ 2 h 405"/>
                <a:gd name="T36" fmla="*/ 299 w 507"/>
                <a:gd name="T37" fmla="*/ 8 h 405"/>
                <a:gd name="T38" fmla="*/ 319 w 507"/>
                <a:gd name="T39" fmla="*/ 17 h 405"/>
                <a:gd name="T40" fmla="*/ 339 w 507"/>
                <a:gd name="T41" fmla="*/ 29 h 405"/>
                <a:gd name="T42" fmla="*/ 358 w 507"/>
                <a:gd name="T43" fmla="*/ 44 h 405"/>
                <a:gd name="T44" fmla="*/ 378 w 507"/>
                <a:gd name="T45" fmla="*/ 62 h 405"/>
                <a:gd name="T46" fmla="*/ 395 w 507"/>
                <a:gd name="T47" fmla="*/ 82 h 405"/>
                <a:gd name="T48" fmla="*/ 412 w 507"/>
                <a:gd name="T49" fmla="*/ 106 h 405"/>
                <a:gd name="T50" fmla="*/ 429 w 507"/>
                <a:gd name="T51" fmla="*/ 130 h 405"/>
                <a:gd name="T52" fmla="*/ 444 w 507"/>
                <a:gd name="T53" fmla="*/ 157 h 405"/>
                <a:gd name="T54" fmla="*/ 459 w 507"/>
                <a:gd name="T55" fmla="*/ 188 h 405"/>
                <a:gd name="T56" fmla="*/ 471 w 507"/>
                <a:gd name="T57" fmla="*/ 218 h 405"/>
                <a:gd name="T58" fmla="*/ 482 w 507"/>
                <a:gd name="T59" fmla="*/ 250 h 405"/>
                <a:gd name="T60" fmla="*/ 492 w 507"/>
                <a:gd name="T61" fmla="*/ 283 h 405"/>
                <a:gd name="T62" fmla="*/ 501 w 507"/>
                <a:gd name="T63" fmla="*/ 318 h 405"/>
                <a:gd name="T64" fmla="*/ 507 w 507"/>
                <a:gd name="T65" fmla="*/ 352 h 4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7"/>
                <a:gd name="T100" fmla="*/ 0 h 405"/>
                <a:gd name="T101" fmla="*/ 507 w 507"/>
                <a:gd name="T102" fmla="*/ 405 h 4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7" h="405">
                  <a:moveTo>
                    <a:pt x="0" y="405"/>
                  </a:moveTo>
                  <a:lnTo>
                    <a:pt x="2" y="367"/>
                  </a:lnTo>
                  <a:lnTo>
                    <a:pt x="7" y="330"/>
                  </a:lnTo>
                  <a:lnTo>
                    <a:pt x="13" y="293"/>
                  </a:lnTo>
                  <a:lnTo>
                    <a:pt x="23" y="257"/>
                  </a:lnTo>
                  <a:lnTo>
                    <a:pt x="34" y="221"/>
                  </a:lnTo>
                  <a:lnTo>
                    <a:pt x="48" y="188"/>
                  </a:lnTo>
                  <a:lnTo>
                    <a:pt x="63" y="156"/>
                  </a:lnTo>
                  <a:lnTo>
                    <a:pt x="80" y="127"/>
                  </a:lnTo>
                  <a:lnTo>
                    <a:pt x="100" y="100"/>
                  </a:lnTo>
                  <a:lnTo>
                    <a:pt x="119" y="74"/>
                  </a:lnTo>
                  <a:lnTo>
                    <a:pt x="141" y="53"/>
                  </a:lnTo>
                  <a:lnTo>
                    <a:pt x="163" y="35"/>
                  </a:lnTo>
                  <a:lnTo>
                    <a:pt x="186" y="20"/>
                  </a:lnTo>
                  <a:lnTo>
                    <a:pt x="210" y="9"/>
                  </a:lnTo>
                  <a:lnTo>
                    <a:pt x="233" y="3"/>
                  </a:lnTo>
                  <a:lnTo>
                    <a:pt x="258" y="0"/>
                  </a:lnTo>
                  <a:lnTo>
                    <a:pt x="278" y="2"/>
                  </a:lnTo>
                  <a:lnTo>
                    <a:pt x="299" y="8"/>
                  </a:lnTo>
                  <a:lnTo>
                    <a:pt x="319" y="17"/>
                  </a:lnTo>
                  <a:lnTo>
                    <a:pt x="339" y="29"/>
                  </a:lnTo>
                  <a:lnTo>
                    <a:pt x="358" y="44"/>
                  </a:lnTo>
                  <a:lnTo>
                    <a:pt x="378" y="62"/>
                  </a:lnTo>
                  <a:lnTo>
                    <a:pt x="395" y="82"/>
                  </a:lnTo>
                  <a:lnTo>
                    <a:pt x="412" y="106"/>
                  </a:lnTo>
                  <a:lnTo>
                    <a:pt x="429" y="130"/>
                  </a:lnTo>
                  <a:lnTo>
                    <a:pt x="444" y="157"/>
                  </a:lnTo>
                  <a:lnTo>
                    <a:pt x="459" y="188"/>
                  </a:lnTo>
                  <a:lnTo>
                    <a:pt x="471" y="218"/>
                  </a:lnTo>
                  <a:lnTo>
                    <a:pt x="482" y="250"/>
                  </a:lnTo>
                  <a:lnTo>
                    <a:pt x="492" y="283"/>
                  </a:lnTo>
                  <a:lnTo>
                    <a:pt x="501" y="318"/>
                  </a:lnTo>
                  <a:lnTo>
                    <a:pt x="507" y="352"/>
                  </a:lnTo>
                </a:path>
              </a:pathLst>
            </a:custGeom>
            <a:noFill/>
            <a:ln w="12700">
              <a:solidFill>
                <a:srgbClr val="3333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Freeform 98"/>
            <p:cNvSpPr>
              <a:spLocks/>
            </p:cNvSpPr>
            <p:nvPr/>
          </p:nvSpPr>
          <p:spPr bwMode="auto">
            <a:xfrm>
              <a:off x="3963" y="2542"/>
              <a:ext cx="65" cy="98"/>
            </a:xfrm>
            <a:custGeom>
              <a:avLst/>
              <a:gdLst>
                <a:gd name="T0" fmla="*/ 0 w 65"/>
                <a:gd name="T1" fmla="*/ 10 h 98"/>
                <a:gd name="T2" fmla="*/ 40 w 65"/>
                <a:gd name="T3" fmla="*/ 98 h 98"/>
                <a:gd name="T4" fmla="*/ 65 w 65"/>
                <a:gd name="T5" fmla="*/ 0 h 98"/>
                <a:gd name="T6" fmla="*/ 0 w 65"/>
                <a:gd name="T7" fmla="*/ 10 h 98"/>
                <a:gd name="T8" fmla="*/ 0 60000 65536"/>
                <a:gd name="T9" fmla="*/ 0 60000 65536"/>
                <a:gd name="T10" fmla="*/ 0 60000 65536"/>
                <a:gd name="T11" fmla="*/ 0 60000 65536"/>
                <a:gd name="T12" fmla="*/ 0 w 65"/>
                <a:gd name="T13" fmla="*/ 0 h 98"/>
                <a:gd name="T14" fmla="*/ 65 w 65"/>
                <a:gd name="T15" fmla="*/ 98 h 98"/>
              </a:gdLst>
              <a:ahLst/>
              <a:cxnLst>
                <a:cxn ang="T8">
                  <a:pos x="T0" y="T1"/>
                </a:cxn>
                <a:cxn ang="T9">
                  <a:pos x="T2" y="T3"/>
                </a:cxn>
                <a:cxn ang="T10">
                  <a:pos x="T4" y="T5"/>
                </a:cxn>
                <a:cxn ang="T11">
                  <a:pos x="T6" y="T7"/>
                </a:cxn>
              </a:cxnLst>
              <a:rect l="T12" t="T13" r="T14" b="T15"/>
              <a:pathLst>
                <a:path w="65" h="98">
                  <a:moveTo>
                    <a:pt x="0" y="10"/>
                  </a:moveTo>
                  <a:lnTo>
                    <a:pt x="40" y="98"/>
                  </a:lnTo>
                  <a:lnTo>
                    <a:pt x="65" y="0"/>
                  </a:lnTo>
                  <a:lnTo>
                    <a:pt x="0" y="10"/>
                  </a:lnTo>
                  <a:close/>
                </a:path>
              </a:pathLst>
            </a:custGeom>
            <a:solidFill>
              <a:srgbClr val="3333CC"/>
            </a:solidFill>
            <a:ln w="12700">
              <a:solidFill>
                <a:srgbClr val="000000"/>
              </a:solidFill>
              <a:round/>
              <a:headEnd/>
              <a:tailEnd/>
            </a:ln>
          </p:spPr>
          <p:txBody>
            <a:bodyPr/>
            <a:lstStyle/>
            <a:p>
              <a:endParaRPr lang="zh-CN" altLang="en-US"/>
            </a:p>
          </p:txBody>
        </p:sp>
      </p:grpSp>
      <p:grpSp>
        <p:nvGrpSpPr>
          <p:cNvPr id="38" name="Group 102"/>
          <p:cNvGrpSpPr>
            <a:grpSpLocks/>
          </p:cNvGrpSpPr>
          <p:nvPr/>
        </p:nvGrpSpPr>
        <p:grpSpPr bwMode="auto">
          <a:xfrm>
            <a:off x="7570730" y="4252957"/>
            <a:ext cx="576263" cy="346075"/>
            <a:chOff x="3652" y="2422"/>
            <a:chExt cx="363" cy="218"/>
          </a:xfrm>
        </p:grpSpPr>
        <p:sp>
          <p:nvSpPr>
            <p:cNvPr id="39" name="Freeform 100"/>
            <p:cNvSpPr>
              <a:spLocks/>
            </p:cNvSpPr>
            <p:nvPr/>
          </p:nvSpPr>
          <p:spPr bwMode="auto">
            <a:xfrm>
              <a:off x="3652" y="2422"/>
              <a:ext cx="332" cy="195"/>
            </a:xfrm>
            <a:custGeom>
              <a:avLst/>
              <a:gdLst>
                <a:gd name="T0" fmla="*/ 0 w 332"/>
                <a:gd name="T1" fmla="*/ 195 h 195"/>
                <a:gd name="T2" fmla="*/ 1 w 332"/>
                <a:gd name="T3" fmla="*/ 177 h 195"/>
                <a:gd name="T4" fmla="*/ 5 w 332"/>
                <a:gd name="T5" fmla="*/ 159 h 195"/>
                <a:gd name="T6" fmla="*/ 9 w 332"/>
                <a:gd name="T7" fmla="*/ 141 h 195"/>
                <a:gd name="T8" fmla="*/ 16 w 332"/>
                <a:gd name="T9" fmla="*/ 123 h 195"/>
                <a:gd name="T10" fmla="*/ 23 w 332"/>
                <a:gd name="T11" fmla="*/ 106 h 195"/>
                <a:gd name="T12" fmla="*/ 32 w 332"/>
                <a:gd name="T13" fmla="*/ 91 h 195"/>
                <a:gd name="T14" fmla="*/ 44 w 332"/>
                <a:gd name="T15" fmla="*/ 76 h 195"/>
                <a:gd name="T16" fmla="*/ 55 w 332"/>
                <a:gd name="T17" fmla="*/ 61 h 195"/>
                <a:gd name="T18" fmla="*/ 68 w 332"/>
                <a:gd name="T19" fmla="*/ 49 h 195"/>
                <a:gd name="T20" fmla="*/ 81 w 332"/>
                <a:gd name="T21" fmla="*/ 37 h 195"/>
                <a:gd name="T22" fmla="*/ 96 w 332"/>
                <a:gd name="T23" fmla="*/ 26 h 195"/>
                <a:gd name="T24" fmla="*/ 111 w 332"/>
                <a:gd name="T25" fmla="*/ 17 h 195"/>
                <a:gd name="T26" fmla="*/ 127 w 332"/>
                <a:gd name="T27" fmla="*/ 9 h 195"/>
                <a:gd name="T28" fmla="*/ 143 w 332"/>
                <a:gd name="T29" fmla="*/ 5 h 195"/>
                <a:gd name="T30" fmla="*/ 159 w 332"/>
                <a:gd name="T31" fmla="*/ 2 h 195"/>
                <a:gd name="T32" fmla="*/ 176 w 332"/>
                <a:gd name="T33" fmla="*/ 0 h 195"/>
                <a:gd name="T34" fmla="*/ 199 w 332"/>
                <a:gd name="T35" fmla="*/ 3 h 195"/>
                <a:gd name="T36" fmla="*/ 222 w 332"/>
                <a:gd name="T37" fmla="*/ 11 h 195"/>
                <a:gd name="T38" fmla="*/ 244 w 332"/>
                <a:gd name="T39" fmla="*/ 22 h 195"/>
                <a:gd name="T40" fmla="*/ 266 w 332"/>
                <a:gd name="T41" fmla="*/ 37 h 195"/>
                <a:gd name="T42" fmla="*/ 285 w 332"/>
                <a:gd name="T43" fmla="*/ 56 h 195"/>
                <a:gd name="T44" fmla="*/ 303 w 332"/>
                <a:gd name="T45" fmla="*/ 78 h 195"/>
                <a:gd name="T46" fmla="*/ 318 w 332"/>
                <a:gd name="T47" fmla="*/ 102 h 195"/>
                <a:gd name="T48" fmla="*/ 332 w 332"/>
                <a:gd name="T49" fmla="*/ 127 h 19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2"/>
                <a:gd name="T76" fmla="*/ 0 h 195"/>
                <a:gd name="T77" fmla="*/ 332 w 332"/>
                <a:gd name="T78" fmla="*/ 195 h 19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2" h="195">
                  <a:moveTo>
                    <a:pt x="0" y="195"/>
                  </a:moveTo>
                  <a:lnTo>
                    <a:pt x="1" y="177"/>
                  </a:lnTo>
                  <a:lnTo>
                    <a:pt x="5" y="159"/>
                  </a:lnTo>
                  <a:lnTo>
                    <a:pt x="9" y="141"/>
                  </a:lnTo>
                  <a:lnTo>
                    <a:pt x="16" y="123"/>
                  </a:lnTo>
                  <a:lnTo>
                    <a:pt x="23" y="106"/>
                  </a:lnTo>
                  <a:lnTo>
                    <a:pt x="32" y="91"/>
                  </a:lnTo>
                  <a:lnTo>
                    <a:pt x="44" y="76"/>
                  </a:lnTo>
                  <a:lnTo>
                    <a:pt x="55" y="61"/>
                  </a:lnTo>
                  <a:lnTo>
                    <a:pt x="68" y="49"/>
                  </a:lnTo>
                  <a:lnTo>
                    <a:pt x="81" y="37"/>
                  </a:lnTo>
                  <a:lnTo>
                    <a:pt x="96" y="26"/>
                  </a:lnTo>
                  <a:lnTo>
                    <a:pt x="111" y="17"/>
                  </a:lnTo>
                  <a:lnTo>
                    <a:pt x="127" y="9"/>
                  </a:lnTo>
                  <a:lnTo>
                    <a:pt x="143" y="5"/>
                  </a:lnTo>
                  <a:lnTo>
                    <a:pt x="159" y="2"/>
                  </a:lnTo>
                  <a:lnTo>
                    <a:pt x="176" y="0"/>
                  </a:lnTo>
                  <a:lnTo>
                    <a:pt x="199" y="3"/>
                  </a:lnTo>
                  <a:lnTo>
                    <a:pt x="222" y="11"/>
                  </a:lnTo>
                  <a:lnTo>
                    <a:pt x="244" y="22"/>
                  </a:lnTo>
                  <a:lnTo>
                    <a:pt x="266" y="37"/>
                  </a:lnTo>
                  <a:lnTo>
                    <a:pt x="285" y="56"/>
                  </a:lnTo>
                  <a:lnTo>
                    <a:pt x="303" y="78"/>
                  </a:lnTo>
                  <a:lnTo>
                    <a:pt x="318" y="102"/>
                  </a:lnTo>
                  <a:lnTo>
                    <a:pt x="332" y="127"/>
                  </a:lnTo>
                </a:path>
              </a:pathLst>
            </a:custGeom>
            <a:noFill/>
            <a:ln w="12700">
              <a:solidFill>
                <a:srgbClr val="3333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 name="Freeform 101"/>
            <p:cNvSpPr>
              <a:spLocks/>
            </p:cNvSpPr>
            <p:nvPr/>
          </p:nvSpPr>
          <p:spPr bwMode="auto">
            <a:xfrm>
              <a:off x="3953" y="2537"/>
              <a:ext cx="62" cy="103"/>
            </a:xfrm>
            <a:custGeom>
              <a:avLst/>
              <a:gdLst>
                <a:gd name="T0" fmla="*/ 0 w 62"/>
                <a:gd name="T1" fmla="*/ 28 h 103"/>
                <a:gd name="T2" fmla="*/ 50 w 62"/>
                <a:gd name="T3" fmla="*/ 103 h 103"/>
                <a:gd name="T4" fmla="*/ 62 w 62"/>
                <a:gd name="T5" fmla="*/ 0 h 103"/>
                <a:gd name="T6" fmla="*/ 0 w 62"/>
                <a:gd name="T7" fmla="*/ 28 h 103"/>
                <a:gd name="T8" fmla="*/ 0 60000 65536"/>
                <a:gd name="T9" fmla="*/ 0 60000 65536"/>
                <a:gd name="T10" fmla="*/ 0 60000 65536"/>
                <a:gd name="T11" fmla="*/ 0 60000 65536"/>
                <a:gd name="T12" fmla="*/ 0 w 62"/>
                <a:gd name="T13" fmla="*/ 0 h 103"/>
                <a:gd name="T14" fmla="*/ 62 w 62"/>
                <a:gd name="T15" fmla="*/ 103 h 103"/>
              </a:gdLst>
              <a:ahLst/>
              <a:cxnLst>
                <a:cxn ang="T8">
                  <a:pos x="T0" y="T1"/>
                </a:cxn>
                <a:cxn ang="T9">
                  <a:pos x="T2" y="T3"/>
                </a:cxn>
                <a:cxn ang="T10">
                  <a:pos x="T4" y="T5"/>
                </a:cxn>
                <a:cxn ang="T11">
                  <a:pos x="T6" y="T7"/>
                </a:cxn>
              </a:cxnLst>
              <a:rect l="T12" t="T13" r="T14" b="T15"/>
              <a:pathLst>
                <a:path w="62" h="103">
                  <a:moveTo>
                    <a:pt x="0" y="28"/>
                  </a:moveTo>
                  <a:lnTo>
                    <a:pt x="50" y="103"/>
                  </a:lnTo>
                  <a:lnTo>
                    <a:pt x="62" y="0"/>
                  </a:lnTo>
                  <a:lnTo>
                    <a:pt x="0" y="28"/>
                  </a:lnTo>
                  <a:close/>
                </a:path>
              </a:pathLst>
            </a:custGeom>
            <a:solidFill>
              <a:srgbClr val="3333CC"/>
            </a:solidFill>
            <a:ln w="12700">
              <a:solidFill>
                <a:srgbClr val="000000"/>
              </a:solidFill>
              <a:round/>
              <a:headEnd/>
              <a:tailEnd/>
            </a:ln>
          </p:spPr>
          <p:txBody>
            <a:bodyPr/>
            <a:lstStyle/>
            <a:p>
              <a:endParaRPr lang="zh-CN" altLang="en-US"/>
            </a:p>
          </p:txBody>
        </p:sp>
      </p:grpSp>
      <p:grpSp>
        <p:nvGrpSpPr>
          <p:cNvPr id="41" name="Group 105"/>
          <p:cNvGrpSpPr>
            <a:grpSpLocks/>
          </p:cNvGrpSpPr>
          <p:nvPr/>
        </p:nvGrpSpPr>
        <p:grpSpPr bwMode="auto">
          <a:xfrm>
            <a:off x="7280218" y="4227557"/>
            <a:ext cx="290512" cy="334962"/>
            <a:chOff x="3469" y="2406"/>
            <a:chExt cx="183" cy="211"/>
          </a:xfrm>
        </p:grpSpPr>
        <p:sp>
          <p:nvSpPr>
            <p:cNvPr id="42" name="Freeform 103"/>
            <p:cNvSpPr>
              <a:spLocks/>
            </p:cNvSpPr>
            <p:nvPr/>
          </p:nvSpPr>
          <p:spPr bwMode="auto">
            <a:xfrm>
              <a:off x="3500" y="2406"/>
              <a:ext cx="152" cy="211"/>
            </a:xfrm>
            <a:custGeom>
              <a:avLst/>
              <a:gdLst>
                <a:gd name="T0" fmla="*/ 152 w 152"/>
                <a:gd name="T1" fmla="*/ 211 h 211"/>
                <a:gd name="T2" fmla="*/ 150 w 152"/>
                <a:gd name="T3" fmla="*/ 172 h 211"/>
                <a:gd name="T4" fmla="*/ 145 w 152"/>
                <a:gd name="T5" fmla="*/ 134 h 211"/>
                <a:gd name="T6" fmla="*/ 137 w 152"/>
                <a:gd name="T7" fmla="*/ 98 h 211"/>
                <a:gd name="T8" fmla="*/ 127 w 152"/>
                <a:gd name="T9" fmla="*/ 66 h 211"/>
                <a:gd name="T10" fmla="*/ 121 w 152"/>
                <a:gd name="T11" fmla="*/ 51 h 211"/>
                <a:gd name="T12" fmla="*/ 115 w 152"/>
                <a:gd name="T13" fmla="*/ 39 h 211"/>
                <a:gd name="T14" fmla="*/ 107 w 152"/>
                <a:gd name="T15" fmla="*/ 27 h 211"/>
                <a:gd name="T16" fmla="*/ 100 w 152"/>
                <a:gd name="T17" fmla="*/ 18 h 211"/>
                <a:gd name="T18" fmla="*/ 93 w 152"/>
                <a:gd name="T19" fmla="*/ 10 h 211"/>
                <a:gd name="T20" fmla="*/ 86 w 152"/>
                <a:gd name="T21" fmla="*/ 4 h 211"/>
                <a:gd name="T22" fmla="*/ 79 w 152"/>
                <a:gd name="T23" fmla="*/ 1 h 211"/>
                <a:gd name="T24" fmla="*/ 70 w 152"/>
                <a:gd name="T25" fmla="*/ 0 h 211"/>
                <a:gd name="T26" fmla="*/ 60 w 152"/>
                <a:gd name="T27" fmla="*/ 1 h 211"/>
                <a:gd name="T28" fmla="*/ 50 w 152"/>
                <a:gd name="T29" fmla="*/ 7 h 211"/>
                <a:gd name="T30" fmla="*/ 40 w 152"/>
                <a:gd name="T31" fmla="*/ 16 h 211"/>
                <a:gd name="T32" fmla="*/ 31 w 152"/>
                <a:gd name="T33" fmla="*/ 29 h 211"/>
                <a:gd name="T34" fmla="*/ 21 w 152"/>
                <a:gd name="T35" fmla="*/ 44 h 211"/>
                <a:gd name="T36" fmla="*/ 13 w 152"/>
                <a:gd name="T37" fmla="*/ 60 h 211"/>
                <a:gd name="T38" fmla="*/ 6 w 152"/>
                <a:gd name="T39" fmla="*/ 80 h 211"/>
                <a:gd name="T40" fmla="*/ 0 w 152"/>
                <a:gd name="T41" fmla="*/ 101 h 2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2"/>
                <a:gd name="T64" fmla="*/ 0 h 211"/>
                <a:gd name="T65" fmla="*/ 152 w 152"/>
                <a:gd name="T66" fmla="*/ 211 h 2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2" h="211">
                  <a:moveTo>
                    <a:pt x="152" y="211"/>
                  </a:moveTo>
                  <a:lnTo>
                    <a:pt x="150" y="172"/>
                  </a:lnTo>
                  <a:lnTo>
                    <a:pt x="145" y="134"/>
                  </a:lnTo>
                  <a:lnTo>
                    <a:pt x="137" y="98"/>
                  </a:lnTo>
                  <a:lnTo>
                    <a:pt x="127" y="66"/>
                  </a:lnTo>
                  <a:lnTo>
                    <a:pt x="121" y="51"/>
                  </a:lnTo>
                  <a:lnTo>
                    <a:pt x="115" y="39"/>
                  </a:lnTo>
                  <a:lnTo>
                    <a:pt x="107" y="27"/>
                  </a:lnTo>
                  <a:lnTo>
                    <a:pt x="100" y="18"/>
                  </a:lnTo>
                  <a:lnTo>
                    <a:pt x="93" y="10"/>
                  </a:lnTo>
                  <a:lnTo>
                    <a:pt x="86" y="4"/>
                  </a:lnTo>
                  <a:lnTo>
                    <a:pt x="79" y="1"/>
                  </a:lnTo>
                  <a:lnTo>
                    <a:pt x="70" y="0"/>
                  </a:lnTo>
                  <a:lnTo>
                    <a:pt x="60" y="1"/>
                  </a:lnTo>
                  <a:lnTo>
                    <a:pt x="50" y="7"/>
                  </a:lnTo>
                  <a:lnTo>
                    <a:pt x="40" y="16"/>
                  </a:lnTo>
                  <a:lnTo>
                    <a:pt x="31" y="29"/>
                  </a:lnTo>
                  <a:lnTo>
                    <a:pt x="21" y="44"/>
                  </a:lnTo>
                  <a:lnTo>
                    <a:pt x="13" y="60"/>
                  </a:lnTo>
                  <a:lnTo>
                    <a:pt x="6" y="80"/>
                  </a:lnTo>
                  <a:lnTo>
                    <a:pt x="0" y="101"/>
                  </a:lnTo>
                </a:path>
              </a:pathLst>
            </a:custGeom>
            <a:noFill/>
            <a:ln w="9525">
              <a:solidFill>
                <a:srgbClr val="3333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 name="Freeform 104"/>
            <p:cNvSpPr>
              <a:spLocks/>
            </p:cNvSpPr>
            <p:nvPr/>
          </p:nvSpPr>
          <p:spPr bwMode="auto">
            <a:xfrm>
              <a:off x="3469" y="2498"/>
              <a:ext cx="63" cy="101"/>
            </a:xfrm>
            <a:custGeom>
              <a:avLst/>
              <a:gdLst>
                <a:gd name="T0" fmla="*/ 0 w 63"/>
                <a:gd name="T1" fmla="*/ 0 h 101"/>
                <a:gd name="T2" fmla="*/ 19 w 63"/>
                <a:gd name="T3" fmla="*/ 101 h 101"/>
                <a:gd name="T4" fmla="*/ 63 w 63"/>
                <a:gd name="T5" fmla="*/ 18 h 101"/>
                <a:gd name="T6" fmla="*/ 0 w 63"/>
                <a:gd name="T7" fmla="*/ 0 h 101"/>
                <a:gd name="T8" fmla="*/ 0 60000 65536"/>
                <a:gd name="T9" fmla="*/ 0 60000 65536"/>
                <a:gd name="T10" fmla="*/ 0 60000 65536"/>
                <a:gd name="T11" fmla="*/ 0 60000 65536"/>
                <a:gd name="T12" fmla="*/ 0 w 63"/>
                <a:gd name="T13" fmla="*/ 0 h 101"/>
                <a:gd name="T14" fmla="*/ 63 w 63"/>
                <a:gd name="T15" fmla="*/ 101 h 101"/>
              </a:gdLst>
              <a:ahLst/>
              <a:cxnLst>
                <a:cxn ang="T8">
                  <a:pos x="T0" y="T1"/>
                </a:cxn>
                <a:cxn ang="T9">
                  <a:pos x="T2" y="T3"/>
                </a:cxn>
                <a:cxn ang="T10">
                  <a:pos x="T4" y="T5"/>
                </a:cxn>
                <a:cxn ang="T11">
                  <a:pos x="T6" y="T7"/>
                </a:cxn>
              </a:cxnLst>
              <a:rect l="T12" t="T13" r="T14" b="T15"/>
              <a:pathLst>
                <a:path w="63" h="101">
                  <a:moveTo>
                    <a:pt x="0" y="0"/>
                  </a:moveTo>
                  <a:lnTo>
                    <a:pt x="19" y="101"/>
                  </a:lnTo>
                  <a:lnTo>
                    <a:pt x="63" y="18"/>
                  </a:lnTo>
                  <a:lnTo>
                    <a:pt x="0" y="0"/>
                  </a:lnTo>
                  <a:close/>
                </a:path>
              </a:pathLst>
            </a:custGeom>
            <a:solidFill>
              <a:srgbClr val="3333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4" name="Group 142"/>
          <p:cNvGrpSpPr>
            <a:grpSpLocks/>
          </p:cNvGrpSpPr>
          <p:nvPr/>
        </p:nvGrpSpPr>
        <p:grpSpPr bwMode="auto">
          <a:xfrm>
            <a:off x="7570730" y="3895769"/>
            <a:ext cx="1666875" cy="666750"/>
            <a:chOff x="3652" y="2197"/>
            <a:chExt cx="1050" cy="420"/>
          </a:xfrm>
        </p:grpSpPr>
        <p:sp>
          <p:nvSpPr>
            <p:cNvPr id="45" name="Freeform 140"/>
            <p:cNvSpPr>
              <a:spLocks/>
            </p:cNvSpPr>
            <p:nvPr/>
          </p:nvSpPr>
          <p:spPr bwMode="auto">
            <a:xfrm>
              <a:off x="3652" y="2197"/>
              <a:ext cx="1019" cy="420"/>
            </a:xfrm>
            <a:custGeom>
              <a:avLst/>
              <a:gdLst>
                <a:gd name="T0" fmla="*/ 0 w 1019"/>
                <a:gd name="T1" fmla="*/ 420 h 420"/>
                <a:gd name="T2" fmla="*/ 1 w 1019"/>
                <a:gd name="T3" fmla="*/ 401 h 420"/>
                <a:gd name="T4" fmla="*/ 4 w 1019"/>
                <a:gd name="T5" fmla="*/ 381 h 420"/>
                <a:gd name="T6" fmla="*/ 7 w 1019"/>
                <a:gd name="T7" fmla="*/ 361 h 420"/>
                <a:gd name="T8" fmla="*/ 12 w 1019"/>
                <a:gd name="T9" fmla="*/ 342 h 420"/>
                <a:gd name="T10" fmla="*/ 19 w 1019"/>
                <a:gd name="T11" fmla="*/ 322 h 420"/>
                <a:gd name="T12" fmla="*/ 26 w 1019"/>
                <a:gd name="T13" fmla="*/ 304 h 420"/>
                <a:gd name="T14" fmla="*/ 35 w 1019"/>
                <a:gd name="T15" fmla="*/ 284 h 420"/>
                <a:gd name="T16" fmla="*/ 45 w 1019"/>
                <a:gd name="T17" fmla="*/ 266 h 420"/>
                <a:gd name="T18" fmla="*/ 56 w 1019"/>
                <a:gd name="T19" fmla="*/ 248 h 420"/>
                <a:gd name="T20" fmla="*/ 68 w 1019"/>
                <a:gd name="T21" fmla="*/ 230 h 420"/>
                <a:gd name="T22" fmla="*/ 81 w 1019"/>
                <a:gd name="T23" fmla="*/ 212 h 420"/>
                <a:gd name="T24" fmla="*/ 96 w 1019"/>
                <a:gd name="T25" fmla="*/ 195 h 420"/>
                <a:gd name="T26" fmla="*/ 128 w 1019"/>
                <a:gd name="T27" fmla="*/ 162 h 420"/>
                <a:gd name="T28" fmla="*/ 162 w 1019"/>
                <a:gd name="T29" fmla="*/ 132 h 420"/>
                <a:gd name="T30" fmla="*/ 200 w 1019"/>
                <a:gd name="T31" fmla="*/ 103 h 420"/>
                <a:gd name="T32" fmla="*/ 240 w 1019"/>
                <a:gd name="T33" fmla="*/ 77 h 420"/>
                <a:gd name="T34" fmla="*/ 283 w 1019"/>
                <a:gd name="T35" fmla="*/ 56 h 420"/>
                <a:gd name="T36" fmla="*/ 327 w 1019"/>
                <a:gd name="T37" fmla="*/ 36 h 420"/>
                <a:gd name="T38" fmla="*/ 374 w 1019"/>
                <a:gd name="T39" fmla="*/ 21 h 420"/>
                <a:gd name="T40" fmla="*/ 422 w 1019"/>
                <a:gd name="T41" fmla="*/ 9 h 420"/>
                <a:gd name="T42" fmla="*/ 470 w 1019"/>
                <a:gd name="T43" fmla="*/ 3 h 420"/>
                <a:gd name="T44" fmla="*/ 518 w 1019"/>
                <a:gd name="T45" fmla="*/ 0 h 420"/>
                <a:gd name="T46" fmla="*/ 559 w 1019"/>
                <a:gd name="T47" fmla="*/ 2 h 420"/>
                <a:gd name="T48" fmla="*/ 600 w 1019"/>
                <a:gd name="T49" fmla="*/ 6 h 420"/>
                <a:gd name="T50" fmla="*/ 640 w 1019"/>
                <a:gd name="T51" fmla="*/ 15 h 420"/>
                <a:gd name="T52" fmla="*/ 680 w 1019"/>
                <a:gd name="T53" fmla="*/ 26 h 420"/>
                <a:gd name="T54" fmla="*/ 719 w 1019"/>
                <a:gd name="T55" fmla="*/ 40 h 420"/>
                <a:gd name="T56" fmla="*/ 757 w 1019"/>
                <a:gd name="T57" fmla="*/ 56 h 420"/>
                <a:gd name="T58" fmla="*/ 793 w 1019"/>
                <a:gd name="T59" fmla="*/ 74 h 420"/>
                <a:gd name="T60" fmla="*/ 828 w 1019"/>
                <a:gd name="T61" fmla="*/ 94 h 420"/>
                <a:gd name="T62" fmla="*/ 860 w 1019"/>
                <a:gd name="T63" fmla="*/ 117 h 420"/>
                <a:gd name="T64" fmla="*/ 891 w 1019"/>
                <a:gd name="T65" fmla="*/ 141 h 420"/>
                <a:gd name="T66" fmla="*/ 920 w 1019"/>
                <a:gd name="T67" fmla="*/ 168 h 420"/>
                <a:gd name="T68" fmla="*/ 945 w 1019"/>
                <a:gd name="T69" fmla="*/ 195 h 420"/>
                <a:gd name="T70" fmla="*/ 969 w 1019"/>
                <a:gd name="T71" fmla="*/ 224 h 420"/>
                <a:gd name="T72" fmla="*/ 990 w 1019"/>
                <a:gd name="T73" fmla="*/ 253 h 420"/>
                <a:gd name="T74" fmla="*/ 1006 w 1019"/>
                <a:gd name="T75" fmla="*/ 283 h 420"/>
                <a:gd name="T76" fmla="*/ 1019 w 1019"/>
                <a:gd name="T77" fmla="*/ 315 h 4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19"/>
                <a:gd name="T118" fmla="*/ 0 h 420"/>
                <a:gd name="T119" fmla="*/ 1019 w 1019"/>
                <a:gd name="T120" fmla="*/ 420 h 4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19" h="420">
                  <a:moveTo>
                    <a:pt x="0" y="420"/>
                  </a:moveTo>
                  <a:lnTo>
                    <a:pt x="1" y="401"/>
                  </a:lnTo>
                  <a:lnTo>
                    <a:pt x="4" y="381"/>
                  </a:lnTo>
                  <a:lnTo>
                    <a:pt x="7" y="361"/>
                  </a:lnTo>
                  <a:lnTo>
                    <a:pt x="12" y="342"/>
                  </a:lnTo>
                  <a:lnTo>
                    <a:pt x="19" y="322"/>
                  </a:lnTo>
                  <a:lnTo>
                    <a:pt x="26" y="304"/>
                  </a:lnTo>
                  <a:lnTo>
                    <a:pt x="35" y="284"/>
                  </a:lnTo>
                  <a:lnTo>
                    <a:pt x="45" y="266"/>
                  </a:lnTo>
                  <a:lnTo>
                    <a:pt x="56" y="248"/>
                  </a:lnTo>
                  <a:lnTo>
                    <a:pt x="68" y="230"/>
                  </a:lnTo>
                  <a:lnTo>
                    <a:pt x="81" y="212"/>
                  </a:lnTo>
                  <a:lnTo>
                    <a:pt x="96" y="195"/>
                  </a:lnTo>
                  <a:lnTo>
                    <a:pt x="128" y="162"/>
                  </a:lnTo>
                  <a:lnTo>
                    <a:pt x="162" y="132"/>
                  </a:lnTo>
                  <a:lnTo>
                    <a:pt x="200" y="103"/>
                  </a:lnTo>
                  <a:lnTo>
                    <a:pt x="240" y="77"/>
                  </a:lnTo>
                  <a:lnTo>
                    <a:pt x="283" y="56"/>
                  </a:lnTo>
                  <a:lnTo>
                    <a:pt x="327" y="36"/>
                  </a:lnTo>
                  <a:lnTo>
                    <a:pt x="374" y="21"/>
                  </a:lnTo>
                  <a:lnTo>
                    <a:pt x="422" y="9"/>
                  </a:lnTo>
                  <a:lnTo>
                    <a:pt x="470" y="3"/>
                  </a:lnTo>
                  <a:lnTo>
                    <a:pt x="518" y="0"/>
                  </a:lnTo>
                  <a:lnTo>
                    <a:pt x="559" y="2"/>
                  </a:lnTo>
                  <a:lnTo>
                    <a:pt x="600" y="6"/>
                  </a:lnTo>
                  <a:lnTo>
                    <a:pt x="640" y="15"/>
                  </a:lnTo>
                  <a:lnTo>
                    <a:pt x="680" y="26"/>
                  </a:lnTo>
                  <a:lnTo>
                    <a:pt x="719" y="40"/>
                  </a:lnTo>
                  <a:lnTo>
                    <a:pt x="757" y="56"/>
                  </a:lnTo>
                  <a:lnTo>
                    <a:pt x="793" y="74"/>
                  </a:lnTo>
                  <a:lnTo>
                    <a:pt x="828" y="94"/>
                  </a:lnTo>
                  <a:lnTo>
                    <a:pt x="860" y="117"/>
                  </a:lnTo>
                  <a:lnTo>
                    <a:pt x="891" y="141"/>
                  </a:lnTo>
                  <a:lnTo>
                    <a:pt x="920" y="168"/>
                  </a:lnTo>
                  <a:lnTo>
                    <a:pt x="945" y="195"/>
                  </a:lnTo>
                  <a:lnTo>
                    <a:pt x="969" y="224"/>
                  </a:lnTo>
                  <a:lnTo>
                    <a:pt x="990" y="253"/>
                  </a:lnTo>
                  <a:lnTo>
                    <a:pt x="1006" y="283"/>
                  </a:lnTo>
                  <a:lnTo>
                    <a:pt x="1019" y="315"/>
                  </a:lnTo>
                </a:path>
              </a:pathLst>
            </a:custGeom>
            <a:noFill/>
            <a:ln w="12700">
              <a:solidFill>
                <a:srgbClr val="3333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 name="Freeform 141"/>
            <p:cNvSpPr>
              <a:spLocks/>
            </p:cNvSpPr>
            <p:nvPr/>
          </p:nvSpPr>
          <p:spPr bwMode="auto">
            <a:xfrm>
              <a:off x="4639" y="2500"/>
              <a:ext cx="63" cy="102"/>
            </a:xfrm>
            <a:custGeom>
              <a:avLst/>
              <a:gdLst>
                <a:gd name="T0" fmla="*/ 0 w 63"/>
                <a:gd name="T1" fmla="*/ 25 h 102"/>
                <a:gd name="T2" fmla="*/ 49 w 63"/>
                <a:gd name="T3" fmla="*/ 102 h 102"/>
                <a:gd name="T4" fmla="*/ 63 w 63"/>
                <a:gd name="T5" fmla="*/ 0 h 102"/>
                <a:gd name="T6" fmla="*/ 0 w 63"/>
                <a:gd name="T7" fmla="*/ 25 h 102"/>
                <a:gd name="T8" fmla="*/ 0 60000 65536"/>
                <a:gd name="T9" fmla="*/ 0 60000 65536"/>
                <a:gd name="T10" fmla="*/ 0 60000 65536"/>
                <a:gd name="T11" fmla="*/ 0 60000 65536"/>
                <a:gd name="T12" fmla="*/ 0 w 63"/>
                <a:gd name="T13" fmla="*/ 0 h 102"/>
                <a:gd name="T14" fmla="*/ 63 w 63"/>
                <a:gd name="T15" fmla="*/ 102 h 102"/>
              </a:gdLst>
              <a:ahLst/>
              <a:cxnLst>
                <a:cxn ang="T8">
                  <a:pos x="T0" y="T1"/>
                </a:cxn>
                <a:cxn ang="T9">
                  <a:pos x="T2" y="T3"/>
                </a:cxn>
                <a:cxn ang="T10">
                  <a:pos x="T4" y="T5"/>
                </a:cxn>
                <a:cxn ang="T11">
                  <a:pos x="T6" y="T7"/>
                </a:cxn>
              </a:cxnLst>
              <a:rect l="T12" t="T13" r="T14" b="T15"/>
              <a:pathLst>
                <a:path w="63" h="102">
                  <a:moveTo>
                    <a:pt x="0" y="25"/>
                  </a:moveTo>
                  <a:lnTo>
                    <a:pt x="49" y="102"/>
                  </a:lnTo>
                  <a:lnTo>
                    <a:pt x="63" y="0"/>
                  </a:lnTo>
                  <a:lnTo>
                    <a:pt x="0" y="25"/>
                  </a:lnTo>
                  <a:close/>
                </a:path>
              </a:pathLst>
            </a:custGeom>
            <a:solidFill>
              <a:srgbClr val="3333CC"/>
            </a:solidFill>
            <a:ln w="12700">
              <a:solidFill>
                <a:srgbClr val="000000"/>
              </a:solidFill>
              <a:round/>
              <a:headEnd/>
              <a:tailEnd/>
            </a:ln>
          </p:spPr>
          <p:txBody>
            <a:bodyPr/>
            <a:lstStyle/>
            <a:p>
              <a:endParaRPr lang="zh-CN" altLang="en-US"/>
            </a:p>
          </p:txBody>
        </p:sp>
      </p:grpSp>
      <p:grpSp>
        <p:nvGrpSpPr>
          <p:cNvPr id="47" name="Group 145"/>
          <p:cNvGrpSpPr>
            <a:grpSpLocks/>
          </p:cNvGrpSpPr>
          <p:nvPr/>
        </p:nvGrpSpPr>
        <p:grpSpPr bwMode="auto">
          <a:xfrm>
            <a:off x="7310380" y="3487782"/>
            <a:ext cx="1943100" cy="1050925"/>
            <a:chOff x="3488" y="1940"/>
            <a:chExt cx="1224" cy="662"/>
          </a:xfrm>
        </p:grpSpPr>
        <p:sp>
          <p:nvSpPr>
            <p:cNvPr id="48" name="Freeform 143"/>
            <p:cNvSpPr>
              <a:spLocks/>
            </p:cNvSpPr>
            <p:nvPr/>
          </p:nvSpPr>
          <p:spPr bwMode="auto">
            <a:xfrm>
              <a:off x="3488" y="1940"/>
              <a:ext cx="1191" cy="659"/>
            </a:xfrm>
            <a:custGeom>
              <a:avLst/>
              <a:gdLst>
                <a:gd name="T0" fmla="*/ 0 w 1191"/>
                <a:gd name="T1" fmla="*/ 659 h 659"/>
                <a:gd name="T2" fmla="*/ 2 w 1191"/>
                <a:gd name="T3" fmla="*/ 629 h 659"/>
                <a:gd name="T4" fmla="*/ 4 w 1191"/>
                <a:gd name="T5" fmla="*/ 597 h 659"/>
                <a:gd name="T6" fmla="*/ 8 w 1191"/>
                <a:gd name="T7" fmla="*/ 567 h 659"/>
                <a:gd name="T8" fmla="*/ 14 w 1191"/>
                <a:gd name="T9" fmla="*/ 537 h 659"/>
                <a:gd name="T10" fmla="*/ 21 w 1191"/>
                <a:gd name="T11" fmla="*/ 507 h 659"/>
                <a:gd name="T12" fmla="*/ 30 w 1191"/>
                <a:gd name="T13" fmla="*/ 476 h 659"/>
                <a:gd name="T14" fmla="*/ 40 w 1191"/>
                <a:gd name="T15" fmla="*/ 446 h 659"/>
                <a:gd name="T16" fmla="*/ 52 w 1191"/>
                <a:gd name="T17" fmla="*/ 417 h 659"/>
                <a:gd name="T18" fmla="*/ 65 w 1191"/>
                <a:gd name="T19" fmla="*/ 389 h 659"/>
                <a:gd name="T20" fmla="*/ 79 w 1191"/>
                <a:gd name="T21" fmla="*/ 360 h 659"/>
                <a:gd name="T22" fmla="*/ 95 w 1191"/>
                <a:gd name="T23" fmla="*/ 333 h 659"/>
                <a:gd name="T24" fmla="*/ 111 w 1191"/>
                <a:gd name="T25" fmla="*/ 306 h 659"/>
                <a:gd name="T26" fmla="*/ 129 w 1191"/>
                <a:gd name="T27" fmla="*/ 280 h 659"/>
                <a:gd name="T28" fmla="*/ 147 w 1191"/>
                <a:gd name="T29" fmla="*/ 254 h 659"/>
                <a:gd name="T30" fmla="*/ 188 w 1191"/>
                <a:gd name="T31" fmla="*/ 206 h 659"/>
                <a:gd name="T32" fmla="*/ 231 w 1191"/>
                <a:gd name="T33" fmla="*/ 162 h 659"/>
                <a:gd name="T34" fmla="*/ 278 w 1191"/>
                <a:gd name="T35" fmla="*/ 123 h 659"/>
                <a:gd name="T36" fmla="*/ 328 w 1191"/>
                <a:gd name="T37" fmla="*/ 86 h 659"/>
                <a:gd name="T38" fmla="*/ 380 w 1191"/>
                <a:gd name="T39" fmla="*/ 58 h 659"/>
                <a:gd name="T40" fmla="*/ 406 w 1191"/>
                <a:gd name="T41" fmla="*/ 44 h 659"/>
                <a:gd name="T42" fmla="*/ 433 w 1191"/>
                <a:gd name="T43" fmla="*/ 34 h 659"/>
                <a:gd name="T44" fmla="*/ 461 w 1191"/>
                <a:gd name="T45" fmla="*/ 23 h 659"/>
                <a:gd name="T46" fmla="*/ 488 w 1191"/>
                <a:gd name="T47" fmla="*/ 15 h 659"/>
                <a:gd name="T48" fmla="*/ 516 w 1191"/>
                <a:gd name="T49" fmla="*/ 9 h 659"/>
                <a:gd name="T50" fmla="*/ 544 w 1191"/>
                <a:gd name="T51" fmla="*/ 5 h 659"/>
                <a:gd name="T52" fmla="*/ 572 w 1191"/>
                <a:gd name="T53" fmla="*/ 2 h 659"/>
                <a:gd name="T54" fmla="*/ 600 w 1191"/>
                <a:gd name="T55" fmla="*/ 0 h 659"/>
                <a:gd name="T56" fmla="*/ 626 w 1191"/>
                <a:gd name="T57" fmla="*/ 2 h 659"/>
                <a:gd name="T58" fmla="*/ 651 w 1191"/>
                <a:gd name="T59" fmla="*/ 3 h 659"/>
                <a:gd name="T60" fmla="*/ 702 w 1191"/>
                <a:gd name="T61" fmla="*/ 12 h 659"/>
                <a:gd name="T62" fmla="*/ 751 w 1191"/>
                <a:gd name="T63" fmla="*/ 27 h 659"/>
                <a:gd name="T64" fmla="*/ 800 w 1191"/>
                <a:gd name="T65" fmla="*/ 47 h 659"/>
                <a:gd name="T66" fmla="*/ 847 w 1191"/>
                <a:gd name="T67" fmla="*/ 73 h 659"/>
                <a:gd name="T68" fmla="*/ 893 w 1191"/>
                <a:gd name="T69" fmla="*/ 102 h 659"/>
                <a:gd name="T70" fmla="*/ 937 w 1191"/>
                <a:gd name="T71" fmla="*/ 135 h 659"/>
                <a:gd name="T72" fmla="*/ 979 w 1191"/>
                <a:gd name="T73" fmla="*/ 173 h 659"/>
                <a:gd name="T74" fmla="*/ 1018 w 1191"/>
                <a:gd name="T75" fmla="*/ 213 h 659"/>
                <a:gd name="T76" fmla="*/ 1054 w 1191"/>
                <a:gd name="T77" fmla="*/ 257 h 659"/>
                <a:gd name="T78" fmla="*/ 1088 w 1191"/>
                <a:gd name="T79" fmla="*/ 306 h 659"/>
                <a:gd name="T80" fmla="*/ 1117 w 1191"/>
                <a:gd name="T81" fmla="*/ 354 h 659"/>
                <a:gd name="T82" fmla="*/ 1130 w 1191"/>
                <a:gd name="T83" fmla="*/ 380 h 659"/>
                <a:gd name="T84" fmla="*/ 1142 w 1191"/>
                <a:gd name="T85" fmla="*/ 405 h 659"/>
                <a:gd name="T86" fmla="*/ 1154 w 1191"/>
                <a:gd name="T87" fmla="*/ 433 h 659"/>
                <a:gd name="T88" fmla="*/ 1164 w 1191"/>
                <a:gd name="T89" fmla="*/ 458 h 659"/>
                <a:gd name="T90" fmla="*/ 1172 w 1191"/>
                <a:gd name="T91" fmla="*/ 485 h 659"/>
                <a:gd name="T92" fmla="*/ 1180 w 1191"/>
                <a:gd name="T93" fmla="*/ 513 h 659"/>
                <a:gd name="T94" fmla="*/ 1186 w 1191"/>
                <a:gd name="T95" fmla="*/ 541 h 659"/>
                <a:gd name="T96" fmla="*/ 1191 w 1191"/>
                <a:gd name="T97" fmla="*/ 569 h 6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91"/>
                <a:gd name="T148" fmla="*/ 0 h 659"/>
                <a:gd name="T149" fmla="*/ 1191 w 1191"/>
                <a:gd name="T150" fmla="*/ 659 h 65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91" h="659">
                  <a:moveTo>
                    <a:pt x="0" y="659"/>
                  </a:moveTo>
                  <a:lnTo>
                    <a:pt x="2" y="629"/>
                  </a:lnTo>
                  <a:lnTo>
                    <a:pt x="4" y="597"/>
                  </a:lnTo>
                  <a:lnTo>
                    <a:pt x="8" y="567"/>
                  </a:lnTo>
                  <a:lnTo>
                    <a:pt x="14" y="537"/>
                  </a:lnTo>
                  <a:lnTo>
                    <a:pt x="21" y="507"/>
                  </a:lnTo>
                  <a:lnTo>
                    <a:pt x="30" y="476"/>
                  </a:lnTo>
                  <a:lnTo>
                    <a:pt x="40" y="446"/>
                  </a:lnTo>
                  <a:lnTo>
                    <a:pt x="52" y="417"/>
                  </a:lnTo>
                  <a:lnTo>
                    <a:pt x="65" y="389"/>
                  </a:lnTo>
                  <a:lnTo>
                    <a:pt x="79" y="360"/>
                  </a:lnTo>
                  <a:lnTo>
                    <a:pt x="95" y="333"/>
                  </a:lnTo>
                  <a:lnTo>
                    <a:pt x="111" y="306"/>
                  </a:lnTo>
                  <a:lnTo>
                    <a:pt x="129" y="280"/>
                  </a:lnTo>
                  <a:lnTo>
                    <a:pt x="147" y="254"/>
                  </a:lnTo>
                  <a:lnTo>
                    <a:pt x="188" y="206"/>
                  </a:lnTo>
                  <a:lnTo>
                    <a:pt x="231" y="162"/>
                  </a:lnTo>
                  <a:lnTo>
                    <a:pt x="278" y="123"/>
                  </a:lnTo>
                  <a:lnTo>
                    <a:pt x="328" y="86"/>
                  </a:lnTo>
                  <a:lnTo>
                    <a:pt x="380" y="58"/>
                  </a:lnTo>
                  <a:lnTo>
                    <a:pt x="406" y="44"/>
                  </a:lnTo>
                  <a:lnTo>
                    <a:pt x="433" y="34"/>
                  </a:lnTo>
                  <a:lnTo>
                    <a:pt x="461" y="23"/>
                  </a:lnTo>
                  <a:lnTo>
                    <a:pt x="488" y="15"/>
                  </a:lnTo>
                  <a:lnTo>
                    <a:pt x="516" y="9"/>
                  </a:lnTo>
                  <a:lnTo>
                    <a:pt x="544" y="5"/>
                  </a:lnTo>
                  <a:lnTo>
                    <a:pt x="572" y="2"/>
                  </a:lnTo>
                  <a:lnTo>
                    <a:pt x="600" y="0"/>
                  </a:lnTo>
                  <a:lnTo>
                    <a:pt x="626" y="2"/>
                  </a:lnTo>
                  <a:lnTo>
                    <a:pt x="651" y="3"/>
                  </a:lnTo>
                  <a:lnTo>
                    <a:pt x="702" y="12"/>
                  </a:lnTo>
                  <a:lnTo>
                    <a:pt x="751" y="27"/>
                  </a:lnTo>
                  <a:lnTo>
                    <a:pt x="800" y="47"/>
                  </a:lnTo>
                  <a:lnTo>
                    <a:pt x="847" y="73"/>
                  </a:lnTo>
                  <a:lnTo>
                    <a:pt x="893" y="102"/>
                  </a:lnTo>
                  <a:lnTo>
                    <a:pt x="937" y="135"/>
                  </a:lnTo>
                  <a:lnTo>
                    <a:pt x="979" y="173"/>
                  </a:lnTo>
                  <a:lnTo>
                    <a:pt x="1018" y="213"/>
                  </a:lnTo>
                  <a:lnTo>
                    <a:pt x="1054" y="257"/>
                  </a:lnTo>
                  <a:lnTo>
                    <a:pt x="1088" y="306"/>
                  </a:lnTo>
                  <a:lnTo>
                    <a:pt x="1117" y="354"/>
                  </a:lnTo>
                  <a:lnTo>
                    <a:pt x="1130" y="380"/>
                  </a:lnTo>
                  <a:lnTo>
                    <a:pt x="1142" y="405"/>
                  </a:lnTo>
                  <a:lnTo>
                    <a:pt x="1154" y="433"/>
                  </a:lnTo>
                  <a:lnTo>
                    <a:pt x="1164" y="458"/>
                  </a:lnTo>
                  <a:lnTo>
                    <a:pt x="1172" y="485"/>
                  </a:lnTo>
                  <a:lnTo>
                    <a:pt x="1180" y="513"/>
                  </a:lnTo>
                  <a:lnTo>
                    <a:pt x="1186" y="541"/>
                  </a:lnTo>
                  <a:lnTo>
                    <a:pt x="1191" y="569"/>
                  </a:lnTo>
                </a:path>
              </a:pathLst>
            </a:custGeom>
            <a:noFill/>
            <a:ln w="12700">
              <a:solidFill>
                <a:srgbClr val="3333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 name="Freeform 144"/>
            <p:cNvSpPr>
              <a:spLocks/>
            </p:cNvSpPr>
            <p:nvPr/>
          </p:nvSpPr>
          <p:spPr bwMode="auto">
            <a:xfrm>
              <a:off x="4648" y="2504"/>
              <a:ext cx="64" cy="98"/>
            </a:xfrm>
            <a:custGeom>
              <a:avLst/>
              <a:gdLst>
                <a:gd name="T0" fmla="*/ 0 w 64"/>
                <a:gd name="T1" fmla="*/ 11 h 98"/>
                <a:gd name="T2" fmla="*/ 40 w 64"/>
                <a:gd name="T3" fmla="*/ 98 h 98"/>
                <a:gd name="T4" fmla="*/ 64 w 64"/>
                <a:gd name="T5" fmla="*/ 0 h 98"/>
                <a:gd name="T6" fmla="*/ 0 w 64"/>
                <a:gd name="T7" fmla="*/ 11 h 98"/>
                <a:gd name="T8" fmla="*/ 0 60000 65536"/>
                <a:gd name="T9" fmla="*/ 0 60000 65536"/>
                <a:gd name="T10" fmla="*/ 0 60000 65536"/>
                <a:gd name="T11" fmla="*/ 0 60000 65536"/>
                <a:gd name="T12" fmla="*/ 0 w 64"/>
                <a:gd name="T13" fmla="*/ 0 h 98"/>
                <a:gd name="T14" fmla="*/ 64 w 64"/>
                <a:gd name="T15" fmla="*/ 98 h 98"/>
              </a:gdLst>
              <a:ahLst/>
              <a:cxnLst>
                <a:cxn ang="T8">
                  <a:pos x="T0" y="T1"/>
                </a:cxn>
                <a:cxn ang="T9">
                  <a:pos x="T2" y="T3"/>
                </a:cxn>
                <a:cxn ang="T10">
                  <a:pos x="T4" y="T5"/>
                </a:cxn>
                <a:cxn ang="T11">
                  <a:pos x="T6" y="T7"/>
                </a:cxn>
              </a:cxnLst>
              <a:rect l="T12" t="T13" r="T14" b="T15"/>
              <a:pathLst>
                <a:path w="64" h="98">
                  <a:moveTo>
                    <a:pt x="0" y="11"/>
                  </a:moveTo>
                  <a:lnTo>
                    <a:pt x="40" y="98"/>
                  </a:lnTo>
                  <a:lnTo>
                    <a:pt x="64" y="0"/>
                  </a:lnTo>
                  <a:lnTo>
                    <a:pt x="0" y="11"/>
                  </a:lnTo>
                  <a:close/>
                </a:path>
              </a:pathLst>
            </a:custGeom>
            <a:solidFill>
              <a:srgbClr val="3333CC"/>
            </a:solidFill>
            <a:ln w="12700">
              <a:solidFill>
                <a:srgbClr val="000000"/>
              </a:solidFill>
              <a:round/>
              <a:headEnd/>
              <a:tailEnd/>
            </a:ln>
          </p:spPr>
          <p:txBody>
            <a:bodyPr/>
            <a:lstStyle/>
            <a:p>
              <a:endParaRPr lang="zh-CN" altLang="en-US"/>
            </a:p>
          </p:txBody>
        </p:sp>
      </p:grpSp>
      <p:cxnSp>
        <p:nvCxnSpPr>
          <p:cNvPr id="50" name="直接连接符 49"/>
          <p:cNvCxnSpPr/>
          <p:nvPr/>
        </p:nvCxnSpPr>
        <p:spPr>
          <a:xfrm flipH="1">
            <a:off x="6951949" y="4616494"/>
            <a:ext cx="358431" cy="827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7605656" y="4616494"/>
            <a:ext cx="408606" cy="827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48593" y="4616494"/>
            <a:ext cx="836722" cy="827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9237606" y="4616494"/>
            <a:ext cx="808036" cy="827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4" name="图片 53"/>
          <p:cNvPicPr>
            <a:picLocks noChangeAspect="1"/>
          </p:cNvPicPr>
          <p:nvPr/>
        </p:nvPicPr>
        <p:blipFill>
          <a:blip r:embed="rId3" cstate="print"/>
          <a:stretch>
            <a:fillRect/>
          </a:stretch>
        </p:blipFill>
        <p:spPr>
          <a:xfrm>
            <a:off x="6502036" y="5442057"/>
            <a:ext cx="605144" cy="468986"/>
          </a:xfrm>
          <a:prstGeom prst="rect">
            <a:avLst/>
          </a:prstGeom>
        </p:spPr>
      </p:pic>
      <p:pic>
        <p:nvPicPr>
          <p:cNvPr id="55" name="图片 54"/>
          <p:cNvPicPr>
            <a:picLocks noChangeAspect="1"/>
          </p:cNvPicPr>
          <p:nvPr/>
        </p:nvPicPr>
        <p:blipFill>
          <a:blip r:embed="rId3" cstate="print"/>
          <a:stretch>
            <a:fillRect/>
          </a:stretch>
        </p:blipFill>
        <p:spPr>
          <a:xfrm>
            <a:off x="7683894" y="5445183"/>
            <a:ext cx="605144" cy="468986"/>
          </a:xfrm>
          <a:prstGeom prst="rect">
            <a:avLst/>
          </a:prstGeom>
        </p:spPr>
      </p:pic>
      <p:pic>
        <p:nvPicPr>
          <p:cNvPr id="56" name="图片 55"/>
          <p:cNvPicPr>
            <a:picLocks noChangeAspect="1"/>
          </p:cNvPicPr>
          <p:nvPr/>
        </p:nvPicPr>
        <p:blipFill>
          <a:blip r:embed="rId3" cstate="print"/>
          <a:stretch>
            <a:fillRect/>
          </a:stretch>
        </p:blipFill>
        <p:spPr>
          <a:xfrm>
            <a:off x="8750884" y="5445183"/>
            <a:ext cx="605144" cy="468986"/>
          </a:xfrm>
          <a:prstGeom prst="rect">
            <a:avLst/>
          </a:prstGeom>
        </p:spPr>
      </p:pic>
      <p:pic>
        <p:nvPicPr>
          <p:cNvPr id="57" name="图片 56"/>
          <p:cNvPicPr>
            <a:picLocks noChangeAspect="1"/>
          </p:cNvPicPr>
          <p:nvPr/>
        </p:nvPicPr>
        <p:blipFill>
          <a:blip r:embed="rId3" cstate="print"/>
          <a:stretch>
            <a:fillRect/>
          </a:stretch>
        </p:blipFill>
        <p:spPr>
          <a:xfrm>
            <a:off x="9821937" y="5445186"/>
            <a:ext cx="605144" cy="468986"/>
          </a:xfrm>
          <a:prstGeom prst="rect">
            <a:avLst/>
          </a:prstGeom>
        </p:spPr>
      </p:pic>
    </p:spTree>
    <p:extLst>
      <p:ext uri="{BB962C8B-B14F-4D97-AF65-F5344CB8AC3E}">
        <p14:creationId xmlns:p14="http://schemas.microsoft.com/office/powerpoint/2010/main" val="27503333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Ethernet comutada</a:t>
            </a:r>
            <a:endParaRPr lang="zh-CN" altLang="en-US" dirty="0"/>
          </a:p>
        </p:txBody>
      </p:sp>
      <p:sp>
        <p:nvSpPr>
          <p:cNvPr id="4" name="文本占位符 2"/>
          <p:cNvSpPr>
            <a:spLocks noGrp="1"/>
          </p:cNvSpPr>
          <p:nvPr>
            <p:ph type="body" sz="quarter" idx="10"/>
          </p:nvPr>
        </p:nvSpPr>
        <p:spPr>
          <a:xfrm>
            <a:off x="468317" y="1233488"/>
            <a:ext cx="11276183" cy="4680000"/>
          </a:xfrm>
        </p:spPr>
        <p:txBody>
          <a:bodyPr/>
          <a:lstStyle/>
          <a:p>
            <a:r>
              <a:rPr lang="en-US" altLang="zh-CN" sz="1800" dirty="0">
                <a:latin typeface="+mn-lt"/>
              </a:rPr>
              <a:t>Bridge </a:t>
            </a:r>
            <a:r>
              <a:rPr lang="zh-CN" altLang="en-US" sz="1800" dirty="0">
                <a:latin typeface="+mn-lt"/>
              </a:rPr>
              <a:t>(</a:t>
            </a:r>
            <a:r>
              <a:rPr lang="en-US" altLang="zh-CN" sz="1800" dirty="0">
                <a:latin typeface="+mn-lt"/>
              </a:rPr>
              <a:t>SWITCH LAN</a:t>
            </a:r>
            <a:r>
              <a:rPr lang="zh-CN" altLang="en-US" sz="1800" dirty="0">
                <a:latin typeface="+mn-lt"/>
              </a:rPr>
              <a:t>)</a:t>
            </a:r>
          </a:p>
          <a:p>
            <a:pPr lvl="1"/>
            <a:r>
              <a:rPr lang="en-US" altLang="zh-CN" sz="1600" dirty="0">
                <a:latin typeface="+mn-lt"/>
              </a:rPr>
              <a:t>Aprende o endereço com base no EO do pacote recebido e </a:t>
            </a:r>
            <a:r>
              <a:rPr lang="en-US" altLang="zh-CN" sz="1600" dirty="0" err="1">
                <a:latin typeface="+mn-lt"/>
              </a:rPr>
              <a:t>realiza</a:t>
            </a:r>
            <a:r>
              <a:rPr lang="en-US" altLang="zh-CN" sz="1600" dirty="0">
                <a:latin typeface="+mn-lt"/>
              </a:rPr>
              <a:t> o mapeamento entre o endereço e a porta.</a:t>
            </a:r>
          </a:p>
          <a:p>
            <a:pPr lvl="1"/>
            <a:r>
              <a:rPr lang="en-US" altLang="zh-CN" sz="1600" dirty="0">
                <a:latin typeface="+mn-lt"/>
              </a:rPr>
              <a:t>Após receber um pacote, </a:t>
            </a:r>
            <a:r>
              <a:rPr lang="en-US" altLang="zh-CN" sz="1600" dirty="0" err="1">
                <a:latin typeface="+mn-lt"/>
              </a:rPr>
              <a:t>pesquisa</a:t>
            </a:r>
            <a:r>
              <a:rPr lang="en-US" altLang="zh-CN" sz="1600" dirty="0">
                <a:latin typeface="+mn-lt"/>
              </a:rPr>
              <a:t> a </a:t>
            </a:r>
            <a:r>
              <a:rPr lang="en-US" altLang="zh-CN" sz="1600" dirty="0" err="1">
                <a:latin typeface="+mn-lt"/>
              </a:rPr>
              <a:t>tabela</a:t>
            </a:r>
            <a:r>
              <a:rPr lang="en-US" altLang="zh-CN" sz="1600" dirty="0">
                <a:latin typeface="+mn-lt"/>
              </a:rPr>
              <a:t> com base no ED no pacote e o </a:t>
            </a:r>
            <a:r>
              <a:rPr lang="en-US" altLang="zh-CN" sz="1600" dirty="0" err="1">
                <a:latin typeface="+mn-lt"/>
              </a:rPr>
              <a:t>encaminha</a:t>
            </a:r>
            <a:r>
              <a:rPr lang="en-US" altLang="zh-CN" sz="1600" dirty="0">
                <a:latin typeface="+mn-lt"/>
              </a:rPr>
              <a:t> para a porta </a:t>
            </a:r>
            <a:r>
              <a:rPr lang="en-US" altLang="zh-CN" sz="1600" dirty="0" err="1">
                <a:latin typeface="+mn-lt"/>
              </a:rPr>
              <a:t>especficada</a:t>
            </a:r>
            <a:r>
              <a:rPr lang="en-US" altLang="zh-CN" sz="1600" dirty="0">
                <a:latin typeface="+mn-lt"/>
              </a:rPr>
              <a:t>.</a:t>
            </a:r>
          </a:p>
          <a:p>
            <a:pPr lvl="1"/>
            <a:r>
              <a:rPr lang="en-US" altLang="zh-CN" sz="1600" dirty="0">
                <a:latin typeface="+mn-lt"/>
              </a:rPr>
              <a:t>Vários DTEs podem transmitir dados ao mesmo tempo sem interferir uns nos outros.</a:t>
            </a:r>
            <a:endParaRPr lang="zh-CN" altLang="en-US" sz="1600" dirty="0">
              <a:latin typeface="+mn-lt"/>
            </a:endParaRPr>
          </a:p>
        </p:txBody>
      </p:sp>
      <p:grpSp>
        <p:nvGrpSpPr>
          <p:cNvPr id="5" name="Group 147"/>
          <p:cNvGrpSpPr>
            <a:grpSpLocks/>
          </p:cNvGrpSpPr>
          <p:nvPr/>
        </p:nvGrpSpPr>
        <p:grpSpPr bwMode="auto">
          <a:xfrm>
            <a:off x="2185537" y="4537920"/>
            <a:ext cx="131763" cy="344487"/>
            <a:chOff x="3289" y="2954"/>
            <a:chExt cx="83" cy="217"/>
          </a:xfrm>
        </p:grpSpPr>
        <p:sp>
          <p:nvSpPr>
            <p:cNvPr id="6" name="Line 145"/>
            <p:cNvSpPr>
              <a:spLocks noChangeShapeType="1"/>
            </p:cNvSpPr>
            <p:nvPr/>
          </p:nvSpPr>
          <p:spPr bwMode="auto">
            <a:xfrm flipV="1">
              <a:off x="3289" y="3029"/>
              <a:ext cx="56" cy="142"/>
            </a:xfrm>
            <a:prstGeom prst="line">
              <a:avLst/>
            </a:prstGeom>
            <a:noFill/>
            <a:ln w="12700">
              <a:solidFill>
                <a:srgbClr val="33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Freeform 146"/>
            <p:cNvSpPr>
              <a:spLocks/>
            </p:cNvSpPr>
            <p:nvPr/>
          </p:nvSpPr>
          <p:spPr bwMode="auto">
            <a:xfrm>
              <a:off x="3317" y="2954"/>
              <a:ext cx="55" cy="102"/>
            </a:xfrm>
            <a:custGeom>
              <a:avLst/>
              <a:gdLst>
                <a:gd name="T0" fmla="*/ 106 w 112"/>
                <a:gd name="T1" fmla="*/ 102 h 102"/>
                <a:gd name="T2" fmla="*/ 112 w 112"/>
                <a:gd name="T3" fmla="*/ 0 h 102"/>
                <a:gd name="T4" fmla="*/ 0 w 112"/>
                <a:gd name="T5" fmla="*/ 55 h 102"/>
                <a:gd name="T6" fmla="*/ 106 w 112"/>
                <a:gd name="T7" fmla="*/ 102 h 102"/>
                <a:gd name="T8" fmla="*/ 0 60000 65536"/>
                <a:gd name="T9" fmla="*/ 0 60000 65536"/>
                <a:gd name="T10" fmla="*/ 0 60000 65536"/>
                <a:gd name="T11" fmla="*/ 0 60000 65536"/>
                <a:gd name="T12" fmla="*/ 0 w 112"/>
                <a:gd name="T13" fmla="*/ 0 h 102"/>
                <a:gd name="T14" fmla="*/ 112 w 112"/>
                <a:gd name="T15" fmla="*/ 102 h 102"/>
              </a:gdLst>
              <a:ahLst/>
              <a:cxnLst>
                <a:cxn ang="T8">
                  <a:pos x="T0" y="T1"/>
                </a:cxn>
                <a:cxn ang="T9">
                  <a:pos x="T2" y="T3"/>
                </a:cxn>
                <a:cxn ang="T10">
                  <a:pos x="T4" y="T5"/>
                </a:cxn>
                <a:cxn ang="T11">
                  <a:pos x="T6" y="T7"/>
                </a:cxn>
              </a:cxnLst>
              <a:rect l="T12" t="T13" r="T14" b="T15"/>
              <a:pathLst>
                <a:path w="112" h="102">
                  <a:moveTo>
                    <a:pt x="106" y="102"/>
                  </a:moveTo>
                  <a:lnTo>
                    <a:pt x="112" y="0"/>
                  </a:lnTo>
                  <a:lnTo>
                    <a:pt x="0" y="55"/>
                  </a:lnTo>
                  <a:lnTo>
                    <a:pt x="106" y="102"/>
                  </a:lnTo>
                  <a:close/>
                </a:path>
              </a:pathLst>
            </a:custGeom>
            <a:solidFill>
              <a:srgbClr val="3333CC"/>
            </a:solidFill>
            <a:ln w="12700">
              <a:solidFill>
                <a:srgbClr val="3333CC"/>
              </a:solidFill>
              <a:round/>
              <a:headEnd/>
              <a:tailEnd/>
            </a:ln>
          </p:spPr>
          <p:txBody>
            <a:bodyPr/>
            <a:lstStyle/>
            <a:p>
              <a:endParaRPr lang="zh-CN" altLang="en-US"/>
            </a:p>
          </p:txBody>
        </p:sp>
      </p:grpSp>
      <p:grpSp>
        <p:nvGrpSpPr>
          <p:cNvPr id="8" name="Group 150"/>
          <p:cNvGrpSpPr>
            <a:grpSpLocks/>
          </p:cNvGrpSpPr>
          <p:nvPr/>
        </p:nvGrpSpPr>
        <p:grpSpPr bwMode="auto">
          <a:xfrm>
            <a:off x="2752275" y="4477595"/>
            <a:ext cx="252412" cy="460375"/>
            <a:chOff x="3664" y="2871"/>
            <a:chExt cx="159" cy="290"/>
          </a:xfrm>
        </p:grpSpPr>
        <p:sp>
          <p:nvSpPr>
            <p:cNvPr id="9" name="Line 148"/>
            <p:cNvSpPr>
              <a:spLocks noChangeShapeType="1"/>
            </p:cNvSpPr>
            <p:nvPr/>
          </p:nvSpPr>
          <p:spPr bwMode="auto">
            <a:xfrm flipH="1" flipV="1">
              <a:off x="3700" y="2938"/>
              <a:ext cx="123" cy="223"/>
            </a:xfrm>
            <a:prstGeom prst="line">
              <a:avLst/>
            </a:prstGeom>
            <a:noFill/>
            <a:ln w="12700">
              <a:solidFill>
                <a:srgbClr val="33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Freeform 149"/>
            <p:cNvSpPr>
              <a:spLocks/>
            </p:cNvSpPr>
            <p:nvPr/>
          </p:nvSpPr>
          <p:spPr bwMode="auto">
            <a:xfrm>
              <a:off x="3664" y="2871"/>
              <a:ext cx="61" cy="97"/>
            </a:xfrm>
            <a:custGeom>
              <a:avLst/>
              <a:gdLst>
                <a:gd name="T0" fmla="*/ 124 w 124"/>
                <a:gd name="T1" fmla="*/ 39 h 97"/>
                <a:gd name="T2" fmla="*/ 0 w 124"/>
                <a:gd name="T3" fmla="*/ 0 h 97"/>
                <a:gd name="T4" fmla="*/ 31 w 124"/>
                <a:gd name="T5" fmla="*/ 97 h 97"/>
                <a:gd name="T6" fmla="*/ 124 w 124"/>
                <a:gd name="T7" fmla="*/ 39 h 97"/>
                <a:gd name="T8" fmla="*/ 0 60000 65536"/>
                <a:gd name="T9" fmla="*/ 0 60000 65536"/>
                <a:gd name="T10" fmla="*/ 0 60000 65536"/>
                <a:gd name="T11" fmla="*/ 0 60000 65536"/>
                <a:gd name="T12" fmla="*/ 0 w 124"/>
                <a:gd name="T13" fmla="*/ 0 h 97"/>
                <a:gd name="T14" fmla="*/ 124 w 124"/>
                <a:gd name="T15" fmla="*/ 97 h 97"/>
              </a:gdLst>
              <a:ahLst/>
              <a:cxnLst>
                <a:cxn ang="T8">
                  <a:pos x="T0" y="T1"/>
                </a:cxn>
                <a:cxn ang="T9">
                  <a:pos x="T2" y="T3"/>
                </a:cxn>
                <a:cxn ang="T10">
                  <a:pos x="T4" y="T5"/>
                </a:cxn>
                <a:cxn ang="T11">
                  <a:pos x="T6" y="T7"/>
                </a:cxn>
              </a:cxnLst>
              <a:rect l="T12" t="T13" r="T14" b="T15"/>
              <a:pathLst>
                <a:path w="124" h="97">
                  <a:moveTo>
                    <a:pt x="124" y="39"/>
                  </a:moveTo>
                  <a:lnTo>
                    <a:pt x="0" y="0"/>
                  </a:lnTo>
                  <a:lnTo>
                    <a:pt x="31" y="97"/>
                  </a:lnTo>
                  <a:lnTo>
                    <a:pt x="124" y="39"/>
                  </a:lnTo>
                  <a:close/>
                </a:path>
              </a:pathLst>
            </a:custGeom>
            <a:solidFill>
              <a:srgbClr val="3333CC"/>
            </a:solidFill>
            <a:ln w="12700">
              <a:solidFill>
                <a:srgbClr val="000000"/>
              </a:solidFill>
              <a:round/>
              <a:headEnd/>
              <a:tailEnd/>
            </a:ln>
          </p:spPr>
          <p:txBody>
            <a:bodyPr/>
            <a:lstStyle/>
            <a:p>
              <a:endParaRPr lang="zh-CN" altLang="en-US"/>
            </a:p>
          </p:txBody>
        </p:sp>
      </p:grpSp>
      <p:grpSp>
        <p:nvGrpSpPr>
          <p:cNvPr id="11" name="Group 156"/>
          <p:cNvGrpSpPr>
            <a:grpSpLocks/>
          </p:cNvGrpSpPr>
          <p:nvPr/>
        </p:nvGrpSpPr>
        <p:grpSpPr bwMode="auto">
          <a:xfrm>
            <a:off x="4154037" y="4493470"/>
            <a:ext cx="427038" cy="433387"/>
            <a:chOff x="4466" y="2792"/>
            <a:chExt cx="242" cy="281"/>
          </a:xfrm>
        </p:grpSpPr>
        <p:sp>
          <p:nvSpPr>
            <p:cNvPr id="12" name="Line 154"/>
            <p:cNvSpPr>
              <a:spLocks noChangeShapeType="1"/>
            </p:cNvSpPr>
            <p:nvPr/>
          </p:nvSpPr>
          <p:spPr bwMode="auto">
            <a:xfrm>
              <a:off x="4466" y="2792"/>
              <a:ext cx="197" cy="229"/>
            </a:xfrm>
            <a:prstGeom prst="line">
              <a:avLst/>
            </a:prstGeom>
            <a:noFill/>
            <a:ln w="12700">
              <a:solidFill>
                <a:srgbClr val="33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Freeform 155"/>
            <p:cNvSpPr>
              <a:spLocks/>
            </p:cNvSpPr>
            <p:nvPr/>
          </p:nvSpPr>
          <p:spPr bwMode="auto">
            <a:xfrm>
              <a:off x="4642" y="2983"/>
              <a:ext cx="66" cy="90"/>
            </a:xfrm>
            <a:custGeom>
              <a:avLst/>
              <a:gdLst>
                <a:gd name="T0" fmla="*/ 0 w 133"/>
                <a:gd name="T1" fmla="*/ 71 h 90"/>
                <a:gd name="T2" fmla="*/ 133 w 133"/>
                <a:gd name="T3" fmla="*/ 90 h 90"/>
                <a:gd name="T4" fmla="*/ 76 w 133"/>
                <a:gd name="T5" fmla="*/ 0 h 90"/>
                <a:gd name="T6" fmla="*/ 0 w 133"/>
                <a:gd name="T7" fmla="*/ 71 h 90"/>
                <a:gd name="T8" fmla="*/ 0 60000 65536"/>
                <a:gd name="T9" fmla="*/ 0 60000 65536"/>
                <a:gd name="T10" fmla="*/ 0 60000 65536"/>
                <a:gd name="T11" fmla="*/ 0 60000 65536"/>
                <a:gd name="T12" fmla="*/ 0 w 133"/>
                <a:gd name="T13" fmla="*/ 0 h 90"/>
                <a:gd name="T14" fmla="*/ 133 w 133"/>
                <a:gd name="T15" fmla="*/ 90 h 90"/>
              </a:gdLst>
              <a:ahLst/>
              <a:cxnLst>
                <a:cxn ang="T8">
                  <a:pos x="T0" y="T1"/>
                </a:cxn>
                <a:cxn ang="T9">
                  <a:pos x="T2" y="T3"/>
                </a:cxn>
                <a:cxn ang="T10">
                  <a:pos x="T4" y="T5"/>
                </a:cxn>
                <a:cxn ang="T11">
                  <a:pos x="T6" y="T7"/>
                </a:cxn>
              </a:cxnLst>
              <a:rect l="T12" t="T13" r="T14" b="T15"/>
              <a:pathLst>
                <a:path w="133" h="90">
                  <a:moveTo>
                    <a:pt x="0" y="71"/>
                  </a:moveTo>
                  <a:lnTo>
                    <a:pt x="133" y="90"/>
                  </a:lnTo>
                  <a:lnTo>
                    <a:pt x="76" y="0"/>
                  </a:lnTo>
                  <a:lnTo>
                    <a:pt x="0" y="71"/>
                  </a:lnTo>
                  <a:close/>
                </a:path>
              </a:pathLst>
            </a:custGeom>
            <a:solidFill>
              <a:srgbClr val="3333CC"/>
            </a:solidFill>
            <a:ln w="12700">
              <a:solidFill>
                <a:srgbClr val="000000"/>
              </a:solidFill>
              <a:round/>
              <a:headEnd/>
              <a:tailEnd/>
            </a:ln>
          </p:spPr>
          <p:txBody>
            <a:bodyPr/>
            <a:lstStyle/>
            <a:p>
              <a:endParaRPr lang="zh-CN" altLang="en-US"/>
            </a:p>
          </p:txBody>
        </p:sp>
      </p:grpSp>
      <p:grpSp>
        <p:nvGrpSpPr>
          <p:cNvPr id="14" name="Group 159"/>
          <p:cNvGrpSpPr>
            <a:grpSpLocks/>
          </p:cNvGrpSpPr>
          <p:nvPr/>
        </p:nvGrpSpPr>
        <p:grpSpPr bwMode="auto">
          <a:xfrm>
            <a:off x="3149150" y="4564907"/>
            <a:ext cx="439737" cy="434975"/>
            <a:chOff x="3967" y="2927"/>
            <a:chExt cx="242" cy="282"/>
          </a:xfrm>
        </p:grpSpPr>
        <p:sp>
          <p:nvSpPr>
            <p:cNvPr id="15" name="Line 157"/>
            <p:cNvSpPr>
              <a:spLocks noChangeShapeType="1"/>
            </p:cNvSpPr>
            <p:nvPr/>
          </p:nvSpPr>
          <p:spPr bwMode="auto">
            <a:xfrm>
              <a:off x="3967" y="2927"/>
              <a:ext cx="196" cy="229"/>
            </a:xfrm>
            <a:prstGeom prst="line">
              <a:avLst/>
            </a:prstGeom>
            <a:noFill/>
            <a:ln w="12700">
              <a:solidFill>
                <a:srgbClr val="33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Freeform 158"/>
            <p:cNvSpPr>
              <a:spLocks/>
            </p:cNvSpPr>
            <p:nvPr/>
          </p:nvSpPr>
          <p:spPr bwMode="auto">
            <a:xfrm>
              <a:off x="4142" y="3118"/>
              <a:ext cx="67" cy="91"/>
            </a:xfrm>
            <a:custGeom>
              <a:avLst/>
              <a:gdLst>
                <a:gd name="T0" fmla="*/ 0 w 133"/>
                <a:gd name="T1" fmla="*/ 72 h 91"/>
                <a:gd name="T2" fmla="*/ 133 w 133"/>
                <a:gd name="T3" fmla="*/ 91 h 91"/>
                <a:gd name="T4" fmla="*/ 75 w 133"/>
                <a:gd name="T5" fmla="*/ 0 h 91"/>
                <a:gd name="T6" fmla="*/ 0 w 133"/>
                <a:gd name="T7" fmla="*/ 72 h 91"/>
                <a:gd name="T8" fmla="*/ 0 60000 65536"/>
                <a:gd name="T9" fmla="*/ 0 60000 65536"/>
                <a:gd name="T10" fmla="*/ 0 60000 65536"/>
                <a:gd name="T11" fmla="*/ 0 60000 65536"/>
                <a:gd name="T12" fmla="*/ 0 w 133"/>
                <a:gd name="T13" fmla="*/ 0 h 91"/>
                <a:gd name="T14" fmla="*/ 133 w 133"/>
                <a:gd name="T15" fmla="*/ 91 h 91"/>
              </a:gdLst>
              <a:ahLst/>
              <a:cxnLst>
                <a:cxn ang="T8">
                  <a:pos x="T0" y="T1"/>
                </a:cxn>
                <a:cxn ang="T9">
                  <a:pos x="T2" y="T3"/>
                </a:cxn>
                <a:cxn ang="T10">
                  <a:pos x="T4" y="T5"/>
                </a:cxn>
                <a:cxn ang="T11">
                  <a:pos x="T6" y="T7"/>
                </a:cxn>
              </a:cxnLst>
              <a:rect l="T12" t="T13" r="T14" b="T15"/>
              <a:pathLst>
                <a:path w="133" h="91">
                  <a:moveTo>
                    <a:pt x="0" y="72"/>
                  </a:moveTo>
                  <a:lnTo>
                    <a:pt x="133" y="91"/>
                  </a:lnTo>
                  <a:lnTo>
                    <a:pt x="75" y="0"/>
                  </a:lnTo>
                  <a:lnTo>
                    <a:pt x="0" y="72"/>
                  </a:lnTo>
                  <a:close/>
                </a:path>
              </a:pathLst>
            </a:custGeom>
            <a:solidFill>
              <a:srgbClr val="3333CC"/>
            </a:solidFill>
            <a:ln w="12700">
              <a:solidFill>
                <a:srgbClr val="000000"/>
              </a:solidFill>
              <a:round/>
              <a:headEnd/>
              <a:tailEnd/>
            </a:ln>
          </p:spPr>
          <p:txBody>
            <a:bodyPr/>
            <a:lstStyle/>
            <a:p>
              <a:endParaRPr lang="zh-CN" altLang="en-US"/>
            </a:p>
          </p:txBody>
        </p:sp>
      </p:grpSp>
      <p:sp>
        <p:nvSpPr>
          <p:cNvPr id="17" name="Rectangle 29"/>
          <p:cNvSpPr>
            <a:spLocks noChangeArrowheads="1"/>
          </p:cNvSpPr>
          <p:nvPr/>
        </p:nvSpPr>
        <p:spPr bwMode="auto">
          <a:xfrm>
            <a:off x="1823587" y="3498107"/>
            <a:ext cx="2644775" cy="796925"/>
          </a:xfrm>
          <a:prstGeom prst="rect">
            <a:avLst/>
          </a:prstGeom>
          <a:solidFill>
            <a:schemeClr val="bg1"/>
          </a:solidFill>
          <a:ln w="19050">
            <a:solidFill>
              <a:srgbClr val="3333CC"/>
            </a:solidFill>
            <a:miter lim="800000"/>
            <a:headEnd/>
            <a:tailEnd/>
          </a:ln>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n-lt"/>
            </a:endParaRPr>
          </a:p>
        </p:txBody>
      </p:sp>
      <p:grpSp>
        <p:nvGrpSpPr>
          <p:cNvPr id="18" name="Group 116"/>
          <p:cNvGrpSpPr>
            <a:grpSpLocks/>
          </p:cNvGrpSpPr>
          <p:nvPr/>
        </p:nvGrpSpPr>
        <p:grpSpPr bwMode="auto">
          <a:xfrm>
            <a:off x="2530025" y="3945782"/>
            <a:ext cx="541337" cy="333375"/>
            <a:chOff x="3524" y="2518"/>
            <a:chExt cx="341" cy="210"/>
          </a:xfrm>
        </p:grpSpPr>
        <p:sp>
          <p:nvSpPr>
            <p:cNvPr id="19" name="Freeform 114"/>
            <p:cNvSpPr>
              <a:spLocks/>
            </p:cNvSpPr>
            <p:nvPr/>
          </p:nvSpPr>
          <p:spPr bwMode="auto">
            <a:xfrm>
              <a:off x="3524" y="2518"/>
              <a:ext cx="311" cy="188"/>
            </a:xfrm>
            <a:custGeom>
              <a:avLst/>
              <a:gdLst>
                <a:gd name="T0" fmla="*/ 0 w 623"/>
                <a:gd name="T1" fmla="*/ 188 h 188"/>
                <a:gd name="T2" fmla="*/ 2 w 623"/>
                <a:gd name="T3" fmla="*/ 170 h 188"/>
                <a:gd name="T4" fmla="*/ 8 w 623"/>
                <a:gd name="T5" fmla="*/ 153 h 188"/>
                <a:gd name="T6" fmla="*/ 15 w 623"/>
                <a:gd name="T7" fmla="*/ 135 h 188"/>
                <a:gd name="T8" fmla="*/ 29 w 623"/>
                <a:gd name="T9" fmla="*/ 118 h 188"/>
                <a:gd name="T10" fmla="*/ 42 w 623"/>
                <a:gd name="T11" fmla="*/ 102 h 188"/>
                <a:gd name="T12" fmla="*/ 60 w 623"/>
                <a:gd name="T13" fmla="*/ 87 h 188"/>
                <a:gd name="T14" fmla="*/ 81 w 623"/>
                <a:gd name="T15" fmla="*/ 73 h 188"/>
                <a:gd name="T16" fmla="*/ 102 w 623"/>
                <a:gd name="T17" fmla="*/ 58 h 188"/>
                <a:gd name="T18" fmla="*/ 127 w 623"/>
                <a:gd name="T19" fmla="*/ 46 h 188"/>
                <a:gd name="T20" fmla="*/ 152 w 623"/>
                <a:gd name="T21" fmla="*/ 35 h 188"/>
                <a:gd name="T22" fmla="*/ 179 w 623"/>
                <a:gd name="T23" fmla="*/ 25 h 188"/>
                <a:gd name="T24" fmla="*/ 208 w 623"/>
                <a:gd name="T25" fmla="*/ 16 h 188"/>
                <a:gd name="T26" fmla="*/ 237 w 623"/>
                <a:gd name="T27" fmla="*/ 9 h 188"/>
                <a:gd name="T28" fmla="*/ 268 w 623"/>
                <a:gd name="T29" fmla="*/ 4 h 188"/>
                <a:gd name="T30" fmla="*/ 299 w 623"/>
                <a:gd name="T31" fmla="*/ 1 h 188"/>
                <a:gd name="T32" fmla="*/ 330 w 623"/>
                <a:gd name="T33" fmla="*/ 0 h 188"/>
                <a:gd name="T34" fmla="*/ 374 w 623"/>
                <a:gd name="T35" fmla="*/ 3 h 188"/>
                <a:gd name="T36" fmla="*/ 416 w 623"/>
                <a:gd name="T37" fmla="*/ 10 h 188"/>
                <a:gd name="T38" fmla="*/ 459 w 623"/>
                <a:gd name="T39" fmla="*/ 20 h 188"/>
                <a:gd name="T40" fmla="*/ 499 w 623"/>
                <a:gd name="T41" fmla="*/ 35 h 188"/>
                <a:gd name="T42" fmla="*/ 536 w 623"/>
                <a:gd name="T43" fmla="*/ 54 h 188"/>
                <a:gd name="T44" fmla="*/ 569 w 623"/>
                <a:gd name="T45" fmla="*/ 74 h 188"/>
                <a:gd name="T46" fmla="*/ 598 w 623"/>
                <a:gd name="T47" fmla="*/ 97 h 188"/>
                <a:gd name="T48" fmla="*/ 623 w 623"/>
                <a:gd name="T49" fmla="*/ 122 h 1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3"/>
                <a:gd name="T76" fmla="*/ 0 h 188"/>
                <a:gd name="T77" fmla="*/ 623 w 623"/>
                <a:gd name="T78" fmla="*/ 188 h 18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3" h="188">
                  <a:moveTo>
                    <a:pt x="0" y="188"/>
                  </a:moveTo>
                  <a:lnTo>
                    <a:pt x="2" y="170"/>
                  </a:lnTo>
                  <a:lnTo>
                    <a:pt x="8" y="153"/>
                  </a:lnTo>
                  <a:lnTo>
                    <a:pt x="15" y="135"/>
                  </a:lnTo>
                  <a:lnTo>
                    <a:pt x="29" y="118"/>
                  </a:lnTo>
                  <a:lnTo>
                    <a:pt x="42" y="102"/>
                  </a:lnTo>
                  <a:lnTo>
                    <a:pt x="60" y="87"/>
                  </a:lnTo>
                  <a:lnTo>
                    <a:pt x="81" y="73"/>
                  </a:lnTo>
                  <a:lnTo>
                    <a:pt x="102" y="58"/>
                  </a:lnTo>
                  <a:lnTo>
                    <a:pt x="127" y="46"/>
                  </a:lnTo>
                  <a:lnTo>
                    <a:pt x="152" y="35"/>
                  </a:lnTo>
                  <a:lnTo>
                    <a:pt x="179" y="25"/>
                  </a:lnTo>
                  <a:lnTo>
                    <a:pt x="208" y="16"/>
                  </a:lnTo>
                  <a:lnTo>
                    <a:pt x="237" y="9"/>
                  </a:lnTo>
                  <a:lnTo>
                    <a:pt x="268" y="4"/>
                  </a:lnTo>
                  <a:lnTo>
                    <a:pt x="299" y="1"/>
                  </a:lnTo>
                  <a:lnTo>
                    <a:pt x="330" y="0"/>
                  </a:lnTo>
                  <a:lnTo>
                    <a:pt x="374" y="3"/>
                  </a:lnTo>
                  <a:lnTo>
                    <a:pt x="416" y="10"/>
                  </a:lnTo>
                  <a:lnTo>
                    <a:pt x="459" y="20"/>
                  </a:lnTo>
                  <a:lnTo>
                    <a:pt x="499" y="35"/>
                  </a:lnTo>
                  <a:lnTo>
                    <a:pt x="536" y="54"/>
                  </a:lnTo>
                  <a:lnTo>
                    <a:pt x="569" y="74"/>
                  </a:lnTo>
                  <a:lnTo>
                    <a:pt x="598" y="97"/>
                  </a:lnTo>
                  <a:lnTo>
                    <a:pt x="623" y="122"/>
                  </a:lnTo>
                </a:path>
              </a:pathLst>
            </a:custGeom>
            <a:noFill/>
            <a:ln w="12700">
              <a:solidFill>
                <a:srgbClr val="3333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Freeform 115"/>
            <p:cNvSpPr>
              <a:spLocks/>
            </p:cNvSpPr>
            <p:nvPr/>
          </p:nvSpPr>
          <p:spPr bwMode="auto">
            <a:xfrm>
              <a:off x="3806" y="2629"/>
              <a:ext cx="59" cy="99"/>
            </a:xfrm>
            <a:custGeom>
              <a:avLst/>
              <a:gdLst>
                <a:gd name="T0" fmla="*/ 0 w 118"/>
                <a:gd name="T1" fmla="*/ 26 h 99"/>
                <a:gd name="T2" fmla="*/ 94 w 118"/>
                <a:gd name="T3" fmla="*/ 99 h 99"/>
                <a:gd name="T4" fmla="*/ 118 w 118"/>
                <a:gd name="T5" fmla="*/ 0 h 99"/>
                <a:gd name="T6" fmla="*/ 0 w 118"/>
                <a:gd name="T7" fmla="*/ 26 h 99"/>
                <a:gd name="T8" fmla="*/ 0 60000 65536"/>
                <a:gd name="T9" fmla="*/ 0 60000 65536"/>
                <a:gd name="T10" fmla="*/ 0 60000 65536"/>
                <a:gd name="T11" fmla="*/ 0 60000 65536"/>
                <a:gd name="T12" fmla="*/ 0 w 118"/>
                <a:gd name="T13" fmla="*/ 0 h 99"/>
                <a:gd name="T14" fmla="*/ 118 w 118"/>
                <a:gd name="T15" fmla="*/ 99 h 99"/>
              </a:gdLst>
              <a:ahLst/>
              <a:cxnLst>
                <a:cxn ang="T8">
                  <a:pos x="T0" y="T1"/>
                </a:cxn>
                <a:cxn ang="T9">
                  <a:pos x="T2" y="T3"/>
                </a:cxn>
                <a:cxn ang="T10">
                  <a:pos x="T4" y="T5"/>
                </a:cxn>
                <a:cxn ang="T11">
                  <a:pos x="T6" y="T7"/>
                </a:cxn>
              </a:cxnLst>
              <a:rect l="T12" t="T13" r="T14" b="T15"/>
              <a:pathLst>
                <a:path w="118" h="99">
                  <a:moveTo>
                    <a:pt x="0" y="26"/>
                  </a:moveTo>
                  <a:lnTo>
                    <a:pt x="94" y="99"/>
                  </a:lnTo>
                  <a:lnTo>
                    <a:pt x="118" y="0"/>
                  </a:lnTo>
                  <a:lnTo>
                    <a:pt x="0" y="26"/>
                  </a:lnTo>
                  <a:close/>
                </a:path>
              </a:pathLst>
            </a:custGeom>
            <a:solidFill>
              <a:srgbClr val="3333CC"/>
            </a:solidFill>
            <a:ln w="12700">
              <a:solidFill>
                <a:srgbClr val="000000"/>
              </a:solidFill>
              <a:round/>
              <a:headEnd/>
              <a:tailEnd/>
            </a:ln>
          </p:spPr>
          <p:txBody>
            <a:bodyPr/>
            <a:lstStyle/>
            <a:p>
              <a:endParaRPr lang="zh-CN" altLang="en-US"/>
            </a:p>
          </p:txBody>
        </p:sp>
      </p:grpSp>
      <p:grpSp>
        <p:nvGrpSpPr>
          <p:cNvPr id="21" name="Group 153"/>
          <p:cNvGrpSpPr>
            <a:grpSpLocks/>
          </p:cNvGrpSpPr>
          <p:nvPr/>
        </p:nvGrpSpPr>
        <p:grpSpPr bwMode="auto">
          <a:xfrm>
            <a:off x="2285550" y="3683845"/>
            <a:ext cx="1801812" cy="536575"/>
            <a:chOff x="3370" y="2353"/>
            <a:chExt cx="1135" cy="338"/>
          </a:xfrm>
        </p:grpSpPr>
        <p:sp>
          <p:nvSpPr>
            <p:cNvPr id="22" name="Freeform 151"/>
            <p:cNvSpPr>
              <a:spLocks/>
            </p:cNvSpPr>
            <p:nvPr/>
          </p:nvSpPr>
          <p:spPr bwMode="auto">
            <a:xfrm>
              <a:off x="3370" y="2353"/>
              <a:ext cx="1106" cy="335"/>
            </a:xfrm>
            <a:custGeom>
              <a:avLst/>
              <a:gdLst>
                <a:gd name="T0" fmla="*/ 0 w 2213"/>
                <a:gd name="T1" fmla="*/ 335 h 335"/>
                <a:gd name="T2" fmla="*/ 2 w 2213"/>
                <a:gd name="T3" fmla="*/ 319 h 335"/>
                <a:gd name="T4" fmla="*/ 6 w 2213"/>
                <a:gd name="T5" fmla="*/ 303 h 335"/>
                <a:gd name="T6" fmla="*/ 14 w 2213"/>
                <a:gd name="T7" fmla="*/ 289 h 335"/>
                <a:gd name="T8" fmla="*/ 25 w 2213"/>
                <a:gd name="T9" fmla="*/ 273 h 335"/>
                <a:gd name="T10" fmla="*/ 39 w 2213"/>
                <a:gd name="T11" fmla="*/ 258 h 335"/>
                <a:gd name="T12" fmla="*/ 56 w 2213"/>
                <a:gd name="T13" fmla="*/ 242 h 335"/>
                <a:gd name="T14" fmla="*/ 75 w 2213"/>
                <a:gd name="T15" fmla="*/ 227 h 335"/>
                <a:gd name="T16" fmla="*/ 97 w 2213"/>
                <a:gd name="T17" fmla="*/ 213 h 335"/>
                <a:gd name="T18" fmla="*/ 122 w 2213"/>
                <a:gd name="T19" fmla="*/ 198 h 335"/>
                <a:gd name="T20" fmla="*/ 149 w 2213"/>
                <a:gd name="T21" fmla="*/ 184 h 335"/>
                <a:gd name="T22" fmla="*/ 178 w 2213"/>
                <a:gd name="T23" fmla="*/ 169 h 335"/>
                <a:gd name="T24" fmla="*/ 209 w 2213"/>
                <a:gd name="T25" fmla="*/ 156 h 335"/>
                <a:gd name="T26" fmla="*/ 241 w 2213"/>
                <a:gd name="T27" fmla="*/ 143 h 335"/>
                <a:gd name="T28" fmla="*/ 276 w 2213"/>
                <a:gd name="T29" fmla="*/ 130 h 335"/>
                <a:gd name="T30" fmla="*/ 353 w 2213"/>
                <a:gd name="T31" fmla="*/ 105 h 335"/>
                <a:gd name="T32" fmla="*/ 434 w 2213"/>
                <a:gd name="T33" fmla="*/ 82 h 335"/>
                <a:gd name="T34" fmla="*/ 523 w 2213"/>
                <a:gd name="T35" fmla="*/ 61 h 335"/>
                <a:gd name="T36" fmla="*/ 617 w 2213"/>
                <a:gd name="T37" fmla="*/ 44 h 335"/>
                <a:gd name="T38" fmla="*/ 714 w 2213"/>
                <a:gd name="T39" fmla="*/ 29 h 335"/>
                <a:gd name="T40" fmla="*/ 814 w 2213"/>
                <a:gd name="T41" fmla="*/ 16 h 335"/>
                <a:gd name="T42" fmla="*/ 918 w 2213"/>
                <a:gd name="T43" fmla="*/ 7 h 335"/>
                <a:gd name="T44" fmla="*/ 1022 w 2213"/>
                <a:gd name="T45" fmla="*/ 2 h 335"/>
                <a:gd name="T46" fmla="*/ 1129 w 2213"/>
                <a:gd name="T47" fmla="*/ 0 h 335"/>
                <a:gd name="T48" fmla="*/ 1217 w 2213"/>
                <a:gd name="T49" fmla="*/ 2 h 335"/>
                <a:gd name="T50" fmla="*/ 1304 w 2213"/>
                <a:gd name="T51" fmla="*/ 6 h 335"/>
                <a:gd name="T52" fmla="*/ 1391 w 2213"/>
                <a:gd name="T53" fmla="*/ 12 h 335"/>
                <a:gd name="T54" fmla="*/ 1476 w 2213"/>
                <a:gd name="T55" fmla="*/ 20 h 335"/>
                <a:gd name="T56" fmla="*/ 1561 w 2213"/>
                <a:gd name="T57" fmla="*/ 32 h 335"/>
                <a:gd name="T58" fmla="*/ 1642 w 2213"/>
                <a:gd name="T59" fmla="*/ 45 h 335"/>
                <a:gd name="T60" fmla="*/ 1719 w 2213"/>
                <a:gd name="T61" fmla="*/ 60 h 335"/>
                <a:gd name="T62" fmla="*/ 1794 w 2213"/>
                <a:gd name="T63" fmla="*/ 76 h 335"/>
                <a:gd name="T64" fmla="*/ 1865 w 2213"/>
                <a:gd name="T65" fmla="*/ 95 h 335"/>
                <a:gd name="T66" fmla="*/ 1931 w 2213"/>
                <a:gd name="T67" fmla="*/ 114 h 335"/>
                <a:gd name="T68" fmla="*/ 1993 w 2213"/>
                <a:gd name="T69" fmla="*/ 136 h 335"/>
                <a:gd name="T70" fmla="*/ 2049 w 2213"/>
                <a:gd name="T71" fmla="*/ 157 h 335"/>
                <a:gd name="T72" fmla="*/ 2101 w 2213"/>
                <a:gd name="T73" fmla="*/ 181 h 335"/>
                <a:gd name="T74" fmla="*/ 2145 w 2213"/>
                <a:gd name="T75" fmla="*/ 206 h 335"/>
                <a:gd name="T76" fmla="*/ 2182 w 2213"/>
                <a:gd name="T77" fmla="*/ 230 h 335"/>
                <a:gd name="T78" fmla="*/ 2213 w 2213"/>
                <a:gd name="T79" fmla="*/ 255 h 3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213"/>
                <a:gd name="T121" fmla="*/ 0 h 335"/>
                <a:gd name="T122" fmla="*/ 2213 w 2213"/>
                <a:gd name="T123" fmla="*/ 335 h 33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213" h="335">
                  <a:moveTo>
                    <a:pt x="0" y="335"/>
                  </a:moveTo>
                  <a:lnTo>
                    <a:pt x="2" y="319"/>
                  </a:lnTo>
                  <a:lnTo>
                    <a:pt x="6" y="303"/>
                  </a:lnTo>
                  <a:lnTo>
                    <a:pt x="14" y="289"/>
                  </a:lnTo>
                  <a:lnTo>
                    <a:pt x="25" y="273"/>
                  </a:lnTo>
                  <a:lnTo>
                    <a:pt x="39" y="258"/>
                  </a:lnTo>
                  <a:lnTo>
                    <a:pt x="56" y="242"/>
                  </a:lnTo>
                  <a:lnTo>
                    <a:pt x="75" y="227"/>
                  </a:lnTo>
                  <a:lnTo>
                    <a:pt x="97" y="213"/>
                  </a:lnTo>
                  <a:lnTo>
                    <a:pt x="122" y="198"/>
                  </a:lnTo>
                  <a:lnTo>
                    <a:pt x="149" y="184"/>
                  </a:lnTo>
                  <a:lnTo>
                    <a:pt x="178" y="169"/>
                  </a:lnTo>
                  <a:lnTo>
                    <a:pt x="209" y="156"/>
                  </a:lnTo>
                  <a:lnTo>
                    <a:pt x="241" y="143"/>
                  </a:lnTo>
                  <a:lnTo>
                    <a:pt x="276" y="130"/>
                  </a:lnTo>
                  <a:lnTo>
                    <a:pt x="353" y="105"/>
                  </a:lnTo>
                  <a:lnTo>
                    <a:pt x="434" y="82"/>
                  </a:lnTo>
                  <a:lnTo>
                    <a:pt x="523" y="61"/>
                  </a:lnTo>
                  <a:lnTo>
                    <a:pt x="617" y="44"/>
                  </a:lnTo>
                  <a:lnTo>
                    <a:pt x="714" y="29"/>
                  </a:lnTo>
                  <a:lnTo>
                    <a:pt x="814" y="16"/>
                  </a:lnTo>
                  <a:lnTo>
                    <a:pt x="918" y="7"/>
                  </a:lnTo>
                  <a:lnTo>
                    <a:pt x="1022" y="2"/>
                  </a:lnTo>
                  <a:lnTo>
                    <a:pt x="1129" y="0"/>
                  </a:lnTo>
                  <a:lnTo>
                    <a:pt x="1217" y="2"/>
                  </a:lnTo>
                  <a:lnTo>
                    <a:pt x="1304" y="6"/>
                  </a:lnTo>
                  <a:lnTo>
                    <a:pt x="1391" y="12"/>
                  </a:lnTo>
                  <a:lnTo>
                    <a:pt x="1476" y="20"/>
                  </a:lnTo>
                  <a:lnTo>
                    <a:pt x="1561" y="32"/>
                  </a:lnTo>
                  <a:lnTo>
                    <a:pt x="1642" y="45"/>
                  </a:lnTo>
                  <a:lnTo>
                    <a:pt x="1719" y="60"/>
                  </a:lnTo>
                  <a:lnTo>
                    <a:pt x="1794" y="76"/>
                  </a:lnTo>
                  <a:lnTo>
                    <a:pt x="1865" y="95"/>
                  </a:lnTo>
                  <a:lnTo>
                    <a:pt x="1931" y="114"/>
                  </a:lnTo>
                  <a:lnTo>
                    <a:pt x="1993" y="136"/>
                  </a:lnTo>
                  <a:lnTo>
                    <a:pt x="2049" y="157"/>
                  </a:lnTo>
                  <a:lnTo>
                    <a:pt x="2101" y="181"/>
                  </a:lnTo>
                  <a:lnTo>
                    <a:pt x="2145" y="206"/>
                  </a:lnTo>
                  <a:lnTo>
                    <a:pt x="2182" y="230"/>
                  </a:lnTo>
                  <a:lnTo>
                    <a:pt x="2213" y="255"/>
                  </a:lnTo>
                </a:path>
              </a:pathLst>
            </a:custGeom>
            <a:noFill/>
            <a:ln w="12700">
              <a:solidFill>
                <a:srgbClr val="3333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Freeform 152"/>
            <p:cNvSpPr>
              <a:spLocks/>
            </p:cNvSpPr>
            <p:nvPr/>
          </p:nvSpPr>
          <p:spPr bwMode="auto">
            <a:xfrm>
              <a:off x="4448" y="2591"/>
              <a:ext cx="57" cy="100"/>
            </a:xfrm>
            <a:custGeom>
              <a:avLst/>
              <a:gdLst>
                <a:gd name="T0" fmla="*/ 0 w 113"/>
                <a:gd name="T1" fmla="*/ 33 h 100"/>
                <a:gd name="T2" fmla="*/ 100 w 113"/>
                <a:gd name="T3" fmla="*/ 100 h 100"/>
                <a:gd name="T4" fmla="*/ 113 w 113"/>
                <a:gd name="T5" fmla="*/ 0 h 100"/>
                <a:gd name="T6" fmla="*/ 0 w 113"/>
                <a:gd name="T7" fmla="*/ 33 h 100"/>
                <a:gd name="T8" fmla="*/ 0 60000 65536"/>
                <a:gd name="T9" fmla="*/ 0 60000 65536"/>
                <a:gd name="T10" fmla="*/ 0 60000 65536"/>
                <a:gd name="T11" fmla="*/ 0 60000 65536"/>
                <a:gd name="T12" fmla="*/ 0 w 113"/>
                <a:gd name="T13" fmla="*/ 0 h 100"/>
                <a:gd name="T14" fmla="*/ 113 w 113"/>
                <a:gd name="T15" fmla="*/ 100 h 100"/>
              </a:gdLst>
              <a:ahLst/>
              <a:cxnLst>
                <a:cxn ang="T8">
                  <a:pos x="T0" y="T1"/>
                </a:cxn>
                <a:cxn ang="T9">
                  <a:pos x="T2" y="T3"/>
                </a:cxn>
                <a:cxn ang="T10">
                  <a:pos x="T4" y="T5"/>
                </a:cxn>
                <a:cxn ang="T11">
                  <a:pos x="T6" y="T7"/>
                </a:cxn>
              </a:cxnLst>
              <a:rect l="T12" t="T13" r="T14" b="T15"/>
              <a:pathLst>
                <a:path w="113" h="100">
                  <a:moveTo>
                    <a:pt x="0" y="33"/>
                  </a:moveTo>
                  <a:lnTo>
                    <a:pt x="100" y="100"/>
                  </a:lnTo>
                  <a:lnTo>
                    <a:pt x="113" y="0"/>
                  </a:lnTo>
                  <a:lnTo>
                    <a:pt x="0" y="33"/>
                  </a:lnTo>
                  <a:close/>
                </a:path>
              </a:pathLst>
            </a:custGeom>
            <a:solidFill>
              <a:srgbClr val="3333CC"/>
            </a:solidFill>
            <a:ln w="12700">
              <a:solidFill>
                <a:srgbClr val="000000"/>
              </a:solidFill>
              <a:round/>
              <a:headEnd/>
              <a:tailEnd/>
            </a:ln>
          </p:spPr>
          <p:txBody>
            <a:bodyPr/>
            <a:lstStyle/>
            <a:p>
              <a:endParaRPr lang="zh-CN" altLang="en-US"/>
            </a:p>
          </p:txBody>
        </p:sp>
      </p:grpSp>
      <p:sp>
        <p:nvSpPr>
          <p:cNvPr id="24" name="Line 3"/>
          <p:cNvSpPr>
            <a:spLocks noChangeAspect="1" noChangeShapeType="1"/>
          </p:cNvSpPr>
          <p:nvPr/>
        </p:nvSpPr>
        <p:spPr bwMode="auto">
          <a:xfrm>
            <a:off x="7243788" y="3403177"/>
            <a:ext cx="0" cy="16729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sz="1200"/>
          </a:p>
        </p:txBody>
      </p:sp>
      <p:sp>
        <p:nvSpPr>
          <p:cNvPr id="25" name="Line 4"/>
          <p:cNvSpPr>
            <a:spLocks noChangeAspect="1" noChangeShapeType="1"/>
          </p:cNvSpPr>
          <p:nvPr/>
        </p:nvSpPr>
        <p:spPr bwMode="auto">
          <a:xfrm>
            <a:off x="7262008" y="4245463"/>
            <a:ext cx="53420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sz="1200"/>
          </a:p>
        </p:txBody>
      </p:sp>
      <p:sp>
        <p:nvSpPr>
          <p:cNvPr id="26" name="Line 5"/>
          <p:cNvSpPr>
            <a:spLocks noChangeAspect="1" noChangeShapeType="1"/>
          </p:cNvSpPr>
          <p:nvPr/>
        </p:nvSpPr>
        <p:spPr bwMode="auto">
          <a:xfrm>
            <a:off x="8997932" y="3376700"/>
            <a:ext cx="0" cy="171435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sz="1200"/>
          </a:p>
        </p:txBody>
      </p:sp>
      <p:sp>
        <p:nvSpPr>
          <p:cNvPr id="27" name="Line 6"/>
          <p:cNvSpPr>
            <a:spLocks noChangeAspect="1" noChangeShapeType="1"/>
          </p:cNvSpPr>
          <p:nvPr/>
        </p:nvSpPr>
        <p:spPr bwMode="auto">
          <a:xfrm>
            <a:off x="6671894" y="4062609"/>
            <a:ext cx="57391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sz="1200"/>
          </a:p>
        </p:txBody>
      </p:sp>
      <p:sp>
        <p:nvSpPr>
          <p:cNvPr id="28" name="Line 7"/>
          <p:cNvSpPr>
            <a:spLocks noChangeAspect="1" noChangeShapeType="1"/>
          </p:cNvSpPr>
          <p:nvPr/>
        </p:nvSpPr>
        <p:spPr bwMode="auto">
          <a:xfrm>
            <a:off x="6658736" y="4882556"/>
            <a:ext cx="58100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sz="1200"/>
          </a:p>
        </p:txBody>
      </p:sp>
      <p:sp>
        <p:nvSpPr>
          <p:cNvPr id="29" name="Line 8"/>
          <p:cNvSpPr>
            <a:spLocks noChangeAspect="1" noChangeShapeType="1"/>
          </p:cNvSpPr>
          <p:nvPr/>
        </p:nvSpPr>
        <p:spPr bwMode="auto">
          <a:xfrm>
            <a:off x="8997931" y="4223123"/>
            <a:ext cx="63768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sz="1200"/>
          </a:p>
        </p:txBody>
      </p:sp>
      <p:sp>
        <p:nvSpPr>
          <p:cNvPr id="30" name="Text Box 9"/>
          <p:cNvSpPr txBox="1">
            <a:spLocks noChangeAspect="1" noChangeArrowheads="1"/>
          </p:cNvSpPr>
          <p:nvPr/>
        </p:nvSpPr>
        <p:spPr bwMode="auto">
          <a:xfrm>
            <a:off x="7294397" y="3394075"/>
            <a:ext cx="104965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fontAlgn="base">
              <a:spcAft>
                <a:spcPct val="15000"/>
              </a:spcAft>
            </a:pPr>
            <a:r>
              <a:rPr lang="en-US" altLang="zh-CN" sz="1400" dirty="0">
                <a:solidFill>
                  <a:srgbClr val="000000"/>
                </a:solidFill>
                <a:latin typeface="+mn-lt"/>
                <a:ea typeface="+mn-ea"/>
              </a:rPr>
              <a:t>Segmento 1</a:t>
            </a:r>
          </a:p>
        </p:txBody>
      </p:sp>
      <p:sp>
        <p:nvSpPr>
          <p:cNvPr id="31" name="Text Box 10"/>
          <p:cNvSpPr txBox="1">
            <a:spLocks noChangeAspect="1" noChangeArrowheads="1"/>
          </p:cNvSpPr>
          <p:nvPr/>
        </p:nvSpPr>
        <p:spPr bwMode="auto">
          <a:xfrm>
            <a:off x="9025261" y="3377527"/>
            <a:ext cx="119470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fontAlgn="base">
              <a:spcAft>
                <a:spcPct val="15000"/>
              </a:spcAft>
            </a:pPr>
            <a:r>
              <a:rPr lang="en-US" altLang="zh-CN" sz="1400" dirty="0">
                <a:solidFill>
                  <a:srgbClr val="000000"/>
                </a:solidFill>
                <a:latin typeface="+mn-lt"/>
                <a:ea typeface="+mn-ea"/>
              </a:rPr>
              <a:t>Segmento 2</a:t>
            </a:r>
          </a:p>
        </p:txBody>
      </p:sp>
      <p:sp>
        <p:nvSpPr>
          <p:cNvPr id="32" name="Text Box 11"/>
          <p:cNvSpPr txBox="1">
            <a:spLocks noChangeAspect="1" noChangeArrowheads="1"/>
          </p:cNvSpPr>
          <p:nvPr/>
        </p:nvSpPr>
        <p:spPr bwMode="auto">
          <a:xfrm>
            <a:off x="6728578" y="3761438"/>
            <a:ext cx="43322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fontAlgn="base">
              <a:spcAft>
                <a:spcPct val="15000"/>
              </a:spcAft>
            </a:pPr>
            <a:r>
              <a:rPr lang="en-US" altLang="zh-CN" sz="1600">
                <a:solidFill>
                  <a:srgbClr val="000000"/>
                </a:solidFill>
                <a:latin typeface="+mn-lt"/>
                <a:ea typeface="+mn-ea"/>
              </a:rPr>
              <a:t>A</a:t>
            </a:r>
          </a:p>
        </p:txBody>
      </p:sp>
      <p:sp>
        <p:nvSpPr>
          <p:cNvPr id="33" name="Text Box 12"/>
          <p:cNvSpPr txBox="1">
            <a:spLocks noChangeAspect="1" noChangeArrowheads="1"/>
          </p:cNvSpPr>
          <p:nvPr/>
        </p:nvSpPr>
        <p:spPr bwMode="auto">
          <a:xfrm>
            <a:off x="6727566" y="4587176"/>
            <a:ext cx="34313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fontAlgn="base">
              <a:spcAft>
                <a:spcPct val="15000"/>
              </a:spcAft>
            </a:pPr>
            <a:r>
              <a:rPr lang="en-US" altLang="zh-CN" sz="1600">
                <a:solidFill>
                  <a:srgbClr val="000000"/>
                </a:solidFill>
                <a:latin typeface="+mn-lt"/>
                <a:ea typeface="+mn-ea"/>
              </a:rPr>
              <a:t>B</a:t>
            </a:r>
          </a:p>
        </p:txBody>
      </p:sp>
      <p:sp>
        <p:nvSpPr>
          <p:cNvPr id="34" name="Text Box 13"/>
          <p:cNvSpPr txBox="1">
            <a:spLocks noChangeAspect="1" noChangeArrowheads="1"/>
          </p:cNvSpPr>
          <p:nvPr/>
        </p:nvSpPr>
        <p:spPr bwMode="auto">
          <a:xfrm>
            <a:off x="9381556" y="3750682"/>
            <a:ext cx="3785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fontAlgn="base">
              <a:spcAft>
                <a:spcPct val="15000"/>
              </a:spcAft>
            </a:pPr>
            <a:r>
              <a:rPr lang="en-US" altLang="zh-CN" sz="1600">
                <a:solidFill>
                  <a:srgbClr val="000000"/>
                </a:solidFill>
                <a:latin typeface="+mn-lt"/>
                <a:ea typeface="+mn-ea"/>
              </a:rPr>
              <a:t>A</a:t>
            </a:r>
          </a:p>
        </p:txBody>
      </p:sp>
      <p:sp>
        <p:nvSpPr>
          <p:cNvPr id="35" name="Text Box 14"/>
          <p:cNvSpPr txBox="1">
            <a:spLocks noChangeAspect="1" noChangeArrowheads="1"/>
          </p:cNvSpPr>
          <p:nvPr/>
        </p:nvSpPr>
        <p:spPr bwMode="auto">
          <a:xfrm>
            <a:off x="7306760" y="3755037"/>
            <a:ext cx="59922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fontAlgn="base">
              <a:spcAft>
                <a:spcPct val="15000"/>
              </a:spcAft>
            </a:pPr>
            <a:r>
              <a:rPr lang="en-US" altLang="zh-CN" sz="1400" dirty="0">
                <a:solidFill>
                  <a:srgbClr val="000000"/>
                </a:solidFill>
                <a:latin typeface="+mn-lt"/>
                <a:ea typeface="+mn-ea"/>
              </a:rPr>
              <a:t>Porta 1</a:t>
            </a:r>
          </a:p>
        </p:txBody>
      </p:sp>
      <p:sp>
        <p:nvSpPr>
          <p:cNvPr id="36" name="Text Box 15"/>
          <p:cNvSpPr txBox="1">
            <a:spLocks noChangeAspect="1" noChangeArrowheads="1"/>
          </p:cNvSpPr>
          <p:nvPr/>
        </p:nvSpPr>
        <p:spPr bwMode="auto">
          <a:xfrm>
            <a:off x="8367096" y="3755829"/>
            <a:ext cx="612000" cy="22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fontAlgn="base">
              <a:spcAft>
                <a:spcPct val="15000"/>
              </a:spcAft>
            </a:pPr>
            <a:r>
              <a:rPr lang="en-US" altLang="zh-CN" sz="1400" dirty="0">
                <a:solidFill>
                  <a:srgbClr val="000000"/>
                </a:solidFill>
                <a:latin typeface="+mn-lt"/>
                <a:ea typeface="+mn-ea"/>
              </a:rPr>
              <a:t>Porta 2</a:t>
            </a:r>
          </a:p>
        </p:txBody>
      </p:sp>
      <p:sp>
        <p:nvSpPr>
          <p:cNvPr id="37" name="Line 16"/>
          <p:cNvSpPr>
            <a:spLocks noChangeAspect="1" noChangeShapeType="1"/>
          </p:cNvSpPr>
          <p:nvPr/>
        </p:nvSpPr>
        <p:spPr bwMode="auto">
          <a:xfrm>
            <a:off x="8997932" y="4758447"/>
            <a:ext cx="60124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sz="1200"/>
          </a:p>
        </p:txBody>
      </p:sp>
      <p:sp>
        <p:nvSpPr>
          <p:cNvPr id="38" name="Text Box 17"/>
          <p:cNvSpPr txBox="1">
            <a:spLocks noChangeAspect="1" noChangeArrowheads="1"/>
          </p:cNvSpPr>
          <p:nvPr/>
        </p:nvSpPr>
        <p:spPr bwMode="auto">
          <a:xfrm>
            <a:off x="9373459" y="4393566"/>
            <a:ext cx="5243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fontAlgn="base">
              <a:spcAft>
                <a:spcPct val="15000"/>
              </a:spcAft>
            </a:pPr>
            <a:r>
              <a:rPr lang="en-US" altLang="zh-CN" sz="1600">
                <a:solidFill>
                  <a:srgbClr val="000000"/>
                </a:solidFill>
                <a:latin typeface="+mn-lt"/>
                <a:ea typeface="+mn-ea"/>
              </a:rPr>
              <a:t>D</a:t>
            </a:r>
          </a:p>
        </p:txBody>
      </p:sp>
      <p:sp>
        <p:nvSpPr>
          <p:cNvPr id="39" name="Text Box 18"/>
          <p:cNvSpPr txBox="1">
            <a:spLocks noChangeAspect="1" noChangeArrowheads="1"/>
          </p:cNvSpPr>
          <p:nvPr/>
        </p:nvSpPr>
        <p:spPr bwMode="auto">
          <a:xfrm>
            <a:off x="6374318" y="5135083"/>
            <a:ext cx="278658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fontAlgn="base">
              <a:spcAft>
                <a:spcPct val="15000"/>
              </a:spcAft>
            </a:pPr>
            <a:r>
              <a:rPr lang="en-US" altLang="zh-CN" sz="1400" dirty="0">
                <a:solidFill>
                  <a:srgbClr val="000000"/>
                </a:solidFill>
                <a:latin typeface="+mn-lt"/>
                <a:ea typeface="+mn-ea"/>
              </a:rPr>
              <a:t>          </a:t>
            </a:r>
            <a:r>
              <a:rPr lang="en-US" altLang="zh-CN" sz="1400" dirty="0" err="1">
                <a:latin typeface="+mn-lt"/>
              </a:rPr>
              <a:t>Aplicação</a:t>
            </a:r>
            <a:r>
              <a:rPr lang="en-US" altLang="zh-CN" sz="1400" dirty="0">
                <a:latin typeface="+mn-lt"/>
              </a:rPr>
              <a:t> </a:t>
            </a:r>
            <a:r>
              <a:rPr lang="en-US" altLang="zh-CN" sz="1400" dirty="0" err="1">
                <a:latin typeface="+mn-lt"/>
              </a:rPr>
              <a:t>típica</a:t>
            </a:r>
            <a:r>
              <a:rPr lang="en-US" altLang="zh-CN" sz="1400" dirty="0">
                <a:latin typeface="+mn-lt"/>
              </a:rPr>
              <a:t> do switch</a:t>
            </a:r>
            <a:endParaRPr lang="zh-CN" altLang="en-US" sz="1400" dirty="0">
              <a:solidFill>
                <a:srgbClr val="000000"/>
              </a:solidFill>
              <a:latin typeface="+mn-lt"/>
              <a:ea typeface="+mn-ea"/>
            </a:endParaRPr>
          </a:p>
        </p:txBody>
      </p:sp>
      <p:sp>
        <p:nvSpPr>
          <p:cNvPr id="40" name="Text Box 19"/>
          <p:cNvSpPr txBox="1">
            <a:spLocks noChangeAspect="1" noChangeArrowheads="1"/>
          </p:cNvSpPr>
          <p:nvPr/>
        </p:nvSpPr>
        <p:spPr bwMode="auto">
          <a:xfrm>
            <a:off x="7796211" y="4658267"/>
            <a:ext cx="915847"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fontAlgn="base">
              <a:spcAft>
                <a:spcPct val="15000"/>
              </a:spcAft>
            </a:pPr>
            <a:r>
              <a:rPr lang="en-US" altLang="zh-CN" sz="1600" dirty="0">
                <a:solidFill>
                  <a:srgbClr val="000000"/>
                </a:solidFill>
                <a:latin typeface="+mn-lt"/>
                <a:ea typeface="+mn-ea"/>
              </a:rPr>
              <a:t>Switch</a:t>
            </a:r>
            <a:endParaRPr lang="zh-CN" altLang="en-US" sz="1600" dirty="0">
              <a:solidFill>
                <a:srgbClr val="000000"/>
              </a:solidFill>
              <a:latin typeface="+mn-lt"/>
              <a:ea typeface="+mn-ea"/>
            </a:endParaRPr>
          </a:p>
        </p:txBody>
      </p:sp>
      <p:grpSp>
        <p:nvGrpSpPr>
          <p:cNvPr id="41" name="Group 20"/>
          <p:cNvGrpSpPr>
            <a:grpSpLocks/>
          </p:cNvGrpSpPr>
          <p:nvPr/>
        </p:nvGrpSpPr>
        <p:grpSpPr bwMode="auto">
          <a:xfrm>
            <a:off x="9074435" y="4999801"/>
            <a:ext cx="1877633" cy="1117809"/>
            <a:chOff x="3202" y="2714"/>
            <a:chExt cx="1855" cy="1351"/>
          </a:xfrm>
        </p:grpSpPr>
        <p:sp>
          <p:nvSpPr>
            <p:cNvPr id="42" name="Rectangle 21"/>
            <p:cNvSpPr>
              <a:spLocks noChangeArrowheads="1"/>
            </p:cNvSpPr>
            <p:nvPr/>
          </p:nvSpPr>
          <p:spPr bwMode="auto">
            <a:xfrm>
              <a:off x="3202" y="2714"/>
              <a:ext cx="931" cy="464"/>
            </a:xfrm>
            <a:prstGeom prst="rect">
              <a:avLst/>
            </a:prstGeom>
            <a:solidFill>
              <a:srgbClr val="00B0F0"/>
            </a:solidFill>
            <a:ln w="12700" algn="ctr">
              <a:solidFill>
                <a:schemeClr val="tx1"/>
              </a:solidFill>
              <a:miter lim="800000"/>
              <a:headEnd/>
              <a:tailEnd/>
            </a:ln>
          </p:spPr>
          <p:txBody>
            <a:bodyPr wrap="none" lIns="91364" tIns="45680" rIns="91364" bIns="45680"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200" dirty="0" err="1">
                  <a:solidFill>
                    <a:schemeClr val="bg1"/>
                  </a:solidFill>
                  <a:latin typeface="+mn-lt"/>
                  <a:ea typeface="+mn-ea"/>
                </a:rPr>
                <a:t>Endereço</a:t>
              </a:r>
              <a:r>
                <a:rPr kumimoji="1" lang="en-US" altLang="zh-CN" sz="1200" dirty="0">
                  <a:solidFill>
                    <a:schemeClr val="bg1"/>
                  </a:solidFill>
                  <a:latin typeface="+mn-lt"/>
                  <a:ea typeface="+mn-ea"/>
                </a:rPr>
                <a:t> </a:t>
              </a:r>
            </a:p>
            <a:p>
              <a:pPr algn="ctr" eaLnBrk="1" fontAlgn="base" hangingPunct="1"/>
              <a:r>
                <a:rPr kumimoji="1" lang="en-US" altLang="zh-CN" sz="1200" dirty="0">
                  <a:solidFill>
                    <a:schemeClr val="bg1"/>
                  </a:solidFill>
                  <a:latin typeface="+mn-lt"/>
                  <a:ea typeface="+mn-ea"/>
                </a:rPr>
                <a:t>MAC</a:t>
              </a:r>
              <a:endParaRPr kumimoji="1" lang="zh-CN" altLang="en-US" sz="1200" dirty="0">
                <a:solidFill>
                  <a:schemeClr val="bg1"/>
                </a:solidFill>
                <a:latin typeface="+mn-lt"/>
                <a:ea typeface="+mn-ea"/>
              </a:endParaRPr>
            </a:p>
          </p:txBody>
        </p:sp>
        <p:sp>
          <p:nvSpPr>
            <p:cNvPr id="43" name="Rectangle 22"/>
            <p:cNvSpPr>
              <a:spLocks noChangeArrowheads="1"/>
            </p:cNvSpPr>
            <p:nvPr/>
          </p:nvSpPr>
          <p:spPr bwMode="auto">
            <a:xfrm>
              <a:off x="4127" y="2714"/>
              <a:ext cx="930" cy="464"/>
            </a:xfrm>
            <a:prstGeom prst="rect">
              <a:avLst/>
            </a:prstGeom>
            <a:solidFill>
              <a:srgbClr val="00B0F0"/>
            </a:solidFill>
            <a:ln w="12700" algn="ctr">
              <a:solidFill>
                <a:schemeClr val="tx1"/>
              </a:solidFill>
              <a:miter lim="800000"/>
              <a:headEnd/>
              <a:tailEnd/>
            </a:ln>
          </p:spPr>
          <p:txBody>
            <a:bodyPr wrap="none" lIns="91364" tIns="45680" rIns="91364" bIns="45680"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200" dirty="0">
                  <a:solidFill>
                    <a:schemeClr val="bg1"/>
                  </a:solidFill>
                  <a:latin typeface="+mn-lt"/>
                  <a:ea typeface="+mn-ea"/>
                </a:rPr>
                <a:t>Interface</a:t>
              </a:r>
              <a:endParaRPr kumimoji="1" lang="zh-CN" altLang="en-US" sz="1200" dirty="0">
                <a:solidFill>
                  <a:schemeClr val="bg1"/>
                </a:solidFill>
                <a:latin typeface="+mn-lt"/>
                <a:ea typeface="+mn-ea"/>
              </a:endParaRPr>
            </a:p>
          </p:txBody>
        </p:sp>
        <p:sp>
          <p:nvSpPr>
            <p:cNvPr id="44" name="Rectangle 23"/>
            <p:cNvSpPr>
              <a:spLocks noChangeArrowheads="1"/>
            </p:cNvSpPr>
            <p:nvPr/>
          </p:nvSpPr>
          <p:spPr bwMode="auto">
            <a:xfrm>
              <a:off x="3202" y="3171"/>
              <a:ext cx="931" cy="228"/>
            </a:xfrm>
            <a:prstGeom prst="rect">
              <a:avLst/>
            </a:prstGeom>
            <a:noFill/>
            <a:ln w="12700" algn="ctr">
              <a:solidFill>
                <a:schemeClr val="tx1"/>
              </a:solidFill>
              <a:miter lim="800000"/>
              <a:headEnd/>
              <a:tailEnd/>
            </a:ln>
          </p:spPr>
          <p:txBody>
            <a:bodyPr wrap="none" lIns="91364" tIns="45680" rIns="91364" bIns="45680"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200" dirty="0">
                  <a:latin typeface="+mn-lt"/>
                  <a:ea typeface="+mn-ea"/>
                </a:rPr>
                <a:t>MAC A</a:t>
              </a:r>
            </a:p>
          </p:txBody>
        </p:sp>
        <p:sp>
          <p:nvSpPr>
            <p:cNvPr id="45" name="Rectangle 24"/>
            <p:cNvSpPr>
              <a:spLocks noChangeArrowheads="1"/>
            </p:cNvSpPr>
            <p:nvPr/>
          </p:nvSpPr>
          <p:spPr bwMode="auto">
            <a:xfrm>
              <a:off x="4127" y="3171"/>
              <a:ext cx="930" cy="228"/>
            </a:xfrm>
            <a:prstGeom prst="rect">
              <a:avLst/>
            </a:prstGeom>
            <a:noFill/>
            <a:ln w="12700" algn="ctr">
              <a:solidFill>
                <a:schemeClr val="tx1"/>
              </a:solidFill>
              <a:miter lim="800000"/>
              <a:headEnd/>
              <a:tailEnd/>
            </a:ln>
          </p:spPr>
          <p:txBody>
            <a:bodyPr wrap="none" lIns="91364" tIns="45680" rIns="91364" bIns="45680"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200">
                  <a:latin typeface="+mn-lt"/>
                  <a:ea typeface="+mn-ea"/>
                </a:rPr>
                <a:t>1</a:t>
              </a:r>
            </a:p>
          </p:txBody>
        </p:sp>
        <p:sp>
          <p:nvSpPr>
            <p:cNvPr id="46" name="Rectangle 25"/>
            <p:cNvSpPr>
              <a:spLocks noChangeArrowheads="1"/>
            </p:cNvSpPr>
            <p:nvPr/>
          </p:nvSpPr>
          <p:spPr bwMode="auto">
            <a:xfrm>
              <a:off x="3202" y="3393"/>
              <a:ext cx="931" cy="228"/>
            </a:xfrm>
            <a:prstGeom prst="rect">
              <a:avLst/>
            </a:prstGeom>
            <a:noFill/>
            <a:ln w="12700" algn="ctr">
              <a:solidFill>
                <a:schemeClr val="tx1"/>
              </a:solidFill>
              <a:miter lim="800000"/>
              <a:headEnd/>
              <a:tailEnd/>
            </a:ln>
          </p:spPr>
          <p:txBody>
            <a:bodyPr wrap="none" lIns="91364" tIns="45680" rIns="91364" bIns="45680"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200" dirty="0">
                  <a:latin typeface="+mn-lt"/>
                  <a:ea typeface="+mn-ea"/>
                </a:rPr>
                <a:t>MAC B</a:t>
              </a:r>
            </a:p>
          </p:txBody>
        </p:sp>
        <p:sp>
          <p:nvSpPr>
            <p:cNvPr id="47" name="Rectangle 26"/>
            <p:cNvSpPr>
              <a:spLocks noChangeArrowheads="1"/>
            </p:cNvSpPr>
            <p:nvPr/>
          </p:nvSpPr>
          <p:spPr bwMode="auto">
            <a:xfrm>
              <a:off x="4127" y="3393"/>
              <a:ext cx="930" cy="228"/>
            </a:xfrm>
            <a:prstGeom prst="rect">
              <a:avLst/>
            </a:prstGeom>
            <a:noFill/>
            <a:ln w="12700" algn="ctr">
              <a:solidFill>
                <a:schemeClr val="tx1"/>
              </a:solidFill>
              <a:miter lim="800000"/>
              <a:headEnd/>
              <a:tailEnd/>
            </a:ln>
          </p:spPr>
          <p:txBody>
            <a:bodyPr wrap="none" lIns="91364" tIns="45680" rIns="91364" bIns="45680"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200">
                  <a:latin typeface="+mn-lt"/>
                  <a:ea typeface="+mn-ea"/>
                </a:rPr>
                <a:t>1</a:t>
              </a:r>
            </a:p>
          </p:txBody>
        </p:sp>
        <p:sp>
          <p:nvSpPr>
            <p:cNvPr id="48" name="Rectangle 27"/>
            <p:cNvSpPr>
              <a:spLocks noChangeArrowheads="1"/>
            </p:cNvSpPr>
            <p:nvPr/>
          </p:nvSpPr>
          <p:spPr bwMode="auto">
            <a:xfrm>
              <a:off x="3202" y="3615"/>
              <a:ext cx="931" cy="228"/>
            </a:xfrm>
            <a:prstGeom prst="rect">
              <a:avLst/>
            </a:prstGeom>
            <a:noFill/>
            <a:ln w="12700" algn="ctr">
              <a:solidFill>
                <a:schemeClr val="tx1"/>
              </a:solidFill>
              <a:miter lim="800000"/>
              <a:headEnd/>
              <a:tailEnd/>
            </a:ln>
          </p:spPr>
          <p:txBody>
            <a:bodyPr wrap="none" lIns="91364" tIns="45680" rIns="91364" bIns="45680"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200" dirty="0">
                  <a:latin typeface="+mn-lt"/>
                  <a:ea typeface="+mn-ea"/>
                </a:rPr>
                <a:t>MAC C</a:t>
              </a:r>
            </a:p>
          </p:txBody>
        </p:sp>
        <p:sp>
          <p:nvSpPr>
            <p:cNvPr id="49" name="Rectangle 28"/>
            <p:cNvSpPr>
              <a:spLocks noChangeArrowheads="1"/>
            </p:cNvSpPr>
            <p:nvPr/>
          </p:nvSpPr>
          <p:spPr bwMode="auto">
            <a:xfrm>
              <a:off x="4127" y="3615"/>
              <a:ext cx="930" cy="228"/>
            </a:xfrm>
            <a:prstGeom prst="rect">
              <a:avLst/>
            </a:prstGeom>
            <a:noFill/>
            <a:ln w="12700" algn="ctr">
              <a:solidFill>
                <a:schemeClr val="tx1"/>
              </a:solidFill>
              <a:miter lim="800000"/>
              <a:headEnd/>
              <a:tailEnd/>
            </a:ln>
          </p:spPr>
          <p:txBody>
            <a:bodyPr wrap="none" lIns="91364" tIns="45680" rIns="91364" bIns="45680"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200">
                  <a:latin typeface="+mn-lt"/>
                  <a:ea typeface="+mn-ea"/>
                </a:rPr>
                <a:t>2</a:t>
              </a:r>
            </a:p>
          </p:txBody>
        </p:sp>
        <p:sp>
          <p:nvSpPr>
            <p:cNvPr id="50" name="Rectangle 29"/>
            <p:cNvSpPr>
              <a:spLocks noChangeArrowheads="1"/>
            </p:cNvSpPr>
            <p:nvPr/>
          </p:nvSpPr>
          <p:spPr bwMode="auto">
            <a:xfrm>
              <a:off x="3202" y="3837"/>
              <a:ext cx="931" cy="228"/>
            </a:xfrm>
            <a:prstGeom prst="rect">
              <a:avLst/>
            </a:prstGeom>
            <a:noFill/>
            <a:ln w="12700" algn="ctr">
              <a:solidFill>
                <a:schemeClr val="tx1"/>
              </a:solidFill>
              <a:miter lim="800000"/>
              <a:headEnd/>
              <a:tailEnd/>
            </a:ln>
          </p:spPr>
          <p:txBody>
            <a:bodyPr wrap="none" lIns="91364" tIns="45680" rIns="91364" bIns="45680"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200">
                  <a:latin typeface="+mn-lt"/>
                  <a:ea typeface="+mn-ea"/>
                </a:rPr>
                <a:t>MAC D</a:t>
              </a:r>
            </a:p>
          </p:txBody>
        </p:sp>
        <p:sp>
          <p:nvSpPr>
            <p:cNvPr id="51" name="Rectangle 30"/>
            <p:cNvSpPr>
              <a:spLocks noChangeArrowheads="1"/>
            </p:cNvSpPr>
            <p:nvPr/>
          </p:nvSpPr>
          <p:spPr bwMode="auto">
            <a:xfrm>
              <a:off x="4127" y="3837"/>
              <a:ext cx="930" cy="228"/>
            </a:xfrm>
            <a:prstGeom prst="rect">
              <a:avLst/>
            </a:prstGeom>
            <a:noFill/>
            <a:ln w="12700" algn="ctr">
              <a:solidFill>
                <a:schemeClr val="tx1"/>
              </a:solidFill>
              <a:miter lim="800000"/>
              <a:headEnd/>
              <a:tailEnd/>
            </a:ln>
          </p:spPr>
          <p:txBody>
            <a:bodyPr wrap="none" lIns="91364" tIns="45680" rIns="91364" bIns="45680"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200">
                  <a:latin typeface="+mn-lt"/>
                  <a:ea typeface="+mn-ea"/>
                </a:rPr>
                <a:t>2</a:t>
              </a:r>
            </a:p>
          </p:txBody>
        </p:sp>
      </p:grpSp>
      <p:sp>
        <p:nvSpPr>
          <p:cNvPr id="52" name="Line 36"/>
          <p:cNvSpPr>
            <a:spLocks noChangeAspect="1" noChangeShapeType="1"/>
          </p:cNvSpPr>
          <p:nvPr/>
        </p:nvSpPr>
        <p:spPr bwMode="auto">
          <a:xfrm>
            <a:off x="8431453" y="4165206"/>
            <a:ext cx="53712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sz="1200"/>
          </a:p>
        </p:txBody>
      </p:sp>
      <p:cxnSp>
        <p:nvCxnSpPr>
          <p:cNvPr id="53" name="直接连接符 52"/>
          <p:cNvCxnSpPr/>
          <p:nvPr/>
        </p:nvCxnSpPr>
        <p:spPr>
          <a:xfrm flipH="1">
            <a:off x="1863509" y="4302553"/>
            <a:ext cx="410928" cy="795754"/>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2530025" y="4302553"/>
            <a:ext cx="395797" cy="795754"/>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7" idx="2"/>
          </p:cNvCxnSpPr>
          <p:nvPr/>
        </p:nvCxnSpPr>
        <p:spPr>
          <a:xfrm>
            <a:off x="3145975" y="4295032"/>
            <a:ext cx="850900" cy="803275"/>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154037" y="4302553"/>
            <a:ext cx="770198" cy="801933"/>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nvPicPr>
        <p:blipFill>
          <a:blip r:embed="rId3" cstate="print"/>
          <a:stretch>
            <a:fillRect/>
          </a:stretch>
        </p:blipFill>
        <p:spPr>
          <a:xfrm>
            <a:off x="1493270" y="5063990"/>
            <a:ext cx="605144" cy="468986"/>
          </a:xfrm>
          <a:prstGeom prst="rect">
            <a:avLst/>
          </a:prstGeom>
        </p:spPr>
      </p:pic>
      <p:pic>
        <p:nvPicPr>
          <p:cNvPr id="58" name="图片 57"/>
          <p:cNvPicPr>
            <a:picLocks noChangeAspect="1"/>
          </p:cNvPicPr>
          <p:nvPr/>
        </p:nvPicPr>
        <p:blipFill>
          <a:blip r:embed="rId3" cstate="print"/>
          <a:stretch>
            <a:fillRect/>
          </a:stretch>
        </p:blipFill>
        <p:spPr>
          <a:xfrm>
            <a:off x="2675128" y="5067116"/>
            <a:ext cx="605144" cy="468986"/>
          </a:xfrm>
          <a:prstGeom prst="rect">
            <a:avLst/>
          </a:prstGeom>
        </p:spPr>
      </p:pic>
      <p:pic>
        <p:nvPicPr>
          <p:cNvPr id="59" name="图片 58"/>
          <p:cNvPicPr>
            <a:picLocks noChangeAspect="1"/>
          </p:cNvPicPr>
          <p:nvPr/>
        </p:nvPicPr>
        <p:blipFill>
          <a:blip r:embed="rId3" cstate="print"/>
          <a:stretch>
            <a:fillRect/>
          </a:stretch>
        </p:blipFill>
        <p:spPr>
          <a:xfrm>
            <a:off x="3742118" y="5067116"/>
            <a:ext cx="605144" cy="468986"/>
          </a:xfrm>
          <a:prstGeom prst="rect">
            <a:avLst/>
          </a:prstGeom>
        </p:spPr>
      </p:pic>
      <p:pic>
        <p:nvPicPr>
          <p:cNvPr id="60" name="图片 59"/>
          <p:cNvPicPr>
            <a:picLocks noChangeAspect="1"/>
          </p:cNvPicPr>
          <p:nvPr/>
        </p:nvPicPr>
        <p:blipFill>
          <a:blip r:embed="rId3" cstate="print"/>
          <a:stretch>
            <a:fillRect/>
          </a:stretch>
        </p:blipFill>
        <p:spPr>
          <a:xfrm>
            <a:off x="4813171" y="5067119"/>
            <a:ext cx="605144" cy="468986"/>
          </a:xfrm>
          <a:prstGeom prst="rect">
            <a:avLst/>
          </a:prstGeom>
        </p:spPr>
      </p:pic>
      <p:pic>
        <p:nvPicPr>
          <p:cNvPr id="61" name="图片 60"/>
          <p:cNvPicPr>
            <a:picLocks noChangeAspect="1"/>
          </p:cNvPicPr>
          <p:nvPr/>
        </p:nvPicPr>
        <p:blipFill>
          <a:blip r:embed="rId3" cstate="print"/>
          <a:stretch>
            <a:fillRect/>
          </a:stretch>
        </p:blipFill>
        <p:spPr>
          <a:xfrm>
            <a:off x="6071746" y="3827764"/>
            <a:ext cx="605144" cy="468986"/>
          </a:xfrm>
          <a:prstGeom prst="rect">
            <a:avLst/>
          </a:prstGeom>
        </p:spPr>
      </p:pic>
      <p:pic>
        <p:nvPicPr>
          <p:cNvPr id="62" name="图片 61"/>
          <p:cNvPicPr>
            <a:picLocks noChangeAspect="1"/>
          </p:cNvPicPr>
          <p:nvPr/>
        </p:nvPicPr>
        <p:blipFill>
          <a:blip r:embed="rId3" cstate="print"/>
          <a:stretch>
            <a:fillRect/>
          </a:stretch>
        </p:blipFill>
        <p:spPr>
          <a:xfrm>
            <a:off x="6063256" y="4702998"/>
            <a:ext cx="605144" cy="468986"/>
          </a:xfrm>
          <a:prstGeom prst="rect">
            <a:avLst/>
          </a:prstGeom>
        </p:spPr>
      </p:pic>
      <p:pic>
        <p:nvPicPr>
          <p:cNvPr id="63" name="图片 62"/>
          <p:cNvPicPr>
            <a:picLocks noChangeAspect="1"/>
          </p:cNvPicPr>
          <p:nvPr/>
        </p:nvPicPr>
        <p:blipFill>
          <a:blip r:embed="rId3" cstate="print"/>
          <a:stretch>
            <a:fillRect/>
          </a:stretch>
        </p:blipFill>
        <p:spPr>
          <a:xfrm>
            <a:off x="9618510" y="3968110"/>
            <a:ext cx="605144" cy="468986"/>
          </a:xfrm>
          <a:prstGeom prst="rect">
            <a:avLst/>
          </a:prstGeom>
        </p:spPr>
      </p:pic>
      <p:pic>
        <p:nvPicPr>
          <p:cNvPr id="64" name="图片 63"/>
          <p:cNvPicPr>
            <a:picLocks noChangeAspect="1"/>
          </p:cNvPicPr>
          <p:nvPr/>
        </p:nvPicPr>
        <p:blipFill>
          <a:blip r:embed="rId3" cstate="print"/>
          <a:stretch>
            <a:fillRect/>
          </a:stretch>
        </p:blipFill>
        <p:spPr>
          <a:xfrm>
            <a:off x="9614823" y="4521213"/>
            <a:ext cx="605144" cy="468986"/>
          </a:xfrm>
          <a:prstGeom prst="rect">
            <a:avLst/>
          </a:prstGeom>
        </p:spPr>
      </p:pic>
      <p:pic>
        <p:nvPicPr>
          <p:cNvPr id="65" name="图片 76" descr="接入交换机.png"/>
          <p:cNvPicPr>
            <a:picLocks noChangeAspect="1"/>
          </p:cNvPicPr>
          <p:nvPr/>
        </p:nvPicPr>
        <p:blipFill>
          <a:blip r:embed="rId4" cstate="print"/>
          <a:stretch>
            <a:fillRect/>
          </a:stretch>
        </p:blipFill>
        <p:spPr>
          <a:xfrm>
            <a:off x="7813175" y="3989391"/>
            <a:ext cx="614888" cy="526467"/>
          </a:xfrm>
          <a:prstGeom prst="rect">
            <a:avLst/>
          </a:prstGeom>
        </p:spPr>
      </p:pic>
    </p:spTree>
    <p:extLst>
      <p:ext uri="{BB962C8B-B14F-4D97-AF65-F5344CB8AC3E}">
        <p14:creationId xmlns:p14="http://schemas.microsoft.com/office/powerpoint/2010/main" val="39554205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200" dirty="0"/>
              <a:t>Ethernet </a:t>
            </a:r>
            <a:r>
              <a:rPr lang="en-US" altLang="zh-CN" sz="3200" dirty="0" err="1"/>
              <a:t>Comutada</a:t>
            </a:r>
            <a:r>
              <a:rPr lang="en-US" altLang="zh-CN" sz="3200" dirty="0"/>
              <a:t> - </a:t>
            </a:r>
            <a:r>
              <a:rPr lang="en-US" altLang="zh-CN" sz="3200" dirty="0" err="1"/>
              <a:t>Aprendizado</a:t>
            </a:r>
            <a:r>
              <a:rPr lang="en-US" altLang="zh-CN" sz="3200" dirty="0"/>
              <a:t> </a:t>
            </a:r>
            <a:r>
              <a:rPr lang="en-US" altLang="zh-CN" sz="3200" dirty="0" err="1"/>
              <a:t>Baseado</a:t>
            </a:r>
            <a:r>
              <a:rPr lang="en-US" altLang="zh-CN" sz="3200" dirty="0"/>
              <a:t> no </a:t>
            </a:r>
            <a:r>
              <a:rPr lang="en-US" altLang="zh-CN" sz="3200" dirty="0" err="1"/>
              <a:t>Endereço</a:t>
            </a:r>
            <a:r>
              <a:rPr lang="en-US" altLang="zh-CN" sz="3200" dirty="0"/>
              <a:t> de </a:t>
            </a:r>
            <a:r>
              <a:rPr lang="en-US" altLang="zh-CN" sz="3200" dirty="0" err="1"/>
              <a:t>Origem</a:t>
            </a:r>
            <a:endParaRPr lang="zh-CN" altLang="en-US" sz="3200" dirty="0"/>
          </a:p>
        </p:txBody>
      </p:sp>
      <p:grpSp>
        <p:nvGrpSpPr>
          <p:cNvPr id="4" name="组合 3"/>
          <p:cNvGrpSpPr/>
          <p:nvPr/>
        </p:nvGrpSpPr>
        <p:grpSpPr>
          <a:xfrm>
            <a:off x="2932403" y="1542790"/>
            <a:ext cx="7393066" cy="4370697"/>
            <a:chOff x="1814513" y="1268413"/>
            <a:chExt cx="6727825" cy="4867275"/>
          </a:xfrm>
        </p:grpSpPr>
        <p:sp>
          <p:nvSpPr>
            <p:cNvPr id="5" name="Line 3"/>
            <p:cNvSpPr>
              <a:spLocks noChangeAspect="1" noChangeShapeType="1"/>
            </p:cNvSpPr>
            <p:nvPr/>
          </p:nvSpPr>
          <p:spPr bwMode="auto">
            <a:xfrm>
              <a:off x="2732088" y="1319213"/>
              <a:ext cx="0" cy="32099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 name="Line 4"/>
            <p:cNvSpPr>
              <a:spLocks noChangeAspect="1" noChangeShapeType="1"/>
            </p:cNvSpPr>
            <p:nvPr/>
          </p:nvSpPr>
          <p:spPr bwMode="auto">
            <a:xfrm>
              <a:off x="2760662" y="2935288"/>
              <a:ext cx="96361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 name="Line 5"/>
            <p:cNvSpPr>
              <a:spLocks noChangeAspect="1" noChangeShapeType="1"/>
            </p:cNvSpPr>
            <p:nvPr/>
          </p:nvSpPr>
          <p:spPr bwMode="auto">
            <a:xfrm>
              <a:off x="5483225" y="1268413"/>
              <a:ext cx="0" cy="32893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 name="Line 6"/>
            <p:cNvSpPr>
              <a:spLocks noChangeAspect="1" noChangeShapeType="1"/>
            </p:cNvSpPr>
            <p:nvPr/>
          </p:nvSpPr>
          <p:spPr bwMode="auto">
            <a:xfrm>
              <a:off x="1835150" y="2584450"/>
              <a:ext cx="9001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 name="Line 7"/>
            <p:cNvSpPr>
              <a:spLocks noChangeAspect="1" noChangeShapeType="1"/>
            </p:cNvSpPr>
            <p:nvPr/>
          </p:nvSpPr>
          <p:spPr bwMode="auto">
            <a:xfrm>
              <a:off x="1814513" y="4157663"/>
              <a:ext cx="91122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 name="Line 8"/>
            <p:cNvSpPr>
              <a:spLocks noChangeAspect="1" noChangeShapeType="1"/>
            </p:cNvSpPr>
            <p:nvPr/>
          </p:nvSpPr>
          <p:spPr bwMode="auto">
            <a:xfrm>
              <a:off x="5483225" y="2892425"/>
              <a:ext cx="9429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 name="Text Box 9"/>
            <p:cNvSpPr txBox="1">
              <a:spLocks noChangeAspect="1" noChangeArrowheads="1"/>
            </p:cNvSpPr>
            <p:nvPr/>
          </p:nvSpPr>
          <p:spPr bwMode="auto">
            <a:xfrm>
              <a:off x="2811462" y="1301750"/>
              <a:ext cx="1277666" cy="353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fontAlgn="base">
                <a:spcAft>
                  <a:spcPct val="15000"/>
                </a:spcAft>
              </a:pPr>
              <a:r>
                <a:rPr lang="en-US" altLang="zh-CN" sz="2000" dirty="0">
                  <a:solidFill>
                    <a:srgbClr val="000000"/>
                  </a:solidFill>
                  <a:latin typeface="+mn-lt"/>
                  <a:ea typeface="+mn-ea"/>
                </a:rPr>
                <a:t>Segmento 1</a:t>
              </a:r>
            </a:p>
          </p:txBody>
        </p:sp>
        <p:sp>
          <p:nvSpPr>
            <p:cNvPr id="12" name="Text Box 10"/>
            <p:cNvSpPr txBox="1">
              <a:spLocks noChangeAspect="1" noChangeArrowheads="1"/>
            </p:cNvSpPr>
            <p:nvPr/>
          </p:nvSpPr>
          <p:spPr bwMode="auto">
            <a:xfrm>
              <a:off x="5526088" y="1270000"/>
              <a:ext cx="1277666" cy="354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fontAlgn="base">
                <a:spcAft>
                  <a:spcPct val="15000"/>
                </a:spcAft>
              </a:pPr>
              <a:r>
                <a:rPr lang="en-US" altLang="zh-CN" sz="2000" dirty="0">
                  <a:solidFill>
                    <a:srgbClr val="000000"/>
                  </a:solidFill>
                  <a:latin typeface="+mn-lt"/>
                  <a:ea typeface="+mn-ea"/>
                </a:rPr>
                <a:t>Segmento 2</a:t>
              </a:r>
            </a:p>
          </p:txBody>
        </p:sp>
        <p:sp>
          <p:nvSpPr>
            <p:cNvPr id="13" name="Text Box 11"/>
            <p:cNvSpPr txBox="1">
              <a:spLocks noChangeAspect="1" noChangeArrowheads="1"/>
            </p:cNvSpPr>
            <p:nvPr/>
          </p:nvSpPr>
          <p:spPr bwMode="auto">
            <a:xfrm>
              <a:off x="1924050" y="2006600"/>
              <a:ext cx="679450" cy="36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fontAlgn="base">
                <a:spcAft>
                  <a:spcPct val="15000"/>
                </a:spcAft>
              </a:pPr>
              <a:r>
                <a:rPr lang="en-US" altLang="zh-CN" sz="2300" dirty="0">
                  <a:solidFill>
                    <a:srgbClr val="000000"/>
                  </a:solidFill>
                  <a:latin typeface="+mn-lt"/>
                  <a:ea typeface="+mn-ea"/>
                </a:rPr>
                <a:t>A</a:t>
              </a:r>
            </a:p>
          </p:txBody>
        </p:sp>
        <p:sp>
          <p:nvSpPr>
            <p:cNvPr id="14" name="Text Box 12"/>
            <p:cNvSpPr txBox="1">
              <a:spLocks noChangeAspect="1" noChangeArrowheads="1"/>
            </p:cNvSpPr>
            <p:nvPr/>
          </p:nvSpPr>
          <p:spPr bwMode="auto">
            <a:xfrm>
              <a:off x="1922463" y="3590925"/>
              <a:ext cx="538162" cy="36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fontAlgn="base">
                <a:spcAft>
                  <a:spcPct val="15000"/>
                </a:spcAft>
              </a:pPr>
              <a:r>
                <a:rPr lang="en-US" altLang="zh-CN" sz="2300">
                  <a:solidFill>
                    <a:srgbClr val="000000"/>
                  </a:solidFill>
                  <a:latin typeface="+mn-lt"/>
                  <a:ea typeface="+mn-ea"/>
                </a:rPr>
                <a:t>B</a:t>
              </a:r>
            </a:p>
          </p:txBody>
        </p:sp>
        <p:sp>
          <p:nvSpPr>
            <p:cNvPr id="15" name="Text Box 13"/>
            <p:cNvSpPr txBox="1">
              <a:spLocks noChangeAspect="1" noChangeArrowheads="1"/>
            </p:cNvSpPr>
            <p:nvPr/>
          </p:nvSpPr>
          <p:spPr bwMode="auto">
            <a:xfrm>
              <a:off x="6084888" y="1985963"/>
              <a:ext cx="593725" cy="36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fontAlgn="base">
                <a:spcAft>
                  <a:spcPct val="15000"/>
                </a:spcAft>
              </a:pPr>
              <a:r>
                <a:rPr lang="en-US" altLang="zh-CN" sz="2300">
                  <a:solidFill>
                    <a:srgbClr val="000000"/>
                  </a:solidFill>
                  <a:latin typeface="+mn-lt"/>
                  <a:ea typeface="+mn-ea"/>
                </a:rPr>
                <a:t>A</a:t>
              </a:r>
            </a:p>
          </p:txBody>
        </p:sp>
        <p:sp>
          <p:nvSpPr>
            <p:cNvPr id="16" name="Text Box 14"/>
            <p:cNvSpPr txBox="1">
              <a:spLocks noChangeAspect="1" noChangeArrowheads="1"/>
            </p:cNvSpPr>
            <p:nvPr/>
          </p:nvSpPr>
          <p:spPr bwMode="auto">
            <a:xfrm>
              <a:off x="2919412" y="2174098"/>
              <a:ext cx="939800" cy="32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fontAlgn="base">
                <a:spcAft>
                  <a:spcPct val="15000"/>
                </a:spcAft>
              </a:pPr>
              <a:r>
                <a:rPr lang="en-US" altLang="zh-CN" dirty="0">
                  <a:solidFill>
                    <a:srgbClr val="000000"/>
                  </a:solidFill>
                  <a:latin typeface="+mn-lt"/>
                  <a:ea typeface="+mn-ea"/>
                </a:rPr>
                <a:t>Porta 1</a:t>
              </a:r>
            </a:p>
          </p:txBody>
        </p:sp>
        <p:sp>
          <p:nvSpPr>
            <p:cNvPr id="17" name="Text Box 15"/>
            <p:cNvSpPr txBox="1">
              <a:spLocks noChangeAspect="1" noChangeArrowheads="1"/>
            </p:cNvSpPr>
            <p:nvPr/>
          </p:nvSpPr>
          <p:spPr bwMode="auto">
            <a:xfrm>
              <a:off x="4589463" y="2205038"/>
              <a:ext cx="909637" cy="32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fontAlgn="base">
                <a:spcAft>
                  <a:spcPct val="15000"/>
                </a:spcAft>
              </a:pPr>
              <a:r>
                <a:rPr lang="en-US" altLang="zh-CN" dirty="0">
                  <a:solidFill>
                    <a:srgbClr val="000000"/>
                  </a:solidFill>
                  <a:latin typeface="+mn-lt"/>
                  <a:ea typeface="+mn-ea"/>
                </a:rPr>
                <a:t>Porta 2</a:t>
              </a:r>
            </a:p>
          </p:txBody>
        </p:sp>
        <p:sp>
          <p:nvSpPr>
            <p:cNvPr id="18" name="Line 16"/>
            <p:cNvSpPr>
              <a:spLocks noChangeAspect="1" noChangeShapeType="1"/>
            </p:cNvSpPr>
            <p:nvPr/>
          </p:nvSpPr>
          <p:spPr bwMode="auto">
            <a:xfrm>
              <a:off x="5483225" y="3919538"/>
              <a:ext cx="9429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 name="Text Box 17"/>
            <p:cNvSpPr txBox="1">
              <a:spLocks noChangeAspect="1" noChangeArrowheads="1"/>
            </p:cNvSpPr>
            <p:nvPr/>
          </p:nvSpPr>
          <p:spPr bwMode="auto">
            <a:xfrm>
              <a:off x="6072188" y="3219450"/>
              <a:ext cx="822325" cy="36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fontAlgn="base">
                <a:spcAft>
                  <a:spcPct val="15000"/>
                </a:spcAft>
              </a:pPr>
              <a:r>
                <a:rPr lang="en-US" altLang="zh-CN" sz="2300">
                  <a:solidFill>
                    <a:srgbClr val="000000"/>
                  </a:solidFill>
                  <a:latin typeface="+mn-lt"/>
                  <a:ea typeface="+mn-ea"/>
                </a:rPr>
                <a:t>D</a:t>
              </a:r>
            </a:p>
          </p:txBody>
        </p:sp>
        <p:sp>
          <p:nvSpPr>
            <p:cNvPr id="20" name="Text Box 18"/>
            <p:cNvSpPr txBox="1">
              <a:spLocks noChangeAspect="1" noChangeArrowheads="1"/>
            </p:cNvSpPr>
            <p:nvPr/>
          </p:nvSpPr>
          <p:spPr bwMode="auto">
            <a:xfrm>
              <a:off x="2063290" y="4636665"/>
              <a:ext cx="3624986" cy="342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fontAlgn="base">
                <a:spcAft>
                  <a:spcPct val="15000"/>
                </a:spcAft>
              </a:pPr>
              <a:r>
                <a:rPr lang="en-US" altLang="zh-CN" sz="2000" dirty="0">
                  <a:solidFill>
                    <a:srgbClr val="000000"/>
                  </a:solidFill>
                  <a:latin typeface="+mn-lt"/>
                  <a:ea typeface="+mn-ea"/>
                </a:rPr>
                <a:t>          </a:t>
              </a:r>
              <a:r>
                <a:rPr lang="en-US" altLang="zh-CN" sz="2000" dirty="0" err="1"/>
                <a:t>Aplicação</a:t>
              </a:r>
              <a:r>
                <a:rPr lang="en-US" altLang="zh-CN" sz="2000" dirty="0"/>
                <a:t> </a:t>
              </a:r>
              <a:r>
                <a:rPr lang="en-US" altLang="zh-CN" sz="2000" dirty="0" err="1"/>
                <a:t>típica</a:t>
              </a:r>
              <a:r>
                <a:rPr lang="en-US" altLang="zh-CN" sz="2000" dirty="0"/>
                <a:t> do switch</a:t>
              </a:r>
              <a:endParaRPr lang="zh-CN" altLang="en-US" sz="2000" dirty="0">
                <a:solidFill>
                  <a:srgbClr val="000000"/>
                </a:solidFill>
                <a:latin typeface="+mn-lt"/>
                <a:ea typeface="+mn-ea"/>
              </a:endParaRPr>
            </a:p>
          </p:txBody>
        </p:sp>
        <p:sp>
          <p:nvSpPr>
            <p:cNvPr id="21" name="Text Box 19"/>
            <p:cNvSpPr txBox="1">
              <a:spLocks noChangeAspect="1" noChangeArrowheads="1"/>
            </p:cNvSpPr>
            <p:nvPr/>
          </p:nvSpPr>
          <p:spPr bwMode="auto">
            <a:xfrm>
              <a:off x="3675062" y="3482350"/>
              <a:ext cx="889000" cy="394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fontAlgn="base">
                <a:spcAft>
                  <a:spcPct val="15000"/>
                </a:spcAft>
              </a:pPr>
              <a:r>
                <a:rPr lang="en-US" altLang="zh-CN" sz="2300" dirty="0">
                  <a:solidFill>
                    <a:srgbClr val="000000"/>
                  </a:solidFill>
                  <a:latin typeface="+mn-lt"/>
                  <a:ea typeface="+mn-ea"/>
                </a:rPr>
                <a:t>Switch</a:t>
              </a:r>
              <a:endParaRPr lang="zh-CN" altLang="en-US" sz="2300" dirty="0">
                <a:solidFill>
                  <a:srgbClr val="000000"/>
                </a:solidFill>
                <a:latin typeface="+mn-lt"/>
                <a:ea typeface="+mn-ea"/>
              </a:endParaRPr>
            </a:p>
          </p:txBody>
        </p:sp>
        <p:grpSp>
          <p:nvGrpSpPr>
            <p:cNvPr id="22" name="Group 20"/>
            <p:cNvGrpSpPr>
              <a:grpSpLocks/>
            </p:cNvGrpSpPr>
            <p:nvPr/>
          </p:nvGrpSpPr>
          <p:grpSpPr bwMode="auto">
            <a:xfrm>
              <a:off x="5597525" y="4365625"/>
              <a:ext cx="2944813" cy="1770063"/>
              <a:chOff x="3202" y="2950"/>
              <a:chExt cx="1855" cy="1115"/>
            </a:xfrm>
          </p:grpSpPr>
          <p:sp>
            <p:nvSpPr>
              <p:cNvPr id="24" name="Rectangle 21"/>
              <p:cNvSpPr>
                <a:spLocks noChangeArrowheads="1"/>
              </p:cNvSpPr>
              <p:nvPr/>
            </p:nvSpPr>
            <p:spPr bwMode="auto">
              <a:xfrm>
                <a:off x="3202" y="2950"/>
                <a:ext cx="931" cy="228"/>
              </a:xfrm>
              <a:prstGeom prst="rect">
                <a:avLst/>
              </a:prstGeom>
              <a:solidFill>
                <a:srgbClr val="00B0F0"/>
              </a:solidFill>
              <a:ln w="12700" algn="ctr">
                <a:solidFill>
                  <a:srgbClr val="A6D2FF"/>
                </a:solidFill>
                <a:miter lim="800000"/>
                <a:headEnd/>
                <a:tailEnd/>
              </a:ln>
            </p:spPr>
            <p:txBody>
              <a:bodyPr wrap="none" lIns="91364" tIns="45680" rIns="91364" bIns="45680"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dirty="0">
                    <a:solidFill>
                      <a:schemeClr val="bg1"/>
                    </a:solidFill>
                    <a:latin typeface="+mn-lt"/>
                    <a:ea typeface="+mn-ea"/>
                  </a:rPr>
                  <a:t>Endereço MAC</a:t>
                </a:r>
                <a:endParaRPr kumimoji="1" lang="zh-CN" altLang="en-US" dirty="0">
                  <a:solidFill>
                    <a:schemeClr val="bg1"/>
                  </a:solidFill>
                  <a:latin typeface="+mn-lt"/>
                  <a:ea typeface="+mn-ea"/>
                </a:endParaRPr>
              </a:p>
            </p:txBody>
          </p:sp>
          <p:sp>
            <p:nvSpPr>
              <p:cNvPr id="25" name="Rectangle 22"/>
              <p:cNvSpPr>
                <a:spLocks noChangeArrowheads="1"/>
              </p:cNvSpPr>
              <p:nvPr/>
            </p:nvSpPr>
            <p:spPr bwMode="auto">
              <a:xfrm>
                <a:off x="4127" y="2950"/>
                <a:ext cx="930" cy="228"/>
              </a:xfrm>
              <a:prstGeom prst="rect">
                <a:avLst/>
              </a:prstGeom>
              <a:solidFill>
                <a:srgbClr val="00B0F0"/>
              </a:solidFill>
              <a:ln w="12700" algn="ctr">
                <a:solidFill>
                  <a:srgbClr val="A6D2FF"/>
                </a:solidFill>
                <a:miter lim="800000"/>
                <a:headEnd/>
                <a:tailEnd/>
              </a:ln>
            </p:spPr>
            <p:txBody>
              <a:bodyPr wrap="none" lIns="91364" tIns="45680" rIns="91364" bIns="45680"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dirty="0">
                    <a:solidFill>
                      <a:schemeClr val="bg1"/>
                    </a:solidFill>
                    <a:latin typeface="+mn-lt"/>
                    <a:ea typeface="+mn-ea"/>
                  </a:rPr>
                  <a:t>Porta </a:t>
                </a:r>
                <a:endParaRPr kumimoji="1" lang="zh-CN" altLang="en-US" dirty="0">
                  <a:solidFill>
                    <a:schemeClr val="bg1"/>
                  </a:solidFill>
                  <a:latin typeface="+mn-lt"/>
                  <a:ea typeface="+mn-ea"/>
                </a:endParaRPr>
              </a:p>
            </p:txBody>
          </p:sp>
          <p:sp>
            <p:nvSpPr>
              <p:cNvPr id="26" name="Rectangle 23"/>
              <p:cNvSpPr>
                <a:spLocks noChangeArrowheads="1"/>
              </p:cNvSpPr>
              <p:nvPr/>
            </p:nvSpPr>
            <p:spPr bwMode="auto">
              <a:xfrm>
                <a:off x="3202" y="3171"/>
                <a:ext cx="931" cy="228"/>
              </a:xfrm>
              <a:prstGeom prst="rect">
                <a:avLst/>
              </a:prstGeom>
              <a:noFill/>
              <a:ln w="12700" algn="ctr">
                <a:solidFill>
                  <a:srgbClr val="A6D2FF"/>
                </a:solidFill>
                <a:miter lim="800000"/>
                <a:headEnd/>
                <a:tailEnd/>
              </a:ln>
            </p:spPr>
            <p:txBody>
              <a:bodyPr wrap="none" lIns="91364" tIns="45680" rIns="91364" bIns="45680"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dirty="0">
                    <a:latin typeface="+mn-lt"/>
                    <a:ea typeface="+mn-ea"/>
                  </a:rPr>
                  <a:t>MAC A</a:t>
                </a:r>
              </a:p>
            </p:txBody>
          </p:sp>
          <p:sp>
            <p:nvSpPr>
              <p:cNvPr id="27" name="Rectangle 24"/>
              <p:cNvSpPr>
                <a:spLocks noChangeArrowheads="1"/>
              </p:cNvSpPr>
              <p:nvPr/>
            </p:nvSpPr>
            <p:spPr bwMode="auto">
              <a:xfrm>
                <a:off x="4127" y="3171"/>
                <a:ext cx="930" cy="228"/>
              </a:xfrm>
              <a:prstGeom prst="rect">
                <a:avLst/>
              </a:prstGeom>
              <a:noFill/>
              <a:ln w="12700" algn="ctr">
                <a:solidFill>
                  <a:srgbClr val="A6D2FF"/>
                </a:solidFill>
                <a:miter lim="800000"/>
                <a:headEnd/>
                <a:tailEnd/>
              </a:ln>
            </p:spPr>
            <p:txBody>
              <a:bodyPr wrap="none" lIns="91364" tIns="45680" rIns="91364" bIns="45680"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a:latin typeface="+mn-lt"/>
                    <a:ea typeface="+mn-ea"/>
                  </a:rPr>
                  <a:t>1</a:t>
                </a:r>
              </a:p>
            </p:txBody>
          </p:sp>
          <p:sp>
            <p:nvSpPr>
              <p:cNvPr id="28" name="Rectangle 25"/>
              <p:cNvSpPr>
                <a:spLocks noChangeArrowheads="1"/>
              </p:cNvSpPr>
              <p:nvPr/>
            </p:nvSpPr>
            <p:spPr bwMode="auto">
              <a:xfrm>
                <a:off x="3202" y="3393"/>
                <a:ext cx="931" cy="228"/>
              </a:xfrm>
              <a:prstGeom prst="rect">
                <a:avLst/>
              </a:prstGeom>
              <a:noFill/>
              <a:ln w="12700" algn="ctr">
                <a:solidFill>
                  <a:srgbClr val="A6D2FF"/>
                </a:solidFill>
                <a:miter lim="800000"/>
                <a:headEnd/>
                <a:tailEnd/>
              </a:ln>
            </p:spPr>
            <p:txBody>
              <a:bodyPr wrap="none" lIns="91364" tIns="45680" rIns="91364" bIns="45680"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dirty="0">
                    <a:latin typeface="+mn-lt"/>
                    <a:ea typeface="+mn-ea"/>
                  </a:rPr>
                  <a:t>MAC B</a:t>
                </a:r>
              </a:p>
            </p:txBody>
          </p:sp>
          <p:sp>
            <p:nvSpPr>
              <p:cNvPr id="29" name="Rectangle 26"/>
              <p:cNvSpPr>
                <a:spLocks noChangeArrowheads="1"/>
              </p:cNvSpPr>
              <p:nvPr/>
            </p:nvSpPr>
            <p:spPr bwMode="auto">
              <a:xfrm>
                <a:off x="4127" y="3393"/>
                <a:ext cx="930" cy="228"/>
              </a:xfrm>
              <a:prstGeom prst="rect">
                <a:avLst/>
              </a:prstGeom>
              <a:noFill/>
              <a:ln w="12700" algn="ctr">
                <a:solidFill>
                  <a:srgbClr val="A6D2FF"/>
                </a:solidFill>
                <a:miter lim="800000"/>
                <a:headEnd/>
                <a:tailEnd/>
              </a:ln>
            </p:spPr>
            <p:txBody>
              <a:bodyPr wrap="none" lIns="91364" tIns="45680" rIns="91364" bIns="45680"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a:latin typeface="+mn-lt"/>
                    <a:ea typeface="+mn-ea"/>
                  </a:rPr>
                  <a:t>1</a:t>
                </a:r>
              </a:p>
            </p:txBody>
          </p:sp>
          <p:sp>
            <p:nvSpPr>
              <p:cNvPr id="30" name="Rectangle 27"/>
              <p:cNvSpPr>
                <a:spLocks noChangeArrowheads="1"/>
              </p:cNvSpPr>
              <p:nvPr/>
            </p:nvSpPr>
            <p:spPr bwMode="auto">
              <a:xfrm>
                <a:off x="3202" y="3615"/>
                <a:ext cx="931" cy="228"/>
              </a:xfrm>
              <a:prstGeom prst="rect">
                <a:avLst/>
              </a:prstGeom>
              <a:noFill/>
              <a:ln w="12700" algn="ctr">
                <a:solidFill>
                  <a:srgbClr val="A6D2FF"/>
                </a:solidFill>
                <a:miter lim="800000"/>
                <a:headEnd/>
                <a:tailEnd/>
              </a:ln>
            </p:spPr>
            <p:txBody>
              <a:bodyPr wrap="none" lIns="91364" tIns="45680" rIns="91364" bIns="45680"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dirty="0">
                    <a:latin typeface="+mn-lt"/>
                    <a:ea typeface="+mn-ea"/>
                  </a:rPr>
                  <a:t>MAC C</a:t>
                </a:r>
              </a:p>
            </p:txBody>
          </p:sp>
          <p:sp>
            <p:nvSpPr>
              <p:cNvPr id="31" name="Rectangle 28"/>
              <p:cNvSpPr>
                <a:spLocks noChangeArrowheads="1"/>
              </p:cNvSpPr>
              <p:nvPr/>
            </p:nvSpPr>
            <p:spPr bwMode="auto">
              <a:xfrm>
                <a:off x="4127" y="3615"/>
                <a:ext cx="930" cy="228"/>
              </a:xfrm>
              <a:prstGeom prst="rect">
                <a:avLst/>
              </a:prstGeom>
              <a:noFill/>
              <a:ln w="12700" algn="ctr">
                <a:solidFill>
                  <a:srgbClr val="A6D2FF"/>
                </a:solidFill>
                <a:miter lim="800000"/>
                <a:headEnd/>
                <a:tailEnd/>
              </a:ln>
            </p:spPr>
            <p:txBody>
              <a:bodyPr wrap="none" lIns="91364" tIns="45680" rIns="91364" bIns="45680"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a:latin typeface="+mn-lt"/>
                    <a:ea typeface="+mn-ea"/>
                  </a:rPr>
                  <a:t>2</a:t>
                </a:r>
              </a:p>
            </p:txBody>
          </p:sp>
          <p:sp>
            <p:nvSpPr>
              <p:cNvPr id="32" name="Rectangle 29"/>
              <p:cNvSpPr>
                <a:spLocks noChangeArrowheads="1"/>
              </p:cNvSpPr>
              <p:nvPr/>
            </p:nvSpPr>
            <p:spPr bwMode="auto">
              <a:xfrm>
                <a:off x="3202" y="3837"/>
                <a:ext cx="931" cy="228"/>
              </a:xfrm>
              <a:prstGeom prst="rect">
                <a:avLst/>
              </a:prstGeom>
              <a:noFill/>
              <a:ln w="12700" algn="ctr">
                <a:solidFill>
                  <a:srgbClr val="A6D2FF"/>
                </a:solidFill>
                <a:miter lim="800000"/>
                <a:headEnd/>
                <a:tailEnd/>
              </a:ln>
            </p:spPr>
            <p:txBody>
              <a:bodyPr wrap="none" lIns="91364" tIns="45680" rIns="91364" bIns="45680"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a:latin typeface="+mn-lt"/>
                    <a:ea typeface="+mn-ea"/>
                  </a:rPr>
                  <a:t>MAC D</a:t>
                </a:r>
              </a:p>
            </p:txBody>
          </p:sp>
          <p:sp>
            <p:nvSpPr>
              <p:cNvPr id="33" name="Rectangle 30"/>
              <p:cNvSpPr>
                <a:spLocks noChangeArrowheads="1"/>
              </p:cNvSpPr>
              <p:nvPr/>
            </p:nvSpPr>
            <p:spPr bwMode="auto">
              <a:xfrm>
                <a:off x="4127" y="3837"/>
                <a:ext cx="930" cy="228"/>
              </a:xfrm>
              <a:prstGeom prst="rect">
                <a:avLst/>
              </a:prstGeom>
              <a:noFill/>
              <a:ln w="12700" algn="ctr">
                <a:solidFill>
                  <a:srgbClr val="A6D2FF"/>
                </a:solidFill>
                <a:miter lim="800000"/>
                <a:headEnd/>
                <a:tailEnd/>
              </a:ln>
            </p:spPr>
            <p:txBody>
              <a:bodyPr wrap="none" lIns="91364" tIns="45680" rIns="91364" bIns="45680"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a:latin typeface="+mn-lt"/>
                    <a:ea typeface="+mn-ea"/>
                  </a:rPr>
                  <a:t>2</a:t>
                </a:r>
              </a:p>
            </p:txBody>
          </p:sp>
        </p:grpSp>
        <p:sp>
          <p:nvSpPr>
            <p:cNvPr id="23" name="Line 36"/>
            <p:cNvSpPr>
              <a:spLocks noChangeAspect="1" noChangeShapeType="1"/>
            </p:cNvSpPr>
            <p:nvPr/>
          </p:nvSpPr>
          <p:spPr bwMode="auto">
            <a:xfrm>
              <a:off x="4517585" y="2781300"/>
              <a:ext cx="96564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pic>
        <p:nvPicPr>
          <p:cNvPr id="34" name="图片 33"/>
          <p:cNvPicPr>
            <a:picLocks noChangeAspect="1"/>
          </p:cNvPicPr>
          <p:nvPr/>
        </p:nvPicPr>
        <p:blipFill>
          <a:blip r:embed="rId3" cstate="print"/>
          <a:stretch>
            <a:fillRect/>
          </a:stretch>
        </p:blipFill>
        <p:spPr>
          <a:xfrm>
            <a:off x="2276804" y="3684049"/>
            <a:ext cx="742825" cy="575689"/>
          </a:xfrm>
          <a:prstGeom prst="rect">
            <a:avLst/>
          </a:prstGeom>
        </p:spPr>
      </p:pic>
      <p:pic>
        <p:nvPicPr>
          <p:cNvPr id="35" name="图片 34"/>
          <p:cNvPicPr>
            <a:picLocks noChangeAspect="1"/>
          </p:cNvPicPr>
          <p:nvPr/>
        </p:nvPicPr>
        <p:blipFill>
          <a:blip r:embed="rId3" cstate="print"/>
          <a:stretch>
            <a:fillRect/>
          </a:stretch>
        </p:blipFill>
        <p:spPr>
          <a:xfrm>
            <a:off x="2271394" y="2211044"/>
            <a:ext cx="742825" cy="575689"/>
          </a:xfrm>
          <a:prstGeom prst="rect">
            <a:avLst/>
          </a:prstGeom>
        </p:spPr>
      </p:pic>
      <p:pic>
        <p:nvPicPr>
          <p:cNvPr id="36" name="图片 35"/>
          <p:cNvPicPr>
            <a:picLocks noChangeAspect="1"/>
          </p:cNvPicPr>
          <p:nvPr/>
        </p:nvPicPr>
        <p:blipFill>
          <a:blip r:embed="rId3" cstate="print"/>
          <a:stretch>
            <a:fillRect/>
          </a:stretch>
        </p:blipFill>
        <p:spPr>
          <a:xfrm>
            <a:off x="8000089" y="2507181"/>
            <a:ext cx="742825" cy="575689"/>
          </a:xfrm>
          <a:prstGeom prst="rect">
            <a:avLst/>
          </a:prstGeom>
        </p:spPr>
      </p:pic>
      <p:pic>
        <p:nvPicPr>
          <p:cNvPr id="37" name="图片 36"/>
          <p:cNvPicPr>
            <a:picLocks noChangeAspect="1"/>
          </p:cNvPicPr>
          <p:nvPr/>
        </p:nvPicPr>
        <p:blipFill>
          <a:blip r:embed="rId3" cstate="print"/>
          <a:stretch>
            <a:fillRect/>
          </a:stretch>
        </p:blipFill>
        <p:spPr>
          <a:xfrm>
            <a:off x="8000088" y="3503735"/>
            <a:ext cx="742825" cy="575689"/>
          </a:xfrm>
          <a:prstGeom prst="rect">
            <a:avLst/>
          </a:prstGeom>
        </p:spPr>
      </p:pic>
      <p:pic>
        <p:nvPicPr>
          <p:cNvPr id="38" name="图片 76" descr="接入交换机.png"/>
          <p:cNvPicPr>
            <a:picLocks noChangeAspect="1"/>
          </p:cNvPicPr>
          <p:nvPr/>
        </p:nvPicPr>
        <p:blipFill>
          <a:blip r:embed="rId4" cstate="print"/>
          <a:stretch>
            <a:fillRect/>
          </a:stretch>
        </p:blipFill>
        <p:spPr>
          <a:xfrm>
            <a:off x="5013686" y="2445880"/>
            <a:ext cx="903372" cy="773467"/>
          </a:xfrm>
          <a:prstGeom prst="rect">
            <a:avLst/>
          </a:prstGeom>
        </p:spPr>
      </p:pic>
    </p:spTree>
    <p:extLst>
      <p:ext uri="{BB962C8B-B14F-4D97-AF65-F5344CB8AC3E}">
        <p14:creationId xmlns:p14="http://schemas.microsoft.com/office/powerpoint/2010/main" val="35277218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Ethernet </a:t>
            </a:r>
            <a:r>
              <a:rPr lang="en-US" altLang="zh-CN" dirty="0" err="1"/>
              <a:t>Comutada</a:t>
            </a:r>
            <a:r>
              <a:rPr lang="en-US" altLang="zh-CN" dirty="0"/>
              <a:t> - </a:t>
            </a:r>
            <a:r>
              <a:rPr lang="en-US" altLang="zh-CN" dirty="0" err="1"/>
              <a:t>Encaminhamento</a:t>
            </a:r>
            <a:r>
              <a:rPr lang="en-US" altLang="zh-CN" dirty="0"/>
              <a:t> com Base </a:t>
            </a:r>
            <a:r>
              <a:rPr lang="en-US" altLang="zh-CN" dirty="0" err="1"/>
              <a:t>nos</a:t>
            </a:r>
            <a:r>
              <a:rPr lang="en-US" altLang="zh-CN" dirty="0"/>
              <a:t> </a:t>
            </a:r>
            <a:r>
              <a:rPr lang="en-US" altLang="zh-CN" dirty="0" err="1"/>
              <a:t>Endereços</a:t>
            </a:r>
            <a:r>
              <a:rPr lang="en-US" altLang="zh-CN" dirty="0"/>
              <a:t> de </a:t>
            </a:r>
            <a:r>
              <a:rPr lang="en-US" altLang="zh-CN" dirty="0" err="1"/>
              <a:t>Destino</a:t>
            </a:r>
            <a:endParaRPr lang="zh-CN" altLang="en-US" dirty="0"/>
          </a:p>
        </p:txBody>
      </p:sp>
      <p:grpSp>
        <p:nvGrpSpPr>
          <p:cNvPr id="4" name="组合 3"/>
          <p:cNvGrpSpPr/>
          <p:nvPr/>
        </p:nvGrpSpPr>
        <p:grpSpPr>
          <a:xfrm>
            <a:off x="1824832" y="1481558"/>
            <a:ext cx="8542337" cy="4431929"/>
            <a:chOff x="350838" y="1277938"/>
            <a:chExt cx="8542337" cy="4887912"/>
          </a:xfrm>
        </p:grpSpPr>
        <p:sp>
          <p:nvSpPr>
            <p:cNvPr id="5" name="AutoShape 10"/>
            <p:cNvSpPr>
              <a:spLocks noChangeArrowheads="1"/>
            </p:cNvSpPr>
            <p:nvPr/>
          </p:nvSpPr>
          <p:spPr bwMode="auto">
            <a:xfrm>
              <a:off x="5167313" y="5567363"/>
              <a:ext cx="1663700" cy="598487"/>
            </a:xfrm>
            <a:prstGeom prst="rightArrow">
              <a:avLst>
                <a:gd name="adj1" fmla="val 50000"/>
                <a:gd name="adj2" fmla="val 69496"/>
              </a:avLst>
            </a:prstGeom>
            <a:solidFill>
              <a:srgbClr val="EAEAEA"/>
            </a:solidFill>
            <a:ln w="25400" algn="ctr">
              <a:solidFill>
                <a:srgbClr val="000000"/>
              </a:solidFill>
              <a:miter lim="800000"/>
              <a:headEnd/>
              <a:tailEnd/>
            </a:ln>
          </p:spPr>
          <p:txBody>
            <a:bodyPr lIns="0" tIns="0" rIns="0" bIns="0"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spcAft>
                  <a:spcPct val="15000"/>
                </a:spcAft>
              </a:pPr>
              <a:r>
                <a:rPr lang="en-US" altLang="zh-CN" sz="1400" dirty="0">
                  <a:solidFill>
                    <a:srgbClr val="000000"/>
                  </a:solidFill>
                  <a:latin typeface="+mn-lt"/>
                  <a:ea typeface="+mn-ea"/>
                </a:rPr>
                <a:t>Porta </a:t>
              </a:r>
              <a:r>
                <a:rPr lang="en-US" altLang="zh-CN" sz="1400" dirty="0">
                  <a:solidFill>
                    <a:srgbClr val="000000"/>
                  </a:solidFill>
                  <a:latin typeface="+mn-lt"/>
                </a:rPr>
                <a:t>2</a:t>
              </a:r>
            </a:p>
          </p:txBody>
        </p:sp>
        <p:sp>
          <p:nvSpPr>
            <p:cNvPr id="6" name="Rectangle 3"/>
            <p:cNvSpPr>
              <a:spLocks noChangeArrowheads="1"/>
            </p:cNvSpPr>
            <p:nvPr/>
          </p:nvSpPr>
          <p:spPr bwMode="auto">
            <a:xfrm>
              <a:off x="350838" y="3243263"/>
              <a:ext cx="908050" cy="376237"/>
            </a:xfrm>
            <a:prstGeom prst="rect">
              <a:avLst/>
            </a:prstGeom>
            <a:solidFill>
              <a:srgbClr val="00B0F0"/>
            </a:solidFill>
            <a:ln w="12700" algn="ctr">
              <a:solidFill>
                <a:schemeClr val="tx1"/>
              </a:solidFill>
              <a:miter lim="800000"/>
              <a:headEnd/>
              <a:tailEnd/>
            </a:ln>
          </p:spPr>
          <p:txBody>
            <a:bodyPr wrap="none" lIns="91364" tIns="45680" rIns="91364" bIns="45680"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dirty="0">
                  <a:solidFill>
                    <a:schemeClr val="bg1"/>
                  </a:solidFill>
                  <a:latin typeface="+mn-lt"/>
                </a:rPr>
                <a:t>MAC D</a:t>
              </a:r>
            </a:p>
          </p:txBody>
        </p:sp>
        <p:sp>
          <p:nvSpPr>
            <p:cNvPr id="7" name="Rectangle 4"/>
            <p:cNvSpPr>
              <a:spLocks noChangeArrowheads="1"/>
            </p:cNvSpPr>
            <p:nvPr/>
          </p:nvSpPr>
          <p:spPr bwMode="auto">
            <a:xfrm>
              <a:off x="1257300" y="3243263"/>
              <a:ext cx="906463" cy="376237"/>
            </a:xfrm>
            <a:prstGeom prst="rect">
              <a:avLst/>
            </a:prstGeom>
            <a:solidFill>
              <a:srgbClr val="00B0F0"/>
            </a:solidFill>
            <a:ln w="12700" algn="ctr">
              <a:solidFill>
                <a:schemeClr val="tx1"/>
              </a:solidFill>
              <a:miter lim="800000"/>
              <a:headEnd/>
              <a:tailEnd/>
            </a:ln>
          </p:spPr>
          <p:txBody>
            <a:bodyPr wrap="none" lIns="91364" tIns="45680" rIns="91364" bIns="45680"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dirty="0">
                  <a:solidFill>
                    <a:schemeClr val="bg1"/>
                  </a:solidFill>
                  <a:latin typeface="+mn-lt"/>
                </a:rPr>
                <a:t>MAC A</a:t>
              </a:r>
            </a:p>
          </p:txBody>
        </p:sp>
        <p:sp>
          <p:nvSpPr>
            <p:cNvPr id="8" name="Rectangle 5"/>
            <p:cNvSpPr>
              <a:spLocks noChangeArrowheads="1"/>
            </p:cNvSpPr>
            <p:nvPr/>
          </p:nvSpPr>
          <p:spPr bwMode="auto">
            <a:xfrm>
              <a:off x="2168525" y="3241675"/>
              <a:ext cx="1728788" cy="377825"/>
            </a:xfrm>
            <a:prstGeom prst="rect">
              <a:avLst/>
            </a:prstGeom>
            <a:solidFill>
              <a:srgbClr val="00B0F0"/>
            </a:solidFill>
            <a:ln w="12700" algn="ctr">
              <a:solidFill>
                <a:schemeClr val="tx1"/>
              </a:solidFill>
              <a:miter lim="800000"/>
              <a:headEnd/>
              <a:tailEnd/>
            </a:ln>
          </p:spPr>
          <p:txBody>
            <a:bodyPr wrap="none" lIns="91364" tIns="45680" rIns="91364" bIns="45680"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b="1" dirty="0">
                  <a:solidFill>
                    <a:schemeClr val="bg1"/>
                  </a:solidFill>
                  <a:latin typeface="+mn-lt"/>
                </a:rPr>
                <a:t>...</a:t>
              </a:r>
            </a:p>
          </p:txBody>
        </p:sp>
        <p:sp>
          <p:nvSpPr>
            <p:cNvPr id="9" name="AutoShape 6"/>
            <p:cNvSpPr>
              <a:spLocks noChangeArrowheads="1"/>
            </p:cNvSpPr>
            <p:nvPr/>
          </p:nvSpPr>
          <p:spPr bwMode="auto">
            <a:xfrm>
              <a:off x="1216025" y="3670300"/>
              <a:ext cx="1660525" cy="598488"/>
            </a:xfrm>
            <a:prstGeom prst="rightArrow">
              <a:avLst>
                <a:gd name="adj1" fmla="val 50000"/>
                <a:gd name="adj2" fmla="val 69363"/>
              </a:avLst>
            </a:prstGeom>
            <a:solidFill>
              <a:srgbClr val="EAEAEA"/>
            </a:solidFill>
            <a:ln w="25400">
              <a:solidFill>
                <a:srgbClr val="000000"/>
              </a:solidFill>
              <a:miter lim="800000"/>
              <a:headEnd/>
              <a:tailEnd/>
            </a:ln>
          </p:spPr>
          <p:txBody>
            <a:bodyPr lIns="0" tIns="0" rIns="0" bIns="0"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spcAft>
                  <a:spcPct val="15000"/>
                </a:spcAft>
              </a:pPr>
              <a:r>
                <a:rPr lang="en-US" altLang="zh-CN" sz="1400" dirty="0">
                  <a:solidFill>
                    <a:srgbClr val="000000"/>
                  </a:solidFill>
                  <a:latin typeface="+mn-lt"/>
                  <a:ea typeface="+mn-ea"/>
                </a:rPr>
                <a:t>Porta </a:t>
              </a:r>
              <a:r>
                <a:rPr lang="en-US" altLang="zh-CN" sz="1400" dirty="0">
                  <a:solidFill>
                    <a:srgbClr val="000000"/>
                  </a:solidFill>
                  <a:latin typeface="+mn-lt"/>
                </a:rPr>
                <a:t>1</a:t>
              </a:r>
            </a:p>
          </p:txBody>
        </p:sp>
        <p:sp>
          <p:nvSpPr>
            <p:cNvPr id="10" name="Rectangle 7"/>
            <p:cNvSpPr>
              <a:spLocks noChangeArrowheads="1"/>
            </p:cNvSpPr>
            <p:nvPr/>
          </p:nvSpPr>
          <p:spPr bwMode="auto">
            <a:xfrm>
              <a:off x="4284663" y="5151438"/>
              <a:ext cx="909637" cy="376237"/>
            </a:xfrm>
            <a:prstGeom prst="rect">
              <a:avLst/>
            </a:prstGeom>
            <a:solidFill>
              <a:srgbClr val="00B0F0"/>
            </a:solidFill>
            <a:ln w="12700" algn="ctr">
              <a:solidFill>
                <a:schemeClr val="tx1"/>
              </a:solidFill>
              <a:miter lim="800000"/>
              <a:headEnd/>
              <a:tailEnd/>
            </a:ln>
          </p:spPr>
          <p:txBody>
            <a:bodyPr wrap="none" lIns="91364" tIns="45680" rIns="91364" bIns="45680"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dirty="0">
                  <a:solidFill>
                    <a:schemeClr val="bg1"/>
                  </a:solidFill>
                  <a:latin typeface="+mn-lt"/>
                </a:rPr>
                <a:t>MAC D</a:t>
              </a:r>
            </a:p>
          </p:txBody>
        </p:sp>
        <p:sp>
          <p:nvSpPr>
            <p:cNvPr id="11" name="Rectangle 8"/>
            <p:cNvSpPr>
              <a:spLocks noChangeArrowheads="1"/>
            </p:cNvSpPr>
            <p:nvPr/>
          </p:nvSpPr>
          <p:spPr bwMode="auto">
            <a:xfrm>
              <a:off x="5194300" y="5151438"/>
              <a:ext cx="908050" cy="376237"/>
            </a:xfrm>
            <a:prstGeom prst="rect">
              <a:avLst/>
            </a:prstGeom>
            <a:solidFill>
              <a:srgbClr val="00B0F0"/>
            </a:solidFill>
            <a:ln w="12700" algn="ctr">
              <a:solidFill>
                <a:schemeClr val="tx1"/>
              </a:solidFill>
              <a:miter lim="800000"/>
              <a:headEnd/>
              <a:tailEnd/>
            </a:ln>
          </p:spPr>
          <p:txBody>
            <a:bodyPr wrap="none" lIns="91364" tIns="45680" rIns="91364" bIns="45680"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dirty="0">
                  <a:solidFill>
                    <a:schemeClr val="bg1"/>
                  </a:solidFill>
                  <a:latin typeface="+mn-lt"/>
                </a:rPr>
                <a:t>MAC A</a:t>
              </a:r>
            </a:p>
          </p:txBody>
        </p:sp>
        <p:sp>
          <p:nvSpPr>
            <p:cNvPr id="12" name="Rectangle 9"/>
            <p:cNvSpPr>
              <a:spLocks noChangeArrowheads="1"/>
            </p:cNvSpPr>
            <p:nvPr/>
          </p:nvSpPr>
          <p:spPr bwMode="auto">
            <a:xfrm>
              <a:off x="6105525" y="5151438"/>
              <a:ext cx="1728788" cy="377825"/>
            </a:xfrm>
            <a:prstGeom prst="rect">
              <a:avLst/>
            </a:prstGeom>
            <a:solidFill>
              <a:srgbClr val="00B0F0"/>
            </a:solidFill>
            <a:ln w="12700" algn="ctr">
              <a:solidFill>
                <a:schemeClr val="tx1"/>
              </a:solidFill>
              <a:miter lim="800000"/>
              <a:headEnd/>
              <a:tailEnd/>
            </a:ln>
          </p:spPr>
          <p:txBody>
            <a:bodyPr wrap="none" lIns="91364" tIns="45680" rIns="91364" bIns="45680"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b="1" dirty="0">
                  <a:solidFill>
                    <a:schemeClr val="bg1"/>
                  </a:solidFill>
                  <a:latin typeface="+mn-lt"/>
                </a:rPr>
                <a:t>...</a:t>
              </a:r>
            </a:p>
          </p:txBody>
        </p:sp>
        <p:sp>
          <p:nvSpPr>
            <p:cNvPr id="13" name="Oval 11"/>
            <p:cNvSpPr>
              <a:spLocks noChangeAspect="1" noChangeArrowheads="1"/>
            </p:cNvSpPr>
            <p:nvPr/>
          </p:nvSpPr>
          <p:spPr bwMode="auto">
            <a:xfrm>
              <a:off x="4211638" y="3659188"/>
              <a:ext cx="395287" cy="206375"/>
            </a:xfrm>
            <a:prstGeom prst="ellipse">
              <a:avLst/>
            </a:prstGeom>
            <a:solidFill>
              <a:srgbClr val="FFFFFF"/>
            </a:solidFill>
            <a:ln w="25400">
              <a:solidFill>
                <a:srgbClr val="000000"/>
              </a:solidFill>
              <a:round/>
              <a:headEnd/>
              <a:tailEnd/>
            </a:ln>
          </p:spPr>
          <p:txBody>
            <a:bodyPr wrap="none"/>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sp>
          <p:nvSpPr>
            <p:cNvPr id="14" name="Oval 12"/>
            <p:cNvSpPr>
              <a:spLocks noChangeAspect="1" noChangeArrowheads="1"/>
            </p:cNvSpPr>
            <p:nvPr/>
          </p:nvSpPr>
          <p:spPr bwMode="auto">
            <a:xfrm>
              <a:off x="4418013" y="3395663"/>
              <a:ext cx="920750" cy="398462"/>
            </a:xfrm>
            <a:prstGeom prst="ellipse">
              <a:avLst/>
            </a:prstGeom>
            <a:solidFill>
              <a:srgbClr val="FFFFFF"/>
            </a:solidFill>
            <a:ln w="25400">
              <a:solidFill>
                <a:srgbClr val="000000"/>
              </a:solidFill>
              <a:round/>
              <a:headEnd/>
              <a:tailEnd/>
            </a:ln>
          </p:spPr>
          <p:txBody>
            <a:bodyPr wrap="none"/>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sp>
          <p:nvSpPr>
            <p:cNvPr id="15" name="Oval 13"/>
            <p:cNvSpPr>
              <a:spLocks noChangeAspect="1" noChangeArrowheads="1"/>
            </p:cNvSpPr>
            <p:nvPr/>
          </p:nvSpPr>
          <p:spPr bwMode="auto">
            <a:xfrm>
              <a:off x="4316413" y="1277938"/>
              <a:ext cx="4576762" cy="2563812"/>
            </a:xfrm>
            <a:prstGeom prst="ellipse">
              <a:avLst/>
            </a:prstGeom>
            <a:noFill/>
            <a:ln w="12700">
              <a:solidFill>
                <a:srgbClr val="000000"/>
              </a:solidFill>
              <a:round/>
              <a:headEnd/>
              <a:tailEnd/>
            </a:ln>
          </p:spPr>
          <p:txBody>
            <a:bodyPr wrap="none"/>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latin typeface="+mn-lt"/>
              </a:endParaRPr>
            </a:p>
          </p:txBody>
        </p:sp>
        <p:sp>
          <p:nvSpPr>
            <p:cNvPr id="16" name="Rectangle 14"/>
            <p:cNvSpPr>
              <a:spLocks noChangeAspect="1" noChangeArrowheads="1"/>
            </p:cNvSpPr>
            <p:nvPr/>
          </p:nvSpPr>
          <p:spPr bwMode="auto">
            <a:xfrm>
              <a:off x="4860925" y="1724025"/>
              <a:ext cx="1701800" cy="327025"/>
            </a:xfrm>
            <a:prstGeom prst="rect">
              <a:avLst/>
            </a:prstGeom>
            <a:solidFill>
              <a:srgbClr val="00B0F0"/>
            </a:solidFill>
            <a:ln w="9525">
              <a:solidFill>
                <a:srgbClr val="A6D2FF"/>
              </a:solidFill>
              <a:miter lim="800000"/>
              <a:headEnd/>
              <a:tailEnd/>
            </a:ln>
          </p:spPr>
          <p:txBody>
            <a:bodyPr lIns="0" tIns="0" rIns="0" bIns="0"/>
            <a:lstStyle>
              <a:lvl1pPr marL="73025"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solidFill>
                    <a:schemeClr val="bg1"/>
                  </a:solidFill>
                  <a:latin typeface="+mn-lt"/>
                  <a:ea typeface="+mn-ea"/>
                </a:rPr>
                <a:t>Endereço </a:t>
              </a:r>
              <a:r>
                <a:rPr lang="en-US" altLang="zh-CN" sz="1600" dirty="0">
                  <a:solidFill>
                    <a:schemeClr val="bg1"/>
                  </a:solidFill>
                  <a:latin typeface="+mn-lt"/>
                </a:rPr>
                <a:t>MAC</a:t>
              </a:r>
              <a:endParaRPr lang="zh-CN" altLang="en-US" sz="1600" dirty="0">
                <a:solidFill>
                  <a:schemeClr val="bg1"/>
                </a:solidFill>
                <a:latin typeface="+mn-lt"/>
                <a:ea typeface="+mn-ea"/>
              </a:endParaRPr>
            </a:p>
          </p:txBody>
        </p:sp>
        <p:sp>
          <p:nvSpPr>
            <p:cNvPr id="17" name="Rectangle 15"/>
            <p:cNvSpPr>
              <a:spLocks noChangeAspect="1" noChangeArrowheads="1"/>
            </p:cNvSpPr>
            <p:nvPr/>
          </p:nvSpPr>
          <p:spPr bwMode="auto">
            <a:xfrm>
              <a:off x="6553200" y="1724025"/>
              <a:ext cx="1700213" cy="327025"/>
            </a:xfrm>
            <a:prstGeom prst="rect">
              <a:avLst/>
            </a:prstGeom>
            <a:solidFill>
              <a:srgbClr val="00B0F0"/>
            </a:solidFill>
            <a:ln w="9525">
              <a:solidFill>
                <a:srgbClr val="A6D2FF"/>
              </a:solidFill>
              <a:miter lim="800000"/>
              <a:headEnd/>
              <a:tailEnd/>
            </a:ln>
          </p:spPr>
          <p:txBody>
            <a:bodyPr lIns="0" tIns="0" rIns="0" bIns="0"/>
            <a:lstStyle>
              <a:lvl1pPr marL="73025"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solidFill>
                    <a:schemeClr val="bg1"/>
                  </a:solidFill>
                  <a:latin typeface="+mn-lt"/>
                  <a:ea typeface="+mn-ea"/>
                </a:rPr>
                <a:t>Porta</a:t>
              </a:r>
              <a:endParaRPr lang="zh-CN" altLang="en-US" sz="1600" dirty="0">
                <a:solidFill>
                  <a:schemeClr val="bg1"/>
                </a:solidFill>
                <a:latin typeface="+mn-lt"/>
                <a:ea typeface="+mn-ea"/>
              </a:endParaRPr>
            </a:p>
          </p:txBody>
        </p:sp>
        <p:sp>
          <p:nvSpPr>
            <p:cNvPr id="18" name="Rectangle 16"/>
            <p:cNvSpPr>
              <a:spLocks noChangeAspect="1" noChangeArrowheads="1"/>
            </p:cNvSpPr>
            <p:nvPr/>
          </p:nvSpPr>
          <p:spPr bwMode="auto">
            <a:xfrm>
              <a:off x="4860925" y="2043113"/>
              <a:ext cx="1701800" cy="325437"/>
            </a:xfrm>
            <a:prstGeom prst="rect">
              <a:avLst/>
            </a:prstGeom>
            <a:noFill/>
            <a:ln w="9525">
              <a:solidFill>
                <a:srgbClr val="A6D2FF"/>
              </a:solidFill>
              <a:miter lim="800000"/>
              <a:headEnd/>
              <a:tailEnd/>
            </a:ln>
          </p:spPr>
          <p:txBody>
            <a:bodyPr lIns="0" tIns="0" rIns="0" bIns="0"/>
            <a:lstStyle>
              <a:lvl1pPr marL="73025"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rPr>
                <a:t>MAC A</a:t>
              </a:r>
            </a:p>
          </p:txBody>
        </p:sp>
        <p:sp>
          <p:nvSpPr>
            <p:cNvPr id="19" name="Rectangle 17"/>
            <p:cNvSpPr>
              <a:spLocks noChangeAspect="1" noChangeArrowheads="1"/>
            </p:cNvSpPr>
            <p:nvPr/>
          </p:nvSpPr>
          <p:spPr bwMode="auto">
            <a:xfrm>
              <a:off x="6553200" y="2043113"/>
              <a:ext cx="1700213" cy="325437"/>
            </a:xfrm>
            <a:prstGeom prst="rect">
              <a:avLst/>
            </a:prstGeom>
            <a:noFill/>
            <a:ln w="9525">
              <a:solidFill>
                <a:srgbClr val="A6D2FF"/>
              </a:solidFill>
              <a:miter lim="800000"/>
              <a:headEnd/>
              <a:tailEnd/>
            </a:ln>
          </p:spPr>
          <p:txBody>
            <a:bodyPr lIns="0" tIns="0" rIns="0" bIns="0"/>
            <a:lstStyle>
              <a:lvl1pPr marL="73025"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rPr>
                <a:t>1</a:t>
              </a:r>
            </a:p>
          </p:txBody>
        </p:sp>
        <p:sp>
          <p:nvSpPr>
            <p:cNvPr id="20" name="Rectangle 18"/>
            <p:cNvSpPr>
              <a:spLocks noChangeAspect="1" noChangeArrowheads="1"/>
            </p:cNvSpPr>
            <p:nvPr/>
          </p:nvSpPr>
          <p:spPr bwMode="auto">
            <a:xfrm>
              <a:off x="4860925" y="2357438"/>
              <a:ext cx="1701800" cy="327025"/>
            </a:xfrm>
            <a:prstGeom prst="rect">
              <a:avLst/>
            </a:prstGeom>
            <a:noFill/>
            <a:ln w="9525">
              <a:solidFill>
                <a:srgbClr val="A6D2FF"/>
              </a:solidFill>
              <a:miter lim="800000"/>
              <a:headEnd/>
              <a:tailEnd/>
            </a:ln>
          </p:spPr>
          <p:txBody>
            <a:bodyPr lIns="0" tIns="0" rIns="0" bIns="0"/>
            <a:lstStyle>
              <a:lvl1pPr marL="73025"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rPr>
                <a:t>MAC B</a:t>
              </a:r>
            </a:p>
          </p:txBody>
        </p:sp>
        <p:sp>
          <p:nvSpPr>
            <p:cNvPr id="21" name="Rectangle 19"/>
            <p:cNvSpPr>
              <a:spLocks noChangeAspect="1" noChangeArrowheads="1"/>
            </p:cNvSpPr>
            <p:nvPr/>
          </p:nvSpPr>
          <p:spPr bwMode="auto">
            <a:xfrm>
              <a:off x="6553200" y="2357438"/>
              <a:ext cx="1700213" cy="327025"/>
            </a:xfrm>
            <a:prstGeom prst="rect">
              <a:avLst/>
            </a:prstGeom>
            <a:noFill/>
            <a:ln w="9525">
              <a:solidFill>
                <a:srgbClr val="A6D2FF"/>
              </a:solidFill>
              <a:miter lim="800000"/>
              <a:headEnd/>
              <a:tailEnd/>
            </a:ln>
          </p:spPr>
          <p:txBody>
            <a:bodyPr lIns="0" tIns="0" rIns="0" bIns="0"/>
            <a:lstStyle>
              <a:lvl1pPr marL="73025"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rPr>
                <a:t>1</a:t>
              </a:r>
            </a:p>
          </p:txBody>
        </p:sp>
        <p:sp>
          <p:nvSpPr>
            <p:cNvPr id="22" name="Rectangle 20"/>
            <p:cNvSpPr>
              <a:spLocks noChangeAspect="1" noChangeArrowheads="1"/>
            </p:cNvSpPr>
            <p:nvPr/>
          </p:nvSpPr>
          <p:spPr bwMode="auto">
            <a:xfrm>
              <a:off x="4860925" y="2673350"/>
              <a:ext cx="1701800" cy="328613"/>
            </a:xfrm>
            <a:prstGeom prst="rect">
              <a:avLst/>
            </a:prstGeom>
            <a:noFill/>
            <a:ln w="9525">
              <a:solidFill>
                <a:srgbClr val="A6D2FF"/>
              </a:solidFill>
              <a:miter lim="800000"/>
              <a:headEnd/>
              <a:tailEnd/>
            </a:ln>
          </p:spPr>
          <p:txBody>
            <a:bodyPr lIns="0" tIns="0" rIns="0" bIns="0"/>
            <a:lstStyle>
              <a:lvl1pPr marL="73025"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rPr>
                <a:t>MAC C</a:t>
              </a:r>
            </a:p>
          </p:txBody>
        </p:sp>
        <p:sp>
          <p:nvSpPr>
            <p:cNvPr id="23" name="Rectangle 21"/>
            <p:cNvSpPr>
              <a:spLocks noChangeAspect="1" noChangeArrowheads="1"/>
            </p:cNvSpPr>
            <p:nvPr/>
          </p:nvSpPr>
          <p:spPr bwMode="auto">
            <a:xfrm>
              <a:off x="6553200" y="2673350"/>
              <a:ext cx="1700213" cy="328613"/>
            </a:xfrm>
            <a:prstGeom prst="rect">
              <a:avLst/>
            </a:prstGeom>
            <a:noFill/>
            <a:ln w="9525">
              <a:solidFill>
                <a:srgbClr val="A6D2FF"/>
              </a:solidFill>
              <a:miter lim="800000"/>
              <a:headEnd/>
              <a:tailEnd/>
            </a:ln>
          </p:spPr>
          <p:txBody>
            <a:bodyPr lIns="0" tIns="0" rIns="0" bIns="0"/>
            <a:lstStyle>
              <a:lvl1pPr marL="73025"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a:latin typeface="+mn-lt"/>
                </a:rPr>
                <a:t>2</a:t>
              </a:r>
            </a:p>
          </p:txBody>
        </p:sp>
        <p:sp>
          <p:nvSpPr>
            <p:cNvPr id="24" name="Rectangle 22"/>
            <p:cNvSpPr>
              <a:spLocks noChangeAspect="1" noChangeArrowheads="1"/>
            </p:cNvSpPr>
            <p:nvPr/>
          </p:nvSpPr>
          <p:spPr bwMode="auto">
            <a:xfrm>
              <a:off x="4860925" y="2992438"/>
              <a:ext cx="1701800" cy="325437"/>
            </a:xfrm>
            <a:prstGeom prst="rect">
              <a:avLst/>
            </a:prstGeom>
            <a:noFill/>
            <a:ln w="9525">
              <a:solidFill>
                <a:srgbClr val="A6D2FF"/>
              </a:solidFill>
              <a:miter lim="800000"/>
              <a:headEnd/>
              <a:tailEnd/>
            </a:ln>
          </p:spPr>
          <p:txBody>
            <a:bodyPr lIns="0" tIns="0" rIns="0" bIns="0"/>
            <a:lstStyle>
              <a:lvl1pPr marL="73025"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dirty="0">
                  <a:latin typeface="+mn-lt"/>
                </a:rPr>
                <a:t>MAC D</a:t>
              </a:r>
            </a:p>
          </p:txBody>
        </p:sp>
        <p:sp>
          <p:nvSpPr>
            <p:cNvPr id="25" name="Rectangle 23"/>
            <p:cNvSpPr>
              <a:spLocks noChangeAspect="1" noChangeArrowheads="1"/>
            </p:cNvSpPr>
            <p:nvPr/>
          </p:nvSpPr>
          <p:spPr bwMode="auto">
            <a:xfrm>
              <a:off x="6553200" y="2992438"/>
              <a:ext cx="1700213" cy="325437"/>
            </a:xfrm>
            <a:prstGeom prst="rect">
              <a:avLst/>
            </a:prstGeom>
            <a:noFill/>
            <a:ln w="9525">
              <a:solidFill>
                <a:srgbClr val="A6D2FF"/>
              </a:solidFill>
              <a:miter lim="800000"/>
              <a:headEnd/>
              <a:tailEnd/>
            </a:ln>
          </p:spPr>
          <p:txBody>
            <a:bodyPr lIns="0" tIns="0" rIns="0" bIns="0"/>
            <a:lstStyle>
              <a:lvl1pPr marL="73025"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fontAlgn="base"/>
              <a:r>
                <a:rPr lang="en-US" altLang="zh-CN" sz="1600">
                  <a:latin typeface="+mn-lt"/>
                </a:rPr>
                <a:t>2</a:t>
              </a:r>
            </a:p>
          </p:txBody>
        </p:sp>
        <p:sp>
          <p:nvSpPr>
            <p:cNvPr id="26" name="Freeform 24"/>
            <p:cNvSpPr>
              <a:spLocks noChangeAspect="1" noChangeArrowheads="1"/>
            </p:cNvSpPr>
            <p:nvPr/>
          </p:nvSpPr>
          <p:spPr bwMode="auto">
            <a:xfrm>
              <a:off x="5575300" y="2949575"/>
              <a:ext cx="454025" cy="341313"/>
            </a:xfrm>
            <a:custGeom>
              <a:avLst/>
              <a:gdLst>
                <a:gd name="T0" fmla="*/ 2147483647 w 286"/>
                <a:gd name="T1" fmla="*/ 2147483647 h 216"/>
                <a:gd name="T2" fmla="*/ 2147483647 w 286"/>
                <a:gd name="T3" fmla="*/ 2147483647 h 216"/>
                <a:gd name="T4" fmla="*/ 2147483647 w 286"/>
                <a:gd name="T5" fmla="*/ 2147483647 h 216"/>
                <a:gd name="T6" fmla="*/ 2147483647 w 286"/>
                <a:gd name="T7" fmla="*/ 2147483647 h 216"/>
                <a:gd name="T8" fmla="*/ 2147483647 w 286"/>
                <a:gd name="T9" fmla="*/ 2147483647 h 216"/>
                <a:gd name="T10" fmla="*/ 2147483647 w 286"/>
                <a:gd name="T11" fmla="*/ 2147483647 h 216"/>
                <a:gd name="T12" fmla="*/ 2147483647 w 286"/>
                <a:gd name="T13" fmla="*/ 2147483647 h 216"/>
                <a:gd name="T14" fmla="*/ 2147483647 w 286"/>
                <a:gd name="T15" fmla="*/ 2147483647 h 216"/>
                <a:gd name="T16" fmla="*/ 2147483647 w 286"/>
                <a:gd name="T17" fmla="*/ 2147483647 h 216"/>
                <a:gd name="T18" fmla="*/ 2147483647 w 286"/>
                <a:gd name="T19" fmla="*/ 2147483647 h 216"/>
                <a:gd name="T20" fmla="*/ 2147483647 w 286"/>
                <a:gd name="T21" fmla="*/ 2147483647 h 216"/>
                <a:gd name="T22" fmla="*/ 0 w 286"/>
                <a:gd name="T23" fmla="*/ 2147483647 h 216"/>
                <a:gd name="T24" fmla="*/ 2147483647 w 286"/>
                <a:gd name="T25" fmla="*/ 2147483647 h 216"/>
                <a:gd name="T26" fmla="*/ 2147483647 w 286"/>
                <a:gd name="T27" fmla="*/ 2147483647 h 216"/>
                <a:gd name="T28" fmla="*/ 2147483647 w 286"/>
                <a:gd name="T29" fmla="*/ 2147483647 h 216"/>
                <a:gd name="T30" fmla="*/ 2147483647 w 286"/>
                <a:gd name="T31" fmla="*/ 2147483647 h 216"/>
                <a:gd name="T32" fmla="*/ 2147483647 w 286"/>
                <a:gd name="T33" fmla="*/ 2147483647 h 216"/>
                <a:gd name="T34" fmla="*/ 2147483647 w 286"/>
                <a:gd name="T35" fmla="*/ 2147483647 h 216"/>
                <a:gd name="T36" fmla="*/ 2147483647 w 286"/>
                <a:gd name="T37" fmla="*/ 2147483647 h 216"/>
                <a:gd name="T38" fmla="*/ 2147483647 w 286"/>
                <a:gd name="T39" fmla="*/ 2147483647 h 216"/>
                <a:gd name="T40" fmla="*/ 2147483647 w 286"/>
                <a:gd name="T41" fmla="*/ 2147483647 h 216"/>
                <a:gd name="T42" fmla="*/ 2147483647 w 286"/>
                <a:gd name="T43" fmla="*/ 2147483647 h 216"/>
                <a:gd name="T44" fmla="*/ 2147483647 w 286"/>
                <a:gd name="T45" fmla="*/ 2147483647 h 216"/>
                <a:gd name="T46" fmla="*/ 2147483647 w 286"/>
                <a:gd name="T47" fmla="*/ 2147483647 h 216"/>
                <a:gd name="T48" fmla="*/ 2147483647 w 286"/>
                <a:gd name="T49" fmla="*/ 2147483647 h 216"/>
                <a:gd name="T50" fmla="*/ 2147483647 w 286"/>
                <a:gd name="T51" fmla="*/ 2147483647 h 216"/>
                <a:gd name="T52" fmla="*/ 2147483647 w 286"/>
                <a:gd name="T53" fmla="*/ 2147483647 h 216"/>
                <a:gd name="T54" fmla="*/ 2147483647 w 286"/>
                <a:gd name="T55" fmla="*/ 2147483647 h 216"/>
                <a:gd name="T56" fmla="*/ 2147483647 w 286"/>
                <a:gd name="T57" fmla="*/ 2147483647 h 216"/>
                <a:gd name="T58" fmla="*/ 2147483647 w 286"/>
                <a:gd name="T59" fmla="*/ 2147483647 h 216"/>
                <a:gd name="T60" fmla="*/ 2147483647 w 286"/>
                <a:gd name="T61" fmla="*/ 2147483647 h 216"/>
                <a:gd name="T62" fmla="*/ 2147483647 w 286"/>
                <a:gd name="T63" fmla="*/ 2147483647 h 216"/>
                <a:gd name="T64" fmla="*/ 2147483647 w 286"/>
                <a:gd name="T65" fmla="*/ 2147483647 h 216"/>
                <a:gd name="T66" fmla="*/ 2147483647 w 286"/>
                <a:gd name="T67" fmla="*/ 2147483647 h 216"/>
                <a:gd name="T68" fmla="*/ 2147483647 w 286"/>
                <a:gd name="T69" fmla="*/ 2147483647 h 216"/>
                <a:gd name="T70" fmla="*/ 2147483647 w 286"/>
                <a:gd name="T71" fmla="*/ 2147483647 h 216"/>
                <a:gd name="T72" fmla="*/ 2147483647 w 286"/>
                <a:gd name="T73" fmla="*/ 2147483647 h 216"/>
                <a:gd name="T74" fmla="*/ 2147483647 w 286"/>
                <a:gd name="T75" fmla="*/ 2147483647 h 216"/>
                <a:gd name="T76" fmla="*/ 2147483647 w 286"/>
                <a:gd name="T77" fmla="*/ 2147483647 h 216"/>
                <a:gd name="T78" fmla="*/ 2147483647 w 286"/>
                <a:gd name="T79" fmla="*/ 2147483647 h 216"/>
                <a:gd name="T80" fmla="*/ 2147483647 w 286"/>
                <a:gd name="T81" fmla="*/ 2147483647 h 216"/>
                <a:gd name="T82" fmla="*/ 2147483647 w 286"/>
                <a:gd name="T83" fmla="*/ 2147483647 h 216"/>
                <a:gd name="T84" fmla="*/ 2147483647 w 286"/>
                <a:gd name="T85" fmla="*/ 2147483647 h 216"/>
                <a:gd name="T86" fmla="*/ 2147483647 w 286"/>
                <a:gd name="T87" fmla="*/ 2147483647 h 216"/>
                <a:gd name="T88" fmla="*/ 2147483647 w 286"/>
                <a:gd name="T89" fmla="*/ 2147483647 h 216"/>
                <a:gd name="T90" fmla="*/ 2147483647 w 286"/>
                <a:gd name="T91" fmla="*/ 2147483647 h 216"/>
                <a:gd name="T92" fmla="*/ 2147483647 w 286"/>
                <a:gd name="T93" fmla="*/ 2147483647 h 216"/>
                <a:gd name="T94" fmla="*/ 2147483647 w 286"/>
                <a:gd name="T95" fmla="*/ 2147483647 h 216"/>
                <a:gd name="T96" fmla="*/ 2147483647 w 286"/>
                <a:gd name="T97" fmla="*/ 2147483647 h 216"/>
                <a:gd name="T98" fmla="*/ 2147483647 w 286"/>
                <a:gd name="T99" fmla="*/ 2147483647 h 216"/>
                <a:gd name="T100" fmla="*/ 2147483647 w 286"/>
                <a:gd name="T101" fmla="*/ 2147483647 h 216"/>
                <a:gd name="T102" fmla="*/ 2147483647 w 286"/>
                <a:gd name="T103" fmla="*/ 2147483647 h 216"/>
                <a:gd name="T104" fmla="*/ 2147483647 w 286"/>
                <a:gd name="T105" fmla="*/ 2147483647 h 216"/>
                <a:gd name="T106" fmla="*/ 2147483647 w 286"/>
                <a:gd name="T107" fmla="*/ 2147483647 h 216"/>
                <a:gd name="T108" fmla="*/ 2147483647 w 286"/>
                <a:gd name="T109" fmla="*/ 2147483647 h 216"/>
                <a:gd name="T110" fmla="*/ 2147483647 w 286"/>
                <a:gd name="T111" fmla="*/ 2147483647 h 216"/>
                <a:gd name="T112" fmla="*/ 2147483647 w 286"/>
                <a:gd name="T113" fmla="*/ 2147483647 h 216"/>
                <a:gd name="T114" fmla="*/ 2147483647 w 286"/>
                <a:gd name="T115" fmla="*/ 2147483647 h 216"/>
                <a:gd name="T116" fmla="*/ 2147483647 w 286"/>
                <a:gd name="T117" fmla="*/ 2147483647 h 21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86"/>
                <a:gd name="T178" fmla="*/ 0 h 216"/>
                <a:gd name="T179" fmla="*/ 286 w 286"/>
                <a:gd name="T180" fmla="*/ 216 h 21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86" h="216">
                  <a:moveTo>
                    <a:pt x="67" y="214"/>
                  </a:moveTo>
                  <a:lnTo>
                    <a:pt x="50" y="214"/>
                  </a:lnTo>
                  <a:lnTo>
                    <a:pt x="48" y="212"/>
                  </a:lnTo>
                  <a:lnTo>
                    <a:pt x="48" y="211"/>
                  </a:lnTo>
                  <a:lnTo>
                    <a:pt x="48" y="204"/>
                  </a:lnTo>
                  <a:lnTo>
                    <a:pt x="48" y="196"/>
                  </a:lnTo>
                  <a:lnTo>
                    <a:pt x="47" y="187"/>
                  </a:lnTo>
                  <a:lnTo>
                    <a:pt x="43" y="176"/>
                  </a:lnTo>
                  <a:lnTo>
                    <a:pt x="43" y="175"/>
                  </a:lnTo>
                  <a:lnTo>
                    <a:pt x="43" y="173"/>
                  </a:lnTo>
                  <a:lnTo>
                    <a:pt x="44" y="172"/>
                  </a:lnTo>
                  <a:lnTo>
                    <a:pt x="45" y="170"/>
                  </a:lnTo>
                  <a:lnTo>
                    <a:pt x="46" y="169"/>
                  </a:lnTo>
                  <a:lnTo>
                    <a:pt x="45" y="168"/>
                  </a:lnTo>
                  <a:lnTo>
                    <a:pt x="43" y="165"/>
                  </a:lnTo>
                  <a:lnTo>
                    <a:pt x="40" y="163"/>
                  </a:lnTo>
                  <a:lnTo>
                    <a:pt x="38" y="163"/>
                  </a:lnTo>
                  <a:lnTo>
                    <a:pt x="38" y="165"/>
                  </a:lnTo>
                  <a:lnTo>
                    <a:pt x="39" y="168"/>
                  </a:lnTo>
                  <a:lnTo>
                    <a:pt x="40" y="172"/>
                  </a:lnTo>
                  <a:lnTo>
                    <a:pt x="36" y="167"/>
                  </a:lnTo>
                  <a:lnTo>
                    <a:pt x="35" y="162"/>
                  </a:lnTo>
                  <a:lnTo>
                    <a:pt x="32" y="160"/>
                  </a:lnTo>
                  <a:lnTo>
                    <a:pt x="29" y="156"/>
                  </a:lnTo>
                  <a:lnTo>
                    <a:pt x="32" y="156"/>
                  </a:lnTo>
                  <a:lnTo>
                    <a:pt x="31" y="152"/>
                  </a:lnTo>
                  <a:lnTo>
                    <a:pt x="29" y="149"/>
                  </a:lnTo>
                  <a:lnTo>
                    <a:pt x="27" y="146"/>
                  </a:lnTo>
                  <a:lnTo>
                    <a:pt x="25" y="142"/>
                  </a:lnTo>
                  <a:lnTo>
                    <a:pt x="21" y="139"/>
                  </a:lnTo>
                  <a:lnTo>
                    <a:pt x="18" y="138"/>
                  </a:lnTo>
                  <a:lnTo>
                    <a:pt x="16" y="138"/>
                  </a:lnTo>
                  <a:lnTo>
                    <a:pt x="14" y="137"/>
                  </a:lnTo>
                  <a:lnTo>
                    <a:pt x="5" y="128"/>
                  </a:lnTo>
                  <a:lnTo>
                    <a:pt x="2" y="126"/>
                  </a:lnTo>
                  <a:lnTo>
                    <a:pt x="0" y="119"/>
                  </a:lnTo>
                  <a:lnTo>
                    <a:pt x="4" y="109"/>
                  </a:lnTo>
                  <a:lnTo>
                    <a:pt x="7" y="110"/>
                  </a:lnTo>
                  <a:lnTo>
                    <a:pt x="18" y="115"/>
                  </a:lnTo>
                  <a:lnTo>
                    <a:pt x="34" y="123"/>
                  </a:lnTo>
                  <a:lnTo>
                    <a:pt x="52" y="134"/>
                  </a:lnTo>
                  <a:lnTo>
                    <a:pt x="59" y="141"/>
                  </a:lnTo>
                  <a:lnTo>
                    <a:pt x="64" y="146"/>
                  </a:lnTo>
                  <a:lnTo>
                    <a:pt x="69" y="152"/>
                  </a:lnTo>
                  <a:lnTo>
                    <a:pt x="75" y="157"/>
                  </a:lnTo>
                  <a:lnTo>
                    <a:pt x="78" y="160"/>
                  </a:lnTo>
                  <a:lnTo>
                    <a:pt x="80" y="160"/>
                  </a:lnTo>
                  <a:lnTo>
                    <a:pt x="82" y="159"/>
                  </a:lnTo>
                  <a:lnTo>
                    <a:pt x="84" y="157"/>
                  </a:lnTo>
                  <a:lnTo>
                    <a:pt x="85" y="154"/>
                  </a:lnTo>
                  <a:lnTo>
                    <a:pt x="88" y="154"/>
                  </a:lnTo>
                  <a:lnTo>
                    <a:pt x="91" y="150"/>
                  </a:lnTo>
                  <a:lnTo>
                    <a:pt x="94" y="149"/>
                  </a:lnTo>
                  <a:lnTo>
                    <a:pt x="117" y="121"/>
                  </a:lnTo>
                  <a:lnTo>
                    <a:pt x="125" y="109"/>
                  </a:lnTo>
                  <a:lnTo>
                    <a:pt x="129" y="108"/>
                  </a:lnTo>
                  <a:lnTo>
                    <a:pt x="135" y="107"/>
                  </a:lnTo>
                  <a:lnTo>
                    <a:pt x="135" y="103"/>
                  </a:lnTo>
                  <a:lnTo>
                    <a:pt x="137" y="101"/>
                  </a:lnTo>
                  <a:lnTo>
                    <a:pt x="139" y="99"/>
                  </a:lnTo>
                  <a:lnTo>
                    <a:pt x="143" y="94"/>
                  </a:lnTo>
                  <a:lnTo>
                    <a:pt x="143" y="91"/>
                  </a:lnTo>
                  <a:lnTo>
                    <a:pt x="147" y="87"/>
                  </a:lnTo>
                  <a:lnTo>
                    <a:pt x="155" y="80"/>
                  </a:lnTo>
                  <a:lnTo>
                    <a:pt x="157" y="80"/>
                  </a:lnTo>
                  <a:lnTo>
                    <a:pt x="158" y="78"/>
                  </a:lnTo>
                  <a:lnTo>
                    <a:pt x="176" y="63"/>
                  </a:lnTo>
                  <a:lnTo>
                    <a:pt x="176" y="64"/>
                  </a:lnTo>
                  <a:lnTo>
                    <a:pt x="149" y="92"/>
                  </a:lnTo>
                  <a:lnTo>
                    <a:pt x="146" y="94"/>
                  </a:lnTo>
                  <a:lnTo>
                    <a:pt x="143" y="97"/>
                  </a:lnTo>
                  <a:lnTo>
                    <a:pt x="143" y="100"/>
                  </a:lnTo>
                  <a:lnTo>
                    <a:pt x="142" y="103"/>
                  </a:lnTo>
                  <a:lnTo>
                    <a:pt x="140" y="106"/>
                  </a:lnTo>
                  <a:lnTo>
                    <a:pt x="137" y="108"/>
                  </a:lnTo>
                  <a:lnTo>
                    <a:pt x="135" y="110"/>
                  </a:lnTo>
                  <a:lnTo>
                    <a:pt x="133" y="113"/>
                  </a:lnTo>
                  <a:lnTo>
                    <a:pt x="132" y="117"/>
                  </a:lnTo>
                  <a:lnTo>
                    <a:pt x="133" y="120"/>
                  </a:lnTo>
                  <a:lnTo>
                    <a:pt x="130" y="123"/>
                  </a:lnTo>
                  <a:lnTo>
                    <a:pt x="126" y="125"/>
                  </a:lnTo>
                  <a:lnTo>
                    <a:pt x="126" y="127"/>
                  </a:lnTo>
                  <a:lnTo>
                    <a:pt x="124" y="129"/>
                  </a:lnTo>
                  <a:lnTo>
                    <a:pt x="122" y="133"/>
                  </a:lnTo>
                  <a:lnTo>
                    <a:pt x="122" y="135"/>
                  </a:lnTo>
                  <a:lnTo>
                    <a:pt x="123" y="138"/>
                  </a:lnTo>
                  <a:lnTo>
                    <a:pt x="125" y="138"/>
                  </a:lnTo>
                  <a:lnTo>
                    <a:pt x="127" y="138"/>
                  </a:lnTo>
                  <a:lnTo>
                    <a:pt x="129" y="132"/>
                  </a:lnTo>
                  <a:lnTo>
                    <a:pt x="132" y="128"/>
                  </a:lnTo>
                  <a:lnTo>
                    <a:pt x="132" y="126"/>
                  </a:lnTo>
                  <a:lnTo>
                    <a:pt x="132" y="124"/>
                  </a:lnTo>
                  <a:lnTo>
                    <a:pt x="136" y="120"/>
                  </a:lnTo>
                  <a:lnTo>
                    <a:pt x="138" y="117"/>
                  </a:lnTo>
                  <a:lnTo>
                    <a:pt x="145" y="112"/>
                  </a:lnTo>
                  <a:lnTo>
                    <a:pt x="145" y="108"/>
                  </a:lnTo>
                  <a:lnTo>
                    <a:pt x="146" y="105"/>
                  </a:lnTo>
                  <a:lnTo>
                    <a:pt x="147" y="104"/>
                  </a:lnTo>
                  <a:lnTo>
                    <a:pt x="150" y="104"/>
                  </a:lnTo>
                  <a:lnTo>
                    <a:pt x="156" y="98"/>
                  </a:lnTo>
                  <a:lnTo>
                    <a:pt x="164" y="92"/>
                  </a:lnTo>
                  <a:lnTo>
                    <a:pt x="169" y="87"/>
                  </a:lnTo>
                  <a:lnTo>
                    <a:pt x="172" y="83"/>
                  </a:lnTo>
                  <a:lnTo>
                    <a:pt x="179" y="78"/>
                  </a:lnTo>
                  <a:lnTo>
                    <a:pt x="192" y="72"/>
                  </a:lnTo>
                  <a:lnTo>
                    <a:pt x="194" y="70"/>
                  </a:lnTo>
                  <a:lnTo>
                    <a:pt x="200" y="66"/>
                  </a:lnTo>
                  <a:lnTo>
                    <a:pt x="203" y="64"/>
                  </a:lnTo>
                  <a:lnTo>
                    <a:pt x="204" y="61"/>
                  </a:lnTo>
                  <a:lnTo>
                    <a:pt x="203" y="58"/>
                  </a:lnTo>
                  <a:lnTo>
                    <a:pt x="204" y="57"/>
                  </a:lnTo>
                  <a:lnTo>
                    <a:pt x="213" y="48"/>
                  </a:lnTo>
                  <a:lnTo>
                    <a:pt x="213" y="45"/>
                  </a:lnTo>
                  <a:lnTo>
                    <a:pt x="211" y="45"/>
                  </a:lnTo>
                  <a:lnTo>
                    <a:pt x="208" y="46"/>
                  </a:lnTo>
                  <a:lnTo>
                    <a:pt x="207" y="47"/>
                  </a:lnTo>
                  <a:lnTo>
                    <a:pt x="203" y="49"/>
                  </a:lnTo>
                  <a:lnTo>
                    <a:pt x="201" y="52"/>
                  </a:lnTo>
                  <a:lnTo>
                    <a:pt x="198" y="55"/>
                  </a:lnTo>
                  <a:lnTo>
                    <a:pt x="197" y="52"/>
                  </a:lnTo>
                  <a:lnTo>
                    <a:pt x="198" y="50"/>
                  </a:lnTo>
                  <a:lnTo>
                    <a:pt x="222" y="30"/>
                  </a:lnTo>
                  <a:lnTo>
                    <a:pt x="218" y="35"/>
                  </a:lnTo>
                  <a:lnTo>
                    <a:pt x="216" y="38"/>
                  </a:lnTo>
                  <a:lnTo>
                    <a:pt x="214" y="41"/>
                  </a:lnTo>
                  <a:lnTo>
                    <a:pt x="216" y="43"/>
                  </a:lnTo>
                  <a:lnTo>
                    <a:pt x="253" y="16"/>
                  </a:lnTo>
                  <a:lnTo>
                    <a:pt x="263" y="10"/>
                  </a:lnTo>
                  <a:lnTo>
                    <a:pt x="269" y="7"/>
                  </a:lnTo>
                  <a:lnTo>
                    <a:pt x="275" y="4"/>
                  </a:lnTo>
                  <a:lnTo>
                    <a:pt x="278" y="3"/>
                  </a:lnTo>
                  <a:lnTo>
                    <a:pt x="282" y="1"/>
                  </a:lnTo>
                  <a:lnTo>
                    <a:pt x="286" y="0"/>
                  </a:lnTo>
                  <a:lnTo>
                    <a:pt x="280" y="3"/>
                  </a:lnTo>
                  <a:lnTo>
                    <a:pt x="277" y="5"/>
                  </a:lnTo>
                  <a:lnTo>
                    <a:pt x="273" y="7"/>
                  </a:lnTo>
                  <a:lnTo>
                    <a:pt x="269" y="10"/>
                  </a:lnTo>
                  <a:lnTo>
                    <a:pt x="266" y="14"/>
                  </a:lnTo>
                  <a:lnTo>
                    <a:pt x="244" y="34"/>
                  </a:lnTo>
                  <a:lnTo>
                    <a:pt x="231" y="49"/>
                  </a:lnTo>
                  <a:lnTo>
                    <a:pt x="218" y="64"/>
                  </a:lnTo>
                  <a:lnTo>
                    <a:pt x="175" y="113"/>
                  </a:lnTo>
                  <a:lnTo>
                    <a:pt x="169" y="123"/>
                  </a:lnTo>
                  <a:lnTo>
                    <a:pt x="166" y="125"/>
                  </a:lnTo>
                  <a:lnTo>
                    <a:pt x="164" y="128"/>
                  </a:lnTo>
                  <a:lnTo>
                    <a:pt x="164" y="131"/>
                  </a:lnTo>
                  <a:lnTo>
                    <a:pt x="159" y="134"/>
                  </a:lnTo>
                  <a:lnTo>
                    <a:pt x="159" y="135"/>
                  </a:lnTo>
                  <a:lnTo>
                    <a:pt x="155" y="141"/>
                  </a:lnTo>
                  <a:lnTo>
                    <a:pt x="129" y="184"/>
                  </a:lnTo>
                  <a:lnTo>
                    <a:pt x="126" y="188"/>
                  </a:lnTo>
                  <a:lnTo>
                    <a:pt x="125" y="189"/>
                  </a:lnTo>
                  <a:lnTo>
                    <a:pt x="124" y="193"/>
                  </a:lnTo>
                  <a:lnTo>
                    <a:pt x="124" y="194"/>
                  </a:lnTo>
                  <a:lnTo>
                    <a:pt x="122" y="195"/>
                  </a:lnTo>
                  <a:lnTo>
                    <a:pt x="121" y="196"/>
                  </a:lnTo>
                  <a:lnTo>
                    <a:pt x="121" y="198"/>
                  </a:lnTo>
                  <a:lnTo>
                    <a:pt x="121" y="199"/>
                  </a:lnTo>
                  <a:lnTo>
                    <a:pt x="121" y="201"/>
                  </a:lnTo>
                  <a:lnTo>
                    <a:pt x="118" y="202"/>
                  </a:lnTo>
                  <a:lnTo>
                    <a:pt x="117" y="204"/>
                  </a:lnTo>
                  <a:lnTo>
                    <a:pt x="116" y="205"/>
                  </a:lnTo>
                  <a:lnTo>
                    <a:pt x="117" y="206"/>
                  </a:lnTo>
                  <a:lnTo>
                    <a:pt x="117" y="208"/>
                  </a:lnTo>
                  <a:lnTo>
                    <a:pt x="119" y="208"/>
                  </a:lnTo>
                  <a:lnTo>
                    <a:pt x="121" y="208"/>
                  </a:lnTo>
                  <a:lnTo>
                    <a:pt x="122" y="207"/>
                  </a:lnTo>
                  <a:lnTo>
                    <a:pt x="124" y="207"/>
                  </a:lnTo>
                  <a:lnTo>
                    <a:pt x="122" y="208"/>
                  </a:lnTo>
                  <a:lnTo>
                    <a:pt x="121" y="209"/>
                  </a:lnTo>
                  <a:lnTo>
                    <a:pt x="121" y="210"/>
                  </a:lnTo>
                  <a:lnTo>
                    <a:pt x="119" y="212"/>
                  </a:lnTo>
                  <a:lnTo>
                    <a:pt x="117" y="213"/>
                  </a:lnTo>
                  <a:lnTo>
                    <a:pt x="116" y="214"/>
                  </a:lnTo>
                  <a:lnTo>
                    <a:pt x="114" y="215"/>
                  </a:lnTo>
                  <a:lnTo>
                    <a:pt x="112" y="216"/>
                  </a:lnTo>
                  <a:lnTo>
                    <a:pt x="105" y="215"/>
                  </a:lnTo>
                  <a:lnTo>
                    <a:pt x="96" y="214"/>
                  </a:lnTo>
                  <a:lnTo>
                    <a:pt x="80" y="214"/>
                  </a:lnTo>
                  <a:close/>
                </a:path>
              </a:pathLst>
            </a:custGeom>
            <a:solidFill>
              <a:srgbClr val="FF00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zh-CN" altLang="en-US"/>
            </a:p>
          </p:txBody>
        </p:sp>
        <p:sp>
          <p:nvSpPr>
            <p:cNvPr id="27" name="Freeform 25"/>
            <p:cNvSpPr>
              <a:spLocks noChangeAspect="1" noChangeArrowheads="1"/>
            </p:cNvSpPr>
            <p:nvPr/>
          </p:nvSpPr>
          <p:spPr bwMode="auto">
            <a:xfrm>
              <a:off x="5805488" y="3032125"/>
              <a:ext cx="77787" cy="76200"/>
            </a:xfrm>
            <a:custGeom>
              <a:avLst/>
              <a:gdLst>
                <a:gd name="T0" fmla="*/ 2147483647 w 49"/>
                <a:gd name="T1" fmla="*/ 2147483647 h 48"/>
                <a:gd name="T2" fmla="*/ 2147483647 w 49"/>
                <a:gd name="T3" fmla="*/ 2147483647 h 48"/>
                <a:gd name="T4" fmla="*/ 2147483647 w 49"/>
                <a:gd name="T5" fmla="*/ 2147483647 h 48"/>
                <a:gd name="T6" fmla="*/ 2147483647 w 49"/>
                <a:gd name="T7" fmla="*/ 2147483647 h 48"/>
                <a:gd name="T8" fmla="*/ 2147483647 w 49"/>
                <a:gd name="T9" fmla="*/ 2147483647 h 48"/>
                <a:gd name="T10" fmla="*/ 2147483647 w 49"/>
                <a:gd name="T11" fmla="*/ 2147483647 h 48"/>
                <a:gd name="T12" fmla="*/ 2147483647 w 49"/>
                <a:gd name="T13" fmla="*/ 0 h 48"/>
                <a:gd name="T14" fmla="*/ 2147483647 w 49"/>
                <a:gd name="T15" fmla="*/ 2147483647 h 48"/>
                <a:gd name="T16" fmla="*/ 2147483647 w 49"/>
                <a:gd name="T17" fmla="*/ 2147483647 h 48"/>
                <a:gd name="T18" fmla="*/ 2147483647 w 49"/>
                <a:gd name="T19" fmla="*/ 2147483647 h 48"/>
                <a:gd name="T20" fmla="*/ 2147483647 w 49"/>
                <a:gd name="T21" fmla="*/ 2147483647 h 48"/>
                <a:gd name="T22" fmla="*/ 2147483647 w 49"/>
                <a:gd name="T23" fmla="*/ 2147483647 h 48"/>
                <a:gd name="T24" fmla="*/ 2147483647 w 49"/>
                <a:gd name="T25" fmla="*/ 2147483647 h 48"/>
                <a:gd name="T26" fmla="*/ 2147483647 w 49"/>
                <a:gd name="T27" fmla="*/ 2147483647 h 48"/>
                <a:gd name="T28" fmla="*/ 2147483647 w 49"/>
                <a:gd name="T29" fmla="*/ 2147483647 h 48"/>
                <a:gd name="T30" fmla="*/ 2147483647 w 49"/>
                <a:gd name="T31" fmla="*/ 2147483647 h 48"/>
                <a:gd name="T32" fmla="*/ 2147483647 w 49"/>
                <a:gd name="T33" fmla="*/ 2147483647 h 48"/>
                <a:gd name="T34" fmla="*/ 2147483647 w 49"/>
                <a:gd name="T35" fmla="*/ 2147483647 h 48"/>
                <a:gd name="T36" fmla="*/ 2147483647 w 49"/>
                <a:gd name="T37" fmla="*/ 2147483647 h 48"/>
                <a:gd name="T38" fmla="*/ 2147483647 w 49"/>
                <a:gd name="T39" fmla="*/ 2147483647 h 48"/>
                <a:gd name="T40" fmla="*/ 2147483647 w 49"/>
                <a:gd name="T41" fmla="*/ 2147483647 h 48"/>
                <a:gd name="T42" fmla="*/ 2147483647 w 49"/>
                <a:gd name="T43" fmla="*/ 2147483647 h 48"/>
                <a:gd name="T44" fmla="*/ 2147483647 w 49"/>
                <a:gd name="T45" fmla="*/ 2147483647 h 48"/>
                <a:gd name="T46" fmla="*/ 2147483647 w 49"/>
                <a:gd name="T47" fmla="*/ 2147483647 h 48"/>
                <a:gd name="T48" fmla="*/ 0 w 49"/>
                <a:gd name="T49" fmla="*/ 2147483647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
                <a:gd name="T76" fmla="*/ 0 h 48"/>
                <a:gd name="T77" fmla="*/ 49 w 49"/>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 h="48">
                  <a:moveTo>
                    <a:pt x="5" y="42"/>
                  </a:moveTo>
                  <a:lnTo>
                    <a:pt x="10" y="38"/>
                  </a:lnTo>
                  <a:lnTo>
                    <a:pt x="19" y="29"/>
                  </a:lnTo>
                  <a:lnTo>
                    <a:pt x="21" y="25"/>
                  </a:lnTo>
                  <a:lnTo>
                    <a:pt x="25" y="21"/>
                  </a:lnTo>
                  <a:lnTo>
                    <a:pt x="30" y="15"/>
                  </a:lnTo>
                  <a:lnTo>
                    <a:pt x="42" y="0"/>
                  </a:lnTo>
                  <a:lnTo>
                    <a:pt x="35" y="12"/>
                  </a:lnTo>
                  <a:lnTo>
                    <a:pt x="28" y="18"/>
                  </a:lnTo>
                  <a:lnTo>
                    <a:pt x="28" y="20"/>
                  </a:lnTo>
                  <a:lnTo>
                    <a:pt x="30" y="18"/>
                  </a:lnTo>
                  <a:lnTo>
                    <a:pt x="32" y="17"/>
                  </a:lnTo>
                  <a:lnTo>
                    <a:pt x="36" y="13"/>
                  </a:lnTo>
                  <a:lnTo>
                    <a:pt x="40" y="10"/>
                  </a:lnTo>
                  <a:lnTo>
                    <a:pt x="49" y="3"/>
                  </a:lnTo>
                  <a:lnTo>
                    <a:pt x="42" y="9"/>
                  </a:lnTo>
                  <a:lnTo>
                    <a:pt x="41" y="14"/>
                  </a:lnTo>
                  <a:lnTo>
                    <a:pt x="36" y="17"/>
                  </a:lnTo>
                  <a:lnTo>
                    <a:pt x="32" y="21"/>
                  </a:lnTo>
                  <a:lnTo>
                    <a:pt x="27" y="24"/>
                  </a:lnTo>
                  <a:lnTo>
                    <a:pt x="24" y="26"/>
                  </a:lnTo>
                  <a:lnTo>
                    <a:pt x="19" y="33"/>
                  </a:lnTo>
                  <a:lnTo>
                    <a:pt x="8" y="43"/>
                  </a:lnTo>
                  <a:lnTo>
                    <a:pt x="3" y="46"/>
                  </a:lnTo>
                  <a:lnTo>
                    <a:pt x="0" y="48"/>
                  </a:lnTo>
                  <a:close/>
                </a:path>
              </a:pathLst>
            </a:custGeom>
            <a:solidFill>
              <a:srgbClr val="FF00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zh-CN" altLang="en-US"/>
            </a:p>
          </p:txBody>
        </p:sp>
        <p:sp>
          <p:nvSpPr>
            <p:cNvPr id="28" name="Freeform 26"/>
            <p:cNvSpPr>
              <a:spLocks noChangeAspect="1" noChangeArrowheads="1"/>
            </p:cNvSpPr>
            <p:nvPr/>
          </p:nvSpPr>
          <p:spPr bwMode="auto">
            <a:xfrm>
              <a:off x="5889625" y="3005138"/>
              <a:ext cx="22225" cy="17462"/>
            </a:xfrm>
            <a:custGeom>
              <a:avLst/>
              <a:gdLst>
                <a:gd name="T0" fmla="*/ 2147483647 w 14"/>
                <a:gd name="T1" fmla="*/ 2147483647 h 11"/>
                <a:gd name="T2" fmla="*/ 2147483647 w 14"/>
                <a:gd name="T3" fmla="*/ 2147483647 h 11"/>
                <a:gd name="T4" fmla="*/ 2147483647 w 14"/>
                <a:gd name="T5" fmla="*/ 2147483647 h 11"/>
                <a:gd name="T6" fmla="*/ 2147483647 w 14"/>
                <a:gd name="T7" fmla="*/ 2147483647 h 11"/>
                <a:gd name="T8" fmla="*/ 2147483647 w 14"/>
                <a:gd name="T9" fmla="*/ 0 h 11"/>
                <a:gd name="T10" fmla="*/ 2147483647 w 14"/>
                <a:gd name="T11" fmla="*/ 2147483647 h 11"/>
                <a:gd name="T12" fmla="*/ 2147483647 w 14"/>
                <a:gd name="T13" fmla="*/ 2147483647 h 11"/>
                <a:gd name="T14" fmla="*/ 2147483647 w 14"/>
                <a:gd name="T15" fmla="*/ 2147483647 h 11"/>
                <a:gd name="T16" fmla="*/ 2147483647 w 14"/>
                <a:gd name="T17" fmla="*/ 2147483647 h 11"/>
                <a:gd name="T18" fmla="*/ 0 w 14"/>
                <a:gd name="T19" fmla="*/ 2147483647 h 11"/>
                <a:gd name="T20" fmla="*/ 0 w 14"/>
                <a:gd name="T21" fmla="*/ 2147483647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
                <a:gd name="T34" fmla="*/ 0 h 11"/>
                <a:gd name="T35" fmla="*/ 14 w 14"/>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 h="11">
                  <a:moveTo>
                    <a:pt x="2" y="6"/>
                  </a:moveTo>
                  <a:lnTo>
                    <a:pt x="5" y="5"/>
                  </a:lnTo>
                  <a:lnTo>
                    <a:pt x="9" y="3"/>
                  </a:lnTo>
                  <a:lnTo>
                    <a:pt x="12" y="1"/>
                  </a:lnTo>
                  <a:lnTo>
                    <a:pt x="14" y="0"/>
                  </a:lnTo>
                  <a:lnTo>
                    <a:pt x="10" y="3"/>
                  </a:lnTo>
                  <a:lnTo>
                    <a:pt x="8" y="5"/>
                  </a:lnTo>
                  <a:lnTo>
                    <a:pt x="6" y="8"/>
                  </a:lnTo>
                  <a:lnTo>
                    <a:pt x="3" y="9"/>
                  </a:lnTo>
                  <a:lnTo>
                    <a:pt x="0" y="11"/>
                  </a:lnTo>
                  <a:lnTo>
                    <a:pt x="0" y="9"/>
                  </a:lnTo>
                  <a:close/>
                </a:path>
              </a:pathLst>
            </a:custGeom>
            <a:solidFill>
              <a:srgbClr val="FF00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zh-CN" altLang="en-US"/>
            </a:p>
          </p:txBody>
        </p:sp>
        <p:sp>
          <p:nvSpPr>
            <p:cNvPr id="29" name="Freeform 27"/>
            <p:cNvSpPr>
              <a:spLocks noChangeAspect="1" noChangeArrowheads="1"/>
            </p:cNvSpPr>
            <p:nvPr/>
          </p:nvSpPr>
          <p:spPr bwMode="auto">
            <a:xfrm>
              <a:off x="5876925" y="3044825"/>
              <a:ext cx="15875" cy="11113"/>
            </a:xfrm>
            <a:custGeom>
              <a:avLst/>
              <a:gdLst>
                <a:gd name="T0" fmla="*/ 2147483647 w 10"/>
                <a:gd name="T1" fmla="*/ 2147483647 h 7"/>
                <a:gd name="T2" fmla="*/ 2147483647 w 10"/>
                <a:gd name="T3" fmla="*/ 0 h 7"/>
                <a:gd name="T4" fmla="*/ 2147483647 w 10"/>
                <a:gd name="T5" fmla="*/ 0 h 7"/>
                <a:gd name="T6" fmla="*/ 2147483647 w 10"/>
                <a:gd name="T7" fmla="*/ 2147483647 h 7"/>
                <a:gd name="T8" fmla="*/ 2147483647 w 10"/>
                <a:gd name="T9" fmla="*/ 2147483647 h 7"/>
                <a:gd name="T10" fmla="*/ 2147483647 w 10"/>
                <a:gd name="T11" fmla="*/ 2147483647 h 7"/>
                <a:gd name="T12" fmla="*/ 2147483647 w 10"/>
                <a:gd name="T13" fmla="*/ 2147483647 h 7"/>
                <a:gd name="T14" fmla="*/ 2147483647 w 10"/>
                <a:gd name="T15" fmla="*/ 2147483647 h 7"/>
                <a:gd name="T16" fmla="*/ 0 w 10"/>
                <a:gd name="T17" fmla="*/ 2147483647 h 7"/>
                <a:gd name="T18" fmla="*/ 2147483647 w 10"/>
                <a:gd name="T19" fmla="*/ 214748364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7"/>
                <a:gd name="T32" fmla="*/ 10 w 10"/>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7">
                  <a:moveTo>
                    <a:pt x="6" y="2"/>
                  </a:moveTo>
                  <a:lnTo>
                    <a:pt x="7" y="0"/>
                  </a:lnTo>
                  <a:lnTo>
                    <a:pt x="10" y="0"/>
                  </a:lnTo>
                  <a:lnTo>
                    <a:pt x="9" y="2"/>
                  </a:lnTo>
                  <a:lnTo>
                    <a:pt x="8" y="3"/>
                  </a:lnTo>
                  <a:lnTo>
                    <a:pt x="7" y="4"/>
                  </a:lnTo>
                  <a:lnTo>
                    <a:pt x="5" y="5"/>
                  </a:lnTo>
                  <a:lnTo>
                    <a:pt x="3" y="5"/>
                  </a:lnTo>
                  <a:lnTo>
                    <a:pt x="0" y="7"/>
                  </a:lnTo>
                  <a:lnTo>
                    <a:pt x="2" y="5"/>
                  </a:lnTo>
                  <a:close/>
                </a:path>
              </a:pathLst>
            </a:custGeom>
            <a:solidFill>
              <a:srgbClr val="FF0000"/>
            </a:solidFill>
            <a:ln>
              <a:noFill/>
            </a:ln>
            <a:extLst>
              <a:ext uri="{91240B29-F687-4F45-9708-019B960494DF}">
                <a14:hiddenLine xmlns:a14="http://schemas.microsoft.com/office/drawing/2010/main" w="12700">
                  <a:solidFill>
                    <a:srgbClr val="000000"/>
                  </a:solidFill>
                  <a:round/>
                  <a:headEnd/>
                  <a:tailEnd/>
                </a14:hiddenLine>
              </a:ext>
            </a:extLst>
          </p:spPr>
          <p:txBody>
            <a:bodyPr wrap="none"/>
            <a:lstStyle/>
            <a:p>
              <a:endParaRPr lang="zh-CN" altLang="en-US"/>
            </a:p>
          </p:txBody>
        </p:sp>
      </p:grpSp>
      <p:pic>
        <p:nvPicPr>
          <p:cNvPr id="30" name="图片 76" descr="接入交换机.png"/>
          <p:cNvPicPr>
            <a:picLocks noChangeAspect="1"/>
          </p:cNvPicPr>
          <p:nvPr/>
        </p:nvPicPr>
        <p:blipFill>
          <a:blip r:embed="rId3" cstate="print"/>
          <a:stretch>
            <a:fillRect/>
          </a:stretch>
        </p:blipFill>
        <p:spPr>
          <a:xfrm>
            <a:off x="4855285" y="3700093"/>
            <a:ext cx="903372" cy="773467"/>
          </a:xfrm>
          <a:prstGeom prst="rect">
            <a:avLst/>
          </a:prstGeom>
        </p:spPr>
      </p:pic>
    </p:spTree>
    <p:extLst>
      <p:ext uri="{BB962C8B-B14F-4D97-AF65-F5344CB8AC3E}">
        <p14:creationId xmlns:p14="http://schemas.microsoft.com/office/powerpoint/2010/main" val="5687509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Ethernet </a:t>
            </a:r>
            <a:r>
              <a:rPr lang="en-US" altLang="zh-CN" dirty="0" err="1"/>
              <a:t>Compartilhada</a:t>
            </a:r>
            <a:r>
              <a:rPr lang="en-US" altLang="zh-CN" dirty="0"/>
              <a:t> vs Ethernet </a:t>
            </a:r>
            <a:r>
              <a:rPr lang="en-US" altLang="zh-CN" dirty="0" err="1"/>
              <a:t>Comutada</a:t>
            </a:r>
            <a:endParaRPr lang="zh-CN" altLang="en-US" dirty="0"/>
          </a:p>
        </p:txBody>
      </p:sp>
      <p:graphicFrame>
        <p:nvGraphicFramePr>
          <p:cNvPr id="4" name="Group 203"/>
          <p:cNvGraphicFramePr>
            <a:graphicFrameLocks noGrp="1"/>
          </p:cNvGraphicFramePr>
          <p:nvPr>
            <p:extLst>
              <p:ext uri="{D42A27DB-BD31-4B8C-83A1-F6EECF244321}">
                <p14:modId xmlns:p14="http://schemas.microsoft.com/office/powerpoint/2010/main" val="1227705346"/>
              </p:ext>
            </p:extLst>
          </p:nvPr>
        </p:nvGraphicFramePr>
        <p:xfrm>
          <a:off x="861517" y="1636685"/>
          <a:ext cx="10468967" cy="3696653"/>
        </p:xfrm>
        <a:graphic>
          <a:graphicData uri="http://schemas.openxmlformats.org/drawingml/2006/table">
            <a:tbl>
              <a:tblPr>
                <a:tableStyleId>{BC89EF96-8CEA-46FF-86C4-4CE0E7609802}</a:tableStyleId>
              </a:tblPr>
              <a:tblGrid>
                <a:gridCol w="2903355">
                  <a:extLst>
                    <a:ext uri="{9D8B030D-6E8A-4147-A177-3AD203B41FA5}">
                      <a16:colId xmlns:a16="http://schemas.microsoft.com/office/drawing/2014/main" val="20000"/>
                    </a:ext>
                  </a:extLst>
                </a:gridCol>
                <a:gridCol w="3857614">
                  <a:extLst>
                    <a:ext uri="{9D8B030D-6E8A-4147-A177-3AD203B41FA5}">
                      <a16:colId xmlns:a16="http://schemas.microsoft.com/office/drawing/2014/main" val="20001"/>
                    </a:ext>
                  </a:extLst>
                </a:gridCol>
                <a:gridCol w="3707998">
                  <a:extLst>
                    <a:ext uri="{9D8B030D-6E8A-4147-A177-3AD203B41FA5}">
                      <a16:colId xmlns:a16="http://schemas.microsoft.com/office/drawing/2014/main" val="20002"/>
                    </a:ext>
                  </a:extLst>
                </a:gridCol>
              </a:tblGrid>
              <a:tr h="428625">
                <a:tc>
                  <a:txBody>
                    <a:bodyPr/>
                    <a:lstStyle/>
                    <a:p>
                      <a:pPr marL="0" marR="0" lvl="0" indent="0" algn="l" defTabSz="801688" rtl="0" eaLnBrk="1" fontAlgn="base" latinLnBrk="0" hangingPunct="1">
                        <a:lnSpc>
                          <a:spcPct val="130000"/>
                        </a:lnSpc>
                        <a:spcBef>
                          <a:spcPct val="30000"/>
                        </a:spcBef>
                        <a:spcAft>
                          <a:spcPct val="0"/>
                        </a:spcAft>
                        <a:buClr>
                          <a:srgbClr val="808080"/>
                        </a:buClr>
                        <a:buSzPct val="60000"/>
                        <a:buFont typeface="Wingdings" pitchFamily="2" charset="2"/>
                        <a:buNone/>
                        <a:tabLst/>
                      </a:pPr>
                      <a:endParaRPr kumimoji="0" lang="en-US" sz="1600" b="1" i="0" u="none" strike="noStrike" cap="none" normalizeH="0" baseline="0" dirty="0">
                        <a:ln>
                          <a:noFill/>
                        </a:ln>
                        <a:solidFill>
                          <a:schemeClr val="tx1"/>
                        </a:solidFill>
                        <a:effectLst/>
                        <a:latin typeface="+mn-lt"/>
                        <a:ea typeface="+mn-ea"/>
                      </a:endParaRPr>
                    </a:p>
                  </a:txBody>
                  <a:tcPr horzOverflow="overflow">
                    <a:solidFill>
                      <a:srgbClr val="00B0F0"/>
                    </a:solidFill>
                  </a:tcPr>
                </a:tc>
                <a:tc>
                  <a:txBody>
                    <a:bodyPr/>
                    <a:lstStyle/>
                    <a:p>
                      <a:pPr marL="0" marR="0" lvl="0" indent="0" algn="ctr" defTabSz="801688" rtl="0" eaLnBrk="1" fontAlgn="base" latinLnBrk="0" hangingPunct="1">
                        <a:lnSpc>
                          <a:spcPct val="130000"/>
                        </a:lnSpc>
                        <a:spcBef>
                          <a:spcPct val="30000"/>
                        </a:spcBef>
                        <a:spcAft>
                          <a:spcPct val="0"/>
                        </a:spcAft>
                        <a:buClr>
                          <a:srgbClr val="808080"/>
                        </a:buClr>
                        <a:buSzPct val="60000"/>
                        <a:buFont typeface="Wingdings" pitchFamily="2" charset="2"/>
                        <a:buNone/>
                        <a:tabLst/>
                      </a:pPr>
                      <a:r>
                        <a:rPr lang="en-US" altLang="zh-CN" sz="1600" b="1" kern="1200" dirty="0">
                          <a:solidFill>
                            <a:schemeClr val="bg1"/>
                          </a:solidFill>
                          <a:effectLst/>
                          <a:latin typeface="+mn-lt"/>
                          <a:ea typeface="+mn-ea"/>
                          <a:cs typeface="+mn-cs"/>
                        </a:rPr>
                        <a:t>Ethernet compartilhada</a:t>
                      </a:r>
                      <a:endParaRPr lang="zh-CN" altLang="en-US" sz="1600" b="1" kern="1200" dirty="0">
                        <a:solidFill>
                          <a:schemeClr val="bg1"/>
                        </a:solidFill>
                        <a:effectLst/>
                        <a:latin typeface="+mn-lt"/>
                        <a:ea typeface="+mn-ea"/>
                        <a:cs typeface="+mn-cs"/>
                      </a:endParaRPr>
                    </a:p>
                  </a:txBody>
                  <a:tcPr horzOverflow="overflow">
                    <a:solidFill>
                      <a:srgbClr val="00B0F0"/>
                    </a:solidFill>
                  </a:tcPr>
                </a:tc>
                <a:tc>
                  <a:txBody>
                    <a:bodyPr/>
                    <a:lstStyle/>
                    <a:p>
                      <a:pPr marL="0" marR="0" lvl="0" indent="0" algn="ctr" defTabSz="801688" rtl="0" eaLnBrk="1" fontAlgn="base" latinLnBrk="0" hangingPunct="1">
                        <a:lnSpc>
                          <a:spcPct val="130000"/>
                        </a:lnSpc>
                        <a:spcBef>
                          <a:spcPct val="30000"/>
                        </a:spcBef>
                        <a:spcAft>
                          <a:spcPct val="0"/>
                        </a:spcAft>
                        <a:buClr>
                          <a:srgbClr val="808080"/>
                        </a:buClr>
                        <a:buSzPct val="60000"/>
                        <a:buFont typeface="Wingdings" pitchFamily="2" charset="2"/>
                        <a:buNone/>
                        <a:tabLst/>
                      </a:pPr>
                      <a:r>
                        <a:rPr lang="en-US" altLang="zh-CN" sz="1600" b="1" kern="1200" dirty="0">
                          <a:solidFill>
                            <a:schemeClr val="bg1"/>
                          </a:solidFill>
                          <a:effectLst/>
                          <a:latin typeface="+mn-lt"/>
                          <a:ea typeface="+mn-ea"/>
                          <a:cs typeface="+mn-cs"/>
                        </a:rPr>
                        <a:t>Ethernet comutada</a:t>
                      </a:r>
                      <a:endParaRPr lang="zh-CN" altLang="en-US" sz="1600" b="1" kern="1200" dirty="0">
                        <a:solidFill>
                          <a:schemeClr val="bg1"/>
                        </a:solidFill>
                        <a:effectLst/>
                        <a:latin typeface="+mn-lt"/>
                        <a:ea typeface="+mn-ea"/>
                        <a:cs typeface="+mn-cs"/>
                      </a:endParaRPr>
                    </a:p>
                  </a:txBody>
                  <a:tcPr horzOverflow="overflow">
                    <a:solidFill>
                      <a:srgbClr val="00B0F0"/>
                    </a:solidFill>
                  </a:tcPr>
                </a:tc>
                <a:extLst>
                  <a:ext uri="{0D108BD9-81ED-4DB2-BD59-A6C34878D82A}">
                    <a16:rowId xmlns:a16="http://schemas.microsoft.com/office/drawing/2014/main" val="10000"/>
                  </a:ext>
                </a:extLst>
              </a:tr>
              <a:tr h="428625">
                <a:tc>
                  <a:txBody>
                    <a:bodyPr/>
                    <a:lstStyle/>
                    <a:p>
                      <a:pPr marL="0" marR="0" lvl="0" indent="0" algn="ctr" defTabSz="801688" rtl="0" eaLnBrk="0" fontAlgn="base" latinLnBrk="0" hangingPunct="0">
                        <a:lnSpc>
                          <a:spcPct val="130000"/>
                        </a:lnSpc>
                        <a:spcBef>
                          <a:spcPct val="0"/>
                        </a:spcBef>
                        <a:spcAft>
                          <a:spcPct val="0"/>
                        </a:spcAft>
                        <a:buClrTx/>
                        <a:buSzTx/>
                        <a:buFontTx/>
                        <a:buNone/>
                        <a:tabLst/>
                      </a:pPr>
                      <a:r>
                        <a:rPr lang="en-US" altLang="zh-CN" sz="1600" kern="1200" dirty="0">
                          <a:solidFill>
                            <a:schemeClr val="tx1"/>
                          </a:solidFill>
                          <a:effectLst/>
                          <a:latin typeface="+mn-lt"/>
                          <a:ea typeface="+mn-ea"/>
                          <a:cs typeface="+mn-cs"/>
                        </a:rPr>
                        <a:t>Topologia</a:t>
                      </a:r>
                      <a:endParaRPr kumimoji="0" lang="zh-CN" altLang="en-US" sz="1600" b="1" i="0" u="none" strike="noStrike" cap="none" normalizeH="0" baseline="0" dirty="0">
                        <a:ln>
                          <a:noFill/>
                        </a:ln>
                        <a:solidFill>
                          <a:schemeClr val="tx1"/>
                        </a:solidFill>
                        <a:effectLst/>
                        <a:latin typeface="+mn-lt"/>
                        <a:ea typeface="+mn-ea"/>
                      </a:endParaRPr>
                    </a:p>
                  </a:txBody>
                  <a:tcPr horzOverflow="overflow">
                    <a:noFill/>
                  </a:tcPr>
                </a:tc>
                <a:tc>
                  <a:txBody>
                    <a:bodyPr/>
                    <a:lstStyle/>
                    <a:p>
                      <a:pPr marL="0" marR="0" lvl="0" indent="0" algn="ctr" defTabSz="801688" rtl="0" eaLnBrk="1" fontAlgn="base" latinLnBrk="0" hangingPunct="1">
                        <a:lnSpc>
                          <a:spcPct val="130000"/>
                        </a:lnSpc>
                        <a:spcBef>
                          <a:spcPct val="30000"/>
                        </a:spcBef>
                        <a:spcAft>
                          <a:spcPct val="0"/>
                        </a:spcAft>
                        <a:buClr>
                          <a:srgbClr val="808080"/>
                        </a:buClr>
                        <a:buSzPct val="60000"/>
                        <a:buFont typeface="Wingdings" pitchFamily="2" charset="2"/>
                        <a:buNone/>
                        <a:tabLst/>
                      </a:pPr>
                      <a:r>
                        <a:rPr lang="en-US" altLang="zh-CN" sz="1600" kern="1200" dirty="0">
                          <a:solidFill>
                            <a:schemeClr val="tx1"/>
                          </a:solidFill>
                          <a:effectLst/>
                          <a:latin typeface="+mn-lt"/>
                          <a:ea typeface="+mn-ea"/>
                          <a:cs typeface="+mn-cs"/>
                        </a:rPr>
                        <a:t>Topologia de barramento ou estrela</a:t>
                      </a:r>
                      <a:endParaRPr kumimoji="0" lang="zh-CN" altLang="en-US" sz="1600" b="0" i="0" u="none" strike="noStrike" cap="none" normalizeH="0" baseline="0" dirty="0">
                        <a:ln>
                          <a:noFill/>
                        </a:ln>
                        <a:solidFill>
                          <a:schemeClr val="tx1"/>
                        </a:solidFill>
                        <a:effectLst/>
                        <a:latin typeface="+mn-lt"/>
                        <a:ea typeface="+mn-ea"/>
                      </a:endParaRPr>
                    </a:p>
                  </a:txBody>
                  <a:tcPr horzOverflow="overflow"/>
                </a:tc>
                <a:tc>
                  <a:txBody>
                    <a:bodyPr/>
                    <a:lstStyle/>
                    <a:p>
                      <a:pPr marL="0" marR="0" lvl="0" indent="0" algn="ctr" defTabSz="801688" rtl="0" eaLnBrk="1" fontAlgn="base" latinLnBrk="0" hangingPunct="1">
                        <a:lnSpc>
                          <a:spcPct val="130000"/>
                        </a:lnSpc>
                        <a:spcBef>
                          <a:spcPct val="30000"/>
                        </a:spcBef>
                        <a:spcAft>
                          <a:spcPct val="0"/>
                        </a:spcAft>
                        <a:buClr>
                          <a:srgbClr val="808080"/>
                        </a:buClr>
                        <a:buSzPct val="60000"/>
                        <a:buFont typeface="Wingdings" pitchFamily="2" charset="2"/>
                        <a:buNone/>
                        <a:tabLst/>
                      </a:pPr>
                      <a:r>
                        <a:rPr lang="en-US" altLang="zh-CN" sz="1600" kern="1200" dirty="0">
                          <a:solidFill>
                            <a:schemeClr val="tx1"/>
                          </a:solidFill>
                          <a:effectLst/>
                          <a:latin typeface="+mn-lt"/>
                          <a:ea typeface="+mn-ea"/>
                          <a:cs typeface="+mn-cs"/>
                        </a:rPr>
                        <a:t>Topologia </a:t>
                      </a:r>
                      <a:r>
                        <a:rPr kumimoji="0" lang="en-US" altLang="zh-CN" sz="1600" u="none" strike="noStrike" cap="none" normalizeH="0" baseline="0" dirty="0">
                          <a:ln>
                            <a:noFill/>
                          </a:ln>
                          <a:effectLst/>
                          <a:latin typeface="+mn-lt"/>
                        </a:rPr>
                        <a:t>Estrela</a:t>
                      </a:r>
                      <a:endParaRPr kumimoji="0" lang="zh-CN" altLang="en-US" sz="1600" b="0" i="0" u="none" strike="noStrike" cap="none" normalizeH="0" baseline="0" dirty="0">
                        <a:ln>
                          <a:noFill/>
                        </a:ln>
                        <a:solidFill>
                          <a:schemeClr val="tx1"/>
                        </a:solidFill>
                        <a:effectLst/>
                        <a:latin typeface="+mn-lt"/>
                        <a:ea typeface="+mn-ea"/>
                      </a:endParaRPr>
                    </a:p>
                  </a:txBody>
                  <a:tcPr horzOverflow="overflow"/>
                </a:tc>
                <a:extLst>
                  <a:ext uri="{0D108BD9-81ED-4DB2-BD59-A6C34878D82A}">
                    <a16:rowId xmlns:a16="http://schemas.microsoft.com/office/drawing/2014/main" val="10001"/>
                  </a:ext>
                </a:extLst>
              </a:tr>
              <a:tr h="428625">
                <a:tc>
                  <a:txBody>
                    <a:bodyPr/>
                    <a:lstStyle/>
                    <a:p>
                      <a:pPr marL="0" marR="0" lvl="0" indent="0" algn="ctr" defTabSz="801688" rtl="0" eaLnBrk="0" fontAlgn="base" latinLnBrk="0" hangingPunct="0">
                        <a:lnSpc>
                          <a:spcPct val="130000"/>
                        </a:lnSpc>
                        <a:spcBef>
                          <a:spcPct val="0"/>
                        </a:spcBef>
                        <a:spcAft>
                          <a:spcPct val="0"/>
                        </a:spcAft>
                        <a:buClrTx/>
                        <a:buSzTx/>
                        <a:buFontTx/>
                        <a:buNone/>
                        <a:tabLst/>
                      </a:pPr>
                      <a:r>
                        <a:rPr lang="en-US" altLang="zh-CN" sz="1600" kern="1200" dirty="0">
                          <a:solidFill>
                            <a:schemeClr val="tx1"/>
                          </a:solidFill>
                          <a:effectLst/>
                          <a:latin typeface="+mn-lt"/>
                          <a:ea typeface="+mn-ea"/>
                          <a:cs typeface="+mn-cs"/>
                        </a:rPr>
                        <a:t>Modo de Trabalho</a:t>
                      </a:r>
                      <a:endParaRPr kumimoji="0" lang="zh-CN" altLang="en-US" sz="1600" b="1" i="0" u="none" strike="noStrike" cap="none" normalizeH="0" baseline="0" dirty="0">
                        <a:ln>
                          <a:noFill/>
                        </a:ln>
                        <a:solidFill>
                          <a:schemeClr val="tx1"/>
                        </a:solidFill>
                        <a:effectLst/>
                        <a:latin typeface="+mn-lt"/>
                        <a:ea typeface="+mn-ea"/>
                      </a:endParaRPr>
                    </a:p>
                  </a:txBody>
                  <a:tcPr horzOverflow="overflow">
                    <a:noFill/>
                  </a:tcPr>
                </a:tc>
                <a:tc>
                  <a:txBody>
                    <a:bodyPr/>
                    <a:lstStyle/>
                    <a:p>
                      <a:pPr marL="0" marR="0" lvl="0" indent="0" algn="ctr" defTabSz="801688" rtl="0" eaLnBrk="0" fontAlgn="base" latinLnBrk="0" hangingPunct="0">
                        <a:lnSpc>
                          <a:spcPct val="130000"/>
                        </a:lnSpc>
                        <a:spcBef>
                          <a:spcPct val="0"/>
                        </a:spcBef>
                        <a:spcAft>
                          <a:spcPct val="0"/>
                        </a:spcAft>
                        <a:buClrTx/>
                        <a:buSzTx/>
                        <a:buFontTx/>
                        <a:buNone/>
                        <a:tabLst/>
                      </a:pPr>
                      <a:r>
                        <a:rPr lang="en-US" altLang="zh-CN" sz="1600" kern="1200" dirty="0">
                          <a:solidFill>
                            <a:schemeClr val="tx1"/>
                          </a:solidFill>
                          <a:effectLst/>
                          <a:latin typeface="+mn-lt"/>
                          <a:ea typeface="+mn-ea"/>
                          <a:cs typeface="+mn-cs"/>
                        </a:rPr>
                        <a:t>Half-duplex</a:t>
                      </a:r>
                      <a:endParaRPr kumimoji="0" lang="zh-CN" altLang="en-US" sz="1600" b="0" i="0" u="none" strike="noStrike" cap="none" normalizeH="0" baseline="0" dirty="0">
                        <a:ln>
                          <a:noFill/>
                        </a:ln>
                        <a:solidFill>
                          <a:schemeClr val="tx1"/>
                        </a:solidFill>
                        <a:effectLst/>
                        <a:latin typeface="+mn-lt"/>
                        <a:ea typeface="+mn-ea"/>
                      </a:endParaRPr>
                    </a:p>
                  </a:txBody>
                  <a:tcPr horzOverflow="overflow"/>
                </a:tc>
                <a:tc>
                  <a:txBody>
                    <a:bodyPr/>
                    <a:lstStyle/>
                    <a:p>
                      <a:pPr marL="0" marR="0" lvl="0" indent="0" algn="ctr" defTabSz="801688" rtl="0" eaLnBrk="0" fontAlgn="base" latinLnBrk="0" hangingPunct="0">
                        <a:lnSpc>
                          <a:spcPct val="130000"/>
                        </a:lnSpc>
                        <a:spcBef>
                          <a:spcPct val="0"/>
                        </a:spcBef>
                        <a:spcAft>
                          <a:spcPct val="0"/>
                        </a:spcAft>
                        <a:buClrTx/>
                        <a:buSzTx/>
                        <a:buFontTx/>
                        <a:buNone/>
                        <a:tabLst/>
                      </a:pPr>
                      <a:r>
                        <a:rPr lang="en-US" altLang="zh-CN" sz="1600" kern="1200" dirty="0">
                          <a:solidFill>
                            <a:schemeClr val="tx1"/>
                          </a:solidFill>
                          <a:effectLst/>
                          <a:latin typeface="+mn-lt"/>
                          <a:ea typeface="+mn-ea"/>
                          <a:cs typeface="+mn-cs"/>
                        </a:rPr>
                        <a:t>Full duplex</a:t>
                      </a:r>
                      <a:endParaRPr kumimoji="0" lang="zh-CN" altLang="en-US" sz="1600" b="0" i="0" u="none" strike="noStrike" cap="none" normalizeH="0" baseline="0" dirty="0">
                        <a:ln>
                          <a:noFill/>
                        </a:ln>
                        <a:solidFill>
                          <a:schemeClr val="tx1"/>
                        </a:solidFill>
                        <a:effectLst/>
                        <a:latin typeface="+mn-lt"/>
                        <a:ea typeface="+mn-ea"/>
                      </a:endParaRPr>
                    </a:p>
                  </a:txBody>
                  <a:tcPr horzOverflow="overflow"/>
                </a:tc>
                <a:extLst>
                  <a:ext uri="{0D108BD9-81ED-4DB2-BD59-A6C34878D82A}">
                    <a16:rowId xmlns:a16="http://schemas.microsoft.com/office/drawing/2014/main" val="10002"/>
                  </a:ext>
                </a:extLst>
              </a:tr>
              <a:tr h="430213">
                <a:tc>
                  <a:txBody>
                    <a:bodyPr/>
                    <a:lstStyle/>
                    <a:p>
                      <a:pPr marL="0" marR="0" lvl="0" indent="0" algn="ctr" defTabSz="801688" rtl="0" eaLnBrk="0" fontAlgn="base" latinLnBrk="0" hangingPunct="0">
                        <a:lnSpc>
                          <a:spcPct val="130000"/>
                        </a:lnSpc>
                        <a:spcBef>
                          <a:spcPct val="0"/>
                        </a:spcBef>
                        <a:spcAft>
                          <a:spcPct val="0"/>
                        </a:spcAft>
                        <a:buClrTx/>
                        <a:buSzTx/>
                        <a:buFontTx/>
                        <a:buNone/>
                        <a:tabLst/>
                      </a:pPr>
                      <a:r>
                        <a:rPr kumimoji="0" lang="en-US" altLang="zh-CN" sz="1600" u="none" strike="noStrike" cap="none" normalizeH="0" baseline="0" dirty="0">
                          <a:ln>
                            <a:noFill/>
                          </a:ln>
                          <a:effectLst/>
                          <a:latin typeface="+mn-lt"/>
                        </a:rPr>
                        <a:t>Largura de banda</a:t>
                      </a:r>
                      <a:endParaRPr kumimoji="0" lang="zh-CN" altLang="en-US" sz="1600" b="1" i="0" u="none" strike="noStrike" cap="none" normalizeH="0" baseline="0" dirty="0">
                        <a:ln>
                          <a:noFill/>
                        </a:ln>
                        <a:solidFill>
                          <a:schemeClr val="tx1"/>
                        </a:solidFill>
                        <a:effectLst/>
                        <a:latin typeface="+mn-lt"/>
                        <a:ea typeface="+mn-ea"/>
                      </a:endParaRPr>
                    </a:p>
                  </a:txBody>
                  <a:tcPr horzOverflow="overflow">
                    <a:noFill/>
                  </a:tcPr>
                </a:tc>
                <a:tc>
                  <a:txBody>
                    <a:bodyPr/>
                    <a:lstStyle/>
                    <a:p>
                      <a:pPr marL="0" marR="0" lvl="0" indent="0" algn="ctr" defTabSz="801688" rtl="0" eaLnBrk="0" fontAlgn="base" latinLnBrk="0" hangingPunct="0">
                        <a:lnSpc>
                          <a:spcPct val="130000"/>
                        </a:lnSpc>
                        <a:spcBef>
                          <a:spcPct val="0"/>
                        </a:spcBef>
                        <a:spcAft>
                          <a:spcPct val="0"/>
                        </a:spcAft>
                        <a:buClrTx/>
                        <a:buSzTx/>
                        <a:buFontTx/>
                        <a:buNone/>
                        <a:tabLst/>
                      </a:pPr>
                      <a:r>
                        <a:rPr lang="en-US" altLang="zh-CN" sz="1600" kern="1200" dirty="0">
                          <a:solidFill>
                            <a:schemeClr val="tx1"/>
                          </a:solidFill>
                          <a:effectLst/>
                          <a:latin typeface="+mn-lt"/>
                          <a:ea typeface="+mn-ea"/>
                          <a:cs typeface="+mn-cs"/>
                        </a:rPr>
                        <a:t>Largura de </a:t>
                      </a:r>
                      <a:r>
                        <a:rPr lang="en-US" altLang="zh-CN" sz="1600" kern="1200" dirty="0" err="1">
                          <a:solidFill>
                            <a:schemeClr val="tx1"/>
                          </a:solidFill>
                          <a:effectLst/>
                          <a:latin typeface="+mn-lt"/>
                          <a:ea typeface="+mn-ea"/>
                          <a:cs typeface="+mn-cs"/>
                        </a:rPr>
                        <a:t>banda</a:t>
                      </a:r>
                      <a:r>
                        <a:rPr lang="en-US" altLang="zh-CN" sz="1600" kern="1200" dirty="0">
                          <a:solidFill>
                            <a:schemeClr val="tx1"/>
                          </a:solidFill>
                          <a:effectLst/>
                          <a:latin typeface="+mn-lt"/>
                          <a:ea typeface="+mn-ea"/>
                          <a:cs typeface="+mn-cs"/>
                        </a:rPr>
                        <a:t> do </a:t>
                      </a:r>
                      <a:r>
                        <a:rPr lang="en-US" altLang="zh-CN" sz="1600" kern="1200" dirty="0" err="1">
                          <a:solidFill>
                            <a:schemeClr val="tx1"/>
                          </a:solidFill>
                          <a:effectLst/>
                          <a:latin typeface="+mn-lt"/>
                          <a:ea typeface="+mn-ea"/>
                          <a:cs typeface="+mn-cs"/>
                        </a:rPr>
                        <a:t>meio</a:t>
                      </a:r>
                      <a:r>
                        <a:rPr lang="en-US" altLang="zh-CN" sz="1600" kern="1200" dirty="0">
                          <a:solidFill>
                            <a:schemeClr val="tx1"/>
                          </a:solidFill>
                          <a:effectLst/>
                          <a:latin typeface="+mn-lt"/>
                          <a:ea typeface="+mn-ea"/>
                          <a:cs typeface="+mn-cs"/>
                        </a:rPr>
                        <a:t> </a:t>
                      </a:r>
                      <a:r>
                        <a:rPr lang="en-US" altLang="zh-CN" sz="1600" kern="1200" dirty="0" err="1">
                          <a:solidFill>
                            <a:schemeClr val="tx1"/>
                          </a:solidFill>
                          <a:effectLst/>
                          <a:latin typeface="+mn-lt"/>
                          <a:ea typeface="+mn-ea"/>
                          <a:cs typeface="+mn-cs"/>
                        </a:rPr>
                        <a:t>compartilhada</a:t>
                      </a:r>
                      <a:endParaRPr kumimoji="0" lang="zh-CN" altLang="en-US" sz="1600" b="0" i="0" u="none" strike="noStrike" cap="none" normalizeH="0" baseline="0" dirty="0">
                        <a:ln>
                          <a:noFill/>
                        </a:ln>
                        <a:solidFill>
                          <a:schemeClr val="tx1"/>
                        </a:solidFill>
                        <a:effectLst/>
                        <a:latin typeface="+mn-lt"/>
                        <a:ea typeface="+mn-ea"/>
                      </a:endParaRPr>
                    </a:p>
                  </a:txBody>
                  <a:tcPr horzOverflow="overflow"/>
                </a:tc>
                <a:tc>
                  <a:txBody>
                    <a:bodyPr/>
                    <a:lstStyle/>
                    <a:p>
                      <a:pPr marL="0" marR="0" lvl="0" indent="0" algn="ctr" defTabSz="801688" rtl="0" eaLnBrk="0" fontAlgn="base" latinLnBrk="0" hangingPunct="0">
                        <a:lnSpc>
                          <a:spcPct val="130000"/>
                        </a:lnSpc>
                        <a:spcBef>
                          <a:spcPct val="0"/>
                        </a:spcBef>
                        <a:spcAft>
                          <a:spcPct val="0"/>
                        </a:spcAft>
                        <a:buClrTx/>
                        <a:buSzTx/>
                        <a:buFontTx/>
                        <a:buNone/>
                        <a:tabLst/>
                      </a:pPr>
                      <a:r>
                        <a:rPr lang="en-US" altLang="zh-CN" sz="1600" kern="1200" dirty="0">
                          <a:solidFill>
                            <a:schemeClr val="tx1"/>
                          </a:solidFill>
                          <a:effectLst/>
                          <a:latin typeface="+mn-lt"/>
                          <a:ea typeface="+mn-ea"/>
                          <a:cs typeface="+mn-cs"/>
                        </a:rPr>
                        <a:t>Largura de </a:t>
                      </a:r>
                      <a:r>
                        <a:rPr lang="en-US" altLang="zh-CN" sz="1600" kern="1200" dirty="0" err="1">
                          <a:solidFill>
                            <a:schemeClr val="tx1"/>
                          </a:solidFill>
                          <a:effectLst/>
                          <a:latin typeface="+mn-lt"/>
                          <a:ea typeface="+mn-ea"/>
                          <a:cs typeface="+mn-cs"/>
                        </a:rPr>
                        <a:t>banda</a:t>
                      </a:r>
                      <a:r>
                        <a:rPr lang="en-US" altLang="zh-CN" sz="1600" kern="1200" dirty="0">
                          <a:solidFill>
                            <a:schemeClr val="tx1"/>
                          </a:solidFill>
                          <a:effectLst/>
                          <a:latin typeface="+mn-lt"/>
                          <a:ea typeface="+mn-ea"/>
                          <a:cs typeface="+mn-cs"/>
                        </a:rPr>
                        <a:t> do </a:t>
                      </a:r>
                      <a:r>
                        <a:rPr lang="en-US" altLang="zh-CN" sz="1600" kern="1200" dirty="0" err="1">
                          <a:solidFill>
                            <a:schemeClr val="tx1"/>
                          </a:solidFill>
                          <a:effectLst/>
                          <a:latin typeface="+mn-lt"/>
                          <a:ea typeface="+mn-ea"/>
                          <a:cs typeface="+mn-cs"/>
                        </a:rPr>
                        <a:t>meio</a:t>
                      </a:r>
                      <a:r>
                        <a:rPr lang="en-US" altLang="zh-CN" sz="1600" kern="1200" dirty="0">
                          <a:solidFill>
                            <a:schemeClr val="tx1"/>
                          </a:solidFill>
                          <a:effectLst/>
                          <a:latin typeface="+mn-lt"/>
                          <a:ea typeface="+mn-ea"/>
                          <a:cs typeface="+mn-cs"/>
                        </a:rPr>
                        <a:t> exclusiva</a:t>
                      </a:r>
                      <a:endParaRPr kumimoji="0" lang="zh-CN" altLang="en-US" sz="1600" b="0" i="0" u="none" strike="noStrike" cap="none" normalizeH="0" baseline="0" dirty="0">
                        <a:ln>
                          <a:noFill/>
                        </a:ln>
                        <a:solidFill>
                          <a:schemeClr val="tx1"/>
                        </a:solidFill>
                        <a:effectLst/>
                        <a:latin typeface="+mn-lt"/>
                        <a:ea typeface="+mn-ea"/>
                      </a:endParaRPr>
                    </a:p>
                  </a:txBody>
                  <a:tcPr horzOverflow="overflow"/>
                </a:tc>
                <a:extLst>
                  <a:ext uri="{0D108BD9-81ED-4DB2-BD59-A6C34878D82A}">
                    <a16:rowId xmlns:a16="http://schemas.microsoft.com/office/drawing/2014/main" val="10003"/>
                  </a:ext>
                </a:extLst>
              </a:tr>
              <a:tr h="428625">
                <a:tc>
                  <a:txBody>
                    <a:bodyPr/>
                    <a:lstStyle/>
                    <a:p>
                      <a:pPr marL="0" marR="0" lvl="0" indent="0" algn="ctr" defTabSz="801688" rtl="0" eaLnBrk="0" fontAlgn="base" latinLnBrk="0" hangingPunct="0">
                        <a:lnSpc>
                          <a:spcPct val="130000"/>
                        </a:lnSpc>
                        <a:spcBef>
                          <a:spcPct val="0"/>
                        </a:spcBef>
                        <a:spcAft>
                          <a:spcPct val="0"/>
                        </a:spcAft>
                        <a:buClrTx/>
                        <a:buSzTx/>
                        <a:buFontTx/>
                        <a:buNone/>
                        <a:tabLst/>
                      </a:pPr>
                      <a:r>
                        <a:rPr lang="en-US" altLang="zh-CN" sz="1600" kern="1200" dirty="0">
                          <a:solidFill>
                            <a:schemeClr val="tx1"/>
                          </a:solidFill>
                          <a:effectLst/>
                          <a:latin typeface="+mn-lt"/>
                          <a:ea typeface="+mn-ea"/>
                          <a:cs typeface="+mn-cs"/>
                        </a:rPr>
                        <a:t>Dispositivo </a:t>
                      </a:r>
                      <a:endParaRPr kumimoji="0" lang="zh-CN" altLang="en-US" sz="1600" b="1" i="0" u="none" strike="noStrike" cap="none" normalizeH="0" baseline="0" dirty="0">
                        <a:ln>
                          <a:noFill/>
                        </a:ln>
                        <a:solidFill>
                          <a:schemeClr val="tx1"/>
                        </a:solidFill>
                        <a:effectLst/>
                        <a:latin typeface="+mn-lt"/>
                        <a:ea typeface="+mn-ea"/>
                      </a:endParaRPr>
                    </a:p>
                  </a:txBody>
                  <a:tcPr horzOverflow="overflow">
                    <a:noFill/>
                  </a:tcPr>
                </a:tc>
                <a:tc>
                  <a:txBody>
                    <a:bodyPr/>
                    <a:lstStyle/>
                    <a:p>
                      <a:pPr marL="0" marR="0" lvl="0" indent="0" algn="ctr" defTabSz="801688" rtl="0" eaLnBrk="0" fontAlgn="base" latinLnBrk="0" hangingPunct="0">
                        <a:lnSpc>
                          <a:spcPct val="130000"/>
                        </a:lnSpc>
                        <a:spcBef>
                          <a:spcPct val="0"/>
                        </a:spcBef>
                        <a:spcAft>
                          <a:spcPct val="0"/>
                        </a:spcAft>
                        <a:buClrTx/>
                        <a:buSzTx/>
                        <a:buFontTx/>
                        <a:buNone/>
                        <a:tabLst/>
                      </a:pPr>
                      <a:r>
                        <a:rPr lang="en-US" altLang="zh-CN" sz="1600" kern="1200" dirty="0">
                          <a:solidFill>
                            <a:schemeClr val="tx1"/>
                          </a:solidFill>
                          <a:effectLst/>
                          <a:latin typeface="+mn-lt"/>
                          <a:ea typeface="+mn-ea"/>
                          <a:cs typeface="+mn-cs"/>
                        </a:rPr>
                        <a:t>Hub e repetidor</a:t>
                      </a:r>
                      <a:endParaRPr kumimoji="0" lang="zh-CN" altLang="en-US" sz="1600" b="0" i="0" u="none" strike="noStrike" cap="none" normalizeH="0" baseline="0" dirty="0">
                        <a:ln>
                          <a:noFill/>
                        </a:ln>
                        <a:solidFill>
                          <a:schemeClr val="tx1"/>
                        </a:solidFill>
                        <a:effectLst/>
                        <a:latin typeface="+mn-lt"/>
                        <a:ea typeface="+mn-ea"/>
                      </a:endParaRPr>
                    </a:p>
                  </a:txBody>
                  <a:tcPr horzOverflow="overflow"/>
                </a:tc>
                <a:tc>
                  <a:txBody>
                    <a:bodyPr/>
                    <a:lstStyle/>
                    <a:p>
                      <a:pPr marL="0" marR="0" lvl="0" indent="0" algn="ctr" defTabSz="801688" rtl="0" eaLnBrk="0" fontAlgn="base" latinLnBrk="0" hangingPunct="0">
                        <a:lnSpc>
                          <a:spcPct val="130000"/>
                        </a:lnSpc>
                        <a:spcBef>
                          <a:spcPct val="0"/>
                        </a:spcBef>
                        <a:spcAft>
                          <a:spcPct val="0"/>
                        </a:spcAft>
                        <a:buClrTx/>
                        <a:buSzTx/>
                        <a:buFontTx/>
                        <a:buNone/>
                        <a:tabLst/>
                      </a:pPr>
                      <a:r>
                        <a:rPr kumimoji="0" lang="en-US" altLang="zh-CN" sz="1600" u="none" strike="noStrike" cap="none" normalizeH="0" baseline="0" dirty="0">
                          <a:ln>
                            <a:noFill/>
                          </a:ln>
                          <a:effectLst/>
                          <a:latin typeface="+mn-lt"/>
                        </a:rPr>
                        <a:t>Bridge</a:t>
                      </a:r>
                      <a:endParaRPr kumimoji="0" lang="zh-CN" altLang="en-US" sz="1600" b="0" i="0" u="none" strike="noStrike" cap="none" normalizeH="0" baseline="0" dirty="0">
                        <a:ln>
                          <a:noFill/>
                        </a:ln>
                        <a:solidFill>
                          <a:schemeClr val="tx1"/>
                        </a:solidFill>
                        <a:effectLst/>
                        <a:latin typeface="+mn-lt"/>
                        <a:ea typeface="+mn-ea"/>
                      </a:endParaRPr>
                    </a:p>
                  </a:txBody>
                  <a:tcPr horzOverflow="overflow"/>
                </a:tc>
                <a:extLst>
                  <a:ext uri="{0D108BD9-81ED-4DB2-BD59-A6C34878D82A}">
                    <a16:rowId xmlns:a16="http://schemas.microsoft.com/office/drawing/2014/main" val="10004"/>
                  </a:ext>
                </a:extLst>
              </a:tr>
              <a:tr h="428625">
                <a:tc>
                  <a:txBody>
                    <a:bodyPr/>
                    <a:lstStyle/>
                    <a:p>
                      <a:pPr marL="0" marR="0" lvl="0" indent="0" algn="ctr" defTabSz="801688" rtl="0" eaLnBrk="1" fontAlgn="base" latinLnBrk="0" hangingPunct="1">
                        <a:lnSpc>
                          <a:spcPct val="13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dirty="0">
                          <a:ln>
                            <a:noFill/>
                          </a:ln>
                          <a:effectLst/>
                          <a:latin typeface="+mn-lt"/>
                        </a:rPr>
                        <a:t>Camada</a:t>
                      </a:r>
                      <a:endParaRPr kumimoji="0" lang="zh-CN" altLang="en-US" sz="1600" b="1" i="0" u="none" strike="noStrike" cap="none" normalizeH="0" baseline="0" dirty="0">
                        <a:ln>
                          <a:noFill/>
                        </a:ln>
                        <a:solidFill>
                          <a:schemeClr val="tx1"/>
                        </a:solidFill>
                        <a:effectLst/>
                        <a:latin typeface="+mn-lt"/>
                        <a:ea typeface="+mn-ea"/>
                      </a:endParaRPr>
                    </a:p>
                  </a:txBody>
                  <a:tcPr horzOverflow="overflow">
                    <a:noFill/>
                  </a:tcPr>
                </a:tc>
                <a:tc>
                  <a:txBody>
                    <a:bodyPr/>
                    <a:lstStyle/>
                    <a:p>
                      <a:pPr marL="0" marR="0" lvl="0" indent="0" algn="ctr" defTabSz="801688" rtl="0" eaLnBrk="0" fontAlgn="base" latinLnBrk="0" hangingPunct="0">
                        <a:lnSpc>
                          <a:spcPct val="130000"/>
                        </a:lnSpc>
                        <a:spcBef>
                          <a:spcPct val="0"/>
                        </a:spcBef>
                        <a:spcAft>
                          <a:spcPct val="0"/>
                        </a:spcAft>
                        <a:buClrTx/>
                        <a:buSzTx/>
                        <a:buFontTx/>
                        <a:buNone/>
                        <a:tabLst/>
                      </a:pPr>
                      <a:r>
                        <a:rPr kumimoji="0" lang="en-US" altLang="zh-CN" sz="1600" u="none" strike="noStrike" cap="none" normalizeH="0" baseline="0" dirty="0" err="1">
                          <a:ln>
                            <a:noFill/>
                          </a:ln>
                          <a:effectLst/>
                          <a:latin typeface="+mn-lt"/>
                        </a:rPr>
                        <a:t>Física</a:t>
                      </a:r>
                      <a:endParaRPr kumimoji="0" lang="zh-CN" altLang="en-US" sz="1600" b="0" i="0" u="none" strike="noStrike" cap="none" normalizeH="0" baseline="0" dirty="0">
                        <a:ln>
                          <a:noFill/>
                        </a:ln>
                        <a:solidFill>
                          <a:schemeClr val="tx1"/>
                        </a:solidFill>
                        <a:effectLst/>
                        <a:latin typeface="+mn-lt"/>
                        <a:ea typeface="+mn-ea"/>
                      </a:endParaRPr>
                    </a:p>
                  </a:txBody>
                  <a:tcPr horzOverflow="overflow"/>
                </a:tc>
                <a:tc>
                  <a:txBody>
                    <a:bodyPr/>
                    <a:lstStyle/>
                    <a:p>
                      <a:pPr marL="0" marR="0" lvl="0" indent="0" algn="ctr" defTabSz="801688" rtl="0" eaLnBrk="0" fontAlgn="base" latinLnBrk="0" hangingPunct="0">
                        <a:lnSpc>
                          <a:spcPct val="130000"/>
                        </a:lnSpc>
                        <a:spcBef>
                          <a:spcPct val="0"/>
                        </a:spcBef>
                        <a:spcAft>
                          <a:spcPct val="0"/>
                        </a:spcAft>
                        <a:buClrTx/>
                        <a:buSzTx/>
                        <a:buFontTx/>
                        <a:buNone/>
                        <a:tabLst/>
                      </a:pPr>
                      <a:r>
                        <a:rPr kumimoji="0" lang="en-US" altLang="zh-CN" sz="1600" u="none" strike="noStrike" cap="none" normalizeH="0" baseline="0">
                          <a:ln>
                            <a:noFill/>
                          </a:ln>
                          <a:effectLst/>
                          <a:latin typeface="+mn-lt"/>
                        </a:rPr>
                        <a:t>(Sub) </a:t>
                      </a:r>
                      <a:r>
                        <a:rPr kumimoji="0" lang="en-US" altLang="zh-CN" sz="1600" u="none" strike="noStrike" cap="none" normalizeH="0" baseline="0" dirty="0" err="1">
                          <a:ln>
                            <a:noFill/>
                          </a:ln>
                          <a:effectLst/>
                          <a:latin typeface="+mn-lt"/>
                        </a:rPr>
                        <a:t>Camada</a:t>
                      </a:r>
                      <a:r>
                        <a:rPr kumimoji="0" lang="en-US" altLang="zh-CN" sz="1600" u="none" strike="noStrike" cap="none" normalizeH="0" baseline="0" dirty="0">
                          <a:ln>
                            <a:noFill/>
                          </a:ln>
                          <a:effectLst/>
                          <a:latin typeface="+mn-lt"/>
                        </a:rPr>
                        <a:t> MAC</a:t>
                      </a:r>
                      <a:endParaRPr kumimoji="0" lang="zh-CN" altLang="en-US" sz="1600" b="0" i="0" u="none" strike="noStrike" cap="none" normalizeH="0" baseline="0" dirty="0">
                        <a:ln>
                          <a:noFill/>
                        </a:ln>
                        <a:solidFill>
                          <a:schemeClr val="tx1"/>
                        </a:solidFill>
                        <a:effectLst/>
                        <a:latin typeface="+mn-lt"/>
                        <a:ea typeface="+mn-ea"/>
                      </a:endParaRPr>
                    </a:p>
                  </a:txBody>
                  <a:tcPr horzOverflow="overflow"/>
                </a:tc>
                <a:extLst>
                  <a:ext uri="{0D108BD9-81ED-4DB2-BD59-A6C34878D82A}">
                    <a16:rowId xmlns:a16="http://schemas.microsoft.com/office/drawing/2014/main" val="10005"/>
                  </a:ext>
                </a:extLst>
              </a:tr>
              <a:tr h="428625">
                <a:tc>
                  <a:txBody>
                    <a:bodyPr/>
                    <a:lstStyle/>
                    <a:p>
                      <a:pPr marL="0" marR="0" lvl="0" indent="0" algn="ctr" defTabSz="801688" rtl="0" eaLnBrk="1" fontAlgn="base" latinLnBrk="0" hangingPunct="1">
                        <a:lnSpc>
                          <a:spcPct val="130000"/>
                        </a:lnSpc>
                        <a:spcBef>
                          <a:spcPct val="30000"/>
                        </a:spcBef>
                        <a:spcAft>
                          <a:spcPct val="0"/>
                        </a:spcAft>
                        <a:buClr>
                          <a:srgbClr val="808080"/>
                        </a:buClr>
                        <a:buSzPct val="60000"/>
                        <a:buFont typeface="Wingdings" pitchFamily="2" charset="2"/>
                        <a:buNone/>
                        <a:tabLst/>
                      </a:pPr>
                      <a:r>
                        <a:rPr lang="en-US" altLang="zh-CN" sz="1600" kern="1200" dirty="0">
                          <a:solidFill>
                            <a:schemeClr val="tx1"/>
                          </a:solidFill>
                          <a:effectLst/>
                          <a:latin typeface="+mn-lt"/>
                          <a:ea typeface="+mn-ea"/>
                          <a:cs typeface="+mn-cs"/>
                        </a:rPr>
                        <a:t>Principais tecnologias </a:t>
                      </a:r>
                      <a:endParaRPr kumimoji="0" lang="zh-CN" altLang="en-US" sz="1600" b="1" i="0" u="none" strike="noStrike" cap="none" normalizeH="0" baseline="0" dirty="0">
                        <a:ln>
                          <a:noFill/>
                        </a:ln>
                        <a:solidFill>
                          <a:schemeClr val="tx1"/>
                        </a:solidFill>
                        <a:effectLst/>
                        <a:latin typeface="+mn-lt"/>
                        <a:ea typeface="+mn-ea"/>
                      </a:endParaRPr>
                    </a:p>
                  </a:txBody>
                  <a:tcPr horzOverflow="overflow">
                    <a:noFill/>
                  </a:tcPr>
                </a:tc>
                <a:tc>
                  <a:txBody>
                    <a:bodyPr/>
                    <a:lstStyle/>
                    <a:p>
                      <a:pPr marL="0" marR="0" lvl="0" indent="0" algn="ctr" defTabSz="801688" rtl="0" eaLnBrk="0" fontAlgn="base" latinLnBrk="0" hangingPunct="0">
                        <a:lnSpc>
                          <a:spcPct val="130000"/>
                        </a:lnSpc>
                        <a:spcBef>
                          <a:spcPct val="0"/>
                        </a:spcBef>
                        <a:spcAft>
                          <a:spcPct val="0"/>
                        </a:spcAft>
                        <a:buClrTx/>
                        <a:buSzTx/>
                        <a:buFontTx/>
                        <a:buNone/>
                        <a:tabLst/>
                      </a:pPr>
                      <a:r>
                        <a:rPr kumimoji="0" lang="en-US" altLang="zh-CN" sz="1600" u="none" strike="noStrike" cap="none" normalizeH="0" baseline="0" dirty="0">
                          <a:ln>
                            <a:noFill/>
                          </a:ln>
                          <a:effectLst/>
                          <a:latin typeface="+mn-lt"/>
                        </a:rPr>
                        <a:t>CSMA/CD</a:t>
                      </a:r>
                      <a:endParaRPr kumimoji="0" lang="en-US" altLang="zh-CN" sz="1600" b="0" i="0" u="none" strike="noStrike" cap="none" normalizeH="0" baseline="0" dirty="0">
                        <a:ln>
                          <a:noFill/>
                        </a:ln>
                        <a:solidFill>
                          <a:schemeClr val="tx1"/>
                        </a:solidFill>
                        <a:effectLst/>
                        <a:latin typeface="+mn-lt"/>
                        <a:ea typeface="+mn-ea"/>
                      </a:endParaRPr>
                    </a:p>
                  </a:txBody>
                  <a:tcPr horzOverflow="overflow"/>
                </a:tc>
                <a:tc>
                  <a:txBody>
                    <a:bodyPr/>
                    <a:lstStyle/>
                    <a:p>
                      <a:pPr marL="0" marR="0" lvl="0" indent="0" algn="ctr" defTabSz="801688" rtl="0" eaLnBrk="0" fontAlgn="base" latinLnBrk="0" hangingPunct="0">
                        <a:lnSpc>
                          <a:spcPct val="130000"/>
                        </a:lnSpc>
                        <a:spcBef>
                          <a:spcPct val="0"/>
                        </a:spcBef>
                        <a:spcAft>
                          <a:spcPct val="0"/>
                        </a:spcAft>
                        <a:buClrTx/>
                        <a:buSzTx/>
                        <a:buFontTx/>
                        <a:buNone/>
                        <a:tabLst/>
                      </a:pPr>
                      <a:r>
                        <a:rPr lang="en-US" altLang="zh-CN" sz="1600" kern="1200" dirty="0" err="1">
                          <a:solidFill>
                            <a:schemeClr val="tx1"/>
                          </a:solidFill>
                          <a:effectLst/>
                          <a:latin typeface="+mn-lt"/>
                          <a:ea typeface="+mn-ea"/>
                          <a:cs typeface="+mn-cs"/>
                        </a:rPr>
                        <a:t>Aprendizado</a:t>
                      </a:r>
                      <a:r>
                        <a:rPr lang="en-US" altLang="zh-CN" sz="1600" kern="1200" dirty="0">
                          <a:solidFill>
                            <a:schemeClr val="tx1"/>
                          </a:solidFill>
                          <a:effectLst/>
                          <a:latin typeface="+mn-lt"/>
                          <a:ea typeface="+mn-ea"/>
                          <a:cs typeface="+mn-cs"/>
                        </a:rPr>
                        <a:t> e o </a:t>
                      </a:r>
                      <a:r>
                        <a:rPr lang="en-US" altLang="zh-CN" sz="1600" kern="1200" dirty="0" err="1">
                          <a:solidFill>
                            <a:schemeClr val="tx1"/>
                          </a:solidFill>
                          <a:effectLst/>
                          <a:latin typeface="+mn-lt"/>
                          <a:ea typeface="+mn-ea"/>
                          <a:cs typeface="+mn-cs"/>
                        </a:rPr>
                        <a:t>troca</a:t>
                      </a:r>
                      <a:r>
                        <a:rPr lang="en-US" altLang="zh-CN" sz="1600" kern="1200" dirty="0">
                          <a:solidFill>
                            <a:schemeClr val="tx1"/>
                          </a:solidFill>
                          <a:effectLst/>
                          <a:latin typeface="+mn-lt"/>
                          <a:ea typeface="+mn-ea"/>
                          <a:cs typeface="+mn-cs"/>
                        </a:rPr>
                        <a:t> de </a:t>
                      </a:r>
                      <a:r>
                        <a:rPr lang="en-US" altLang="zh-CN" sz="1600" kern="1200" dirty="0" err="1">
                          <a:solidFill>
                            <a:schemeClr val="tx1"/>
                          </a:solidFill>
                          <a:effectLst/>
                          <a:latin typeface="+mn-lt"/>
                          <a:ea typeface="+mn-ea"/>
                          <a:cs typeface="+mn-cs"/>
                        </a:rPr>
                        <a:t>encereço</a:t>
                      </a:r>
                      <a:endParaRPr kumimoji="0" lang="zh-CN" altLang="en-US" sz="1600" b="0" i="0" u="none" strike="noStrike" cap="none" normalizeH="0" baseline="0" dirty="0">
                        <a:ln>
                          <a:noFill/>
                        </a:ln>
                        <a:solidFill>
                          <a:schemeClr val="tx1"/>
                        </a:solidFill>
                        <a:effectLst/>
                        <a:latin typeface="+mn-lt"/>
                        <a:ea typeface="+mn-ea"/>
                      </a:endParaRPr>
                    </a:p>
                  </a:txBody>
                  <a:tcPr horzOverflow="overflow"/>
                </a:tc>
                <a:extLst>
                  <a:ext uri="{0D108BD9-81ED-4DB2-BD59-A6C34878D82A}">
                    <a16:rowId xmlns:a16="http://schemas.microsoft.com/office/drawing/2014/main" val="10006"/>
                  </a:ext>
                </a:extLst>
              </a:tr>
              <a:tr h="428625">
                <a:tc>
                  <a:txBody>
                    <a:bodyPr/>
                    <a:lstStyle/>
                    <a:p>
                      <a:pPr marL="0" marR="0" lvl="0" indent="0" algn="ctr" defTabSz="801688" rtl="0" eaLnBrk="0" fontAlgn="base" latinLnBrk="0" hangingPunct="0">
                        <a:lnSpc>
                          <a:spcPct val="130000"/>
                        </a:lnSpc>
                        <a:spcBef>
                          <a:spcPct val="0"/>
                        </a:spcBef>
                        <a:spcAft>
                          <a:spcPct val="0"/>
                        </a:spcAft>
                        <a:buClrTx/>
                        <a:buSzTx/>
                        <a:buFontTx/>
                        <a:buNone/>
                        <a:tabLst/>
                      </a:pPr>
                      <a:r>
                        <a:rPr lang="en-US" altLang="zh-CN" sz="1600" kern="1200" dirty="0">
                          <a:solidFill>
                            <a:schemeClr val="tx1"/>
                          </a:solidFill>
                          <a:effectLst/>
                          <a:latin typeface="+mn-lt"/>
                          <a:ea typeface="+mn-ea"/>
                          <a:cs typeface="+mn-cs"/>
                        </a:rPr>
                        <a:t>Complexidade do dispositivo</a:t>
                      </a:r>
                      <a:endParaRPr kumimoji="0" lang="zh-CN" altLang="en-US" sz="1600" b="1" i="0" u="none" strike="noStrike" cap="none" normalizeH="0" baseline="0" dirty="0">
                        <a:ln>
                          <a:noFill/>
                        </a:ln>
                        <a:solidFill>
                          <a:schemeClr val="tx1"/>
                        </a:solidFill>
                        <a:effectLst/>
                        <a:latin typeface="+mn-lt"/>
                        <a:ea typeface="+mn-ea"/>
                      </a:endParaRPr>
                    </a:p>
                  </a:txBody>
                  <a:tcPr horzOverflow="overflow">
                    <a:noFill/>
                  </a:tcPr>
                </a:tc>
                <a:tc>
                  <a:txBody>
                    <a:bodyPr/>
                    <a:lstStyle/>
                    <a:p>
                      <a:pPr marL="0" marR="0" lvl="0" indent="0" algn="ctr" defTabSz="801688" rtl="0" eaLnBrk="0" fontAlgn="base" latinLnBrk="0" hangingPunct="0">
                        <a:lnSpc>
                          <a:spcPct val="130000"/>
                        </a:lnSpc>
                        <a:spcBef>
                          <a:spcPct val="0"/>
                        </a:spcBef>
                        <a:spcAft>
                          <a:spcPct val="0"/>
                        </a:spcAft>
                        <a:buClrTx/>
                        <a:buSzTx/>
                        <a:buFontTx/>
                        <a:buNone/>
                        <a:tabLst/>
                      </a:pPr>
                      <a:r>
                        <a:rPr kumimoji="0" lang="en-US" altLang="zh-CN" sz="1600" u="none" strike="noStrike" cap="none" normalizeH="0" baseline="0" dirty="0">
                          <a:ln>
                            <a:noFill/>
                          </a:ln>
                          <a:effectLst/>
                          <a:latin typeface="+mn-lt"/>
                        </a:rPr>
                        <a:t>Simples</a:t>
                      </a:r>
                      <a:endParaRPr kumimoji="0" lang="zh-CN" altLang="en-US" sz="1600" b="0" i="0" u="none" strike="noStrike" cap="none" normalizeH="0" baseline="0" dirty="0">
                        <a:ln>
                          <a:noFill/>
                        </a:ln>
                        <a:solidFill>
                          <a:schemeClr val="tx1"/>
                        </a:solidFill>
                        <a:effectLst/>
                        <a:latin typeface="+mn-lt"/>
                        <a:ea typeface="+mn-ea"/>
                      </a:endParaRPr>
                    </a:p>
                  </a:txBody>
                  <a:tcPr horzOverflow="overflow"/>
                </a:tc>
                <a:tc>
                  <a:txBody>
                    <a:bodyPr/>
                    <a:lstStyle/>
                    <a:p>
                      <a:pPr marL="0" marR="0" lvl="0" indent="0" algn="ctr" defTabSz="801688" rtl="0" eaLnBrk="0" fontAlgn="base" latinLnBrk="0" hangingPunct="0">
                        <a:lnSpc>
                          <a:spcPct val="130000"/>
                        </a:lnSpc>
                        <a:spcBef>
                          <a:spcPct val="0"/>
                        </a:spcBef>
                        <a:spcAft>
                          <a:spcPct val="0"/>
                        </a:spcAft>
                        <a:buClrTx/>
                        <a:buSzTx/>
                        <a:buFontTx/>
                        <a:buNone/>
                        <a:tabLst/>
                      </a:pPr>
                      <a:r>
                        <a:rPr kumimoji="0" lang="en-US" altLang="zh-CN" sz="1600" u="none" strike="noStrike" cap="none" normalizeH="0" baseline="0" dirty="0">
                          <a:ln>
                            <a:noFill/>
                          </a:ln>
                          <a:effectLst/>
                          <a:latin typeface="+mn-lt"/>
                        </a:rPr>
                        <a:t>Complexo</a:t>
                      </a:r>
                      <a:endParaRPr kumimoji="0" lang="zh-CN" altLang="en-US" sz="1600" b="0" i="0" u="none" strike="noStrike" cap="none" normalizeH="0" baseline="0" dirty="0">
                        <a:ln>
                          <a:noFill/>
                        </a:ln>
                        <a:solidFill>
                          <a:schemeClr val="tx1"/>
                        </a:solidFill>
                        <a:effectLst/>
                        <a:latin typeface="+mn-lt"/>
                        <a:ea typeface="+mn-ea"/>
                      </a:endParaRPr>
                    </a:p>
                  </a:txBody>
                  <a:tcPr horzOverflow="overflow"/>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887474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463176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Características da comunicação de dados</a:t>
            </a:r>
            <a:endParaRPr lang="zh-CN" altLang="en-US" dirty="0"/>
          </a:p>
        </p:txBody>
      </p:sp>
      <p:sp>
        <p:nvSpPr>
          <p:cNvPr id="4" name="文本占位符 2"/>
          <p:cNvSpPr>
            <a:spLocks noGrp="1"/>
          </p:cNvSpPr>
          <p:nvPr>
            <p:ph type="body" sz="quarter" idx="10"/>
          </p:nvPr>
        </p:nvSpPr>
        <p:spPr>
          <a:xfrm>
            <a:off x="468317" y="1233488"/>
            <a:ext cx="11276183" cy="4680000"/>
          </a:xfrm>
        </p:spPr>
        <p:txBody>
          <a:bodyPr/>
          <a:lstStyle/>
          <a:p>
            <a:r>
              <a:rPr lang="en-US" altLang="zh-CN" dirty="0"/>
              <a:t>Sem conexão:</a:t>
            </a:r>
          </a:p>
          <a:p>
            <a:pPr lvl="1"/>
            <a:r>
              <a:rPr lang="en-US" altLang="zh-CN" dirty="0"/>
              <a:t>Não existe uma ligação única entre as duas extremidades. </a:t>
            </a:r>
          </a:p>
          <a:p>
            <a:r>
              <a:rPr lang="en-US" altLang="zh-CN" dirty="0" err="1"/>
              <a:t>Comutação</a:t>
            </a:r>
            <a:r>
              <a:rPr lang="en-US" altLang="zh-CN" dirty="0"/>
              <a:t> de pacotes: </a:t>
            </a:r>
          </a:p>
          <a:p>
            <a:pPr lvl="1"/>
            <a:r>
              <a:rPr lang="en-US" altLang="zh-CN" dirty="0"/>
              <a:t>Cada pacote tem o endereço de destino, o endereço de origem e as informações de controle de erros, além de poder localizar o destino sozinho. </a:t>
            </a:r>
            <a:endParaRPr lang="zh-CN" altLang="en-US" dirty="0"/>
          </a:p>
        </p:txBody>
      </p:sp>
      <p:grpSp>
        <p:nvGrpSpPr>
          <p:cNvPr id="2" name="组合 1"/>
          <p:cNvGrpSpPr/>
          <p:nvPr/>
        </p:nvGrpSpPr>
        <p:grpSpPr>
          <a:xfrm>
            <a:off x="1833659" y="3927842"/>
            <a:ext cx="7647429" cy="1985646"/>
            <a:chOff x="1833659" y="3927842"/>
            <a:chExt cx="7647429" cy="2163778"/>
          </a:xfrm>
        </p:grpSpPr>
        <p:grpSp>
          <p:nvGrpSpPr>
            <p:cNvPr id="5" name="组合 4"/>
            <p:cNvGrpSpPr/>
            <p:nvPr/>
          </p:nvGrpSpPr>
          <p:grpSpPr>
            <a:xfrm>
              <a:off x="1833659" y="3927842"/>
              <a:ext cx="6927159" cy="2163778"/>
              <a:chOff x="1834673" y="3619965"/>
              <a:chExt cx="6927159" cy="2163778"/>
            </a:xfrm>
          </p:grpSpPr>
          <p:sp>
            <p:nvSpPr>
              <p:cNvPr id="6" name="TextBox 123"/>
              <p:cNvSpPr txBox="1"/>
              <p:nvPr/>
            </p:nvSpPr>
            <p:spPr>
              <a:xfrm>
                <a:off x="1834673" y="4947242"/>
                <a:ext cx="868378" cy="301849"/>
              </a:xfrm>
              <a:prstGeom prst="rect">
                <a:avLst/>
              </a:prstGeom>
              <a:noFill/>
            </p:spPr>
            <p:txBody>
              <a:bodyPr wrap="square" rtlCol="0">
                <a:spAutoFit/>
              </a:bodyPr>
              <a:lstStyle/>
              <a:p>
                <a:pPr algn="ctr"/>
                <a:r>
                  <a:rPr lang="en-US" altLang="zh-CN" sz="1200" dirty="0"/>
                  <a:t>PC 1</a:t>
                </a:r>
                <a:endParaRPr lang="zh-CN" altLang="en-US" sz="1200" dirty="0"/>
              </a:p>
            </p:txBody>
          </p:sp>
          <p:pic>
            <p:nvPicPr>
              <p:cNvPr id="7" name="图片 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564962" y="4459431"/>
                <a:ext cx="540000" cy="442800"/>
              </a:xfrm>
              <a:prstGeom prst="rect">
                <a:avLst/>
              </a:prstGeom>
            </p:spPr>
          </p:pic>
          <p:pic>
            <p:nvPicPr>
              <p:cNvPr id="8" name="图片 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131530" y="3619965"/>
                <a:ext cx="540000" cy="442800"/>
              </a:xfrm>
              <a:prstGeom prst="rect">
                <a:avLst/>
              </a:prstGeom>
            </p:spPr>
          </p:pic>
          <p:pic>
            <p:nvPicPr>
              <p:cNvPr id="9" name="图片 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131530" y="5340943"/>
                <a:ext cx="540000" cy="442800"/>
              </a:xfrm>
              <a:prstGeom prst="rect">
                <a:avLst/>
              </a:prstGeom>
            </p:spPr>
          </p:pic>
          <p:pic>
            <p:nvPicPr>
              <p:cNvPr id="10" name="图片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131530" y="4474139"/>
                <a:ext cx="540000" cy="442800"/>
              </a:xfrm>
              <a:prstGeom prst="rect">
                <a:avLst/>
              </a:prstGeom>
            </p:spPr>
          </p:pic>
          <p:pic>
            <p:nvPicPr>
              <p:cNvPr id="11" name="图片 1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698098" y="4459739"/>
                <a:ext cx="540000" cy="442800"/>
              </a:xfrm>
              <a:prstGeom prst="rect">
                <a:avLst/>
              </a:prstGeom>
            </p:spPr>
          </p:pic>
          <p:cxnSp>
            <p:nvCxnSpPr>
              <p:cNvPr id="12" name="直接连接符 11"/>
              <p:cNvCxnSpPr>
                <a:endCxn id="7" idx="1"/>
              </p:cNvCxnSpPr>
              <p:nvPr/>
            </p:nvCxnSpPr>
            <p:spPr>
              <a:xfrm flipV="1">
                <a:off x="2538394" y="4680831"/>
                <a:ext cx="1026568" cy="47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 idx="0"/>
                <a:endCxn id="8" idx="1"/>
              </p:cNvCxnSpPr>
              <p:nvPr/>
            </p:nvCxnSpPr>
            <p:spPr>
              <a:xfrm flipV="1">
                <a:off x="3834962" y="3841365"/>
                <a:ext cx="1296568" cy="6180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1"/>
                <a:endCxn id="7" idx="3"/>
              </p:cNvCxnSpPr>
              <p:nvPr/>
            </p:nvCxnSpPr>
            <p:spPr>
              <a:xfrm flipH="1" flipV="1">
                <a:off x="4104962" y="4680831"/>
                <a:ext cx="1026568" cy="147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1" idx="0"/>
                <a:endCxn id="8" idx="3"/>
              </p:cNvCxnSpPr>
              <p:nvPr/>
            </p:nvCxnSpPr>
            <p:spPr>
              <a:xfrm flipH="1" flipV="1">
                <a:off x="5671530" y="3841365"/>
                <a:ext cx="1296568" cy="6183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1" idx="1"/>
                <a:endCxn id="10" idx="3"/>
              </p:cNvCxnSpPr>
              <p:nvPr/>
            </p:nvCxnSpPr>
            <p:spPr>
              <a:xfrm flipH="1">
                <a:off x="5671530" y="4681139"/>
                <a:ext cx="1026568" cy="14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0" idx="0"/>
                <a:endCxn id="8" idx="2"/>
              </p:cNvCxnSpPr>
              <p:nvPr/>
            </p:nvCxnSpPr>
            <p:spPr>
              <a:xfrm flipV="1">
                <a:off x="5401530" y="4062765"/>
                <a:ext cx="0" cy="4113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5409425" y="4916939"/>
                <a:ext cx="0" cy="4113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1" idx="2"/>
              </p:cNvCxnSpPr>
              <p:nvPr/>
            </p:nvCxnSpPr>
            <p:spPr>
              <a:xfrm flipH="1">
                <a:off x="5671530" y="4902539"/>
                <a:ext cx="1296568" cy="6752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1" idx="3"/>
              </p:cNvCxnSpPr>
              <p:nvPr/>
            </p:nvCxnSpPr>
            <p:spPr>
              <a:xfrm flipV="1">
                <a:off x="7238098" y="4652143"/>
                <a:ext cx="1523734" cy="289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444"/>
              <p:cNvSpPr>
                <a:spLocks noChangeArrowheads="1"/>
              </p:cNvSpPr>
              <p:nvPr/>
            </p:nvSpPr>
            <p:spPr bwMode="auto">
              <a:xfrm flipV="1">
                <a:off x="2761687" y="4761269"/>
                <a:ext cx="633413" cy="33178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22" name="Rectangle 445"/>
              <p:cNvSpPr>
                <a:spLocks noChangeArrowheads="1"/>
              </p:cNvSpPr>
              <p:nvPr/>
            </p:nvSpPr>
            <p:spPr bwMode="auto">
              <a:xfrm>
                <a:off x="2813786" y="4836189"/>
                <a:ext cx="197427" cy="128434"/>
              </a:xfrm>
              <a:prstGeom prst="rect">
                <a:avLst/>
              </a:prstGeom>
              <a:solidFill>
                <a:schemeClr val="accent1"/>
              </a:solidFill>
              <a:ln w="9525">
                <a:solidFill>
                  <a:schemeClr val="tx1"/>
                </a:solidFill>
                <a:miter lim="800000"/>
                <a:headEnd/>
                <a:tailEnd/>
              </a:ln>
            </p:spPr>
            <p:txBody>
              <a:bodyPr wrap="none" anchor="ctr"/>
              <a:lstStyle/>
              <a:p>
                <a:pPr algn="ctr"/>
                <a:endParaRPr lang="zh-CN" altLang="en-US"/>
              </a:p>
            </p:txBody>
          </p:sp>
          <p:sp>
            <p:nvSpPr>
              <p:cNvPr id="23" name="Rectangle 446"/>
              <p:cNvSpPr>
                <a:spLocks noChangeArrowheads="1"/>
              </p:cNvSpPr>
              <p:nvPr/>
            </p:nvSpPr>
            <p:spPr bwMode="auto">
              <a:xfrm>
                <a:off x="3053715" y="4836189"/>
                <a:ext cx="263237" cy="128434"/>
              </a:xfrm>
              <a:prstGeom prst="rect">
                <a:avLst/>
              </a:prstGeom>
              <a:solidFill>
                <a:srgbClr val="FF00FF"/>
              </a:solidFill>
              <a:ln w="9525">
                <a:solidFill>
                  <a:schemeClr val="tx1"/>
                </a:solidFill>
                <a:miter lim="800000"/>
                <a:headEnd/>
                <a:tailEnd/>
              </a:ln>
            </p:spPr>
            <p:txBody>
              <a:bodyPr wrap="none" anchor="ctr"/>
              <a:lstStyle/>
              <a:p>
                <a:pPr algn="ctr"/>
                <a:endParaRPr lang="zh-CN" altLang="en-US"/>
              </a:p>
            </p:txBody>
          </p:sp>
          <p:sp>
            <p:nvSpPr>
              <p:cNvPr id="24" name="Rectangle 429"/>
              <p:cNvSpPr>
                <a:spLocks noChangeArrowheads="1"/>
              </p:cNvSpPr>
              <p:nvPr/>
            </p:nvSpPr>
            <p:spPr bwMode="auto">
              <a:xfrm>
                <a:off x="4334348" y="3841365"/>
                <a:ext cx="198438" cy="128588"/>
              </a:xfrm>
              <a:prstGeom prst="rect">
                <a:avLst/>
              </a:prstGeom>
              <a:solidFill>
                <a:schemeClr val="accent1"/>
              </a:solidFill>
              <a:ln w="9525">
                <a:solidFill>
                  <a:schemeClr val="tx1"/>
                </a:solidFill>
                <a:miter lim="800000"/>
                <a:headEnd/>
                <a:tailEnd/>
              </a:ln>
            </p:spPr>
            <p:txBody>
              <a:bodyPr wrap="none" anchor="ctr"/>
              <a:lstStyle/>
              <a:p>
                <a:pPr algn="ctr"/>
                <a:endParaRPr lang="zh-CN" altLang="en-US"/>
              </a:p>
            </p:txBody>
          </p:sp>
          <p:sp>
            <p:nvSpPr>
              <p:cNvPr id="25" name="Rectangle 448"/>
              <p:cNvSpPr>
                <a:spLocks noChangeArrowheads="1"/>
              </p:cNvSpPr>
              <p:nvPr/>
            </p:nvSpPr>
            <p:spPr bwMode="auto">
              <a:xfrm>
                <a:off x="4481756" y="4835435"/>
                <a:ext cx="263525" cy="128588"/>
              </a:xfrm>
              <a:prstGeom prst="rect">
                <a:avLst/>
              </a:prstGeom>
              <a:solidFill>
                <a:srgbClr val="FF00FF"/>
              </a:solidFill>
              <a:ln w="9525">
                <a:solidFill>
                  <a:schemeClr val="tx1"/>
                </a:solidFill>
                <a:miter lim="800000"/>
                <a:headEnd/>
                <a:tailEnd/>
              </a:ln>
            </p:spPr>
            <p:txBody>
              <a:bodyPr wrap="none" anchor="ctr"/>
              <a:lstStyle/>
              <a:p>
                <a:pPr algn="ctr"/>
                <a:endParaRPr lang="zh-CN" altLang="en-US"/>
              </a:p>
            </p:txBody>
          </p:sp>
          <p:sp>
            <p:nvSpPr>
              <p:cNvPr id="26" name="Rectangle 447"/>
              <p:cNvSpPr>
                <a:spLocks noChangeArrowheads="1"/>
              </p:cNvSpPr>
              <p:nvPr/>
            </p:nvSpPr>
            <p:spPr bwMode="auto">
              <a:xfrm>
                <a:off x="4965469" y="5079052"/>
                <a:ext cx="263525" cy="128588"/>
              </a:xfrm>
              <a:prstGeom prst="rect">
                <a:avLst/>
              </a:prstGeom>
              <a:solidFill>
                <a:srgbClr val="FF00FF"/>
              </a:solidFill>
              <a:ln w="9525">
                <a:solidFill>
                  <a:schemeClr val="tx1"/>
                </a:solidFill>
                <a:miter lim="800000"/>
                <a:headEnd/>
                <a:tailEnd/>
              </a:ln>
            </p:spPr>
            <p:txBody>
              <a:bodyPr wrap="none" anchor="ctr"/>
              <a:lstStyle/>
              <a:p>
                <a:pPr algn="ctr"/>
                <a:endParaRPr lang="zh-CN" altLang="en-US"/>
              </a:p>
            </p:txBody>
          </p:sp>
          <p:sp>
            <p:nvSpPr>
              <p:cNvPr id="27" name="Rectangle 449"/>
              <p:cNvSpPr>
                <a:spLocks noChangeArrowheads="1"/>
              </p:cNvSpPr>
              <p:nvPr/>
            </p:nvSpPr>
            <p:spPr bwMode="auto">
              <a:xfrm>
                <a:off x="6380713" y="5307518"/>
                <a:ext cx="263525" cy="128588"/>
              </a:xfrm>
              <a:prstGeom prst="rect">
                <a:avLst/>
              </a:prstGeom>
              <a:solidFill>
                <a:srgbClr val="FF00FF"/>
              </a:solidFill>
              <a:ln w="9525">
                <a:solidFill>
                  <a:schemeClr val="tx1"/>
                </a:solidFill>
                <a:miter lim="800000"/>
                <a:headEnd/>
                <a:tailEnd/>
              </a:ln>
            </p:spPr>
            <p:txBody>
              <a:bodyPr wrap="none" anchor="ctr"/>
              <a:lstStyle/>
              <a:p>
                <a:pPr algn="ctr"/>
                <a:endParaRPr lang="zh-CN" altLang="en-US"/>
              </a:p>
            </p:txBody>
          </p:sp>
          <p:sp>
            <p:nvSpPr>
              <p:cNvPr id="28" name="Rectangle 444"/>
              <p:cNvSpPr>
                <a:spLocks noChangeArrowheads="1"/>
              </p:cNvSpPr>
              <p:nvPr/>
            </p:nvSpPr>
            <p:spPr bwMode="auto">
              <a:xfrm flipV="1">
                <a:off x="7711498" y="4726706"/>
                <a:ext cx="633413" cy="33178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29" name="Rectangle 445"/>
              <p:cNvSpPr>
                <a:spLocks noChangeArrowheads="1"/>
              </p:cNvSpPr>
              <p:nvPr/>
            </p:nvSpPr>
            <p:spPr bwMode="auto">
              <a:xfrm>
                <a:off x="7763597" y="4801626"/>
                <a:ext cx="197427" cy="128434"/>
              </a:xfrm>
              <a:prstGeom prst="rect">
                <a:avLst/>
              </a:prstGeom>
              <a:solidFill>
                <a:schemeClr val="accent1"/>
              </a:solidFill>
              <a:ln w="9525">
                <a:solidFill>
                  <a:schemeClr val="tx1"/>
                </a:solidFill>
                <a:miter lim="800000"/>
                <a:headEnd/>
                <a:tailEnd/>
              </a:ln>
            </p:spPr>
            <p:txBody>
              <a:bodyPr wrap="none" anchor="ctr"/>
              <a:lstStyle/>
              <a:p>
                <a:pPr algn="ctr"/>
                <a:endParaRPr lang="zh-CN" altLang="en-US"/>
              </a:p>
            </p:txBody>
          </p:sp>
          <p:sp>
            <p:nvSpPr>
              <p:cNvPr id="30" name="Rectangle 446"/>
              <p:cNvSpPr>
                <a:spLocks noChangeArrowheads="1"/>
              </p:cNvSpPr>
              <p:nvPr/>
            </p:nvSpPr>
            <p:spPr bwMode="auto">
              <a:xfrm>
                <a:off x="8003526" y="4801626"/>
                <a:ext cx="263237" cy="128434"/>
              </a:xfrm>
              <a:prstGeom prst="rect">
                <a:avLst/>
              </a:prstGeom>
              <a:solidFill>
                <a:srgbClr val="FF00FF"/>
              </a:solidFill>
              <a:ln w="9525">
                <a:solidFill>
                  <a:schemeClr val="tx1"/>
                </a:solidFill>
                <a:miter lim="800000"/>
                <a:headEnd/>
                <a:tailEnd/>
              </a:ln>
            </p:spPr>
            <p:txBody>
              <a:bodyPr wrap="none" anchor="ctr"/>
              <a:lstStyle/>
              <a:p>
                <a:pPr algn="ctr"/>
                <a:endParaRPr lang="zh-CN" altLang="en-US"/>
              </a:p>
            </p:txBody>
          </p:sp>
          <p:sp>
            <p:nvSpPr>
              <p:cNvPr id="31" name="Line 430"/>
              <p:cNvSpPr>
                <a:spLocks noChangeShapeType="1"/>
              </p:cNvSpPr>
              <p:nvPr/>
            </p:nvSpPr>
            <p:spPr bwMode="auto">
              <a:xfrm flipV="1">
                <a:off x="4057602" y="3790601"/>
                <a:ext cx="950368" cy="457379"/>
              </a:xfrm>
              <a:prstGeom prst="line">
                <a:avLst/>
              </a:prstGeom>
              <a:noFill/>
              <a:ln w="28575">
                <a:solidFill>
                  <a:srgbClr val="3366CC"/>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32" name="Rectangle 431"/>
              <p:cNvSpPr>
                <a:spLocks noChangeArrowheads="1"/>
              </p:cNvSpPr>
              <p:nvPr/>
            </p:nvSpPr>
            <p:spPr bwMode="auto">
              <a:xfrm>
                <a:off x="6309619" y="3843288"/>
                <a:ext cx="198438" cy="128588"/>
              </a:xfrm>
              <a:prstGeom prst="rect">
                <a:avLst/>
              </a:prstGeom>
              <a:solidFill>
                <a:schemeClr val="accent1"/>
              </a:solidFill>
              <a:ln w="9525">
                <a:solidFill>
                  <a:schemeClr val="tx1"/>
                </a:solidFill>
                <a:miter lim="800000"/>
                <a:headEnd/>
                <a:tailEnd/>
              </a:ln>
            </p:spPr>
            <p:txBody>
              <a:bodyPr wrap="none" anchor="ctr"/>
              <a:lstStyle/>
              <a:p>
                <a:pPr algn="ctr"/>
                <a:endParaRPr lang="zh-CN" altLang="en-US"/>
              </a:p>
            </p:txBody>
          </p:sp>
          <p:sp>
            <p:nvSpPr>
              <p:cNvPr id="33" name="Line 430"/>
              <p:cNvSpPr>
                <a:spLocks noChangeShapeType="1"/>
              </p:cNvSpPr>
              <p:nvPr/>
            </p:nvSpPr>
            <p:spPr bwMode="auto">
              <a:xfrm>
                <a:off x="5883849" y="3833570"/>
                <a:ext cx="973476" cy="453568"/>
              </a:xfrm>
              <a:prstGeom prst="line">
                <a:avLst/>
              </a:prstGeom>
              <a:noFill/>
              <a:ln w="28575">
                <a:solidFill>
                  <a:srgbClr val="3366CC"/>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34" name="Line 439"/>
              <p:cNvSpPr>
                <a:spLocks noChangeShapeType="1"/>
              </p:cNvSpPr>
              <p:nvPr/>
            </p:nvSpPr>
            <p:spPr bwMode="auto">
              <a:xfrm rot="15530720" flipH="1">
                <a:off x="4534265" y="4372118"/>
                <a:ext cx="158504" cy="803839"/>
              </a:xfrm>
              <a:prstGeom prst="line">
                <a:avLst/>
              </a:prstGeom>
              <a:noFill/>
              <a:ln w="28575">
                <a:solidFill>
                  <a:srgbClr val="002436"/>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35" name="Line 439"/>
              <p:cNvSpPr>
                <a:spLocks noChangeShapeType="1"/>
              </p:cNvSpPr>
              <p:nvPr/>
            </p:nvSpPr>
            <p:spPr bwMode="auto">
              <a:xfrm rot="15530720" flipH="1" flipV="1">
                <a:off x="5175370" y="5118038"/>
                <a:ext cx="314922" cy="58641"/>
              </a:xfrm>
              <a:prstGeom prst="line">
                <a:avLst/>
              </a:prstGeom>
              <a:noFill/>
              <a:ln w="28575">
                <a:solidFill>
                  <a:srgbClr val="002436"/>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36" name="Line 439"/>
              <p:cNvSpPr>
                <a:spLocks noChangeShapeType="1"/>
              </p:cNvSpPr>
              <p:nvPr/>
            </p:nvSpPr>
            <p:spPr bwMode="auto">
              <a:xfrm rot="15530720">
                <a:off x="6283174" y="4892991"/>
                <a:ext cx="233063" cy="779617"/>
              </a:xfrm>
              <a:prstGeom prst="line">
                <a:avLst/>
              </a:prstGeom>
              <a:noFill/>
              <a:ln w="28575">
                <a:solidFill>
                  <a:srgbClr val="002436"/>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37" name="Line 440"/>
              <p:cNvSpPr>
                <a:spLocks noChangeShapeType="1"/>
              </p:cNvSpPr>
              <p:nvPr/>
            </p:nvSpPr>
            <p:spPr bwMode="auto">
              <a:xfrm flipV="1">
                <a:off x="2880749" y="4478979"/>
                <a:ext cx="395288"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38" name="Line 439"/>
              <p:cNvSpPr>
                <a:spLocks noChangeShapeType="1"/>
              </p:cNvSpPr>
              <p:nvPr/>
            </p:nvSpPr>
            <p:spPr bwMode="auto">
              <a:xfrm rot="15530720" flipH="1">
                <a:off x="3036719" y="4421791"/>
                <a:ext cx="77589" cy="393470"/>
              </a:xfrm>
              <a:prstGeom prst="line">
                <a:avLst/>
              </a:prstGeom>
              <a:noFill/>
              <a:ln w="28575">
                <a:solidFill>
                  <a:srgbClr val="002436"/>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39" name="Line 440"/>
              <p:cNvSpPr>
                <a:spLocks noChangeShapeType="1"/>
              </p:cNvSpPr>
              <p:nvPr/>
            </p:nvSpPr>
            <p:spPr bwMode="auto">
              <a:xfrm flipV="1">
                <a:off x="7837782" y="4390103"/>
                <a:ext cx="395288"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40" name="Line 439"/>
              <p:cNvSpPr>
                <a:spLocks noChangeShapeType="1"/>
              </p:cNvSpPr>
              <p:nvPr/>
            </p:nvSpPr>
            <p:spPr bwMode="auto">
              <a:xfrm rot="15530720" flipH="1">
                <a:off x="7993752" y="4332915"/>
                <a:ext cx="77589" cy="393470"/>
              </a:xfrm>
              <a:prstGeom prst="line">
                <a:avLst/>
              </a:prstGeom>
              <a:noFill/>
              <a:ln w="28575">
                <a:solidFill>
                  <a:srgbClr val="002436"/>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zh-CN" altLang="en-US"/>
              </a:p>
            </p:txBody>
          </p:sp>
        </p:grpSp>
        <p:sp>
          <p:nvSpPr>
            <p:cNvPr id="41" name="TextBox 123"/>
            <p:cNvSpPr txBox="1"/>
            <p:nvPr/>
          </p:nvSpPr>
          <p:spPr>
            <a:xfrm>
              <a:off x="8612710" y="5256594"/>
              <a:ext cx="868378" cy="301849"/>
            </a:xfrm>
            <a:prstGeom prst="rect">
              <a:avLst/>
            </a:prstGeom>
            <a:noFill/>
          </p:spPr>
          <p:txBody>
            <a:bodyPr wrap="square" rtlCol="0">
              <a:spAutoFit/>
            </a:bodyPr>
            <a:lstStyle/>
            <a:p>
              <a:pPr algn="ctr"/>
              <a:r>
                <a:rPr lang="en-US" altLang="zh-CN" sz="1200" dirty="0"/>
                <a:t>PC 2</a:t>
              </a:r>
              <a:endParaRPr lang="zh-CN" altLang="en-US" sz="1200" dirty="0"/>
            </a:p>
          </p:txBody>
        </p:sp>
        <p:pic>
          <p:nvPicPr>
            <p:cNvPr id="42" name="图片 41"/>
            <p:cNvPicPr>
              <a:picLocks noChangeAspect="1"/>
            </p:cNvPicPr>
            <p:nvPr/>
          </p:nvPicPr>
          <p:blipFill>
            <a:blip r:embed="rId5" cstate="print"/>
            <a:stretch>
              <a:fillRect/>
            </a:stretch>
          </p:blipFill>
          <p:spPr>
            <a:xfrm>
              <a:off x="1970200" y="4745039"/>
              <a:ext cx="605144" cy="468986"/>
            </a:xfrm>
            <a:prstGeom prst="rect">
              <a:avLst/>
            </a:prstGeom>
          </p:spPr>
        </p:pic>
        <p:pic>
          <p:nvPicPr>
            <p:cNvPr id="43" name="图片 42"/>
            <p:cNvPicPr>
              <a:picLocks noChangeAspect="1"/>
            </p:cNvPicPr>
            <p:nvPr/>
          </p:nvPicPr>
          <p:blipFill>
            <a:blip r:embed="rId5" cstate="print"/>
            <a:stretch>
              <a:fillRect/>
            </a:stretch>
          </p:blipFill>
          <p:spPr>
            <a:xfrm>
              <a:off x="8722337" y="4745039"/>
              <a:ext cx="605144" cy="468986"/>
            </a:xfrm>
            <a:prstGeom prst="rect">
              <a:avLst/>
            </a:prstGeom>
          </p:spPr>
        </p:pic>
      </p:grpSp>
    </p:spTree>
    <p:extLst>
      <p:ext uri="{BB962C8B-B14F-4D97-AF65-F5344CB8AC3E}">
        <p14:creationId xmlns:p14="http://schemas.microsoft.com/office/powerpoint/2010/main" val="42044455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(Single Choice) Which one of following statements about the MAC address is wrong? (    )</a:t>
            </a:r>
          </a:p>
          <a:p>
            <a:pPr marL="401637" lvl="1" indent="0">
              <a:buNone/>
            </a:pPr>
            <a:r>
              <a:rPr lang="en-US" altLang="zh-CN" dirty="0"/>
              <a:t>A. A device on the network has a unique MAC address</a:t>
            </a:r>
          </a:p>
          <a:p>
            <a:pPr marL="401637" lvl="1" indent="0">
              <a:buNone/>
            </a:pPr>
            <a:r>
              <a:rPr lang="en-US" altLang="zh-CN" dirty="0"/>
              <a:t>B. A MAC address consists of 48 bits and is generally expressed in 12-bit hexadecimal format.</a:t>
            </a:r>
          </a:p>
          <a:p>
            <a:pPr marL="401637" lvl="1" indent="0">
              <a:buNone/>
            </a:pPr>
            <a:r>
              <a:rPr lang="en-US" altLang="zh-CN" dirty="0"/>
              <a:t>C. The MAC address is a logical address and can be configured as required.</a:t>
            </a:r>
          </a:p>
          <a:p>
            <a:pPr marL="401637" lvl="1" indent="0">
              <a:buNone/>
            </a:pPr>
            <a:r>
              <a:rPr lang="en-US" altLang="zh-CN" dirty="0"/>
              <a:t>D. The last six hexadecimal digits are managed by each vendor</a:t>
            </a:r>
          </a:p>
          <a:p>
            <a:r>
              <a:rPr lang="en-US" altLang="zh-CN" dirty="0"/>
              <a:t>What are the functions of each layer of the TCP/IP protocol stack?</a:t>
            </a:r>
          </a:p>
          <a:p>
            <a:r>
              <a:rPr lang="en-US" altLang="zh-CN" dirty="0"/>
              <a:t>What are the packet encapsulation and de-encapsulation processes in the TCP/IP protocol stack?</a:t>
            </a:r>
          </a:p>
          <a:p>
            <a:r>
              <a:rPr lang="en-US" altLang="zh-CN" dirty="0"/>
              <a:t>What is the difference between a MAC address and an IP address?</a:t>
            </a:r>
          </a:p>
        </p:txBody>
      </p:sp>
    </p:spTree>
    <p:extLst>
      <p:ext uri="{BB962C8B-B14F-4D97-AF65-F5344CB8AC3E}">
        <p14:creationId xmlns:p14="http://schemas.microsoft.com/office/powerpoint/2010/main" val="5300914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en-US" altLang="zh-CN" sz="2000" dirty="0"/>
              <a:t>A pilha de protocolos TCP/IP consiste em cinco camadas: camada física, camada de link de dados, camada de rede, camada de transporte e camada de </a:t>
            </a:r>
            <a:r>
              <a:rPr lang="en-US" altLang="zh-CN" sz="2000" dirty="0" err="1"/>
              <a:t>aplicação</a:t>
            </a:r>
            <a:r>
              <a:rPr lang="en-US" altLang="zh-CN" sz="2000" dirty="0"/>
              <a:t>. Encapsulamento e desencapsulamento de pacotes são processos opostos. No encapsulamento, o cabeçalho de cada camada é adicionado de cima para baixo. No desencapsulamento, o cabeçalho de cada camada é removido de baixo para cima.</a:t>
            </a:r>
            <a:endParaRPr lang="zh-CN" altLang="en-US" sz="2000" dirty="0"/>
          </a:p>
          <a:p>
            <a:r>
              <a:rPr lang="en-US" altLang="zh-CN" sz="2000" dirty="0"/>
              <a:t>A tabela de roteamento contém as seguintes entradas-chave: Destino, Máscara, Interface e </a:t>
            </a:r>
            <a:r>
              <a:rPr lang="en-US" altLang="zh-CN" sz="2000" dirty="0" err="1"/>
              <a:t>Próximo Salto</a:t>
            </a:r>
            <a:r>
              <a:rPr lang="en-US" altLang="zh-CN" sz="2000" dirty="0"/>
              <a:t>. </a:t>
            </a:r>
            <a:endParaRPr lang="zh-CN" altLang="en-US" sz="2000" dirty="0"/>
          </a:p>
          <a:p>
            <a:r>
              <a:rPr lang="en-US" altLang="zh-CN" sz="2000" dirty="0"/>
              <a:t>Um switch de Camada 2 funciona na camada de enlace de dados e precisa implementar duas funções básicas: aprendizagem do endereço MAC de origem e encaminhamento baseado no endereço MAC de destino.</a:t>
            </a:r>
          </a:p>
          <a:p>
            <a:endParaRPr lang="zh-CN" altLang="en-US" sz="2000" dirty="0"/>
          </a:p>
        </p:txBody>
      </p:sp>
    </p:spTree>
    <p:extLst>
      <p:ext uri="{BB962C8B-B14F-4D97-AF65-F5344CB8AC3E}">
        <p14:creationId xmlns:p14="http://schemas.microsoft.com/office/powerpoint/2010/main" val="39264860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619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663793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2"/>
          <p:cNvSpPr>
            <a:spLocks noGrp="1"/>
          </p:cNvSpPr>
          <p:nvPr>
            <p:ph type="body" sz="quarter" idx="10"/>
          </p:nvPr>
        </p:nvSpPr>
        <p:spPr/>
        <p:txBody>
          <a:bodyPr/>
          <a:lstStyle/>
          <a:p>
            <a:pPr marL="301625" indent="-301625">
              <a:tabLst>
                <a:tab pos="1439863" algn="l"/>
                <a:tab pos="1793875" algn="l"/>
              </a:tabLst>
            </a:pPr>
            <a:r>
              <a:rPr lang="en-US" altLang="zh-CN" sz="1800" dirty="0">
                <a:latin typeface="+mn-lt"/>
              </a:rPr>
              <a:t>ISO	International Organization for Standardization</a:t>
            </a:r>
          </a:p>
          <a:p>
            <a:pPr marL="301625" indent="-301625">
              <a:tabLst>
                <a:tab pos="1439863" algn="l"/>
                <a:tab pos="1793875" algn="l"/>
              </a:tabLst>
            </a:pPr>
            <a:r>
              <a:rPr lang="en-US" altLang="zh-CN" sz="1800" dirty="0">
                <a:latin typeface="+mn-lt"/>
              </a:rPr>
              <a:t>IEEE	Institute of Electrical and Electronics Engineers</a:t>
            </a:r>
          </a:p>
          <a:p>
            <a:pPr marL="301625" indent="-301625">
              <a:tabLst>
                <a:tab pos="1439863" algn="l"/>
                <a:tab pos="1793875" algn="l"/>
              </a:tabLst>
            </a:pPr>
            <a:r>
              <a:rPr lang="en-US" altLang="zh-CN" sz="1800" dirty="0">
                <a:latin typeface="+mn-lt"/>
              </a:rPr>
              <a:t>ANSI       	American National Standards Institute</a:t>
            </a:r>
          </a:p>
          <a:p>
            <a:pPr marL="301625" indent="-301625">
              <a:tabLst>
                <a:tab pos="1439863" algn="l"/>
                <a:tab pos="1793875" algn="l"/>
              </a:tabLst>
            </a:pPr>
            <a:r>
              <a:rPr lang="en-US" altLang="zh-CN" sz="1800" dirty="0">
                <a:latin typeface="+mn-lt"/>
              </a:rPr>
              <a:t>EIA           Electronic Industries Alliance</a:t>
            </a:r>
          </a:p>
          <a:p>
            <a:pPr marL="301625" indent="-301625">
              <a:tabLst>
                <a:tab pos="1439863" algn="l"/>
                <a:tab pos="1793875" algn="l"/>
              </a:tabLst>
            </a:pPr>
            <a:r>
              <a:rPr lang="en-US" altLang="zh-CN" sz="1800" dirty="0">
                <a:latin typeface="+mn-lt"/>
              </a:rPr>
              <a:t>TIA           Telecommunications Industry Association</a:t>
            </a:r>
          </a:p>
          <a:p>
            <a:pPr marL="301625" indent="-301625">
              <a:tabLst>
                <a:tab pos="1439863" algn="l"/>
                <a:tab pos="1793875" algn="l"/>
              </a:tabLst>
            </a:pPr>
            <a:r>
              <a:rPr lang="en-US" altLang="zh-CN" sz="1800" dirty="0">
                <a:latin typeface="+mn-lt"/>
              </a:rPr>
              <a:t>ITU           International Telecommunications Union</a:t>
            </a:r>
          </a:p>
          <a:p>
            <a:pPr marL="301625" indent="-301625">
              <a:tabLst>
                <a:tab pos="1439863" algn="l"/>
                <a:tab pos="1793875" algn="l"/>
              </a:tabLst>
            </a:pPr>
            <a:r>
              <a:rPr lang="en-US" altLang="zh-CN" sz="1800" dirty="0">
                <a:latin typeface="+mn-lt"/>
              </a:rPr>
              <a:t>IAB           Internet Architecture Board</a:t>
            </a:r>
          </a:p>
        </p:txBody>
      </p:sp>
      <p:sp>
        <p:nvSpPr>
          <p:cNvPr id="3" name="标题 2"/>
          <p:cNvSpPr>
            <a:spLocks noGrp="1"/>
          </p:cNvSpPr>
          <p:nvPr>
            <p:ph type="title"/>
          </p:nvPr>
        </p:nvSpPr>
        <p:spPr/>
        <p:txBody>
          <a:bodyPr/>
          <a:lstStyle/>
          <a:p>
            <a:r>
              <a:rPr lang="en-US" altLang="zh-CN" dirty="0"/>
              <a:t>Organizações de padronização</a:t>
            </a:r>
            <a:endParaRPr lang="zh-CN" altLang="en-US" dirty="0"/>
          </a:p>
        </p:txBody>
      </p:sp>
      <p:grpSp>
        <p:nvGrpSpPr>
          <p:cNvPr id="17" name="Group 11"/>
          <p:cNvGrpSpPr>
            <a:grpSpLocks/>
          </p:cNvGrpSpPr>
          <p:nvPr/>
        </p:nvGrpSpPr>
        <p:grpSpPr bwMode="auto">
          <a:xfrm>
            <a:off x="1018537" y="4912275"/>
            <a:ext cx="1152525" cy="998538"/>
            <a:chOff x="2565" y="2022"/>
            <a:chExt cx="630" cy="546"/>
          </a:xfrm>
        </p:grpSpPr>
        <p:pic>
          <p:nvPicPr>
            <p:cNvPr id="18" name="Picture 12"/>
            <p:cNvPicPr>
              <a:picLocks noChangeAspect="1" noChangeArrowheads="1"/>
            </p:cNvPicPr>
            <p:nvPr/>
          </p:nvPicPr>
          <p:blipFill>
            <a:blip r:embed="rId3" cstate="print"/>
            <a:srcRect/>
            <a:stretch>
              <a:fillRect/>
            </a:stretch>
          </p:blipFill>
          <p:spPr bwMode="auto">
            <a:xfrm>
              <a:off x="2565" y="2022"/>
              <a:ext cx="630" cy="276"/>
            </a:xfrm>
            <a:prstGeom prst="rect">
              <a:avLst/>
            </a:prstGeom>
            <a:noFill/>
            <a:ln w="9525">
              <a:noFill/>
              <a:miter lim="800000"/>
              <a:headEnd/>
              <a:tailEnd/>
            </a:ln>
          </p:spPr>
        </p:pic>
        <p:pic>
          <p:nvPicPr>
            <p:cNvPr id="19" name="Picture 13"/>
            <p:cNvPicPr>
              <a:picLocks noChangeAspect="1" noChangeArrowheads="1"/>
            </p:cNvPicPr>
            <p:nvPr/>
          </p:nvPicPr>
          <p:blipFill>
            <a:blip r:embed="rId4" cstate="print"/>
            <a:srcRect/>
            <a:stretch>
              <a:fillRect/>
            </a:stretch>
          </p:blipFill>
          <p:spPr bwMode="auto">
            <a:xfrm>
              <a:off x="2565" y="2292"/>
              <a:ext cx="630" cy="276"/>
            </a:xfrm>
            <a:prstGeom prst="rect">
              <a:avLst/>
            </a:prstGeom>
            <a:noFill/>
            <a:ln w="9525">
              <a:noFill/>
              <a:miter lim="800000"/>
              <a:headEnd/>
              <a:tailEnd/>
            </a:ln>
          </p:spPr>
        </p:pic>
      </p:grpSp>
      <p:sp>
        <p:nvSpPr>
          <p:cNvPr id="20" name="文本框 19"/>
          <p:cNvSpPr txBox="1"/>
          <p:nvPr/>
        </p:nvSpPr>
        <p:spPr>
          <a:xfrm>
            <a:off x="2006345" y="5047698"/>
            <a:ext cx="2256184" cy="738664"/>
          </a:xfrm>
          <a:prstGeom prst="rect">
            <a:avLst/>
          </a:prstGeom>
          <a:noFill/>
        </p:spPr>
        <p:txBody>
          <a:bodyPr wrap="square" rtlCol="0">
            <a:spAutoFit/>
          </a:bodyPr>
          <a:lstStyle/>
          <a:p>
            <a:pPr algn="ctr"/>
            <a:r>
              <a:rPr lang="en-US" altLang="zh-CN" sz="1400" b="1" i="1" dirty="0"/>
              <a:t> União Internacional das Telecomunicações</a:t>
            </a:r>
            <a:endParaRPr lang="zh-CN" altLang="en-US" sz="1400" b="1" i="1" dirty="0"/>
          </a:p>
        </p:txBody>
      </p:sp>
      <p:pic>
        <p:nvPicPr>
          <p:cNvPr id="22" name="图片 21"/>
          <p:cNvPicPr>
            <a:picLocks noChangeAspect="1"/>
          </p:cNvPicPr>
          <p:nvPr/>
        </p:nvPicPr>
        <p:blipFill>
          <a:blip r:embed="rId5"/>
          <a:stretch>
            <a:fillRect/>
          </a:stretch>
        </p:blipFill>
        <p:spPr>
          <a:xfrm>
            <a:off x="9047157" y="2846427"/>
            <a:ext cx="2710895" cy="261798"/>
          </a:xfrm>
          <a:prstGeom prst="rect">
            <a:avLst/>
          </a:prstGeom>
        </p:spPr>
      </p:pic>
      <p:pic>
        <p:nvPicPr>
          <p:cNvPr id="24" name="图片 23"/>
          <p:cNvPicPr>
            <a:picLocks noChangeAspect="1"/>
          </p:cNvPicPr>
          <p:nvPr/>
        </p:nvPicPr>
        <p:blipFill>
          <a:blip r:embed="rId6"/>
          <a:stretch>
            <a:fillRect/>
          </a:stretch>
        </p:blipFill>
        <p:spPr>
          <a:xfrm>
            <a:off x="7833680" y="1984775"/>
            <a:ext cx="1155941" cy="973667"/>
          </a:xfrm>
          <a:prstGeom prst="rect">
            <a:avLst/>
          </a:prstGeom>
        </p:spPr>
      </p:pic>
      <p:sp>
        <p:nvSpPr>
          <p:cNvPr id="25" name="矩形 24"/>
          <p:cNvSpPr/>
          <p:nvPr/>
        </p:nvSpPr>
        <p:spPr>
          <a:xfrm>
            <a:off x="8775131" y="2255260"/>
            <a:ext cx="2977499" cy="523220"/>
          </a:xfrm>
          <a:prstGeom prst="rect">
            <a:avLst/>
          </a:prstGeom>
        </p:spPr>
        <p:txBody>
          <a:bodyPr wrap="square">
            <a:spAutoFit/>
          </a:bodyPr>
          <a:lstStyle/>
          <a:p>
            <a:pPr algn="ctr"/>
            <a:r>
              <a:rPr lang="en-US" altLang="zh-CN" sz="1400" b="1" i="1" dirty="0"/>
              <a:t>Organização Internacional de Normalização</a:t>
            </a:r>
            <a:endParaRPr lang="zh-CN" altLang="en-US" sz="1400" b="1" i="1" dirty="0"/>
          </a:p>
        </p:txBody>
      </p:sp>
      <p:pic>
        <p:nvPicPr>
          <p:cNvPr id="26" name="图片 25"/>
          <p:cNvPicPr>
            <a:picLocks noChangeAspect="1"/>
          </p:cNvPicPr>
          <p:nvPr/>
        </p:nvPicPr>
        <p:blipFill>
          <a:blip r:embed="rId7"/>
          <a:stretch>
            <a:fillRect/>
          </a:stretch>
        </p:blipFill>
        <p:spPr>
          <a:xfrm>
            <a:off x="6163295" y="4535446"/>
            <a:ext cx="2006424" cy="1340843"/>
          </a:xfrm>
          <a:prstGeom prst="rect">
            <a:avLst/>
          </a:prstGeom>
        </p:spPr>
      </p:pic>
      <p:sp>
        <p:nvSpPr>
          <p:cNvPr id="27" name="矩形 26"/>
          <p:cNvSpPr/>
          <p:nvPr/>
        </p:nvSpPr>
        <p:spPr>
          <a:xfrm>
            <a:off x="6405204" y="5595460"/>
            <a:ext cx="4011034" cy="307777"/>
          </a:xfrm>
          <a:prstGeom prst="rect">
            <a:avLst/>
          </a:prstGeom>
        </p:spPr>
        <p:txBody>
          <a:bodyPr wrap="none">
            <a:spAutoFit/>
          </a:bodyPr>
          <a:lstStyle/>
          <a:p>
            <a:r>
              <a:rPr lang="en-US" altLang="zh-CN" sz="1400" b="1" i="1" dirty="0"/>
              <a:t>Instituto de Engenheiros Eletricistas e Eletrônicos</a:t>
            </a:r>
            <a:endParaRPr lang="zh-CN" altLang="en-US" sz="1400" b="1" i="1" dirty="0"/>
          </a:p>
        </p:txBody>
      </p:sp>
      <p:pic>
        <p:nvPicPr>
          <p:cNvPr id="28" name="Picture 4"/>
          <p:cNvPicPr>
            <a:picLocks noChangeAspect="1" noChangeArrowheads="1"/>
          </p:cNvPicPr>
          <p:nvPr/>
        </p:nvPicPr>
        <p:blipFill>
          <a:blip r:embed="rId8" cstate="print"/>
          <a:srcRect/>
          <a:stretch>
            <a:fillRect/>
          </a:stretch>
        </p:blipFill>
        <p:spPr>
          <a:xfrm>
            <a:off x="7833680" y="3549609"/>
            <a:ext cx="3344863" cy="985837"/>
          </a:xfrm>
          <a:prstGeom prst="rect">
            <a:avLst/>
          </a:prstGeom>
          <a:noFill/>
        </p:spPr>
      </p:pic>
    </p:spTree>
    <p:extLst>
      <p:ext uri="{BB962C8B-B14F-4D97-AF65-F5344CB8AC3E}">
        <p14:creationId xmlns:p14="http://schemas.microsoft.com/office/powerpoint/2010/main" val="444994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dirty="0">
                <a:solidFill>
                  <a:schemeClr val="bg1">
                    <a:lumMod val="50000"/>
                  </a:schemeClr>
                </a:solidFill>
              </a:rPr>
              <a:t>Visão geral da comunicação de dados</a:t>
            </a:r>
          </a:p>
          <a:p>
            <a:r>
              <a:rPr lang="en-US" altLang="zh-CN" b="1" dirty="0"/>
              <a:t>Pilha de protocolo TCP/IP</a:t>
            </a:r>
          </a:p>
          <a:p>
            <a:pPr lvl="1">
              <a:buSzPct val="60000"/>
              <a:buFont typeface="Wingdings" panose="05000000000000000000" pitchFamily="2" charset="2"/>
              <a:buChar char="n"/>
            </a:pPr>
            <a:r>
              <a:rPr lang="en-US" altLang="zh-CN" b="1" dirty="0"/>
              <a:t>Estrutura do Modelo TCP/IP</a:t>
            </a:r>
          </a:p>
          <a:p>
            <a:pPr lvl="1">
              <a:buClr>
                <a:schemeClr val="bg1">
                  <a:lumMod val="50000"/>
                </a:schemeClr>
              </a:buClr>
              <a:buSzPct val="50000"/>
              <a:buFont typeface="Wingdings" panose="05000000000000000000" pitchFamily="2" charset="2"/>
              <a:buChar char="p"/>
            </a:pPr>
            <a:r>
              <a:rPr lang="en-US" altLang="zh-CN" dirty="0">
                <a:solidFill>
                  <a:srgbClr val="777777"/>
                </a:solidFill>
                <a:ea typeface="+mn-ea"/>
              </a:rPr>
              <a:t>Encapsulamento de Pacote da Pilha de Protocolo TCP/IP </a:t>
            </a:r>
          </a:p>
          <a:p>
            <a:pPr lvl="1">
              <a:buClr>
                <a:schemeClr val="bg1">
                  <a:lumMod val="50000"/>
                </a:schemeClr>
              </a:buClr>
              <a:buSzPct val="50000"/>
              <a:buFont typeface="Wingdings" panose="05000000000000000000" pitchFamily="2" charset="2"/>
              <a:buChar char="p"/>
            </a:pPr>
            <a:r>
              <a:rPr lang="en-US" altLang="zh-CN" dirty="0">
                <a:solidFill>
                  <a:srgbClr val="777777"/>
                </a:solidFill>
                <a:ea typeface="+mn-ea"/>
              </a:rPr>
              <a:t>Endereçamento IP e Roteamento</a:t>
            </a:r>
          </a:p>
          <a:p>
            <a:r>
              <a:rPr lang="en-US" altLang="zh-CN" dirty="0">
                <a:solidFill>
                  <a:schemeClr val="bg1">
                    <a:lumMod val="50000"/>
                  </a:schemeClr>
                </a:solidFill>
              </a:rPr>
              <a:t>Visão geral da Ethernet</a:t>
            </a:r>
            <a:endParaRPr lang="zh-CN" altLang="en-US" dirty="0">
              <a:solidFill>
                <a:schemeClr val="bg1">
                  <a:lumMod val="50000"/>
                </a:schemeClr>
              </a:solidFill>
            </a:endParaRPr>
          </a:p>
        </p:txBody>
      </p:sp>
    </p:spTree>
    <p:extLst>
      <p:ext uri="{BB962C8B-B14F-4D97-AF65-F5344CB8AC3E}">
        <p14:creationId xmlns:p14="http://schemas.microsoft.com/office/powerpoint/2010/main" val="2530304079"/>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8532</TotalTime>
  <Words>14422</Words>
  <Application>Microsoft Office PowerPoint</Application>
  <PresentationFormat>Widescreen</PresentationFormat>
  <Paragraphs>1192</Paragraphs>
  <Slides>62</Slides>
  <Notes>62</Notes>
  <HiddenSlides>9</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62</vt:i4>
      </vt:variant>
    </vt:vector>
  </HeadingPairs>
  <TitlesOfParts>
    <vt:vector size="70" baseType="lpstr">
      <vt:lpstr>Wingdings</vt:lpstr>
      <vt:lpstr>微软雅黑</vt:lpstr>
      <vt:lpstr>ＭＳ Ｐゴシック</vt:lpstr>
      <vt:lpstr>方正兰亭黑简体</vt:lpstr>
      <vt:lpstr>Huawei Sans</vt:lpstr>
      <vt:lpstr>宋体</vt:lpstr>
      <vt:lpstr>Arial</vt:lpstr>
      <vt:lpstr>自定义设计方案</vt:lpstr>
      <vt:lpstr>Noções básicas de comunicação de rede</vt:lpstr>
      <vt:lpstr>Apresentação do PowerPoint</vt:lpstr>
      <vt:lpstr>Apresentação do PowerPoint</vt:lpstr>
      <vt:lpstr>Apresentação do PowerPoint</vt:lpstr>
      <vt:lpstr>O que é Comunicação de Dados?</vt:lpstr>
      <vt:lpstr>Características da comunicação de dados</vt:lpstr>
      <vt:lpstr>Apresentação do PowerPoint</vt:lpstr>
      <vt:lpstr>Organizações de padronização</vt:lpstr>
      <vt:lpstr>Apresentação do PowerPoint</vt:lpstr>
      <vt:lpstr>Modelo TCP/IP</vt:lpstr>
      <vt:lpstr>Pilha de protocolo TCP/IP</vt:lpstr>
      <vt:lpstr>Encapsulamento e desencapsulamento de dados no modelo TCP/IP</vt:lpstr>
      <vt:lpstr>Apresentação do PowerPoint</vt:lpstr>
      <vt:lpstr>A Função da Camada Física</vt:lpstr>
      <vt:lpstr>A Função da Camada de Link de Dados</vt:lpstr>
      <vt:lpstr>Endereço e Protocolos da Camada de Enlace</vt:lpstr>
      <vt:lpstr>Funções e Dispositivos da Camada De Rede</vt:lpstr>
      <vt:lpstr>Protocolo de Camada de Rede</vt:lpstr>
      <vt:lpstr>Endereço da Camada de Rede</vt:lpstr>
      <vt:lpstr>Principais Protocolos da Camada de Transporte</vt:lpstr>
      <vt:lpstr>Número da Porta da Camada de Transporte</vt:lpstr>
      <vt:lpstr>Funções da Camada de Aplicação</vt:lpstr>
      <vt:lpstr>Apresentação do PowerPoint</vt:lpstr>
      <vt:lpstr>O processo de encapsulamento da pilha de protocolo TCP/IP</vt:lpstr>
      <vt:lpstr>Segmento TCP</vt:lpstr>
      <vt:lpstr>Pacote IP</vt:lpstr>
      <vt:lpstr>Apresentação do PowerPoint</vt:lpstr>
      <vt:lpstr>Problema de Fragmento IP</vt:lpstr>
      <vt:lpstr>Introdução ao Fragmento IP</vt:lpstr>
      <vt:lpstr>Apresentação do PowerPoint</vt:lpstr>
      <vt:lpstr>Quadro de Ethernet</vt:lpstr>
      <vt:lpstr>Apresentação do PowerPoint</vt:lpstr>
      <vt:lpstr>Encapsulamento de Dados na Camada de Rede</vt:lpstr>
      <vt:lpstr>Apresentação do PowerPoint</vt:lpstr>
      <vt:lpstr>Classificação do Endereço IP</vt:lpstr>
      <vt:lpstr>Apresentação do PowerPoint</vt:lpstr>
      <vt:lpstr>Endereço IP Especial</vt:lpstr>
      <vt:lpstr>Apresentação do PowerPoint</vt:lpstr>
      <vt:lpstr>Endereço IP Privado</vt:lpstr>
      <vt:lpstr>Introdução à Máscara de Sub-rede</vt:lpstr>
      <vt:lpstr>Endereço de Rede e Máscara de Sub-rede</vt:lpstr>
      <vt:lpstr>Endereçamento sem Sub-rede</vt:lpstr>
      <vt:lpstr>Endereço IP Classless</vt:lpstr>
      <vt:lpstr>Representação de Máscara de Sub-rede</vt:lpstr>
      <vt:lpstr>Conversão do Sistema de Endereço IP</vt:lpstr>
      <vt:lpstr>A Função do Roteador</vt:lpstr>
      <vt:lpstr>O Processo de Funcionamento do Roteador</vt:lpstr>
      <vt:lpstr>Apresentação do PowerPoint</vt:lpstr>
      <vt:lpstr>Apresentação do PowerPoint</vt:lpstr>
      <vt:lpstr>O que é Ethernet?</vt:lpstr>
      <vt:lpstr>Protocolo Ethernet (1)</vt:lpstr>
      <vt:lpstr>Protocolo Ethernet (2)</vt:lpstr>
      <vt:lpstr>Funcionamento da Ethernet Compartilhada - CSMA/CD</vt:lpstr>
      <vt:lpstr>Ethernet compartilhada</vt:lpstr>
      <vt:lpstr>Ethernet comutada</vt:lpstr>
      <vt:lpstr>Ethernet Comutada - Aprendizado Baseado no Endereço de Origem</vt:lpstr>
      <vt:lpstr>Ethernet Comutada - Encaminhamento com Base nos Endereços de Destino</vt:lpstr>
      <vt:lpstr>Ethernet Compartilhada vs Ethernet Comutada</vt:lpstr>
      <vt:lpstr>Apresentação do PowerPoint</vt:lpstr>
      <vt:lpstr>Apresentação do PowerPoint</vt:lpstr>
      <vt:lpstr>Apresentação do PowerPoint</vt:lpstr>
      <vt:lpstr>Apresentação do PowerPoint</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02-01 Noções básicas de comunicação de rede</dc:title>
  <dc:creator>fanyan (A)</dc:creator>
  <cp:lastModifiedBy>Renato Xavier</cp:lastModifiedBy>
  <cp:revision>297</cp:revision>
  <dcterms:created xsi:type="dcterms:W3CDTF">2018-11-29T10:16:29Z</dcterms:created>
  <dcterms:modified xsi:type="dcterms:W3CDTF">2024-11-22T19:36:25Z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(3)fE+wv10WJxT6amshg2GOY9ELJC02sMpal1soOxSut33dmuGNnJov+4U8FDBk3744kMwfhG3L
hAYtTWXEm3p4WCs5DvbtX0aixgjfDdxUH8P0lQfErPJibasAIOVkkti7/8xfoV9flXYudFiY
+qL+oxDPxlGdic3uirRDT5IKhX9L3LlvuSfD04pY5/EmGkChISm4qSXclcgGM1WLwwFv3JGW
a8r7hVcrwuE1OGZzUT</vt:lpwstr>
  </property>
  <property fmtid="{D5CDD505-2E9C-101B-9397-08002B2CF9AE}" pid="3" name="_2015_ms_pID_7253431">
    <vt:lpwstr>KPw8BHhrpa/PhhY1kL/o5B8Q2JwKQIaeLo85HpSuboKp1DNei1oy5u
1InV4wofOVSAHiP/G49KHnL8Rxbr9V3AlnB1aVHLSHORy/q7xeYWMQd+njdhU3mb1e2hfFYc
pb8aLqM4So0Yopox5uOFRUDvPp+4rBLasJT0oxG6H3lFKrYQ9/tMxpfhb6H7V0dr7Q3VPADd
BM9r+/VGBwntv0NKVwFfV/HhdFvotoE7uqMt</vt:lpwstr>
  </property>
  <property fmtid="{D5CDD505-2E9C-101B-9397-08002B2CF9AE}" pid="4" name="_2015_ms_pID_7253432">
    <vt:lpwstr>Fg==</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1595637762</vt:lpwstr>
  </property>
</Properties>
</file>