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50"/>
  </p:notesMasterIdLst>
  <p:handoutMasterIdLst>
    <p:handoutMasterId r:id="rId51"/>
  </p:handoutMasterIdLst>
  <p:sldIdLst>
    <p:sldId id="271" r:id="rId2"/>
    <p:sldId id="258" r:id="rId3"/>
    <p:sldId id="259" r:id="rId4"/>
    <p:sldId id="260" r:id="rId5"/>
    <p:sldId id="293" r:id="rId6"/>
    <p:sldId id="294" r:id="rId7"/>
    <p:sldId id="295" r:id="rId8"/>
    <p:sldId id="296" r:id="rId9"/>
    <p:sldId id="297" r:id="rId10"/>
    <p:sldId id="298" r:id="rId11"/>
    <p:sldId id="299" r:id="rId12"/>
    <p:sldId id="333" r:id="rId13"/>
    <p:sldId id="300" r:id="rId14"/>
    <p:sldId id="302" r:id="rId15"/>
    <p:sldId id="303" r:id="rId16"/>
    <p:sldId id="304" r:id="rId17"/>
    <p:sldId id="306" r:id="rId18"/>
    <p:sldId id="305" r:id="rId19"/>
    <p:sldId id="307" r:id="rId20"/>
    <p:sldId id="308" r:id="rId21"/>
    <p:sldId id="309" r:id="rId22"/>
    <p:sldId id="310" r:id="rId23"/>
    <p:sldId id="311" r:id="rId24"/>
    <p:sldId id="334" r:id="rId25"/>
    <p:sldId id="312" r:id="rId26"/>
    <p:sldId id="314" r:id="rId27"/>
    <p:sldId id="315" r:id="rId28"/>
    <p:sldId id="316" r:id="rId29"/>
    <p:sldId id="337" r:id="rId30"/>
    <p:sldId id="335" r:id="rId31"/>
    <p:sldId id="318" r:id="rId32"/>
    <p:sldId id="319" r:id="rId33"/>
    <p:sldId id="320" r:id="rId34"/>
    <p:sldId id="321" r:id="rId35"/>
    <p:sldId id="322" r:id="rId36"/>
    <p:sldId id="336" r:id="rId37"/>
    <p:sldId id="323" r:id="rId38"/>
    <p:sldId id="325" r:id="rId39"/>
    <p:sldId id="327" r:id="rId40"/>
    <p:sldId id="326" r:id="rId41"/>
    <p:sldId id="328" r:id="rId42"/>
    <p:sldId id="329" r:id="rId43"/>
    <p:sldId id="330" r:id="rId44"/>
    <p:sldId id="331" r:id="rId45"/>
    <p:sldId id="332" r:id="rId46"/>
    <p:sldId id="265" r:id="rId47"/>
    <p:sldId id="267" r:id="rId48"/>
    <p:sldId id="270" r:id="rId49"/>
  </p:sldIdLst>
  <p:sldSz cx="12192000" cy="6858000"/>
  <p:notesSz cx="6797675" cy="9926638"/>
  <p:embeddedFontLst>
    <p:embeddedFont>
      <p:font typeface="宋体" panose="02010600030101010101" pitchFamily="2" charset="-122"/>
      <p:regular r:id="rId52"/>
    </p:embeddedFont>
    <p:embeddedFont>
      <p:font typeface="华文细黑" panose="02010600040101010101" pitchFamily="2" charset="-122"/>
      <p:regular r:id="rId53"/>
    </p:embeddedFont>
    <p:embeddedFont>
      <p:font typeface="方正兰亭黑简体" panose="020B0604020202020204" charset="-122"/>
      <p:regular r:id="rId54"/>
    </p:embeddedFont>
    <p:embeddedFont>
      <p:font typeface="Huawei Sans" panose="020B0604020202020204" charset="0"/>
      <p:regular r:id="rId55"/>
      <p:bold r:id="rId56"/>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A6D2FF"/>
    <a:srgbClr val="C00000"/>
    <a:srgbClr val="CDCDCD"/>
    <a:srgbClr val="FFC000"/>
    <a:srgbClr val="FFFFCC"/>
    <a:srgbClr val="151515"/>
    <a:srgbClr val="C7000B"/>
    <a:srgbClr val="57575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BAE49-B098-C1F8-F89B-D83ED5694FDB}" v="82" dt="2025-01-06T17:04:51.480"/>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35030" autoAdjust="0"/>
  </p:normalViewPr>
  <p:slideViewPr>
    <p:cSldViewPr snapToGrid="0" snapToObjects="1">
      <p:cViewPr varScale="1">
        <p:scale>
          <a:sx n="74" d="100"/>
          <a:sy n="74" d="100"/>
        </p:scale>
        <p:origin x="38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2" d="100"/>
          <a:sy n="62" d="100"/>
        </p:scale>
        <p:origin x="3240" y="6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2CD08BD5-37C4-4F5F-8963-83B4A283FF8C}"/>
    <pc:docChg chg="modSld">
      <pc:chgData name="Paulo Renato Xavier da Silva" userId="d2fbfea9-16e8-43bd-9a0a-5c107b189f82" providerId="ADAL" clId="{2CD08BD5-37C4-4F5F-8963-83B4A283FF8C}" dt="2023-04-19T21:24:53.227" v="185" actId="20577"/>
      <pc:docMkLst>
        <pc:docMk/>
      </pc:docMkLst>
      <pc:sldChg chg="modNotesTx">
        <pc:chgData name="Paulo Renato Xavier da Silva" userId="d2fbfea9-16e8-43bd-9a0a-5c107b189f82" providerId="ADAL" clId="{2CD08BD5-37C4-4F5F-8963-83B4A283FF8C}" dt="2023-04-19T21:11:58.389" v="11" actId="20577"/>
        <pc:sldMkLst>
          <pc:docMk/>
          <pc:sldMk cId="176601109" sldId="320"/>
        </pc:sldMkLst>
      </pc:sldChg>
      <pc:sldChg chg="modSp mod">
        <pc:chgData name="Paulo Renato Xavier da Silva" userId="d2fbfea9-16e8-43bd-9a0a-5c107b189f82" providerId="ADAL" clId="{2CD08BD5-37C4-4F5F-8963-83B4A283FF8C}" dt="2023-04-19T21:13:21.152" v="23" actId="20577"/>
        <pc:sldMkLst>
          <pc:docMk/>
          <pc:sldMk cId="4253891131" sldId="321"/>
        </pc:sldMkLst>
        <pc:spChg chg="mod">
          <ac:chgData name="Paulo Renato Xavier da Silva" userId="d2fbfea9-16e8-43bd-9a0a-5c107b189f82" providerId="ADAL" clId="{2CD08BD5-37C4-4F5F-8963-83B4A283FF8C}" dt="2023-04-19T21:13:21.152" v="23" actId="20577"/>
          <ac:spMkLst>
            <pc:docMk/>
            <pc:sldMk cId="4253891131" sldId="321"/>
            <ac:spMk id="4" creationId="{00000000-0000-0000-0000-000000000000}"/>
          </ac:spMkLst>
        </pc:spChg>
      </pc:sldChg>
      <pc:sldChg chg="modNotesTx">
        <pc:chgData name="Paulo Renato Xavier da Silva" userId="d2fbfea9-16e8-43bd-9a0a-5c107b189f82" providerId="ADAL" clId="{2CD08BD5-37C4-4F5F-8963-83B4A283FF8C}" dt="2023-04-19T21:14:28.721" v="37" actId="20577"/>
        <pc:sldMkLst>
          <pc:docMk/>
          <pc:sldMk cId="2212183329" sldId="322"/>
        </pc:sldMkLst>
      </pc:sldChg>
      <pc:sldChg chg="modNotesTx">
        <pc:chgData name="Paulo Renato Xavier da Silva" userId="d2fbfea9-16e8-43bd-9a0a-5c107b189f82" providerId="ADAL" clId="{2CD08BD5-37C4-4F5F-8963-83B4A283FF8C}" dt="2023-04-19T21:15:27.803" v="38" actId="113"/>
        <pc:sldMkLst>
          <pc:docMk/>
          <pc:sldMk cId="1707263456" sldId="323"/>
        </pc:sldMkLst>
      </pc:sldChg>
      <pc:sldChg chg="modNotesTx">
        <pc:chgData name="Paulo Renato Xavier da Silva" userId="d2fbfea9-16e8-43bd-9a0a-5c107b189f82" providerId="ADAL" clId="{2CD08BD5-37C4-4F5F-8963-83B4A283FF8C}" dt="2023-04-19T21:16:21.986" v="40" actId="114"/>
        <pc:sldMkLst>
          <pc:docMk/>
          <pc:sldMk cId="3345225497" sldId="325"/>
        </pc:sldMkLst>
      </pc:sldChg>
      <pc:sldChg chg="modNotesTx">
        <pc:chgData name="Paulo Renato Xavier da Silva" userId="d2fbfea9-16e8-43bd-9a0a-5c107b189f82" providerId="ADAL" clId="{2CD08BD5-37C4-4F5F-8963-83B4A283FF8C}" dt="2023-04-19T21:19:37.350" v="82" actId="20577"/>
        <pc:sldMkLst>
          <pc:docMk/>
          <pc:sldMk cId="162747430" sldId="326"/>
        </pc:sldMkLst>
      </pc:sldChg>
      <pc:sldChg chg="modSp mod">
        <pc:chgData name="Paulo Renato Xavier da Silva" userId="d2fbfea9-16e8-43bd-9a0a-5c107b189f82" providerId="ADAL" clId="{2CD08BD5-37C4-4F5F-8963-83B4A283FF8C}" dt="2023-04-19T21:21:18.532" v="110" actId="114"/>
        <pc:sldMkLst>
          <pc:docMk/>
          <pc:sldMk cId="4178190791" sldId="328"/>
        </pc:sldMkLst>
        <pc:spChg chg="mod">
          <ac:chgData name="Paulo Renato Xavier da Silva" userId="d2fbfea9-16e8-43bd-9a0a-5c107b189f82" providerId="ADAL" clId="{2CD08BD5-37C4-4F5F-8963-83B4A283FF8C}" dt="2023-04-19T21:20:11.610" v="91" actId="114"/>
          <ac:spMkLst>
            <pc:docMk/>
            <pc:sldMk cId="4178190791" sldId="328"/>
            <ac:spMk id="7" creationId="{00000000-0000-0000-0000-000000000000}"/>
          </ac:spMkLst>
        </pc:spChg>
        <pc:spChg chg="mod">
          <ac:chgData name="Paulo Renato Xavier da Silva" userId="d2fbfea9-16e8-43bd-9a0a-5c107b189f82" providerId="ADAL" clId="{2CD08BD5-37C4-4F5F-8963-83B4A283FF8C}" dt="2023-04-19T21:21:18.532" v="110" actId="114"/>
          <ac:spMkLst>
            <pc:docMk/>
            <pc:sldMk cId="4178190791" sldId="328"/>
            <ac:spMk id="16" creationId="{00000000-0000-0000-0000-000000000000}"/>
          </ac:spMkLst>
        </pc:spChg>
      </pc:sldChg>
      <pc:sldChg chg="modSp mod modNotesTx">
        <pc:chgData name="Paulo Renato Xavier da Silva" userId="d2fbfea9-16e8-43bd-9a0a-5c107b189f82" providerId="ADAL" clId="{2CD08BD5-37C4-4F5F-8963-83B4A283FF8C}" dt="2023-04-19T21:24:53.227" v="185" actId="20577"/>
        <pc:sldMkLst>
          <pc:docMk/>
          <pc:sldMk cId="4060764046" sldId="329"/>
        </pc:sldMkLst>
        <pc:spChg chg="mod">
          <ac:chgData name="Paulo Renato Xavier da Silva" userId="d2fbfea9-16e8-43bd-9a0a-5c107b189f82" providerId="ADAL" clId="{2CD08BD5-37C4-4F5F-8963-83B4A283FF8C}" dt="2023-04-19T21:22:17.373" v="112" actId="20577"/>
          <ac:spMkLst>
            <pc:docMk/>
            <pc:sldMk cId="4060764046" sldId="329"/>
            <ac:spMk id="4" creationId="{00000000-0000-0000-0000-000000000000}"/>
          </ac:spMkLst>
        </pc:spChg>
      </pc:sldChg>
    </pc:docChg>
  </pc:docChgLst>
  <pc:docChgLst>
    <pc:chgData name="Gloria Maria de Andrade Alves" userId="S::gloria.alves61@aluno.ifce.edu.br::101ffc6a-a630-4bf3-b4fd-3b94d5e2bb63" providerId="AD" clId="Web-{E2FBAE49-B098-C1F8-F89B-D83ED5694FDB}"/>
    <pc:docChg chg="modSld">
      <pc:chgData name="Gloria Maria de Andrade Alves" userId="S::gloria.alves61@aluno.ifce.edu.br::101ffc6a-a630-4bf3-b4fd-3b94d5e2bb63" providerId="AD" clId="Web-{E2FBAE49-B098-C1F8-F89B-D83ED5694FDB}" dt="2025-01-06T17:04:51.198" v="77" actId="20577"/>
      <pc:docMkLst>
        <pc:docMk/>
      </pc:docMkLst>
      <pc:sldChg chg="modSp">
        <pc:chgData name="Gloria Maria de Andrade Alves" userId="S::gloria.alves61@aluno.ifce.edu.br::101ffc6a-a630-4bf3-b4fd-3b94d5e2bb63" providerId="AD" clId="Web-{E2FBAE49-B098-C1F8-F89B-D83ED5694FDB}" dt="2025-01-06T16:59:12.979" v="58" actId="14100"/>
        <pc:sldMkLst>
          <pc:docMk/>
          <pc:sldMk cId="2947404146" sldId="294"/>
        </pc:sldMkLst>
        <pc:spChg chg="mod">
          <ac:chgData name="Gloria Maria de Andrade Alves" userId="S::gloria.alves61@aluno.ifce.edu.br::101ffc6a-a630-4bf3-b4fd-3b94d5e2bb63" providerId="AD" clId="Web-{E2FBAE49-B098-C1F8-F89B-D83ED5694FDB}" dt="2025-01-06T16:59:12.979" v="58" actId="14100"/>
          <ac:spMkLst>
            <pc:docMk/>
            <pc:sldMk cId="2947404146" sldId="294"/>
            <ac:spMk id="10" creationId="{00000000-0000-0000-0000-000000000000}"/>
          </ac:spMkLst>
        </pc:spChg>
      </pc:sldChg>
      <pc:sldChg chg="modSp">
        <pc:chgData name="Gloria Maria de Andrade Alves" userId="S::gloria.alves61@aluno.ifce.edu.br::101ffc6a-a630-4bf3-b4fd-3b94d5e2bb63" providerId="AD" clId="Web-{E2FBAE49-B098-C1F8-F89B-D83ED5694FDB}" dt="2025-01-06T17:01:42.455" v="62" actId="20577"/>
        <pc:sldMkLst>
          <pc:docMk/>
          <pc:sldMk cId="1801913973" sldId="305"/>
        </pc:sldMkLst>
        <pc:spChg chg="mod">
          <ac:chgData name="Gloria Maria de Andrade Alves" userId="S::gloria.alves61@aluno.ifce.edu.br::101ffc6a-a630-4bf3-b4fd-3b94d5e2bb63" providerId="AD" clId="Web-{E2FBAE49-B098-C1F8-F89B-D83ED5694FDB}" dt="2025-01-06T17:01:38.611" v="60" actId="20577"/>
          <ac:spMkLst>
            <pc:docMk/>
            <pc:sldMk cId="1801913973" sldId="305"/>
            <ac:spMk id="18" creationId="{00000000-0000-0000-0000-000000000000}"/>
          </ac:spMkLst>
        </pc:spChg>
        <pc:spChg chg="mod">
          <ac:chgData name="Gloria Maria de Andrade Alves" userId="S::gloria.alves61@aluno.ifce.edu.br::101ffc6a-a630-4bf3-b4fd-3b94d5e2bb63" providerId="AD" clId="Web-{E2FBAE49-B098-C1F8-F89B-D83ED5694FDB}" dt="2025-01-06T17:01:42.455" v="62" actId="20577"/>
          <ac:spMkLst>
            <pc:docMk/>
            <pc:sldMk cId="1801913973" sldId="305"/>
            <ac:spMk id="19" creationId="{00000000-0000-0000-0000-000000000000}"/>
          </ac:spMkLst>
        </pc:spChg>
      </pc:sldChg>
      <pc:sldChg chg="modSp">
        <pc:chgData name="Gloria Maria de Andrade Alves" userId="S::gloria.alves61@aluno.ifce.edu.br::101ffc6a-a630-4bf3-b4fd-3b94d5e2bb63" providerId="AD" clId="Web-{E2FBAE49-B098-C1F8-F89B-D83ED5694FDB}" dt="2025-01-06T17:03:09.194" v="64" actId="14100"/>
        <pc:sldMkLst>
          <pc:docMk/>
          <pc:sldMk cId="694878588" sldId="318"/>
        </pc:sldMkLst>
        <pc:spChg chg="mod">
          <ac:chgData name="Gloria Maria de Andrade Alves" userId="S::gloria.alves61@aluno.ifce.edu.br::101ffc6a-a630-4bf3-b4fd-3b94d5e2bb63" providerId="AD" clId="Web-{E2FBAE49-B098-C1F8-F89B-D83ED5694FDB}" dt="2025-01-06T17:03:09.194" v="64" actId="14100"/>
          <ac:spMkLst>
            <pc:docMk/>
            <pc:sldMk cId="694878588" sldId="318"/>
            <ac:spMk id="14" creationId="{00000000-0000-0000-0000-000000000000}"/>
          </ac:spMkLst>
        </pc:spChg>
        <pc:spChg chg="mod">
          <ac:chgData name="Gloria Maria de Andrade Alves" userId="S::gloria.alves61@aluno.ifce.edu.br::101ffc6a-a630-4bf3-b4fd-3b94d5e2bb63" providerId="AD" clId="Web-{E2FBAE49-B098-C1F8-F89B-D83ED5694FDB}" dt="2025-01-06T17:03:05.865" v="63" actId="14100"/>
          <ac:spMkLst>
            <pc:docMk/>
            <pc:sldMk cId="694878588" sldId="318"/>
            <ac:spMk id="16" creationId="{00000000-0000-0000-0000-000000000000}"/>
          </ac:spMkLst>
        </pc:spChg>
      </pc:sldChg>
      <pc:sldChg chg="modSp">
        <pc:chgData name="Gloria Maria de Andrade Alves" userId="S::gloria.alves61@aluno.ifce.edu.br::101ffc6a-a630-4bf3-b4fd-3b94d5e2bb63" providerId="AD" clId="Web-{E2FBAE49-B098-C1F8-F89B-D83ED5694FDB}" dt="2025-01-06T17:03:41.586" v="69" actId="14100"/>
        <pc:sldMkLst>
          <pc:docMk/>
          <pc:sldMk cId="593481682" sldId="319"/>
        </pc:sldMkLst>
        <pc:spChg chg="mod">
          <ac:chgData name="Gloria Maria de Andrade Alves" userId="S::gloria.alves61@aluno.ifce.edu.br::101ffc6a-a630-4bf3-b4fd-3b94d5e2bb63" providerId="AD" clId="Web-{E2FBAE49-B098-C1F8-F89B-D83ED5694FDB}" dt="2025-01-06T17:03:41.586" v="69" actId="14100"/>
          <ac:spMkLst>
            <pc:docMk/>
            <pc:sldMk cId="593481682" sldId="319"/>
            <ac:spMk id="9" creationId="{00000000-0000-0000-0000-000000000000}"/>
          </ac:spMkLst>
        </pc:spChg>
        <pc:spChg chg="mod">
          <ac:chgData name="Gloria Maria de Andrade Alves" userId="S::gloria.alves61@aluno.ifce.edu.br::101ffc6a-a630-4bf3-b4fd-3b94d5e2bb63" providerId="AD" clId="Web-{E2FBAE49-B098-C1F8-F89B-D83ED5694FDB}" dt="2025-01-06T17:03:17.631" v="65" actId="14100"/>
          <ac:spMkLst>
            <pc:docMk/>
            <pc:sldMk cId="593481682" sldId="319"/>
            <ac:spMk id="11" creationId="{00000000-0000-0000-0000-000000000000}"/>
          </ac:spMkLst>
        </pc:spChg>
        <pc:spChg chg="mod">
          <ac:chgData name="Gloria Maria de Andrade Alves" userId="S::gloria.alves61@aluno.ifce.edu.br::101ffc6a-a630-4bf3-b4fd-3b94d5e2bb63" providerId="AD" clId="Web-{E2FBAE49-B098-C1F8-F89B-D83ED5694FDB}" dt="2025-01-06T17:03:25.569" v="66" actId="14100"/>
          <ac:spMkLst>
            <pc:docMk/>
            <pc:sldMk cId="593481682" sldId="319"/>
            <ac:spMk id="18" creationId="{00000000-0000-0000-0000-000000000000}"/>
          </ac:spMkLst>
        </pc:spChg>
        <pc:picChg chg="mod">
          <ac:chgData name="Gloria Maria de Andrade Alves" userId="S::gloria.alves61@aluno.ifce.edu.br::101ffc6a-a630-4bf3-b4fd-3b94d5e2bb63" providerId="AD" clId="Web-{E2FBAE49-B098-C1F8-F89B-D83ED5694FDB}" dt="2025-01-06T17:03:30.866" v="67" actId="1076"/>
          <ac:picMkLst>
            <pc:docMk/>
            <pc:sldMk cId="593481682" sldId="319"/>
            <ac:picMk id="21" creationId="{00000000-0000-0000-0000-000000000000}"/>
          </ac:picMkLst>
        </pc:picChg>
        <pc:picChg chg="mod">
          <ac:chgData name="Gloria Maria de Andrade Alves" userId="S::gloria.alves61@aluno.ifce.edu.br::101ffc6a-a630-4bf3-b4fd-3b94d5e2bb63" providerId="AD" clId="Web-{E2FBAE49-B098-C1F8-F89B-D83ED5694FDB}" dt="2025-01-06T17:03:36.929" v="68" actId="1076"/>
          <ac:picMkLst>
            <pc:docMk/>
            <pc:sldMk cId="593481682" sldId="319"/>
            <ac:picMk id="22" creationId="{00000000-0000-0000-0000-000000000000}"/>
          </ac:picMkLst>
        </pc:picChg>
      </pc:sldChg>
      <pc:sldChg chg="modSp">
        <pc:chgData name="Gloria Maria de Andrade Alves" userId="S::gloria.alves61@aluno.ifce.edu.br::101ffc6a-a630-4bf3-b4fd-3b94d5e2bb63" providerId="AD" clId="Web-{E2FBAE49-B098-C1F8-F89B-D83ED5694FDB}" dt="2025-01-06T17:04:12.978" v="74" actId="14100"/>
        <pc:sldMkLst>
          <pc:docMk/>
          <pc:sldMk cId="176601109" sldId="320"/>
        </pc:sldMkLst>
        <pc:spChg chg="mod">
          <ac:chgData name="Gloria Maria de Andrade Alves" userId="S::gloria.alves61@aluno.ifce.edu.br::101ffc6a-a630-4bf3-b4fd-3b94d5e2bb63" providerId="AD" clId="Web-{E2FBAE49-B098-C1F8-F89B-D83ED5694FDB}" dt="2025-01-06T17:04:12.978" v="74" actId="14100"/>
          <ac:spMkLst>
            <pc:docMk/>
            <pc:sldMk cId="176601109" sldId="320"/>
            <ac:spMk id="9" creationId="{00000000-0000-0000-0000-000000000000}"/>
          </ac:spMkLst>
        </pc:spChg>
        <pc:spChg chg="mod">
          <ac:chgData name="Gloria Maria de Andrade Alves" userId="S::gloria.alves61@aluno.ifce.edu.br::101ffc6a-a630-4bf3-b4fd-3b94d5e2bb63" providerId="AD" clId="Web-{E2FBAE49-B098-C1F8-F89B-D83ED5694FDB}" dt="2025-01-06T17:03:55.993" v="70" actId="14100"/>
          <ac:spMkLst>
            <pc:docMk/>
            <pc:sldMk cId="176601109" sldId="320"/>
            <ac:spMk id="11" creationId="{00000000-0000-0000-0000-000000000000}"/>
          </ac:spMkLst>
        </pc:spChg>
        <pc:spChg chg="mod">
          <ac:chgData name="Gloria Maria de Andrade Alves" userId="S::gloria.alves61@aluno.ifce.edu.br::101ffc6a-a630-4bf3-b4fd-3b94d5e2bb63" providerId="AD" clId="Web-{E2FBAE49-B098-C1F8-F89B-D83ED5694FDB}" dt="2025-01-06T17:04:03.509" v="72" actId="14100"/>
          <ac:spMkLst>
            <pc:docMk/>
            <pc:sldMk cId="176601109" sldId="320"/>
            <ac:spMk id="13" creationId="{00000000-0000-0000-0000-000000000000}"/>
          </ac:spMkLst>
        </pc:spChg>
        <pc:picChg chg="mod">
          <ac:chgData name="Gloria Maria de Andrade Alves" userId="S::gloria.alves61@aluno.ifce.edu.br::101ffc6a-a630-4bf3-b4fd-3b94d5e2bb63" providerId="AD" clId="Web-{E2FBAE49-B098-C1F8-F89B-D83ED5694FDB}" dt="2025-01-06T17:04:00.305" v="71" actId="1076"/>
          <ac:picMkLst>
            <pc:docMk/>
            <pc:sldMk cId="176601109" sldId="320"/>
            <ac:picMk id="15" creationId="{00000000-0000-0000-0000-000000000000}"/>
          </ac:picMkLst>
        </pc:picChg>
        <pc:picChg chg="mod">
          <ac:chgData name="Gloria Maria de Andrade Alves" userId="S::gloria.alves61@aluno.ifce.edu.br::101ffc6a-a630-4bf3-b4fd-3b94d5e2bb63" providerId="AD" clId="Web-{E2FBAE49-B098-C1F8-F89B-D83ED5694FDB}" dt="2025-01-06T17:04:09.368" v="73" actId="1076"/>
          <ac:picMkLst>
            <pc:docMk/>
            <pc:sldMk cId="176601109" sldId="320"/>
            <ac:picMk id="16" creationId="{00000000-0000-0000-0000-000000000000}"/>
          </ac:picMkLst>
        </pc:picChg>
      </pc:sldChg>
      <pc:sldChg chg="modSp">
        <pc:chgData name="Gloria Maria de Andrade Alves" userId="S::gloria.alves61@aluno.ifce.edu.br::101ffc6a-a630-4bf3-b4fd-3b94d5e2bb63" providerId="AD" clId="Web-{E2FBAE49-B098-C1F8-F89B-D83ED5694FDB}" dt="2025-01-06T17:04:51.198" v="77" actId="20577"/>
        <pc:sldMkLst>
          <pc:docMk/>
          <pc:sldMk cId="162747430" sldId="326"/>
        </pc:sldMkLst>
        <pc:spChg chg="mod">
          <ac:chgData name="Gloria Maria de Andrade Alves" userId="S::gloria.alves61@aluno.ifce.edu.br::101ffc6a-a630-4bf3-b4fd-3b94d5e2bb63" providerId="AD" clId="Web-{E2FBAE49-B098-C1F8-F89B-D83ED5694FDB}" dt="2025-01-06T17:04:51.198" v="77" actId="20577"/>
          <ac:spMkLst>
            <pc:docMk/>
            <pc:sldMk cId="162747430" sldId="326"/>
            <ac:spMk id="4" creationId="{00000000-0000-0000-0000-000000000000}"/>
          </ac:spMkLst>
        </pc:spChg>
      </pc:sldChg>
      <pc:sldChg chg="modSp">
        <pc:chgData name="Gloria Maria de Andrade Alves" userId="S::gloria.alves61@aluno.ifce.edu.br::101ffc6a-a630-4bf3-b4fd-3b94d5e2bb63" providerId="AD" clId="Web-{E2FBAE49-B098-C1F8-F89B-D83ED5694FDB}" dt="2025-01-06T16:59:05.432" v="56" actId="20577"/>
        <pc:sldMkLst>
          <pc:docMk/>
          <pc:sldMk cId="123984151" sldId="333"/>
        </pc:sldMkLst>
        <pc:spChg chg="mod">
          <ac:chgData name="Gloria Maria de Andrade Alves" userId="S::gloria.alves61@aluno.ifce.edu.br::101ffc6a-a630-4bf3-b4fd-3b94d5e2bb63" providerId="AD" clId="Web-{E2FBAE49-B098-C1F8-F89B-D83ED5694FDB}" dt="2025-01-06T16:59:05.432" v="56" actId="20577"/>
          <ac:spMkLst>
            <pc:docMk/>
            <pc:sldMk cId="123984151" sldId="333"/>
            <ac:spMk id="5" creationId="{00000000-0000-0000-0000-000000000000}"/>
          </ac:spMkLst>
        </pc:spChg>
      </pc:sldChg>
    </pc:docChg>
  </pc:docChgLst>
  <pc:docChgLst>
    <pc:chgData name="Paulo Renato Xavier da Silva" userId="d2fbfea9-16e8-43bd-9a0a-5c107b189f82" providerId="ADAL" clId="{F52C24ED-8829-4F57-9AB8-3742A6FC956E}"/>
    <pc:docChg chg="undo custSel modSld">
      <pc:chgData name="Paulo Renato Xavier da Silva" userId="d2fbfea9-16e8-43bd-9a0a-5c107b189f82" providerId="ADAL" clId="{F52C24ED-8829-4F57-9AB8-3742A6FC956E}" dt="2024-11-29T19:52:12.605" v="70" actId="20577"/>
      <pc:docMkLst>
        <pc:docMk/>
      </pc:docMkLst>
      <pc:sldChg chg="modSp mod">
        <pc:chgData name="Paulo Renato Xavier da Silva" userId="d2fbfea9-16e8-43bd-9a0a-5c107b189f82" providerId="ADAL" clId="{F52C24ED-8829-4F57-9AB8-3742A6FC956E}" dt="2024-11-29T19:42:04.087" v="11" actId="20577"/>
        <pc:sldMkLst>
          <pc:docMk/>
          <pc:sldMk cId="2840008365" sldId="293"/>
        </pc:sldMkLst>
        <pc:spChg chg="mod">
          <ac:chgData name="Paulo Renato Xavier da Silva" userId="d2fbfea9-16e8-43bd-9a0a-5c107b189f82" providerId="ADAL" clId="{F52C24ED-8829-4F57-9AB8-3742A6FC956E}" dt="2024-11-29T19:42:04.087" v="11" actId="20577"/>
          <ac:spMkLst>
            <pc:docMk/>
            <pc:sldMk cId="2840008365" sldId="293"/>
            <ac:spMk id="5" creationId="{00000000-0000-0000-0000-000000000000}"/>
          </ac:spMkLst>
        </pc:spChg>
      </pc:sldChg>
      <pc:sldChg chg="modSp mod">
        <pc:chgData name="Paulo Renato Xavier da Silva" userId="d2fbfea9-16e8-43bd-9a0a-5c107b189f82" providerId="ADAL" clId="{F52C24ED-8829-4F57-9AB8-3742A6FC956E}" dt="2024-11-29T19:43:05.237" v="18" actId="20577"/>
        <pc:sldMkLst>
          <pc:docMk/>
          <pc:sldMk cId="2947404146" sldId="294"/>
        </pc:sldMkLst>
        <pc:spChg chg="mod">
          <ac:chgData name="Paulo Renato Xavier da Silva" userId="d2fbfea9-16e8-43bd-9a0a-5c107b189f82" providerId="ADAL" clId="{F52C24ED-8829-4F57-9AB8-3742A6FC956E}" dt="2024-11-29T19:43:05.237" v="18" actId="20577"/>
          <ac:spMkLst>
            <pc:docMk/>
            <pc:sldMk cId="2947404146" sldId="294"/>
            <ac:spMk id="10" creationId="{00000000-0000-0000-0000-000000000000}"/>
          </ac:spMkLst>
        </pc:spChg>
        <pc:spChg chg="mod">
          <ac:chgData name="Paulo Renato Xavier da Silva" userId="d2fbfea9-16e8-43bd-9a0a-5c107b189f82" providerId="ADAL" clId="{F52C24ED-8829-4F57-9AB8-3742A6FC956E}" dt="2024-11-29T19:42:45.008" v="13" actId="20577"/>
          <ac:spMkLst>
            <pc:docMk/>
            <pc:sldMk cId="2947404146" sldId="294"/>
            <ac:spMk id="42" creationId="{00000000-0000-0000-0000-000000000000}"/>
          </ac:spMkLst>
        </pc:spChg>
        <pc:spChg chg="mod">
          <ac:chgData name="Paulo Renato Xavier da Silva" userId="d2fbfea9-16e8-43bd-9a0a-5c107b189f82" providerId="ADAL" clId="{F52C24ED-8829-4F57-9AB8-3742A6FC956E}" dt="2024-11-29T19:42:53.372" v="15" actId="20577"/>
          <ac:spMkLst>
            <pc:docMk/>
            <pc:sldMk cId="2947404146" sldId="294"/>
            <ac:spMk id="47" creationId="{00000000-0000-0000-0000-000000000000}"/>
          </ac:spMkLst>
        </pc:spChg>
      </pc:sldChg>
      <pc:sldChg chg="modSp mod">
        <pc:chgData name="Paulo Renato Xavier da Silva" userId="d2fbfea9-16e8-43bd-9a0a-5c107b189f82" providerId="ADAL" clId="{F52C24ED-8829-4F57-9AB8-3742A6FC956E}" dt="2024-11-29T19:43:34.645" v="22" actId="20577"/>
        <pc:sldMkLst>
          <pc:docMk/>
          <pc:sldMk cId="2936503045" sldId="295"/>
        </pc:sldMkLst>
        <pc:spChg chg="mod">
          <ac:chgData name="Paulo Renato Xavier da Silva" userId="d2fbfea9-16e8-43bd-9a0a-5c107b189f82" providerId="ADAL" clId="{F52C24ED-8829-4F57-9AB8-3742A6FC956E}" dt="2024-11-29T19:43:26.789" v="20" actId="20577"/>
          <ac:spMkLst>
            <pc:docMk/>
            <pc:sldMk cId="2936503045" sldId="295"/>
            <ac:spMk id="48" creationId="{00000000-0000-0000-0000-000000000000}"/>
          </ac:spMkLst>
        </pc:spChg>
        <pc:spChg chg="mod">
          <ac:chgData name="Paulo Renato Xavier da Silva" userId="d2fbfea9-16e8-43bd-9a0a-5c107b189f82" providerId="ADAL" clId="{F52C24ED-8829-4F57-9AB8-3742A6FC956E}" dt="2024-11-29T19:43:34.645" v="22" actId="20577"/>
          <ac:spMkLst>
            <pc:docMk/>
            <pc:sldMk cId="2936503045" sldId="295"/>
            <ac:spMk id="49" creationId="{00000000-0000-0000-0000-000000000000}"/>
          </ac:spMkLst>
        </pc:spChg>
      </pc:sldChg>
      <pc:sldChg chg="modSp mod">
        <pc:chgData name="Paulo Renato Xavier da Silva" userId="d2fbfea9-16e8-43bd-9a0a-5c107b189f82" providerId="ADAL" clId="{F52C24ED-8829-4F57-9AB8-3742A6FC956E}" dt="2024-11-29T19:44:01.540" v="38" actId="20577"/>
        <pc:sldMkLst>
          <pc:docMk/>
          <pc:sldMk cId="3989068347" sldId="296"/>
        </pc:sldMkLst>
        <pc:spChg chg="mod">
          <ac:chgData name="Paulo Renato Xavier da Silva" userId="d2fbfea9-16e8-43bd-9a0a-5c107b189f82" providerId="ADAL" clId="{F52C24ED-8829-4F57-9AB8-3742A6FC956E}" dt="2024-11-29T19:44:01.540" v="38" actId="20577"/>
          <ac:spMkLst>
            <pc:docMk/>
            <pc:sldMk cId="3989068347" sldId="296"/>
            <ac:spMk id="4" creationId="{00000000-0000-0000-0000-000000000000}"/>
          </ac:spMkLst>
        </pc:spChg>
      </pc:sldChg>
      <pc:sldChg chg="modSp mod">
        <pc:chgData name="Paulo Renato Xavier da Silva" userId="d2fbfea9-16e8-43bd-9a0a-5c107b189f82" providerId="ADAL" clId="{F52C24ED-8829-4F57-9AB8-3742A6FC956E}" dt="2024-11-29T19:50:25.229" v="50" actId="20577"/>
        <pc:sldMkLst>
          <pc:docMk/>
          <pc:sldMk cId="43889850" sldId="300"/>
        </pc:sldMkLst>
        <pc:spChg chg="mod">
          <ac:chgData name="Paulo Renato Xavier da Silva" userId="d2fbfea9-16e8-43bd-9a0a-5c107b189f82" providerId="ADAL" clId="{F52C24ED-8829-4F57-9AB8-3742A6FC956E}" dt="2024-11-29T19:49:43.546" v="39" actId="20577"/>
          <ac:spMkLst>
            <pc:docMk/>
            <pc:sldMk cId="43889850" sldId="300"/>
            <ac:spMk id="13" creationId="{00000000-0000-0000-0000-000000000000}"/>
          </ac:spMkLst>
        </pc:spChg>
        <pc:spChg chg="mod">
          <ac:chgData name="Paulo Renato Xavier da Silva" userId="d2fbfea9-16e8-43bd-9a0a-5c107b189f82" providerId="ADAL" clId="{F52C24ED-8829-4F57-9AB8-3742A6FC956E}" dt="2024-11-29T19:49:46.479" v="40" actId="20577"/>
          <ac:spMkLst>
            <pc:docMk/>
            <pc:sldMk cId="43889850" sldId="300"/>
            <ac:spMk id="14" creationId="{00000000-0000-0000-0000-000000000000}"/>
          </ac:spMkLst>
        </pc:spChg>
        <pc:spChg chg="mod">
          <ac:chgData name="Paulo Renato Xavier da Silva" userId="d2fbfea9-16e8-43bd-9a0a-5c107b189f82" providerId="ADAL" clId="{F52C24ED-8829-4F57-9AB8-3742A6FC956E}" dt="2024-11-29T19:50:03.426" v="43" actId="20577"/>
          <ac:spMkLst>
            <pc:docMk/>
            <pc:sldMk cId="43889850" sldId="300"/>
            <ac:spMk id="15" creationId="{00000000-0000-0000-0000-000000000000}"/>
          </ac:spMkLst>
        </pc:spChg>
        <pc:spChg chg="mod">
          <ac:chgData name="Paulo Renato Xavier da Silva" userId="d2fbfea9-16e8-43bd-9a0a-5c107b189f82" providerId="ADAL" clId="{F52C24ED-8829-4F57-9AB8-3742A6FC956E}" dt="2024-11-29T19:50:08.276" v="44" actId="20577"/>
          <ac:spMkLst>
            <pc:docMk/>
            <pc:sldMk cId="43889850" sldId="300"/>
            <ac:spMk id="16" creationId="{00000000-0000-0000-0000-000000000000}"/>
          </ac:spMkLst>
        </pc:spChg>
        <pc:graphicFrameChg chg="modGraphic">
          <ac:chgData name="Paulo Renato Xavier da Silva" userId="d2fbfea9-16e8-43bd-9a0a-5c107b189f82" providerId="ADAL" clId="{F52C24ED-8829-4F57-9AB8-3742A6FC956E}" dt="2024-11-29T19:50:25.229" v="50" actId="20577"/>
          <ac:graphicFrameMkLst>
            <pc:docMk/>
            <pc:sldMk cId="43889850" sldId="300"/>
            <ac:graphicFrameMk id="22" creationId="{00000000-0000-0000-0000-000000000000}"/>
          </ac:graphicFrameMkLst>
        </pc:graphicFrameChg>
      </pc:sldChg>
      <pc:sldChg chg="modSp mod">
        <pc:chgData name="Paulo Renato Xavier da Silva" userId="d2fbfea9-16e8-43bd-9a0a-5c107b189f82" providerId="ADAL" clId="{F52C24ED-8829-4F57-9AB8-3742A6FC956E}" dt="2024-11-29T19:50:48.855" v="61" actId="20577"/>
        <pc:sldMkLst>
          <pc:docMk/>
          <pc:sldMk cId="3195416443" sldId="302"/>
        </pc:sldMkLst>
        <pc:graphicFrameChg chg="modGraphic">
          <ac:chgData name="Paulo Renato Xavier da Silva" userId="d2fbfea9-16e8-43bd-9a0a-5c107b189f82" providerId="ADAL" clId="{F52C24ED-8829-4F57-9AB8-3742A6FC956E}" dt="2024-11-29T19:50:48.855" v="61" actId="20577"/>
          <ac:graphicFrameMkLst>
            <pc:docMk/>
            <pc:sldMk cId="3195416443" sldId="302"/>
            <ac:graphicFrameMk id="30" creationId="{00000000-0000-0000-0000-000000000000}"/>
          </ac:graphicFrameMkLst>
        </pc:graphicFrameChg>
      </pc:sldChg>
      <pc:sldChg chg="modSp mod">
        <pc:chgData name="Paulo Renato Xavier da Silva" userId="d2fbfea9-16e8-43bd-9a0a-5c107b189f82" providerId="ADAL" clId="{F52C24ED-8829-4F57-9AB8-3742A6FC956E}" dt="2024-11-29T19:51:05.233" v="62" actId="20577"/>
        <pc:sldMkLst>
          <pc:docMk/>
          <pc:sldMk cId="2418697813" sldId="303"/>
        </pc:sldMkLst>
        <pc:graphicFrameChg chg="modGraphic">
          <ac:chgData name="Paulo Renato Xavier da Silva" userId="d2fbfea9-16e8-43bd-9a0a-5c107b189f82" providerId="ADAL" clId="{F52C24ED-8829-4F57-9AB8-3742A6FC956E}" dt="2024-11-29T19:51:05.233" v="62" actId="20577"/>
          <ac:graphicFrameMkLst>
            <pc:docMk/>
            <pc:sldMk cId="2418697813" sldId="303"/>
            <ac:graphicFrameMk id="5" creationId="{00000000-0000-0000-0000-000000000000}"/>
          </ac:graphicFrameMkLst>
        </pc:graphicFrameChg>
      </pc:sldChg>
      <pc:sldChg chg="modSp mod">
        <pc:chgData name="Paulo Renato Xavier da Silva" userId="d2fbfea9-16e8-43bd-9a0a-5c107b189f82" providerId="ADAL" clId="{F52C24ED-8829-4F57-9AB8-3742A6FC956E}" dt="2024-11-29T19:51:13.775" v="68" actId="20577"/>
        <pc:sldMkLst>
          <pc:docMk/>
          <pc:sldMk cId="790768700" sldId="304"/>
        </pc:sldMkLst>
        <pc:graphicFrameChg chg="modGraphic">
          <ac:chgData name="Paulo Renato Xavier da Silva" userId="d2fbfea9-16e8-43bd-9a0a-5c107b189f82" providerId="ADAL" clId="{F52C24ED-8829-4F57-9AB8-3742A6FC956E}" dt="2024-11-29T19:51:13.775" v="68" actId="20577"/>
          <ac:graphicFrameMkLst>
            <pc:docMk/>
            <pc:sldMk cId="790768700" sldId="304"/>
            <ac:graphicFrameMk id="5" creationId="{00000000-0000-0000-0000-000000000000}"/>
          </ac:graphicFrameMkLst>
        </pc:graphicFrameChg>
      </pc:sldChg>
      <pc:sldChg chg="modSp mod">
        <pc:chgData name="Paulo Renato Xavier da Silva" userId="d2fbfea9-16e8-43bd-9a0a-5c107b189f82" providerId="ADAL" clId="{F52C24ED-8829-4F57-9AB8-3742A6FC956E}" dt="2024-11-29T19:52:12.605" v="70" actId="20577"/>
        <pc:sldMkLst>
          <pc:docMk/>
          <pc:sldMk cId="468985563" sldId="310"/>
        </pc:sldMkLst>
        <pc:spChg chg="mod">
          <ac:chgData name="Paulo Renato Xavier da Silva" userId="d2fbfea9-16e8-43bd-9a0a-5c107b189f82" providerId="ADAL" clId="{F52C24ED-8829-4F57-9AB8-3742A6FC956E}" dt="2024-11-29T19:52:09.511" v="69" actId="20577"/>
          <ac:spMkLst>
            <pc:docMk/>
            <pc:sldMk cId="468985563" sldId="310"/>
            <ac:spMk id="19" creationId="{00000000-0000-0000-0000-000000000000}"/>
          </ac:spMkLst>
        </pc:spChg>
        <pc:spChg chg="mod">
          <ac:chgData name="Paulo Renato Xavier da Silva" userId="d2fbfea9-16e8-43bd-9a0a-5c107b189f82" providerId="ADAL" clId="{F52C24ED-8829-4F57-9AB8-3742A6FC956E}" dt="2024-11-29T19:52:12.605" v="70" actId="20577"/>
          <ac:spMkLst>
            <pc:docMk/>
            <pc:sldMk cId="468985563" sldId="310"/>
            <ac:spMk id="24" creationId="{00000000-0000-0000-0000-000000000000}"/>
          </ac:spMkLst>
        </pc:spChg>
      </pc:sldChg>
    </pc:docChg>
  </pc:docChgLst>
  <pc:docChgLst>
    <pc:chgData name="Paulo Renato Xavier da Silva" userId="d2fbfea9-16e8-43bd-9a0a-5c107b189f82" providerId="ADAL" clId="{B63E5908-7DD6-4D95-BCAC-FC780F65868C}"/>
    <pc:docChg chg="undo custSel modSld">
      <pc:chgData name="Paulo Renato Xavier da Silva" userId="d2fbfea9-16e8-43bd-9a0a-5c107b189f82" providerId="ADAL" clId="{B63E5908-7DD6-4D95-BCAC-FC780F65868C}" dt="2023-03-29T20:50:34.327" v="1355" actId="20577"/>
      <pc:docMkLst>
        <pc:docMk/>
      </pc:docMkLst>
      <pc:sldChg chg="modSp mod">
        <pc:chgData name="Paulo Renato Xavier da Silva" userId="d2fbfea9-16e8-43bd-9a0a-5c107b189f82" providerId="ADAL" clId="{B63E5908-7DD6-4D95-BCAC-FC780F65868C}" dt="2023-03-15T11:43:59.198" v="21" actId="20577"/>
        <pc:sldMkLst>
          <pc:docMk/>
          <pc:sldMk cId="830512399" sldId="258"/>
        </pc:sldMkLst>
        <pc:spChg chg="mod">
          <ac:chgData name="Paulo Renato Xavier da Silva" userId="d2fbfea9-16e8-43bd-9a0a-5c107b189f82" providerId="ADAL" clId="{B63E5908-7DD6-4D95-BCAC-FC780F65868C}" dt="2023-03-15T11:43:59.198" v="21" actId="20577"/>
          <ac:spMkLst>
            <pc:docMk/>
            <pc:sldMk cId="830512399" sldId="258"/>
            <ac:spMk id="3" creationId="{00000000-0000-0000-0000-000000000000}"/>
          </ac:spMkLst>
        </pc:spChg>
      </pc:sldChg>
      <pc:sldChg chg="modSp mod">
        <pc:chgData name="Paulo Renato Xavier da Silva" userId="d2fbfea9-16e8-43bd-9a0a-5c107b189f82" providerId="ADAL" clId="{B63E5908-7DD6-4D95-BCAC-FC780F65868C}" dt="2023-03-15T11:44:23.226" v="32" actId="20577"/>
        <pc:sldMkLst>
          <pc:docMk/>
          <pc:sldMk cId="1405184484" sldId="259"/>
        </pc:sldMkLst>
        <pc:spChg chg="mod">
          <ac:chgData name="Paulo Renato Xavier da Silva" userId="d2fbfea9-16e8-43bd-9a0a-5c107b189f82" providerId="ADAL" clId="{B63E5908-7DD6-4D95-BCAC-FC780F65868C}" dt="2023-03-15T11:44:23.226" v="32" actId="20577"/>
          <ac:spMkLst>
            <pc:docMk/>
            <pc:sldMk cId="1405184484" sldId="259"/>
            <ac:spMk id="5" creationId="{00000000-0000-0000-0000-000000000000}"/>
          </ac:spMkLst>
        </pc:spChg>
      </pc:sldChg>
      <pc:sldChg chg="modSp mod">
        <pc:chgData name="Paulo Renato Xavier da Silva" userId="d2fbfea9-16e8-43bd-9a0a-5c107b189f82" providerId="ADAL" clId="{B63E5908-7DD6-4D95-BCAC-FC780F65868C}" dt="2023-03-22T13:28:17.215" v="555" actId="20577"/>
        <pc:sldMkLst>
          <pc:docMk/>
          <pc:sldMk cId="1825668240" sldId="260"/>
        </pc:sldMkLst>
        <pc:spChg chg="mod">
          <ac:chgData name="Paulo Renato Xavier da Silva" userId="d2fbfea9-16e8-43bd-9a0a-5c107b189f82" providerId="ADAL" clId="{B63E5908-7DD6-4D95-BCAC-FC780F65868C}" dt="2023-03-22T13:28:17.215" v="555" actId="20577"/>
          <ac:spMkLst>
            <pc:docMk/>
            <pc:sldMk cId="1825668240" sldId="260"/>
            <ac:spMk id="5" creationId="{00000000-0000-0000-0000-000000000000}"/>
          </ac:spMkLst>
        </pc:spChg>
      </pc:sldChg>
      <pc:sldChg chg="modSp mod">
        <pc:chgData name="Paulo Renato Xavier da Silva" userId="d2fbfea9-16e8-43bd-9a0a-5c107b189f82" providerId="ADAL" clId="{B63E5908-7DD6-4D95-BCAC-FC780F65868C}" dt="2023-03-22T18:52:58.287" v="1162" actId="20577"/>
        <pc:sldMkLst>
          <pc:docMk/>
          <pc:sldMk cId="3926486061" sldId="267"/>
        </pc:sldMkLst>
        <pc:spChg chg="mod">
          <ac:chgData name="Paulo Renato Xavier da Silva" userId="d2fbfea9-16e8-43bd-9a0a-5c107b189f82" providerId="ADAL" clId="{B63E5908-7DD6-4D95-BCAC-FC780F65868C}" dt="2023-03-22T18:52:58.287" v="1162" actId="20577"/>
          <ac:spMkLst>
            <pc:docMk/>
            <pc:sldMk cId="3926486061" sldId="267"/>
            <ac:spMk id="4" creationId="{00000000-0000-0000-0000-000000000000}"/>
          </ac:spMkLst>
        </pc:spChg>
      </pc:sldChg>
      <pc:sldChg chg="modSp mod">
        <pc:chgData name="Paulo Renato Xavier da Silva" userId="d2fbfea9-16e8-43bd-9a0a-5c107b189f82" providerId="ADAL" clId="{B63E5908-7DD6-4D95-BCAC-FC780F65868C}" dt="2023-03-15T11:41:37.493" v="13" actId="20577"/>
        <pc:sldMkLst>
          <pc:docMk/>
          <pc:sldMk cId="2829288385" sldId="271"/>
        </pc:sldMkLst>
        <pc:spChg chg="mod">
          <ac:chgData name="Paulo Renato Xavier da Silva" userId="d2fbfea9-16e8-43bd-9a0a-5c107b189f82" providerId="ADAL" clId="{B63E5908-7DD6-4D95-BCAC-FC780F65868C}" dt="2023-03-15T11:41:37.493" v="13" actId="20577"/>
          <ac:spMkLst>
            <pc:docMk/>
            <pc:sldMk cId="2829288385" sldId="271"/>
            <ac:spMk id="2" creationId="{00000000-0000-0000-0000-000000000000}"/>
          </ac:spMkLst>
        </pc:spChg>
      </pc:sldChg>
      <pc:sldChg chg="modSp mod modNotesTx">
        <pc:chgData name="Paulo Renato Xavier da Silva" userId="d2fbfea9-16e8-43bd-9a0a-5c107b189f82" providerId="ADAL" clId="{B63E5908-7DD6-4D95-BCAC-FC780F65868C}" dt="2023-03-22T13:31:39.788" v="614" actId="20577"/>
        <pc:sldMkLst>
          <pc:docMk/>
          <pc:sldMk cId="2840008365" sldId="293"/>
        </pc:sldMkLst>
        <pc:spChg chg="mod">
          <ac:chgData name="Paulo Renato Xavier da Silva" userId="d2fbfea9-16e8-43bd-9a0a-5c107b189f82" providerId="ADAL" clId="{B63E5908-7DD6-4D95-BCAC-FC780F65868C}" dt="2023-03-22T13:28:36.134" v="568" actId="14100"/>
          <ac:spMkLst>
            <pc:docMk/>
            <pc:sldMk cId="2840008365" sldId="293"/>
            <ac:spMk id="3" creationId="{00000000-0000-0000-0000-000000000000}"/>
          </ac:spMkLst>
        </pc:spChg>
      </pc:sldChg>
      <pc:sldChg chg="modSp mod modNotesTx">
        <pc:chgData name="Paulo Renato Xavier da Silva" userId="d2fbfea9-16e8-43bd-9a0a-5c107b189f82" providerId="ADAL" clId="{B63E5908-7DD6-4D95-BCAC-FC780F65868C}" dt="2023-03-22T13:33:38.078" v="651" actId="20577"/>
        <pc:sldMkLst>
          <pc:docMk/>
          <pc:sldMk cId="2947404146" sldId="294"/>
        </pc:sldMkLst>
        <pc:spChg chg="mod">
          <ac:chgData name="Paulo Renato Xavier da Silva" userId="d2fbfea9-16e8-43bd-9a0a-5c107b189f82" providerId="ADAL" clId="{B63E5908-7DD6-4D95-BCAC-FC780F65868C}" dt="2023-03-15T11:46:22.338" v="75" actId="14100"/>
          <ac:spMkLst>
            <pc:docMk/>
            <pc:sldMk cId="2947404146" sldId="294"/>
            <ac:spMk id="3" creationId="{00000000-0000-0000-0000-000000000000}"/>
          </ac:spMkLst>
        </pc:spChg>
      </pc:sldChg>
      <pc:sldChg chg="modSp mod modNotesTx">
        <pc:chgData name="Paulo Renato Xavier da Silva" userId="d2fbfea9-16e8-43bd-9a0a-5c107b189f82" providerId="ADAL" clId="{B63E5908-7DD6-4D95-BCAC-FC780F65868C}" dt="2023-03-22T13:36:20.558" v="706" actId="20577"/>
        <pc:sldMkLst>
          <pc:docMk/>
          <pc:sldMk cId="2936503045" sldId="295"/>
        </pc:sldMkLst>
        <pc:spChg chg="mod">
          <ac:chgData name="Paulo Renato Xavier da Silva" userId="d2fbfea9-16e8-43bd-9a0a-5c107b189f82" providerId="ADAL" clId="{B63E5908-7DD6-4D95-BCAC-FC780F65868C}" dt="2023-03-15T11:46:53.031" v="79" actId="14100"/>
          <ac:spMkLst>
            <pc:docMk/>
            <pc:sldMk cId="2936503045" sldId="295"/>
            <ac:spMk id="3" creationId="{00000000-0000-0000-0000-000000000000}"/>
          </ac:spMkLst>
        </pc:spChg>
      </pc:sldChg>
      <pc:sldChg chg="modSp mod modNotesTx">
        <pc:chgData name="Paulo Renato Xavier da Silva" userId="d2fbfea9-16e8-43bd-9a0a-5c107b189f82" providerId="ADAL" clId="{B63E5908-7DD6-4D95-BCAC-FC780F65868C}" dt="2023-03-29T19:15:47.864" v="1184" actId="20577"/>
        <pc:sldMkLst>
          <pc:docMk/>
          <pc:sldMk cId="3989068347" sldId="296"/>
        </pc:sldMkLst>
        <pc:spChg chg="mod">
          <ac:chgData name="Paulo Renato Xavier da Silva" userId="d2fbfea9-16e8-43bd-9a0a-5c107b189f82" providerId="ADAL" clId="{B63E5908-7DD6-4D95-BCAC-FC780F65868C}" dt="2023-03-22T13:37:44.638" v="726" actId="20577"/>
          <ac:spMkLst>
            <pc:docMk/>
            <pc:sldMk cId="3989068347" sldId="296"/>
            <ac:spMk id="4" creationId="{00000000-0000-0000-0000-000000000000}"/>
          </ac:spMkLst>
        </pc:spChg>
      </pc:sldChg>
      <pc:sldChg chg="addSp delSp modSp mod modNotesTx">
        <pc:chgData name="Paulo Renato Xavier da Silva" userId="d2fbfea9-16e8-43bd-9a0a-5c107b189f82" providerId="ADAL" clId="{B63E5908-7DD6-4D95-BCAC-FC780F65868C}" dt="2023-03-29T19:19:38.881" v="1201" actId="20577"/>
        <pc:sldMkLst>
          <pc:docMk/>
          <pc:sldMk cId="3110733450" sldId="298"/>
        </pc:sldMkLst>
        <pc:spChg chg="add mod">
          <ac:chgData name="Paulo Renato Xavier da Silva" userId="d2fbfea9-16e8-43bd-9a0a-5c107b189f82" providerId="ADAL" clId="{B63E5908-7DD6-4D95-BCAC-FC780F65868C}" dt="2023-03-29T19:19:10.071" v="1200" actId="1076"/>
          <ac:spMkLst>
            <pc:docMk/>
            <pc:sldMk cId="3110733450" sldId="298"/>
            <ac:spMk id="2" creationId="{CDD08948-0A2A-061A-2C13-953632A86DB1}"/>
          </ac:spMkLst>
        </pc:spChg>
        <pc:spChg chg="mod">
          <ac:chgData name="Paulo Renato Xavier da Silva" userId="d2fbfea9-16e8-43bd-9a0a-5c107b189f82" providerId="ADAL" clId="{B63E5908-7DD6-4D95-BCAC-FC780F65868C}" dt="2023-03-15T11:47:16.120" v="81" actId="20577"/>
          <ac:spMkLst>
            <pc:docMk/>
            <pc:sldMk cId="3110733450" sldId="298"/>
            <ac:spMk id="3" creationId="{00000000-0000-0000-0000-000000000000}"/>
          </ac:spMkLst>
        </pc:spChg>
        <pc:spChg chg="add del mod">
          <ac:chgData name="Paulo Renato Xavier da Silva" userId="d2fbfea9-16e8-43bd-9a0a-5c107b189f82" providerId="ADAL" clId="{B63E5908-7DD6-4D95-BCAC-FC780F65868C}" dt="2023-03-29T19:17:45.656" v="1188" actId="478"/>
          <ac:spMkLst>
            <pc:docMk/>
            <pc:sldMk cId="3110733450" sldId="298"/>
            <ac:spMk id="21" creationId="{6CCF5B95-B183-CDA4-A9C5-C924841AEE72}"/>
          </ac:spMkLst>
        </pc:spChg>
        <pc:spChg chg="add del mod">
          <ac:chgData name="Paulo Renato Xavier da Silva" userId="d2fbfea9-16e8-43bd-9a0a-5c107b189f82" providerId="ADAL" clId="{B63E5908-7DD6-4D95-BCAC-FC780F65868C}" dt="2023-03-29T19:17:44.073" v="1187" actId="478"/>
          <ac:spMkLst>
            <pc:docMk/>
            <pc:sldMk cId="3110733450" sldId="298"/>
            <ac:spMk id="22" creationId="{8FAA4C96-90F9-78B5-802E-B9EBEA15740E}"/>
          </ac:spMkLst>
        </pc:spChg>
        <pc:spChg chg="add mod">
          <ac:chgData name="Paulo Renato Xavier da Silva" userId="d2fbfea9-16e8-43bd-9a0a-5c107b189f82" providerId="ADAL" clId="{B63E5908-7DD6-4D95-BCAC-FC780F65868C}" dt="2023-03-29T19:19:04.295" v="1199" actId="14100"/>
          <ac:spMkLst>
            <pc:docMk/>
            <pc:sldMk cId="3110733450" sldId="298"/>
            <ac:spMk id="23" creationId="{49D65F57-176D-2333-050B-D9D66B50EAC4}"/>
          </ac:spMkLst>
        </pc:spChg>
      </pc:sldChg>
      <pc:sldChg chg="modSp mod modNotesTx">
        <pc:chgData name="Paulo Renato Xavier da Silva" userId="d2fbfea9-16e8-43bd-9a0a-5c107b189f82" providerId="ADAL" clId="{B63E5908-7DD6-4D95-BCAC-FC780F65868C}" dt="2023-03-29T19:45:44.472" v="1304" actId="20577"/>
        <pc:sldMkLst>
          <pc:docMk/>
          <pc:sldMk cId="46596874" sldId="299"/>
        </pc:sldMkLst>
        <pc:spChg chg="mod">
          <ac:chgData name="Paulo Renato Xavier da Silva" userId="d2fbfea9-16e8-43bd-9a0a-5c107b189f82" providerId="ADAL" clId="{B63E5908-7DD6-4D95-BCAC-FC780F65868C}" dt="2023-03-15T11:47:28.641" v="85" actId="20577"/>
          <ac:spMkLst>
            <pc:docMk/>
            <pc:sldMk cId="46596874" sldId="299"/>
            <ac:spMk id="3" creationId="{00000000-0000-0000-0000-000000000000}"/>
          </ac:spMkLst>
        </pc:spChg>
        <pc:spChg chg="mod">
          <ac:chgData name="Paulo Renato Xavier da Silva" userId="d2fbfea9-16e8-43bd-9a0a-5c107b189f82" providerId="ADAL" clId="{B63E5908-7DD6-4D95-BCAC-FC780F65868C}" dt="2023-03-22T13:45:19.693" v="801" actId="20577"/>
          <ac:spMkLst>
            <pc:docMk/>
            <pc:sldMk cId="46596874" sldId="299"/>
            <ac:spMk id="9" creationId="{00000000-0000-0000-0000-000000000000}"/>
          </ac:spMkLst>
        </pc:spChg>
        <pc:spChg chg="mod">
          <ac:chgData name="Paulo Renato Xavier da Silva" userId="d2fbfea9-16e8-43bd-9a0a-5c107b189f82" providerId="ADAL" clId="{B63E5908-7DD6-4D95-BCAC-FC780F65868C}" dt="2023-03-22T13:45:33.150" v="803" actId="20577"/>
          <ac:spMkLst>
            <pc:docMk/>
            <pc:sldMk cId="46596874" sldId="299"/>
            <ac:spMk id="10" creationId="{00000000-0000-0000-0000-000000000000}"/>
          </ac:spMkLst>
        </pc:spChg>
      </pc:sldChg>
      <pc:sldChg chg="modSp mod modNotesTx">
        <pc:chgData name="Paulo Renato Xavier da Silva" userId="d2fbfea9-16e8-43bd-9a0a-5c107b189f82" providerId="ADAL" clId="{B63E5908-7DD6-4D95-BCAC-FC780F65868C}" dt="2023-03-29T19:49:35.647" v="1307" actId="20577"/>
        <pc:sldMkLst>
          <pc:docMk/>
          <pc:sldMk cId="43889850" sldId="300"/>
        </pc:sldMkLst>
        <pc:spChg chg="mod">
          <ac:chgData name="Paulo Renato Xavier da Silva" userId="d2fbfea9-16e8-43bd-9a0a-5c107b189f82" providerId="ADAL" clId="{B63E5908-7DD6-4D95-BCAC-FC780F65868C}" dt="2023-03-29T19:46:19.784" v="1306" actId="20577"/>
          <ac:spMkLst>
            <pc:docMk/>
            <pc:sldMk cId="43889850" sldId="300"/>
            <ac:spMk id="3" creationId="{00000000-0000-0000-0000-000000000000}"/>
          </ac:spMkLst>
        </pc:spChg>
        <pc:spChg chg="mod">
          <ac:chgData name="Paulo Renato Xavier da Silva" userId="d2fbfea9-16e8-43bd-9a0a-5c107b189f82" providerId="ADAL" clId="{B63E5908-7DD6-4D95-BCAC-FC780F65868C}" dt="2023-03-22T14:05:45.951" v="851" actId="20577"/>
          <ac:spMkLst>
            <pc:docMk/>
            <pc:sldMk cId="43889850" sldId="300"/>
            <ac:spMk id="23" creationId="{00000000-0000-0000-0000-000000000000}"/>
          </ac:spMkLst>
        </pc:spChg>
      </pc:sldChg>
      <pc:sldChg chg="modSp mod">
        <pc:chgData name="Paulo Renato Xavier da Silva" userId="d2fbfea9-16e8-43bd-9a0a-5c107b189f82" providerId="ADAL" clId="{B63E5908-7DD6-4D95-BCAC-FC780F65868C}" dt="2023-03-22T14:07:31.871" v="853" actId="20577"/>
        <pc:sldMkLst>
          <pc:docMk/>
          <pc:sldMk cId="3195416443" sldId="302"/>
        </pc:sldMkLst>
        <pc:spChg chg="mod">
          <ac:chgData name="Paulo Renato Xavier da Silva" userId="d2fbfea9-16e8-43bd-9a0a-5c107b189f82" providerId="ADAL" clId="{B63E5908-7DD6-4D95-BCAC-FC780F65868C}" dt="2023-03-15T11:49:18.097" v="96" actId="20577"/>
          <ac:spMkLst>
            <pc:docMk/>
            <pc:sldMk cId="3195416443" sldId="302"/>
            <ac:spMk id="3" creationId="{00000000-0000-0000-0000-000000000000}"/>
          </ac:spMkLst>
        </pc:spChg>
        <pc:spChg chg="mod">
          <ac:chgData name="Paulo Renato Xavier da Silva" userId="d2fbfea9-16e8-43bd-9a0a-5c107b189f82" providerId="ADAL" clId="{B63E5908-7DD6-4D95-BCAC-FC780F65868C}" dt="2023-03-22T14:07:31.871" v="853" actId="20577"/>
          <ac:spMkLst>
            <pc:docMk/>
            <pc:sldMk cId="3195416443" sldId="302"/>
            <ac:spMk id="4" creationId="{00000000-0000-0000-0000-000000000000}"/>
          </ac:spMkLst>
        </pc:spChg>
      </pc:sldChg>
      <pc:sldChg chg="modSp mod">
        <pc:chgData name="Paulo Renato Xavier da Silva" userId="d2fbfea9-16e8-43bd-9a0a-5c107b189f82" providerId="ADAL" clId="{B63E5908-7DD6-4D95-BCAC-FC780F65868C}" dt="2023-03-22T14:09:23.486" v="855" actId="20577"/>
        <pc:sldMkLst>
          <pc:docMk/>
          <pc:sldMk cId="2418697813" sldId="303"/>
        </pc:sldMkLst>
        <pc:spChg chg="mod">
          <ac:chgData name="Paulo Renato Xavier da Silva" userId="d2fbfea9-16e8-43bd-9a0a-5c107b189f82" providerId="ADAL" clId="{B63E5908-7DD6-4D95-BCAC-FC780F65868C}" dt="2023-03-22T14:09:23.486" v="855" actId="20577"/>
          <ac:spMkLst>
            <pc:docMk/>
            <pc:sldMk cId="2418697813" sldId="303"/>
            <ac:spMk id="4" creationId="{00000000-0000-0000-0000-000000000000}"/>
          </ac:spMkLst>
        </pc:spChg>
      </pc:sldChg>
      <pc:sldChg chg="modSp mod modNotesTx">
        <pc:chgData name="Paulo Renato Xavier da Silva" userId="d2fbfea9-16e8-43bd-9a0a-5c107b189f82" providerId="ADAL" clId="{B63E5908-7DD6-4D95-BCAC-FC780F65868C}" dt="2023-03-29T19:51:58.269" v="1308" actId="20577"/>
        <pc:sldMkLst>
          <pc:docMk/>
          <pc:sldMk cId="790768700" sldId="304"/>
        </pc:sldMkLst>
        <pc:spChg chg="mod">
          <ac:chgData name="Paulo Renato Xavier da Silva" userId="d2fbfea9-16e8-43bd-9a0a-5c107b189f82" providerId="ADAL" clId="{B63E5908-7DD6-4D95-BCAC-FC780F65868C}" dt="2023-03-22T14:10:12.767" v="857" actId="20577"/>
          <ac:spMkLst>
            <pc:docMk/>
            <pc:sldMk cId="790768700" sldId="304"/>
            <ac:spMk id="4" creationId="{00000000-0000-0000-0000-000000000000}"/>
          </ac:spMkLst>
        </pc:spChg>
      </pc:sldChg>
      <pc:sldChg chg="modSp mod">
        <pc:chgData name="Paulo Renato Xavier da Silva" userId="d2fbfea9-16e8-43bd-9a0a-5c107b189f82" providerId="ADAL" clId="{B63E5908-7DD6-4D95-BCAC-FC780F65868C}" dt="2023-03-15T11:50:46.862" v="107" actId="20577"/>
        <pc:sldMkLst>
          <pc:docMk/>
          <pc:sldMk cId="1801913973" sldId="305"/>
        </pc:sldMkLst>
        <pc:spChg chg="mod">
          <ac:chgData name="Paulo Renato Xavier da Silva" userId="d2fbfea9-16e8-43bd-9a0a-5c107b189f82" providerId="ADAL" clId="{B63E5908-7DD6-4D95-BCAC-FC780F65868C}" dt="2023-03-15T11:50:46.862" v="107" actId="20577"/>
          <ac:spMkLst>
            <pc:docMk/>
            <pc:sldMk cId="1801913973" sldId="305"/>
            <ac:spMk id="3" creationId="{00000000-0000-0000-0000-000000000000}"/>
          </ac:spMkLst>
        </pc:spChg>
      </pc:sldChg>
      <pc:sldChg chg="modSp mod">
        <pc:chgData name="Paulo Renato Xavier da Silva" userId="d2fbfea9-16e8-43bd-9a0a-5c107b189f82" providerId="ADAL" clId="{B63E5908-7DD6-4D95-BCAC-FC780F65868C}" dt="2023-03-15T11:50:36.768" v="105" actId="20577"/>
        <pc:sldMkLst>
          <pc:docMk/>
          <pc:sldMk cId="393914420" sldId="306"/>
        </pc:sldMkLst>
        <pc:spChg chg="mod">
          <ac:chgData name="Paulo Renato Xavier da Silva" userId="d2fbfea9-16e8-43bd-9a0a-5c107b189f82" providerId="ADAL" clId="{B63E5908-7DD6-4D95-BCAC-FC780F65868C}" dt="2023-03-15T11:50:36.768" v="105" actId="20577"/>
          <ac:spMkLst>
            <pc:docMk/>
            <pc:sldMk cId="393914420" sldId="306"/>
            <ac:spMk id="5" creationId="{00000000-0000-0000-0000-000000000000}"/>
          </ac:spMkLst>
        </pc:spChg>
      </pc:sldChg>
      <pc:sldChg chg="modSp mod">
        <pc:chgData name="Paulo Renato Xavier da Silva" userId="d2fbfea9-16e8-43bd-9a0a-5c107b189f82" providerId="ADAL" clId="{B63E5908-7DD6-4D95-BCAC-FC780F65868C}" dt="2023-03-22T14:13:16.431" v="878" actId="20577"/>
        <pc:sldMkLst>
          <pc:docMk/>
          <pc:sldMk cId="1421469039" sldId="307"/>
        </pc:sldMkLst>
        <pc:spChg chg="mod">
          <ac:chgData name="Paulo Renato Xavier da Silva" userId="d2fbfea9-16e8-43bd-9a0a-5c107b189f82" providerId="ADAL" clId="{B63E5908-7DD6-4D95-BCAC-FC780F65868C}" dt="2023-03-15T11:50:55.607" v="109" actId="20577"/>
          <ac:spMkLst>
            <pc:docMk/>
            <pc:sldMk cId="1421469039" sldId="307"/>
            <ac:spMk id="3"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7"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8"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9" creationId="{00000000-0000-0000-0000-000000000000}"/>
          </ac:spMkLst>
        </pc:spChg>
        <pc:spChg chg="mod">
          <ac:chgData name="Paulo Renato Xavier da Silva" userId="d2fbfea9-16e8-43bd-9a0a-5c107b189f82" providerId="ADAL" clId="{B63E5908-7DD6-4D95-BCAC-FC780F65868C}" dt="2023-03-22T14:13:16.431" v="878" actId="20577"/>
          <ac:spMkLst>
            <pc:docMk/>
            <pc:sldMk cId="1421469039" sldId="307"/>
            <ac:spMk id="10"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1"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2"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3"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4"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5"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6" creationId="{00000000-0000-0000-0000-000000000000}"/>
          </ac:spMkLst>
        </pc:spChg>
        <pc:spChg chg="mod">
          <ac:chgData name="Paulo Renato Xavier da Silva" userId="d2fbfea9-16e8-43bd-9a0a-5c107b189f82" providerId="ADAL" clId="{B63E5908-7DD6-4D95-BCAC-FC780F65868C}" dt="2023-03-22T14:13:03.205" v="869"/>
          <ac:spMkLst>
            <pc:docMk/>
            <pc:sldMk cId="1421469039" sldId="307"/>
            <ac:spMk id="17" creationId="{00000000-0000-0000-0000-000000000000}"/>
          </ac:spMkLst>
        </pc:spChg>
        <pc:grpChg chg="mod">
          <ac:chgData name="Paulo Renato Xavier da Silva" userId="d2fbfea9-16e8-43bd-9a0a-5c107b189f82" providerId="ADAL" clId="{B63E5908-7DD6-4D95-BCAC-FC780F65868C}" dt="2023-03-22T14:13:03.205" v="869"/>
          <ac:grpSpMkLst>
            <pc:docMk/>
            <pc:sldMk cId="1421469039" sldId="307"/>
            <ac:grpSpMk id="4" creationId="{00000000-0000-0000-0000-000000000000}"/>
          </ac:grpSpMkLst>
        </pc:grpChg>
        <pc:grpChg chg="mod">
          <ac:chgData name="Paulo Renato Xavier da Silva" userId="d2fbfea9-16e8-43bd-9a0a-5c107b189f82" providerId="ADAL" clId="{B63E5908-7DD6-4D95-BCAC-FC780F65868C}" dt="2023-03-22T14:13:03.205" v="869"/>
          <ac:grpSpMkLst>
            <pc:docMk/>
            <pc:sldMk cId="1421469039" sldId="307"/>
            <ac:grpSpMk id="5" creationId="{00000000-0000-0000-0000-000000000000}"/>
          </ac:grpSpMkLst>
        </pc:grpChg>
        <pc:picChg chg="mod">
          <ac:chgData name="Paulo Renato Xavier da Silva" userId="d2fbfea9-16e8-43bd-9a0a-5c107b189f82" providerId="ADAL" clId="{B63E5908-7DD6-4D95-BCAC-FC780F65868C}" dt="2023-03-22T14:13:03.205" v="869"/>
          <ac:picMkLst>
            <pc:docMk/>
            <pc:sldMk cId="1421469039" sldId="307"/>
            <ac:picMk id="18" creationId="{00000000-0000-0000-0000-000000000000}"/>
          </ac:picMkLst>
        </pc:picChg>
        <pc:picChg chg="mod">
          <ac:chgData name="Paulo Renato Xavier da Silva" userId="d2fbfea9-16e8-43bd-9a0a-5c107b189f82" providerId="ADAL" clId="{B63E5908-7DD6-4D95-BCAC-FC780F65868C}" dt="2023-03-22T14:13:03.205" v="869"/>
          <ac:picMkLst>
            <pc:docMk/>
            <pc:sldMk cId="1421469039" sldId="307"/>
            <ac:picMk id="19" creationId="{00000000-0000-0000-0000-000000000000}"/>
          </ac:picMkLst>
        </pc:picChg>
        <pc:picChg chg="mod">
          <ac:chgData name="Paulo Renato Xavier da Silva" userId="d2fbfea9-16e8-43bd-9a0a-5c107b189f82" providerId="ADAL" clId="{B63E5908-7DD6-4D95-BCAC-FC780F65868C}" dt="2023-03-22T14:13:03.205" v="869"/>
          <ac:picMkLst>
            <pc:docMk/>
            <pc:sldMk cId="1421469039" sldId="307"/>
            <ac:picMk id="20" creationId="{00000000-0000-0000-0000-000000000000}"/>
          </ac:picMkLst>
        </pc:picChg>
        <pc:picChg chg="mod">
          <ac:chgData name="Paulo Renato Xavier da Silva" userId="d2fbfea9-16e8-43bd-9a0a-5c107b189f82" providerId="ADAL" clId="{B63E5908-7DD6-4D95-BCAC-FC780F65868C}" dt="2023-03-22T14:13:03.205" v="869"/>
          <ac:picMkLst>
            <pc:docMk/>
            <pc:sldMk cId="1421469039" sldId="307"/>
            <ac:picMk id="21" creationId="{00000000-0000-0000-0000-000000000000}"/>
          </ac:picMkLst>
        </pc:picChg>
        <pc:picChg chg="mod">
          <ac:chgData name="Paulo Renato Xavier da Silva" userId="d2fbfea9-16e8-43bd-9a0a-5c107b189f82" providerId="ADAL" clId="{B63E5908-7DD6-4D95-BCAC-FC780F65868C}" dt="2023-03-22T14:13:03.205" v="869"/>
          <ac:picMkLst>
            <pc:docMk/>
            <pc:sldMk cId="1421469039" sldId="307"/>
            <ac:picMk id="22" creationId="{00000000-0000-0000-0000-000000000000}"/>
          </ac:picMkLst>
        </pc:picChg>
        <pc:picChg chg="mod">
          <ac:chgData name="Paulo Renato Xavier da Silva" userId="d2fbfea9-16e8-43bd-9a0a-5c107b189f82" providerId="ADAL" clId="{B63E5908-7DD6-4D95-BCAC-FC780F65868C}" dt="2023-03-22T14:13:03.205" v="869"/>
          <ac:picMkLst>
            <pc:docMk/>
            <pc:sldMk cId="1421469039" sldId="307"/>
            <ac:picMk id="23" creationId="{00000000-0000-0000-0000-000000000000}"/>
          </ac:picMkLst>
        </pc:picChg>
        <pc:cxnChg chg="mod">
          <ac:chgData name="Paulo Renato Xavier da Silva" userId="d2fbfea9-16e8-43bd-9a0a-5c107b189f82" providerId="ADAL" clId="{B63E5908-7DD6-4D95-BCAC-FC780F65868C}" dt="2023-03-22T14:13:03.205" v="869"/>
          <ac:cxnSpMkLst>
            <pc:docMk/>
            <pc:sldMk cId="1421469039" sldId="307"/>
            <ac:cxnSpMk id="6" creationId="{00000000-0000-0000-0000-000000000000}"/>
          </ac:cxnSpMkLst>
        </pc:cxnChg>
      </pc:sldChg>
      <pc:sldChg chg="modSp mod modNotesTx">
        <pc:chgData name="Paulo Renato Xavier da Silva" userId="d2fbfea9-16e8-43bd-9a0a-5c107b189f82" providerId="ADAL" clId="{B63E5908-7DD6-4D95-BCAC-FC780F65868C}" dt="2023-03-29T19:58:15.454" v="1309" actId="6549"/>
        <pc:sldMkLst>
          <pc:docMk/>
          <pc:sldMk cId="2247017890" sldId="308"/>
        </pc:sldMkLst>
        <pc:spChg chg="mod">
          <ac:chgData name="Paulo Renato Xavier da Silva" userId="d2fbfea9-16e8-43bd-9a0a-5c107b189f82" providerId="ADAL" clId="{B63E5908-7DD6-4D95-BCAC-FC780F65868C}" dt="2023-03-29T19:58:15.454" v="1309" actId="6549"/>
          <ac:spMkLst>
            <pc:docMk/>
            <pc:sldMk cId="2247017890" sldId="308"/>
            <ac:spMk id="2" creationId="{00000000-0000-0000-0000-000000000000}"/>
          </ac:spMkLst>
        </pc:spChg>
        <pc:spChg chg="mod">
          <ac:chgData name="Paulo Renato Xavier da Silva" userId="d2fbfea9-16e8-43bd-9a0a-5c107b189f82" providerId="ADAL" clId="{B63E5908-7DD6-4D95-BCAC-FC780F65868C}" dt="2023-03-15T11:51:08.004" v="113" actId="20577"/>
          <ac:spMkLst>
            <pc:docMk/>
            <pc:sldMk cId="2247017890" sldId="308"/>
            <ac:spMk id="3" creationId="{00000000-0000-0000-0000-000000000000}"/>
          </ac:spMkLst>
        </pc:spChg>
      </pc:sldChg>
      <pc:sldChg chg="modSp mod modNotesTx">
        <pc:chgData name="Paulo Renato Xavier da Silva" userId="d2fbfea9-16e8-43bd-9a0a-5c107b189f82" providerId="ADAL" clId="{B63E5908-7DD6-4D95-BCAC-FC780F65868C}" dt="2023-03-22T14:17:49.566" v="900" actId="20577"/>
        <pc:sldMkLst>
          <pc:docMk/>
          <pc:sldMk cId="372671836" sldId="309"/>
        </pc:sldMkLst>
        <pc:spChg chg="mod">
          <ac:chgData name="Paulo Renato Xavier da Silva" userId="d2fbfea9-16e8-43bd-9a0a-5c107b189f82" providerId="ADAL" clId="{B63E5908-7DD6-4D95-BCAC-FC780F65868C}" dt="2023-03-22T14:17:09.824" v="897" actId="20577"/>
          <ac:spMkLst>
            <pc:docMk/>
            <pc:sldMk cId="372671836" sldId="309"/>
            <ac:spMk id="2" creationId="{00000000-0000-0000-0000-000000000000}"/>
          </ac:spMkLst>
        </pc:spChg>
        <pc:spChg chg="mod">
          <ac:chgData name="Paulo Renato Xavier da Silva" userId="d2fbfea9-16e8-43bd-9a0a-5c107b189f82" providerId="ADAL" clId="{B63E5908-7DD6-4D95-BCAC-FC780F65868C}" dt="2023-03-22T14:17:32.015" v="899" actId="20577"/>
          <ac:spMkLst>
            <pc:docMk/>
            <pc:sldMk cId="372671836" sldId="309"/>
            <ac:spMk id="7" creationId="{00000000-0000-0000-0000-000000000000}"/>
          </ac:spMkLst>
        </pc:spChg>
      </pc:sldChg>
      <pc:sldChg chg="modSp mod modNotesTx">
        <pc:chgData name="Paulo Renato Xavier da Silva" userId="d2fbfea9-16e8-43bd-9a0a-5c107b189f82" providerId="ADAL" clId="{B63E5908-7DD6-4D95-BCAC-FC780F65868C}" dt="2023-03-22T14:19:31.502" v="916" actId="20577"/>
        <pc:sldMkLst>
          <pc:docMk/>
          <pc:sldMk cId="468985563" sldId="310"/>
        </pc:sldMkLst>
        <pc:spChg chg="mod">
          <ac:chgData name="Paulo Renato Xavier da Silva" userId="d2fbfea9-16e8-43bd-9a0a-5c107b189f82" providerId="ADAL" clId="{B63E5908-7DD6-4D95-BCAC-FC780F65868C}" dt="2023-03-15T11:51:36.072" v="117" actId="20577"/>
          <ac:spMkLst>
            <pc:docMk/>
            <pc:sldMk cId="468985563" sldId="310"/>
            <ac:spMk id="3" creationId="{00000000-0000-0000-0000-000000000000}"/>
          </ac:spMkLst>
        </pc:spChg>
      </pc:sldChg>
      <pc:sldChg chg="modSp mod modNotesTx">
        <pc:chgData name="Paulo Renato Xavier da Silva" userId="d2fbfea9-16e8-43bd-9a0a-5c107b189f82" providerId="ADAL" clId="{B63E5908-7DD6-4D95-BCAC-FC780F65868C}" dt="2023-03-22T14:30:15.423" v="918" actId="20577"/>
        <pc:sldMkLst>
          <pc:docMk/>
          <pc:sldMk cId="142750680" sldId="311"/>
        </pc:sldMkLst>
        <pc:spChg chg="mod">
          <ac:chgData name="Paulo Renato Xavier da Silva" userId="d2fbfea9-16e8-43bd-9a0a-5c107b189f82" providerId="ADAL" clId="{B63E5908-7DD6-4D95-BCAC-FC780F65868C}" dt="2023-03-15T11:52:49.945" v="124" actId="20577"/>
          <ac:spMkLst>
            <pc:docMk/>
            <pc:sldMk cId="142750680" sldId="311"/>
            <ac:spMk id="3" creationId="{00000000-0000-0000-0000-000000000000}"/>
          </ac:spMkLst>
        </pc:spChg>
      </pc:sldChg>
      <pc:sldChg chg="modSp mod modNotesTx">
        <pc:chgData name="Paulo Renato Xavier da Silva" userId="d2fbfea9-16e8-43bd-9a0a-5c107b189f82" providerId="ADAL" clId="{B63E5908-7DD6-4D95-BCAC-FC780F65868C}" dt="2023-03-22T18:16:49.759" v="951" actId="20577"/>
        <pc:sldMkLst>
          <pc:docMk/>
          <pc:sldMk cId="3448275832" sldId="312"/>
        </pc:sldMkLst>
        <pc:spChg chg="mod">
          <ac:chgData name="Paulo Renato Xavier da Silva" userId="d2fbfea9-16e8-43bd-9a0a-5c107b189f82" providerId="ADAL" clId="{B63E5908-7DD6-4D95-BCAC-FC780F65868C}" dt="2023-03-22T14:32:29.870" v="949" actId="20577"/>
          <ac:spMkLst>
            <pc:docMk/>
            <pc:sldMk cId="3448275832" sldId="312"/>
            <ac:spMk id="2" creationId="{00000000-0000-0000-0000-000000000000}"/>
          </ac:spMkLst>
        </pc:spChg>
        <pc:spChg chg="mod">
          <ac:chgData name="Paulo Renato Xavier da Silva" userId="d2fbfea9-16e8-43bd-9a0a-5c107b189f82" providerId="ADAL" clId="{B63E5908-7DD6-4D95-BCAC-FC780F65868C}" dt="2023-03-22T14:30:58.564" v="919" actId="20577"/>
          <ac:spMkLst>
            <pc:docMk/>
            <pc:sldMk cId="3448275832" sldId="312"/>
            <ac:spMk id="3" creationId="{00000000-0000-0000-0000-000000000000}"/>
          </ac:spMkLst>
        </pc:spChg>
      </pc:sldChg>
      <pc:sldChg chg="modSp mod modNotesTx">
        <pc:chgData name="Paulo Renato Xavier da Silva" userId="d2fbfea9-16e8-43bd-9a0a-5c107b189f82" providerId="ADAL" clId="{B63E5908-7DD6-4D95-BCAC-FC780F65868C}" dt="2023-03-22T18:23:00.910" v="959" actId="20577"/>
        <pc:sldMkLst>
          <pc:docMk/>
          <pc:sldMk cId="379678743" sldId="314"/>
        </pc:sldMkLst>
        <pc:spChg chg="mod">
          <ac:chgData name="Paulo Renato Xavier da Silva" userId="d2fbfea9-16e8-43bd-9a0a-5c107b189f82" providerId="ADAL" clId="{B63E5908-7DD6-4D95-BCAC-FC780F65868C}" dt="2023-03-22T18:18:31.616" v="957" actId="21"/>
          <ac:spMkLst>
            <pc:docMk/>
            <pc:sldMk cId="379678743" sldId="314"/>
            <ac:spMk id="2" creationId="{00000000-0000-0000-0000-000000000000}"/>
          </ac:spMkLst>
        </pc:spChg>
        <pc:spChg chg="mod">
          <ac:chgData name="Paulo Renato Xavier da Silva" userId="d2fbfea9-16e8-43bd-9a0a-5c107b189f82" providerId="ADAL" clId="{B63E5908-7DD6-4D95-BCAC-FC780F65868C}" dt="2023-03-22T18:18:14.016" v="952" actId="20577"/>
          <ac:spMkLst>
            <pc:docMk/>
            <pc:sldMk cId="379678743" sldId="314"/>
            <ac:spMk id="3"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34"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38"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39"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40"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41"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42"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46"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55"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56"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57" creationId="{00000000-0000-0000-0000-000000000000}"/>
          </ac:spMkLst>
        </pc:spChg>
        <pc:spChg chg="mod">
          <ac:chgData name="Paulo Renato Xavier da Silva" userId="d2fbfea9-16e8-43bd-9a0a-5c107b189f82" providerId="ADAL" clId="{B63E5908-7DD6-4D95-BCAC-FC780F65868C}" dt="2023-03-15T11:55:37.326" v="214" actId="1036"/>
          <ac:spMkLst>
            <pc:docMk/>
            <pc:sldMk cId="379678743" sldId="314"/>
            <ac:spMk id="58" creationId="{00000000-0000-0000-0000-000000000000}"/>
          </ac:spMkLst>
        </pc:spChg>
        <pc:grpChg chg="mod">
          <ac:chgData name="Paulo Renato Xavier da Silva" userId="d2fbfea9-16e8-43bd-9a0a-5c107b189f82" providerId="ADAL" clId="{B63E5908-7DD6-4D95-BCAC-FC780F65868C}" dt="2023-03-15T11:55:37.326" v="214" actId="1036"/>
          <ac:grpSpMkLst>
            <pc:docMk/>
            <pc:sldMk cId="379678743" sldId="314"/>
            <ac:grpSpMk id="28" creationId="{00000000-0000-0000-0000-000000000000}"/>
          </ac:grpSpMkLst>
        </pc:grpChg>
        <pc:grpChg chg="mod">
          <ac:chgData name="Paulo Renato Xavier da Silva" userId="d2fbfea9-16e8-43bd-9a0a-5c107b189f82" providerId="ADAL" clId="{B63E5908-7DD6-4D95-BCAC-FC780F65868C}" dt="2023-03-15T11:55:37.326" v="214" actId="1036"/>
          <ac:grpSpMkLst>
            <pc:docMk/>
            <pc:sldMk cId="379678743" sldId="314"/>
            <ac:grpSpMk id="31" creationId="{00000000-0000-0000-0000-000000000000}"/>
          </ac:grpSpMkLst>
        </pc:grpChg>
        <pc:grpChg chg="mod">
          <ac:chgData name="Paulo Renato Xavier da Silva" userId="d2fbfea9-16e8-43bd-9a0a-5c107b189f82" providerId="ADAL" clId="{B63E5908-7DD6-4D95-BCAC-FC780F65868C}" dt="2023-03-15T11:55:37.326" v="214" actId="1036"/>
          <ac:grpSpMkLst>
            <pc:docMk/>
            <pc:sldMk cId="379678743" sldId="314"/>
            <ac:grpSpMk id="35" creationId="{00000000-0000-0000-0000-000000000000}"/>
          </ac:grpSpMkLst>
        </pc:grpChg>
        <pc:grpChg chg="mod">
          <ac:chgData name="Paulo Renato Xavier da Silva" userId="d2fbfea9-16e8-43bd-9a0a-5c107b189f82" providerId="ADAL" clId="{B63E5908-7DD6-4D95-BCAC-FC780F65868C}" dt="2023-03-15T11:55:37.326" v="214" actId="1036"/>
          <ac:grpSpMkLst>
            <pc:docMk/>
            <pc:sldMk cId="379678743" sldId="314"/>
            <ac:grpSpMk id="43" creationId="{00000000-0000-0000-0000-000000000000}"/>
          </ac:grpSpMkLst>
        </pc:grpChg>
        <pc:grpChg chg="mod">
          <ac:chgData name="Paulo Renato Xavier da Silva" userId="d2fbfea9-16e8-43bd-9a0a-5c107b189f82" providerId="ADAL" clId="{B63E5908-7DD6-4D95-BCAC-FC780F65868C}" dt="2023-03-15T11:55:37.326" v="214" actId="1036"/>
          <ac:grpSpMkLst>
            <pc:docMk/>
            <pc:sldMk cId="379678743" sldId="314"/>
            <ac:grpSpMk id="47" creationId="{00000000-0000-0000-0000-000000000000}"/>
          </ac:grpSpMkLst>
        </pc:grpChg>
        <pc:grpChg chg="mod">
          <ac:chgData name="Paulo Renato Xavier da Silva" userId="d2fbfea9-16e8-43bd-9a0a-5c107b189f82" providerId="ADAL" clId="{B63E5908-7DD6-4D95-BCAC-FC780F65868C}" dt="2023-03-15T11:55:37.326" v="214" actId="1036"/>
          <ac:grpSpMkLst>
            <pc:docMk/>
            <pc:sldMk cId="379678743" sldId="314"/>
            <ac:grpSpMk id="50" creationId="{00000000-0000-0000-0000-000000000000}"/>
          </ac:grpSpMkLst>
        </pc:grpChg>
      </pc:sldChg>
      <pc:sldChg chg="modSp mod modNotesTx">
        <pc:chgData name="Paulo Renato Xavier da Silva" userId="d2fbfea9-16e8-43bd-9a0a-5c107b189f82" providerId="ADAL" clId="{B63E5908-7DD6-4D95-BCAC-FC780F65868C}" dt="2023-03-29T20:33:10.717" v="1324" actId="12"/>
        <pc:sldMkLst>
          <pc:docMk/>
          <pc:sldMk cId="4059155717" sldId="315"/>
        </pc:sldMkLst>
        <pc:spChg chg="mod">
          <ac:chgData name="Paulo Renato Xavier da Silva" userId="d2fbfea9-16e8-43bd-9a0a-5c107b189f82" providerId="ADAL" clId="{B63E5908-7DD6-4D95-BCAC-FC780F65868C}" dt="2023-03-15T11:56:08.572" v="233" actId="20577"/>
          <ac:spMkLst>
            <pc:docMk/>
            <pc:sldMk cId="4059155717" sldId="315"/>
            <ac:spMk id="3"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44"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48"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49"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50"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51"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63"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64"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65"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66"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67"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1"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2"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3"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4"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5"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6"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7"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8"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79" creationId="{00000000-0000-0000-0000-000000000000}"/>
          </ac:spMkLst>
        </pc:spChg>
        <pc:spChg chg="mod">
          <ac:chgData name="Paulo Renato Xavier da Silva" userId="d2fbfea9-16e8-43bd-9a0a-5c107b189f82" providerId="ADAL" clId="{B63E5908-7DD6-4D95-BCAC-FC780F65868C}" dt="2023-03-15T11:56:21.681" v="247" actId="1036"/>
          <ac:spMkLst>
            <pc:docMk/>
            <pc:sldMk cId="4059155717" sldId="315"/>
            <ac:spMk id="80" creationId="{00000000-0000-0000-0000-000000000000}"/>
          </ac:spMkLst>
        </pc:spChg>
        <pc:spChg chg="mod">
          <ac:chgData name="Paulo Renato Xavier da Silva" userId="d2fbfea9-16e8-43bd-9a0a-5c107b189f82" providerId="ADAL" clId="{B63E5908-7DD6-4D95-BCAC-FC780F65868C}" dt="2023-03-22T18:24:17.503" v="961" actId="20577"/>
          <ac:spMkLst>
            <pc:docMk/>
            <pc:sldMk cId="4059155717" sldId="315"/>
            <ac:spMk id="87" creationId="{00000000-0000-0000-0000-000000000000}"/>
          </ac:spMkLst>
        </pc:spChg>
        <pc:grpChg chg="mod">
          <ac:chgData name="Paulo Renato Xavier da Silva" userId="d2fbfea9-16e8-43bd-9a0a-5c107b189f82" providerId="ADAL" clId="{B63E5908-7DD6-4D95-BCAC-FC780F65868C}" dt="2023-03-15T11:56:21.681" v="247" actId="1036"/>
          <ac:grpSpMkLst>
            <pc:docMk/>
            <pc:sldMk cId="4059155717" sldId="315"/>
            <ac:grpSpMk id="45" creationId="{00000000-0000-0000-0000-000000000000}"/>
          </ac:grpSpMkLst>
        </pc:grpChg>
        <pc:grpChg chg="mod">
          <ac:chgData name="Paulo Renato Xavier da Silva" userId="d2fbfea9-16e8-43bd-9a0a-5c107b189f82" providerId="ADAL" clId="{B63E5908-7DD6-4D95-BCAC-FC780F65868C}" dt="2023-03-15T11:56:21.681" v="247" actId="1036"/>
          <ac:grpSpMkLst>
            <pc:docMk/>
            <pc:sldMk cId="4059155717" sldId="315"/>
            <ac:grpSpMk id="52" creationId="{00000000-0000-0000-0000-000000000000}"/>
          </ac:grpSpMkLst>
        </pc:grpChg>
        <pc:grpChg chg="mod">
          <ac:chgData name="Paulo Renato Xavier da Silva" userId="d2fbfea9-16e8-43bd-9a0a-5c107b189f82" providerId="ADAL" clId="{B63E5908-7DD6-4D95-BCAC-FC780F65868C}" dt="2023-03-15T11:56:21.681" v="247" actId="1036"/>
          <ac:grpSpMkLst>
            <pc:docMk/>
            <pc:sldMk cId="4059155717" sldId="315"/>
            <ac:grpSpMk id="55" creationId="{00000000-0000-0000-0000-000000000000}"/>
          </ac:grpSpMkLst>
        </pc:grpChg>
        <pc:grpChg chg="mod">
          <ac:chgData name="Paulo Renato Xavier da Silva" userId="d2fbfea9-16e8-43bd-9a0a-5c107b189f82" providerId="ADAL" clId="{B63E5908-7DD6-4D95-BCAC-FC780F65868C}" dt="2023-03-15T11:56:21.681" v="247" actId="1036"/>
          <ac:grpSpMkLst>
            <pc:docMk/>
            <pc:sldMk cId="4059155717" sldId="315"/>
            <ac:grpSpMk id="60" creationId="{00000000-0000-0000-0000-000000000000}"/>
          </ac:grpSpMkLst>
        </pc:grpChg>
        <pc:grpChg chg="mod">
          <ac:chgData name="Paulo Renato Xavier da Silva" userId="d2fbfea9-16e8-43bd-9a0a-5c107b189f82" providerId="ADAL" clId="{B63E5908-7DD6-4D95-BCAC-FC780F65868C}" dt="2023-03-15T11:56:21.681" v="247" actId="1036"/>
          <ac:grpSpMkLst>
            <pc:docMk/>
            <pc:sldMk cId="4059155717" sldId="315"/>
            <ac:grpSpMk id="68" creationId="{00000000-0000-0000-0000-000000000000}"/>
          </ac:grpSpMkLst>
        </pc:grpChg>
        <pc:grpChg chg="mod">
          <ac:chgData name="Paulo Renato Xavier da Silva" userId="d2fbfea9-16e8-43bd-9a0a-5c107b189f82" providerId="ADAL" clId="{B63E5908-7DD6-4D95-BCAC-FC780F65868C}" dt="2023-03-15T11:56:21.681" v="247" actId="1036"/>
          <ac:grpSpMkLst>
            <pc:docMk/>
            <pc:sldMk cId="4059155717" sldId="315"/>
            <ac:grpSpMk id="81" creationId="{00000000-0000-0000-0000-000000000000}"/>
          </ac:grpSpMkLst>
        </pc:grpChg>
      </pc:sldChg>
      <pc:sldChg chg="modSp mod modNotesTx">
        <pc:chgData name="Paulo Renato Xavier da Silva" userId="d2fbfea9-16e8-43bd-9a0a-5c107b189f82" providerId="ADAL" clId="{B63E5908-7DD6-4D95-BCAC-FC780F65868C}" dt="2023-03-22T18:27:30.127" v="990" actId="20577"/>
        <pc:sldMkLst>
          <pc:docMk/>
          <pc:sldMk cId="1810312650" sldId="316"/>
        </pc:sldMkLst>
        <pc:spChg chg="mod">
          <ac:chgData name="Paulo Renato Xavier da Silva" userId="d2fbfea9-16e8-43bd-9a0a-5c107b189f82" providerId="ADAL" clId="{B63E5908-7DD6-4D95-BCAC-FC780F65868C}" dt="2023-03-15T11:56:43.136" v="253" actId="20577"/>
          <ac:spMkLst>
            <pc:docMk/>
            <pc:sldMk cId="1810312650" sldId="316"/>
            <ac:spMk id="3" creationId="{00000000-0000-0000-0000-000000000000}"/>
          </ac:spMkLst>
        </pc:spChg>
        <pc:spChg chg="mod">
          <ac:chgData name="Paulo Renato Xavier da Silva" userId="d2fbfea9-16e8-43bd-9a0a-5c107b189f82" providerId="ADAL" clId="{B63E5908-7DD6-4D95-BCAC-FC780F65868C}" dt="2023-03-15T11:56:50.156" v="265" actId="1036"/>
          <ac:spMkLst>
            <pc:docMk/>
            <pc:sldMk cId="1810312650" sldId="316"/>
            <ac:spMk id="5"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6"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7"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8"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9"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0"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1"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3"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4"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5"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6"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7" creationId="{00000000-0000-0000-0000-000000000000}"/>
          </ac:spMkLst>
        </pc:spChg>
        <pc:spChg chg="mod">
          <ac:chgData name="Paulo Renato Xavier da Silva" userId="d2fbfea9-16e8-43bd-9a0a-5c107b189f82" providerId="ADAL" clId="{B63E5908-7DD6-4D95-BCAC-FC780F65868C}" dt="2023-03-22T18:26:38.927" v="986" actId="1036"/>
          <ac:spMkLst>
            <pc:docMk/>
            <pc:sldMk cId="1810312650" sldId="316"/>
            <ac:spMk id="18" creationId="{00000000-0000-0000-0000-000000000000}"/>
          </ac:spMkLst>
        </pc:spChg>
        <pc:grpChg chg="mod">
          <ac:chgData name="Paulo Renato Xavier da Silva" userId="d2fbfea9-16e8-43bd-9a0a-5c107b189f82" providerId="ADAL" clId="{B63E5908-7DD6-4D95-BCAC-FC780F65868C}" dt="2023-03-22T18:26:38.927" v="986" actId="1036"/>
          <ac:grpSpMkLst>
            <pc:docMk/>
            <pc:sldMk cId="1810312650" sldId="316"/>
            <ac:grpSpMk id="12" creationId="{00000000-0000-0000-0000-000000000000}"/>
          </ac:grpSpMkLst>
        </pc:grpChg>
      </pc:sldChg>
      <pc:sldChg chg="modSp mod">
        <pc:chgData name="Paulo Renato Xavier da Silva" userId="d2fbfea9-16e8-43bd-9a0a-5c107b189f82" providerId="ADAL" clId="{B63E5908-7DD6-4D95-BCAC-FC780F65868C}" dt="2023-03-15T11:59:56.538" v="368" actId="1036"/>
        <pc:sldMkLst>
          <pc:docMk/>
          <pc:sldMk cId="593481682" sldId="319"/>
        </pc:sldMkLst>
        <pc:spChg chg="mod">
          <ac:chgData name="Paulo Renato Xavier da Silva" userId="d2fbfea9-16e8-43bd-9a0a-5c107b189f82" providerId="ADAL" clId="{B63E5908-7DD6-4D95-BCAC-FC780F65868C}" dt="2023-03-15T11:58:40.520" v="307" actId="20577"/>
          <ac:spMkLst>
            <pc:docMk/>
            <pc:sldMk cId="593481682" sldId="319"/>
            <ac:spMk id="3" creationId="{00000000-0000-0000-0000-000000000000}"/>
          </ac:spMkLst>
        </pc:spChg>
        <pc:spChg chg="mod">
          <ac:chgData name="Paulo Renato Xavier da Silva" userId="d2fbfea9-16e8-43bd-9a0a-5c107b189f82" providerId="ADAL" clId="{B63E5908-7DD6-4D95-BCAC-FC780F65868C}" dt="2023-03-15T11:59:56.538" v="368" actId="1036"/>
          <ac:spMkLst>
            <pc:docMk/>
            <pc:sldMk cId="593481682" sldId="319"/>
            <ac:spMk id="4"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5"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6"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7"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8"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9"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0"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1"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2"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3"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4"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5"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6"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7"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8" creationId="{00000000-0000-0000-0000-000000000000}"/>
          </ac:spMkLst>
        </pc:spChg>
        <pc:spChg chg="mod">
          <ac:chgData name="Paulo Renato Xavier da Silva" userId="d2fbfea9-16e8-43bd-9a0a-5c107b189f82" providerId="ADAL" clId="{B63E5908-7DD6-4D95-BCAC-FC780F65868C}" dt="2023-03-15T11:58:54.752" v="328" actId="1036"/>
          <ac:spMkLst>
            <pc:docMk/>
            <pc:sldMk cId="593481682" sldId="319"/>
            <ac:spMk id="19" creationId="{00000000-0000-0000-0000-000000000000}"/>
          </ac:spMkLst>
        </pc:spChg>
        <pc:picChg chg="mod">
          <ac:chgData name="Paulo Renato Xavier da Silva" userId="d2fbfea9-16e8-43bd-9a0a-5c107b189f82" providerId="ADAL" clId="{B63E5908-7DD6-4D95-BCAC-FC780F65868C}" dt="2023-03-15T11:58:54.752" v="328" actId="1036"/>
          <ac:picMkLst>
            <pc:docMk/>
            <pc:sldMk cId="593481682" sldId="319"/>
            <ac:picMk id="20" creationId="{00000000-0000-0000-0000-000000000000}"/>
          </ac:picMkLst>
        </pc:picChg>
        <pc:picChg chg="mod">
          <ac:chgData name="Paulo Renato Xavier da Silva" userId="d2fbfea9-16e8-43bd-9a0a-5c107b189f82" providerId="ADAL" clId="{B63E5908-7DD6-4D95-BCAC-FC780F65868C}" dt="2023-03-15T11:58:54.752" v="328" actId="1036"/>
          <ac:picMkLst>
            <pc:docMk/>
            <pc:sldMk cId="593481682" sldId="319"/>
            <ac:picMk id="21" creationId="{00000000-0000-0000-0000-000000000000}"/>
          </ac:picMkLst>
        </pc:picChg>
        <pc:picChg chg="mod">
          <ac:chgData name="Paulo Renato Xavier da Silva" userId="d2fbfea9-16e8-43bd-9a0a-5c107b189f82" providerId="ADAL" clId="{B63E5908-7DD6-4D95-BCAC-FC780F65868C}" dt="2023-03-15T11:58:54.752" v="328" actId="1036"/>
          <ac:picMkLst>
            <pc:docMk/>
            <pc:sldMk cId="593481682" sldId="319"/>
            <ac:picMk id="22" creationId="{00000000-0000-0000-0000-000000000000}"/>
          </ac:picMkLst>
        </pc:picChg>
        <pc:picChg chg="mod">
          <ac:chgData name="Paulo Renato Xavier da Silva" userId="d2fbfea9-16e8-43bd-9a0a-5c107b189f82" providerId="ADAL" clId="{B63E5908-7DD6-4D95-BCAC-FC780F65868C}" dt="2023-03-15T11:58:54.752" v="328" actId="1036"/>
          <ac:picMkLst>
            <pc:docMk/>
            <pc:sldMk cId="593481682" sldId="319"/>
            <ac:picMk id="23" creationId="{00000000-0000-0000-0000-000000000000}"/>
          </ac:picMkLst>
        </pc:picChg>
        <pc:picChg chg="mod">
          <ac:chgData name="Paulo Renato Xavier da Silva" userId="d2fbfea9-16e8-43bd-9a0a-5c107b189f82" providerId="ADAL" clId="{B63E5908-7DD6-4D95-BCAC-FC780F65868C}" dt="2023-03-15T11:58:54.752" v="328" actId="1036"/>
          <ac:picMkLst>
            <pc:docMk/>
            <pc:sldMk cId="593481682" sldId="319"/>
            <ac:picMk id="24" creationId="{00000000-0000-0000-0000-000000000000}"/>
          </ac:picMkLst>
        </pc:picChg>
      </pc:sldChg>
      <pc:sldChg chg="modSp mod">
        <pc:chgData name="Paulo Renato Xavier da Silva" userId="d2fbfea9-16e8-43bd-9a0a-5c107b189f82" providerId="ADAL" clId="{B63E5908-7DD6-4D95-BCAC-FC780F65868C}" dt="2023-03-15T11:59:44.200" v="366" actId="1036"/>
        <pc:sldMkLst>
          <pc:docMk/>
          <pc:sldMk cId="176601109" sldId="320"/>
        </pc:sldMkLst>
        <pc:spChg chg="mod">
          <ac:chgData name="Paulo Renato Xavier da Silva" userId="d2fbfea9-16e8-43bd-9a0a-5c107b189f82" providerId="ADAL" clId="{B63E5908-7DD6-4D95-BCAC-FC780F65868C}" dt="2023-03-15T11:59:29.239" v="345" actId="20577"/>
          <ac:spMkLst>
            <pc:docMk/>
            <pc:sldMk cId="176601109" sldId="320"/>
            <ac:spMk id="3" creationId="{00000000-0000-0000-0000-000000000000}"/>
          </ac:spMkLst>
        </pc:spChg>
        <pc:spChg chg="mod">
          <ac:chgData name="Paulo Renato Xavier da Silva" userId="d2fbfea9-16e8-43bd-9a0a-5c107b189f82" providerId="ADAL" clId="{B63E5908-7DD6-4D95-BCAC-FC780F65868C}" dt="2023-03-15T11:59:44.200" v="366" actId="1036"/>
          <ac:spMkLst>
            <pc:docMk/>
            <pc:sldMk cId="176601109" sldId="320"/>
            <ac:spMk id="4"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5"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6"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7"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8"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9"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10"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11"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12"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13"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18"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19"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20" creationId="{00000000-0000-0000-0000-000000000000}"/>
          </ac:spMkLst>
        </pc:spChg>
        <pc:spChg chg="mod">
          <ac:chgData name="Paulo Renato Xavier da Silva" userId="d2fbfea9-16e8-43bd-9a0a-5c107b189f82" providerId="ADAL" clId="{B63E5908-7DD6-4D95-BCAC-FC780F65868C}" dt="2023-03-15T11:59:36.798" v="356" actId="1036"/>
          <ac:spMkLst>
            <pc:docMk/>
            <pc:sldMk cId="176601109" sldId="320"/>
            <ac:spMk id="21" creationId="{00000000-0000-0000-0000-000000000000}"/>
          </ac:spMkLst>
        </pc:spChg>
        <pc:picChg chg="mod">
          <ac:chgData name="Paulo Renato Xavier da Silva" userId="d2fbfea9-16e8-43bd-9a0a-5c107b189f82" providerId="ADAL" clId="{B63E5908-7DD6-4D95-BCAC-FC780F65868C}" dt="2023-03-15T11:59:36.798" v="356" actId="1036"/>
          <ac:picMkLst>
            <pc:docMk/>
            <pc:sldMk cId="176601109" sldId="320"/>
            <ac:picMk id="14" creationId="{00000000-0000-0000-0000-000000000000}"/>
          </ac:picMkLst>
        </pc:picChg>
        <pc:picChg chg="mod">
          <ac:chgData name="Paulo Renato Xavier da Silva" userId="d2fbfea9-16e8-43bd-9a0a-5c107b189f82" providerId="ADAL" clId="{B63E5908-7DD6-4D95-BCAC-FC780F65868C}" dt="2023-03-15T11:59:36.798" v="356" actId="1036"/>
          <ac:picMkLst>
            <pc:docMk/>
            <pc:sldMk cId="176601109" sldId="320"/>
            <ac:picMk id="15" creationId="{00000000-0000-0000-0000-000000000000}"/>
          </ac:picMkLst>
        </pc:picChg>
        <pc:picChg chg="mod">
          <ac:chgData name="Paulo Renato Xavier da Silva" userId="d2fbfea9-16e8-43bd-9a0a-5c107b189f82" providerId="ADAL" clId="{B63E5908-7DD6-4D95-BCAC-FC780F65868C}" dt="2023-03-15T11:59:36.798" v="356" actId="1036"/>
          <ac:picMkLst>
            <pc:docMk/>
            <pc:sldMk cId="176601109" sldId="320"/>
            <ac:picMk id="16" creationId="{00000000-0000-0000-0000-000000000000}"/>
          </ac:picMkLst>
        </pc:picChg>
        <pc:picChg chg="mod">
          <ac:chgData name="Paulo Renato Xavier da Silva" userId="d2fbfea9-16e8-43bd-9a0a-5c107b189f82" providerId="ADAL" clId="{B63E5908-7DD6-4D95-BCAC-FC780F65868C}" dt="2023-03-15T11:59:36.798" v="356" actId="1036"/>
          <ac:picMkLst>
            <pc:docMk/>
            <pc:sldMk cId="176601109" sldId="320"/>
            <ac:picMk id="17" creationId="{00000000-0000-0000-0000-000000000000}"/>
          </ac:picMkLst>
        </pc:picChg>
        <pc:picChg chg="mod">
          <ac:chgData name="Paulo Renato Xavier da Silva" userId="d2fbfea9-16e8-43bd-9a0a-5c107b189f82" providerId="ADAL" clId="{B63E5908-7DD6-4D95-BCAC-FC780F65868C}" dt="2023-03-15T11:59:36.798" v="356" actId="1036"/>
          <ac:picMkLst>
            <pc:docMk/>
            <pc:sldMk cId="176601109" sldId="320"/>
            <ac:picMk id="23" creationId="{00000000-0000-0000-0000-000000000000}"/>
          </ac:picMkLst>
        </pc:picChg>
        <pc:cxnChg chg="mod">
          <ac:chgData name="Paulo Renato Xavier da Silva" userId="d2fbfea9-16e8-43bd-9a0a-5c107b189f82" providerId="ADAL" clId="{B63E5908-7DD6-4D95-BCAC-FC780F65868C}" dt="2023-03-15T11:59:36.798" v="356" actId="1036"/>
          <ac:cxnSpMkLst>
            <pc:docMk/>
            <pc:sldMk cId="176601109" sldId="320"/>
            <ac:cxnSpMk id="22" creationId="{00000000-0000-0000-0000-000000000000}"/>
          </ac:cxnSpMkLst>
        </pc:cxnChg>
      </pc:sldChg>
      <pc:sldChg chg="modSp mod">
        <pc:chgData name="Paulo Renato Xavier da Silva" userId="d2fbfea9-16e8-43bd-9a0a-5c107b189f82" providerId="ADAL" clId="{B63E5908-7DD6-4D95-BCAC-FC780F65868C}" dt="2023-03-15T12:00:10.463" v="369"/>
        <pc:sldMkLst>
          <pc:docMk/>
          <pc:sldMk cId="4253891131" sldId="321"/>
        </pc:sldMkLst>
        <pc:spChg chg="mod">
          <ac:chgData name="Paulo Renato Xavier da Silva" userId="d2fbfea9-16e8-43bd-9a0a-5c107b189f82" providerId="ADAL" clId="{B63E5908-7DD6-4D95-BCAC-FC780F65868C}" dt="2023-03-15T12:00:10.463" v="369"/>
          <ac:spMkLst>
            <pc:docMk/>
            <pc:sldMk cId="4253891131" sldId="321"/>
            <ac:spMk id="3" creationId="{00000000-0000-0000-0000-000000000000}"/>
          </ac:spMkLst>
        </pc:spChg>
      </pc:sldChg>
      <pc:sldChg chg="modSp mod">
        <pc:chgData name="Paulo Renato Xavier da Silva" userId="d2fbfea9-16e8-43bd-9a0a-5c107b189f82" providerId="ADAL" clId="{B63E5908-7DD6-4D95-BCAC-FC780F65868C}" dt="2023-03-15T12:00:41.819" v="371" actId="20577"/>
        <pc:sldMkLst>
          <pc:docMk/>
          <pc:sldMk cId="2212183329" sldId="322"/>
        </pc:sldMkLst>
        <pc:spChg chg="mod">
          <ac:chgData name="Paulo Renato Xavier da Silva" userId="d2fbfea9-16e8-43bd-9a0a-5c107b189f82" providerId="ADAL" clId="{B63E5908-7DD6-4D95-BCAC-FC780F65868C}" dt="2023-03-15T12:00:41.819" v="371" actId="20577"/>
          <ac:spMkLst>
            <pc:docMk/>
            <pc:sldMk cId="2212183329" sldId="322"/>
            <ac:spMk id="3" creationId="{00000000-0000-0000-0000-000000000000}"/>
          </ac:spMkLst>
        </pc:spChg>
      </pc:sldChg>
      <pc:sldChg chg="modSp mod">
        <pc:chgData name="Paulo Renato Xavier da Silva" userId="d2fbfea9-16e8-43bd-9a0a-5c107b189f82" providerId="ADAL" clId="{B63E5908-7DD6-4D95-BCAC-FC780F65868C}" dt="2023-03-15T12:01:57.485" v="384"/>
        <pc:sldMkLst>
          <pc:docMk/>
          <pc:sldMk cId="1707263456" sldId="323"/>
        </pc:sldMkLst>
        <pc:spChg chg="mod">
          <ac:chgData name="Paulo Renato Xavier da Silva" userId="d2fbfea9-16e8-43bd-9a0a-5c107b189f82" providerId="ADAL" clId="{B63E5908-7DD6-4D95-BCAC-FC780F65868C}" dt="2023-03-15T12:01:57.485" v="384"/>
          <ac:spMkLst>
            <pc:docMk/>
            <pc:sldMk cId="1707263456" sldId="323"/>
            <ac:spMk id="3" creationId="{00000000-0000-0000-0000-000000000000}"/>
          </ac:spMkLst>
        </pc:spChg>
      </pc:sldChg>
      <pc:sldChg chg="modSp mod">
        <pc:chgData name="Paulo Renato Xavier da Silva" userId="d2fbfea9-16e8-43bd-9a0a-5c107b189f82" providerId="ADAL" clId="{B63E5908-7DD6-4D95-BCAC-FC780F65868C}" dt="2023-03-15T12:02:19.472" v="392" actId="20577"/>
        <pc:sldMkLst>
          <pc:docMk/>
          <pc:sldMk cId="3345225497" sldId="325"/>
        </pc:sldMkLst>
        <pc:spChg chg="mod">
          <ac:chgData name="Paulo Renato Xavier da Silva" userId="d2fbfea9-16e8-43bd-9a0a-5c107b189f82" providerId="ADAL" clId="{B63E5908-7DD6-4D95-BCAC-FC780F65868C}" dt="2023-03-15T12:02:19.472" v="392" actId="20577"/>
          <ac:spMkLst>
            <pc:docMk/>
            <pc:sldMk cId="3345225497" sldId="325"/>
            <ac:spMk id="3" creationId="{00000000-0000-0000-0000-000000000000}"/>
          </ac:spMkLst>
        </pc:spChg>
      </pc:sldChg>
      <pc:sldChg chg="modSp mod">
        <pc:chgData name="Paulo Renato Xavier da Silva" userId="d2fbfea9-16e8-43bd-9a0a-5c107b189f82" providerId="ADAL" clId="{B63E5908-7DD6-4D95-BCAC-FC780F65868C}" dt="2023-03-15T12:02:51.788" v="398" actId="20577"/>
        <pc:sldMkLst>
          <pc:docMk/>
          <pc:sldMk cId="162747430" sldId="326"/>
        </pc:sldMkLst>
        <pc:spChg chg="mod">
          <ac:chgData name="Paulo Renato Xavier da Silva" userId="d2fbfea9-16e8-43bd-9a0a-5c107b189f82" providerId="ADAL" clId="{B63E5908-7DD6-4D95-BCAC-FC780F65868C}" dt="2023-03-15T12:02:51.788" v="398" actId="20577"/>
          <ac:spMkLst>
            <pc:docMk/>
            <pc:sldMk cId="162747430" sldId="326"/>
            <ac:spMk id="3" creationId="{00000000-0000-0000-0000-000000000000}"/>
          </ac:spMkLst>
        </pc:spChg>
      </pc:sldChg>
      <pc:sldChg chg="modSp mod">
        <pc:chgData name="Paulo Renato Xavier da Silva" userId="d2fbfea9-16e8-43bd-9a0a-5c107b189f82" providerId="ADAL" clId="{B63E5908-7DD6-4D95-BCAC-FC780F65868C}" dt="2023-03-15T12:02:41.344" v="396" actId="20577"/>
        <pc:sldMkLst>
          <pc:docMk/>
          <pc:sldMk cId="562906185" sldId="327"/>
        </pc:sldMkLst>
        <pc:spChg chg="mod">
          <ac:chgData name="Paulo Renato Xavier da Silva" userId="d2fbfea9-16e8-43bd-9a0a-5c107b189f82" providerId="ADAL" clId="{B63E5908-7DD6-4D95-BCAC-FC780F65868C}" dt="2023-03-15T12:02:41.344" v="396" actId="20577"/>
          <ac:spMkLst>
            <pc:docMk/>
            <pc:sldMk cId="562906185" sldId="327"/>
            <ac:spMk id="5" creationId="{00000000-0000-0000-0000-000000000000}"/>
          </ac:spMkLst>
        </pc:spChg>
      </pc:sldChg>
      <pc:sldChg chg="modSp mod modNotesTx">
        <pc:chgData name="Paulo Renato Xavier da Silva" userId="d2fbfea9-16e8-43bd-9a0a-5c107b189f82" providerId="ADAL" clId="{B63E5908-7DD6-4D95-BCAC-FC780F65868C}" dt="2023-03-29T20:48:17.279" v="1344"/>
        <pc:sldMkLst>
          <pc:docMk/>
          <pc:sldMk cId="4178190791" sldId="328"/>
        </pc:sldMkLst>
        <pc:spChg chg="mod">
          <ac:chgData name="Paulo Renato Xavier da Silva" userId="d2fbfea9-16e8-43bd-9a0a-5c107b189f82" providerId="ADAL" clId="{B63E5908-7DD6-4D95-BCAC-FC780F65868C}" dt="2023-03-29T20:44:45.758" v="1332" actId="20577"/>
          <ac:spMkLst>
            <pc:docMk/>
            <pc:sldMk cId="4178190791" sldId="328"/>
            <ac:spMk id="3" creationId="{00000000-0000-0000-0000-000000000000}"/>
          </ac:spMkLst>
        </pc:spChg>
        <pc:spChg chg="mod">
          <ac:chgData name="Paulo Renato Xavier da Silva" userId="d2fbfea9-16e8-43bd-9a0a-5c107b189f82" providerId="ADAL" clId="{B63E5908-7DD6-4D95-BCAC-FC780F65868C}" dt="2023-03-29T20:48:17.279" v="1344"/>
          <ac:spMkLst>
            <pc:docMk/>
            <pc:sldMk cId="4178190791" sldId="328"/>
            <ac:spMk id="16" creationId="{00000000-0000-0000-0000-000000000000}"/>
          </ac:spMkLst>
        </pc:spChg>
      </pc:sldChg>
      <pc:sldChg chg="modSp mod modNotesTx">
        <pc:chgData name="Paulo Renato Xavier da Silva" userId="d2fbfea9-16e8-43bd-9a0a-5c107b189f82" providerId="ADAL" clId="{B63E5908-7DD6-4D95-BCAC-FC780F65868C}" dt="2023-03-29T20:50:11.159" v="1352" actId="20577"/>
        <pc:sldMkLst>
          <pc:docMk/>
          <pc:sldMk cId="4060764046" sldId="329"/>
        </pc:sldMkLst>
        <pc:spChg chg="mod">
          <ac:chgData name="Paulo Renato Xavier da Silva" userId="d2fbfea9-16e8-43bd-9a0a-5c107b189f82" providerId="ADAL" clId="{B63E5908-7DD6-4D95-BCAC-FC780F65868C}" dt="2023-03-29T20:50:11.159" v="1352" actId="20577"/>
          <ac:spMkLst>
            <pc:docMk/>
            <pc:sldMk cId="4060764046" sldId="329"/>
            <ac:spMk id="3" creationId="{00000000-0000-0000-0000-000000000000}"/>
          </ac:spMkLst>
        </pc:spChg>
        <pc:spChg chg="mod">
          <ac:chgData name="Paulo Renato Xavier da Silva" userId="d2fbfea9-16e8-43bd-9a0a-5c107b189f82" providerId="ADAL" clId="{B63E5908-7DD6-4D95-BCAC-FC780F65868C}" dt="2023-03-22T18:39:50.839" v="1018"/>
          <ac:spMkLst>
            <pc:docMk/>
            <pc:sldMk cId="4060764046" sldId="329"/>
            <ac:spMk id="4"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5"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6"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7"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1"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2"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3"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4"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5"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6"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19"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21"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22"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23"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24" creationId="{00000000-0000-0000-0000-000000000000}"/>
          </ac:spMkLst>
        </pc:spChg>
        <pc:spChg chg="mod">
          <ac:chgData name="Paulo Renato Xavier da Silva" userId="d2fbfea9-16e8-43bd-9a0a-5c107b189f82" providerId="ADAL" clId="{B63E5908-7DD6-4D95-BCAC-FC780F65868C}" dt="2023-03-22T18:40:06.265" v="1031" actId="1036"/>
          <ac:spMkLst>
            <pc:docMk/>
            <pc:sldMk cId="4060764046" sldId="329"/>
            <ac:spMk id="26" creationId="{00000000-0000-0000-0000-000000000000}"/>
          </ac:spMkLst>
        </pc:spChg>
        <pc:grpChg chg="mod">
          <ac:chgData name="Paulo Renato Xavier da Silva" userId="d2fbfea9-16e8-43bd-9a0a-5c107b189f82" providerId="ADAL" clId="{B63E5908-7DD6-4D95-BCAC-FC780F65868C}" dt="2023-03-22T18:40:06.265" v="1031" actId="1036"/>
          <ac:grpSpMkLst>
            <pc:docMk/>
            <pc:sldMk cId="4060764046" sldId="329"/>
            <ac:grpSpMk id="17" creationId="{00000000-0000-0000-0000-000000000000}"/>
          </ac:grpSpMkLst>
        </pc:grpChg>
        <pc:grpChg chg="mod">
          <ac:chgData name="Paulo Renato Xavier da Silva" userId="d2fbfea9-16e8-43bd-9a0a-5c107b189f82" providerId="ADAL" clId="{B63E5908-7DD6-4D95-BCAC-FC780F65868C}" dt="2023-03-22T18:40:06.265" v="1031" actId="1036"/>
          <ac:grpSpMkLst>
            <pc:docMk/>
            <pc:sldMk cId="4060764046" sldId="329"/>
            <ac:grpSpMk id="18" creationId="{00000000-0000-0000-0000-000000000000}"/>
          </ac:grpSpMkLst>
        </pc:grpChg>
        <pc:grpChg chg="mod">
          <ac:chgData name="Paulo Renato Xavier da Silva" userId="d2fbfea9-16e8-43bd-9a0a-5c107b189f82" providerId="ADAL" clId="{B63E5908-7DD6-4D95-BCAC-FC780F65868C}" dt="2023-03-22T18:40:06.265" v="1031" actId="1036"/>
          <ac:grpSpMkLst>
            <pc:docMk/>
            <pc:sldMk cId="4060764046" sldId="329"/>
            <ac:grpSpMk id="20" creationId="{00000000-0000-0000-0000-000000000000}"/>
          </ac:grpSpMkLst>
        </pc:grpChg>
        <pc:picChg chg="mod">
          <ac:chgData name="Paulo Renato Xavier da Silva" userId="d2fbfea9-16e8-43bd-9a0a-5c107b189f82" providerId="ADAL" clId="{B63E5908-7DD6-4D95-BCAC-FC780F65868C}" dt="2023-03-22T18:40:06.265" v="1031" actId="1036"/>
          <ac:picMkLst>
            <pc:docMk/>
            <pc:sldMk cId="4060764046" sldId="329"/>
            <ac:picMk id="8" creationId="{00000000-0000-0000-0000-000000000000}"/>
          </ac:picMkLst>
        </pc:picChg>
        <pc:picChg chg="mod">
          <ac:chgData name="Paulo Renato Xavier da Silva" userId="d2fbfea9-16e8-43bd-9a0a-5c107b189f82" providerId="ADAL" clId="{B63E5908-7DD6-4D95-BCAC-FC780F65868C}" dt="2023-03-22T18:40:06.265" v="1031" actId="1036"/>
          <ac:picMkLst>
            <pc:docMk/>
            <pc:sldMk cId="4060764046" sldId="329"/>
            <ac:picMk id="9" creationId="{00000000-0000-0000-0000-000000000000}"/>
          </ac:picMkLst>
        </pc:picChg>
        <pc:picChg chg="mod">
          <ac:chgData name="Paulo Renato Xavier da Silva" userId="d2fbfea9-16e8-43bd-9a0a-5c107b189f82" providerId="ADAL" clId="{B63E5908-7DD6-4D95-BCAC-FC780F65868C}" dt="2023-03-22T18:40:06.265" v="1031" actId="1036"/>
          <ac:picMkLst>
            <pc:docMk/>
            <pc:sldMk cId="4060764046" sldId="329"/>
            <ac:picMk id="10" creationId="{00000000-0000-0000-0000-000000000000}"/>
          </ac:picMkLst>
        </pc:picChg>
        <pc:picChg chg="mod">
          <ac:chgData name="Paulo Renato Xavier da Silva" userId="d2fbfea9-16e8-43bd-9a0a-5c107b189f82" providerId="ADAL" clId="{B63E5908-7DD6-4D95-BCAC-FC780F65868C}" dt="2023-03-22T18:40:06.265" v="1031" actId="1036"/>
          <ac:picMkLst>
            <pc:docMk/>
            <pc:sldMk cId="4060764046" sldId="329"/>
            <ac:picMk id="25" creationId="{00000000-0000-0000-0000-000000000000}"/>
          </ac:picMkLst>
        </pc:picChg>
      </pc:sldChg>
      <pc:sldChg chg="modSp mod">
        <pc:chgData name="Paulo Renato Xavier da Silva" userId="d2fbfea9-16e8-43bd-9a0a-5c107b189f82" providerId="ADAL" clId="{B63E5908-7DD6-4D95-BCAC-FC780F65868C}" dt="2023-03-29T20:50:34.327" v="1355" actId="20577"/>
        <pc:sldMkLst>
          <pc:docMk/>
          <pc:sldMk cId="719548253" sldId="330"/>
        </pc:sldMkLst>
        <pc:spChg chg="mod">
          <ac:chgData name="Paulo Renato Xavier da Silva" userId="d2fbfea9-16e8-43bd-9a0a-5c107b189f82" providerId="ADAL" clId="{B63E5908-7DD6-4D95-BCAC-FC780F65868C}" dt="2023-03-29T20:50:34.327" v="1355" actId="20577"/>
          <ac:spMkLst>
            <pc:docMk/>
            <pc:sldMk cId="719548253" sldId="330"/>
            <ac:spMk id="3"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17"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18"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19"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50"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51"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55"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56"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60"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61"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62"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63"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64" creationId="{00000000-0000-0000-0000-000000000000}"/>
          </ac:spMkLst>
        </pc:spChg>
        <pc:spChg chg="mod">
          <ac:chgData name="Paulo Renato Xavier da Silva" userId="d2fbfea9-16e8-43bd-9a0a-5c107b189f82" providerId="ADAL" clId="{B63E5908-7DD6-4D95-BCAC-FC780F65868C}" dt="2023-03-22T18:41:45.841" v="1062" actId="1035"/>
          <ac:spMkLst>
            <pc:docMk/>
            <pc:sldMk cId="719548253" sldId="330"/>
            <ac:spMk id="65" creationId="{00000000-0000-0000-0000-000000000000}"/>
          </ac:spMkLst>
        </pc:spChg>
        <pc:grpChg chg="mod">
          <ac:chgData name="Paulo Renato Xavier da Silva" userId="d2fbfea9-16e8-43bd-9a0a-5c107b189f82" providerId="ADAL" clId="{B63E5908-7DD6-4D95-BCAC-FC780F65868C}" dt="2023-03-22T18:41:45.841" v="1062" actId="1035"/>
          <ac:grpSpMkLst>
            <pc:docMk/>
            <pc:sldMk cId="719548253" sldId="330"/>
            <ac:grpSpMk id="5" creationId="{00000000-0000-0000-0000-000000000000}"/>
          </ac:grpSpMkLst>
        </pc:grpChg>
        <pc:grpChg chg="mod">
          <ac:chgData name="Paulo Renato Xavier da Silva" userId="d2fbfea9-16e8-43bd-9a0a-5c107b189f82" providerId="ADAL" clId="{B63E5908-7DD6-4D95-BCAC-FC780F65868C}" dt="2023-03-22T18:41:45.841" v="1062" actId="1035"/>
          <ac:grpSpMkLst>
            <pc:docMk/>
            <pc:sldMk cId="719548253" sldId="330"/>
            <ac:grpSpMk id="11" creationId="{00000000-0000-0000-0000-000000000000}"/>
          </ac:grpSpMkLst>
        </pc:grpChg>
        <pc:grpChg chg="mod">
          <ac:chgData name="Paulo Renato Xavier da Silva" userId="d2fbfea9-16e8-43bd-9a0a-5c107b189f82" providerId="ADAL" clId="{B63E5908-7DD6-4D95-BCAC-FC780F65868C}" dt="2023-03-22T18:41:45.841" v="1062" actId="1035"/>
          <ac:grpSpMkLst>
            <pc:docMk/>
            <pc:sldMk cId="719548253" sldId="330"/>
            <ac:grpSpMk id="14" creationId="{00000000-0000-0000-0000-000000000000}"/>
          </ac:grpSpMkLst>
        </pc:grpChg>
        <pc:grpChg chg="mod">
          <ac:chgData name="Paulo Renato Xavier da Silva" userId="d2fbfea9-16e8-43bd-9a0a-5c107b189f82" providerId="ADAL" clId="{B63E5908-7DD6-4D95-BCAC-FC780F65868C}" dt="2023-03-22T18:41:45.841" v="1062" actId="1035"/>
          <ac:grpSpMkLst>
            <pc:docMk/>
            <pc:sldMk cId="719548253" sldId="330"/>
            <ac:grpSpMk id="20" creationId="{00000000-0000-0000-0000-000000000000}"/>
          </ac:grpSpMkLst>
        </pc:grpChg>
        <pc:grpChg chg="mod">
          <ac:chgData name="Paulo Renato Xavier da Silva" userId="d2fbfea9-16e8-43bd-9a0a-5c107b189f82" providerId="ADAL" clId="{B63E5908-7DD6-4D95-BCAC-FC780F65868C}" dt="2023-03-22T18:41:45.841" v="1062" actId="1035"/>
          <ac:grpSpMkLst>
            <pc:docMk/>
            <pc:sldMk cId="719548253" sldId="330"/>
            <ac:grpSpMk id="30" creationId="{00000000-0000-0000-0000-000000000000}"/>
          </ac:grpSpMkLst>
        </pc:grpChg>
        <pc:grpChg chg="mod">
          <ac:chgData name="Paulo Renato Xavier da Silva" userId="d2fbfea9-16e8-43bd-9a0a-5c107b189f82" providerId="ADAL" clId="{B63E5908-7DD6-4D95-BCAC-FC780F65868C}" dt="2023-03-22T18:41:45.841" v="1062" actId="1035"/>
          <ac:grpSpMkLst>
            <pc:docMk/>
            <pc:sldMk cId="719548253" sldId="330"/>
            <ac:grpSpMk id="40" creationId="{00000000-0000-0000-0000-000000000000}"/>
          </ac:grpSpMkLst>
        </pc:grpChg>
        <pc:picChg chg="mod">
          <ac:chgData name="Paulo Renato Xavier da Silva" userId="d2fbfea9-16e8-43bd-9a0a-5c107b189f82" providerId="ADAL" clId="{B63E5908-7DD6-4D95-BCAC-FC780F65868C}" dt="2023-03-22T18:41:45.841" v="1062" actId="1035"/>
          <ac:picMkLst>
            <pc:docMk/>
            <pc:sldMk cId="719548253" sldId="330"/>
            <ac:picMk id="8" creationId="{00000000-0000-0000-0000-000000000000}"/>
          </ac:picMkLst>
        </pc:picChg>
        <pc:picChg chg="mod">
          <ac:chgData name="Paulo Renato Xavier da Silva" userId="d2fbfea9-16e8-43bd-9a0a-5c107b189f82" providerId="ADAL" clId="{B63E5908-7DD6-4D95-BCAC-FC780F65868C}" dt="2023-03-22T18:41:45.841" v="1062" actId="1035"/>
          <ac:picMkLst>
            <pc:docMk/>
            <pc:sldMk cId="719548253" sldId="330"/>
            <ac:picMk id="9" creationId="{00000000-0000-0000-0000-000000000000}"/>
          </ac:picMkLst>
        </pc:picChg>
        <pc:picChg chg="mod">
          <ac:chgData name="Paulo Renato Xavier da Silva" userId="d2fbfea9-16e8-43bd-9a0a-5c107b189f82" providerId="ADAL" clId="{B63E5908-7DD6-4D95-BCAC-FC780F65868C}" dt="2023-03-22T18:41:45.841" v="1062" actId="1035"/>
          <ac:picMkLst>
            <pc:docMk/>
            <pc:sldMk cId="719548253" sldId="330"/>
            <ac:picMk id="10" creationId="{00000000-0000-0000-0000-000000000000}"/>
          </ac:picMkLst>
        </pc:picChg>
        <pc:picChg chg="mod">
          <ac:chgData name="Paulo Renato Xavier da Silva" userId="d2fbfea9-16e8-43bd-9a0a-5c107b189f82" providerId="ADAL" clId="{B63E5908-7DD6-4D95-BCAC-FC780F65868C}" dt="2023-03-22T18:41:45.841" v="1062" actId="1035"/>
          <ac:picMkLst>
            <pc:docMk/>
            <pc:sldMk cId="719548253" sldId="330"/>
            <ac:picMk id="57" creationId="{00000000-0000-0000-0000-000000000000}"/>
          </ac:picMkLst>
        </pc:picChg>
        <pc:picChg chg="mod">
          <ac:chgData name="Paulo Renato Xavier da Silva" userId="d2fbfea9-16e8-43bd-9a0a-5c107b189f82" providerId="ADAL" clId="{B63E5908-7DD6-4D95-BCAC-FC780F65868C}" dt="2023-03-22T18:41:45.841" v="1062" actId="1035"/>
          <ac:picMkLst>
            <pc:docMk/>
            <pc:sldMk cId="719548253" sldId="330"/>
            <ac:picMk id="58" creationId="{00000000-0000-0000-0000-000000000000}"/>
          </ac:picMkLst>
        </pc:picChg>
        <pc:picChg chg="mod">
          <ac:chgData name="Paulo Renato Xavier da Silva" userId="d2fbfea9-16e8-43bd-9a0a-5c107b189f82" providerId="ADAL" clId="{B63E5908-7DD6-4D95-BCAC-FC780F65868C}" dt="2023-03-22T18:41:45.841" v="1062" actId="1035"/>
          <ac:picMkLst>
            <pc:docMk/>
            <pc:sldMk cId="719548253" sldId="330"/>
            <ac:picMk id="59" creationId="{00000000-0000-0000-0000-000000000000}"/>
          </ac:picMkLst>
        </pc:picChg>
      </pc:sldChg>
      <pc:sldChg chg="modSp mod">
        <pc:chgData name="Paulo Renato Xavier da Silva" userId="d2fbfea9-16e8-43bd-9a0a-5c107b189f82" providerId="ADAL" clId="{B63E5908-7DD6-4D95-BCAC-FC780F65868C}" dt="2023-03-22T18:43:06.384" v="1070" actId="20577"/>
        <pc:sldMkLst>
          <pc:docMk/>
          <pc:sldMk cId="1844476186" sldId="331"/>
        </pc:sldMkLst>
        <pc:spChg chg="mod">
          <ac:chgData name="Paulo Renato Xavier da Silva" userId="d2fbfea9-16e8-43bd-9a0a-5c107b189f82" providerId="ADAL" clId="{B63E5908-7DD6-4D95-BCAC-FC780F65868C}" dt="2023-03-15T12:03:35.786" v="404" actId="20577"/>
          <ac:spMkLst>
            <pc:docMk/>
            <pc:sldMk cId="1844476186" sldId="331"/>
            <ac:spMk id="3" creationId="{00000000-0000-0000-0000-000000000000}"/>
          </ac:spMkLst>
        </pc:spChg>
        <pc:spChg chg="mod">
          <ac:chgData name="Paulo Renato Xavier da Silva" userId="d2fbfea9-16e8-43bd-9a0a-5c107b189f82" providerId="ADAL" clId="{B63E5908-7DD6-4D95-BCAC-FC780F65868C}" dt="2023-03-22T18:42:58.968" v="1068" actId="1076"/>
          <ac:spMkLst>
            <pc:docMk/>
            <pc:sldMk cId="1844476186" sldId="331"/>
            <ac:spMk id="10" creationId="{00000000-0000-0000-0000-000000000000}"/>
          </ac:spMkLst>
        </pc:spChg>
        <pc:spChg chg="mod">
          <ac:chgData name="Paulo Renato Xavier da Silva" userId="d2fbfea9-16e8-43bd-9a0a-5c107b189f82" providerId="ADAL" clId="{B63E5908-7DD6-4D95-BCAC-FC780F65868C}" dt="2023-03-22T18:43:06.384" v="1070" actId="20577"/>
          <ac:spMkLst>
            <pc:docMk/>
            <pc:sldMk cId="1844476186" sldId="331"/>
            <ac:spMk id="11" creationId="{00000000-0000-0000-0000-000000000000}"/>
          </ac:spMkLst>
        </pc:spChg>
      </pc:sldChg>
      <pc:sldChg chg="modSp mod modNotesTx">
        <pc:chgData name="Paulo Renato Xavier da Silva" userId="d2fbfea9-16e8-43bd-9a0a-5c107b189f82" providerId="ADAL" clId="{B63E5908-7DD6-4D95-BCAC-FC780F65868C}" dt="2023-03-22T18:46:14.799" v="1088" actId="20577"/>
        <pc:sldMkLst>
          <pc:docMk/>
          <pc:sldMk cId="4161055294" sldId="332"/>
        </pc:sldMkLst>
        <pc:spChg chg="mod">
          <ac:chgData name="Paulo Renato Xavier da Silva" userId="d2fbfea9-16e8-43bd-9a0a-5c107b189f82" providerId="ADAL" clId="{B63E5908-7DD6-4D95-BCAC-FC780F65868C}" dt="2023-03-15T12:03:50.933" v="413" actId="20577"/>
          <ac:spMkLst>
            <pc:docMk/>
            <pc:sldMk cId="4161055294" sldId="332"/>
            <ac:spMk id="3" creationId="{00000000-0000-0000-0000-000000000000}"/>
          </ac:spMkLst>
        </pc:spChg>
        <pc:spChg chg="mod">
          <ac:chgData name="Paulo Renato Xavier da Silva" userId="d2fbfea9-16e8-43bd-9a0a-5c107b189f82" providerId="ADAL" clId="{B63E5908-7DD6-4D95-BCAC-FC780F65868C}" dt="2023-03-22T18:45:38.047" v="1083" actId="14100"/>
          <ac:spMkLst>
            <pc:docMk/>
            <pc:sldMk cId="4161055294" sldId="332"/>
            <ac:spMk id="15" creationId="{00000000-0000-0000-0000-000000000000}"/>
          </ac:spMkLst>
        </pc:spChg>
        <pc:spChg chg="mod">
          <ac:chgData name="Paulo Renato Xavier da Silva" userId="d2fbfea9-16e8-43bd-9a0a-5c107b189f82" providerId="ADAL" clId="{B63E5908-7DD6-4D95-BCAC-FC780F65868C}" dt="2023-03-22T18:44:46.128" v="1075" actId="20577"/>
          <ac:spMkLst>
            <pc:docMk/>
            <pc:sldMk cId="4161055294" sldId="332"/>
            <ac:spMk id="25" creationId="{00000000-0000-0000-0000-000000000000}"/>
          </ac:spMkLst>
        </pc:spChg>
        <pc:spChg chg="mod">
          <ac:chgData name="Paulo Renato Xavier da Silva" userId="d2fbfea9-16e8-43bd-9a0a-5c107b189f82" providerId="ADAL" clId="{B63E5908-7DD6-4D95-BCAC-FC780F65868C}" dt="2023-03-22T18:45:52.807" v="1086" actId="14100"/>
          <ac:spMkLst>
            <pc:docMk/>
            <pc:sldMk cId="4161055294" sldId="332"/>
            <ac:spMk id="45" creationId="{00000000-0000-0000-0000-000000000000}"/>
          </ac:spMkLst>
        </pc:spChg>
        <pc:spChg chg="mod">
          <ac:chgData name="Paulo Renato Xavier da Silva" userId="d2fbfea9-16e8-43bd-9a0a-5c107b189f82" providerId="ADAL" clId="{B63E5908-7DD6-4D95-BCAC-FC780F65868C}" dt="2023-03-22T18:45:20.559" v="1080" actId="14100"/>
          <ac:spMkLst>
            <pc:docMk/>
            <pc:sldMk cId="4161055294" sldId="332"/>
            <ac:spMk id="46" creationId="{00000000-0000-0000-0000-000000000000}"/>
          </ac:spMkLst>
        </pc:spChg>
      </pc:sldChg>
      <pc:sldChg chg="modSp mod">
        <pc:chgData name="Paulo Renato Xavier da Silva" userId="d2fbfea9-16e8-43bd-9a0a-5c107b189f82" providerId="ADAL" clId="{B63E5908-7DD6-4D95-BCAC-FC780F65868C}" dt="2023-03-22T13:52:37.982" v="847" actId="20577"/>
        <pc:sldMkLst>
          <pc:docMk/>
          <pc:sldMk cId="123984151" sldId="333"/>
        </pc:sldMkLst>
        <pc:spChg chg="mod">
          <ac:chgData name="Paulo Renato Xavier da Silva" userId="d2fbfea9-16e8-43bd-9a0a-5c107b189f82" providerId="ADAL" clId="{B63E5908-7DD6-4D95-BCAC-FC780F65868C}" dt="2023-03-22T13:52:37.982" v="847" actId="20577"/>
          <ac:spMkLst>
            <pc:docMk/>
            <pc:sldMk cId="123984151" sldId="333"/>
            <ac:spMk id="5" creationId="{00000000-0000-0000-0000-000000000000}"/>
          </ac:spMkLst>
        </pc:spChg>
      </pc:sldChg>
      <pc:sldChg chg="modSp mod">
        <pc:chgData name="Paulo Renato Xavier da Silva" userId="d2fbfea9-16e8-43bd-9a0a-5c107b189f82" providerId="ADAL" clId="{B63E5908-7DD6-4D95-BCAC-FC780F65868C}" dt="2023-03-15T11:53:35.737" v="133" actId="20577"/>
        <pc:sldMkLst>
          <pc:docMk/>
          <pc:sldMk cId="2765774354" sldId="334"/>
        </pc:sldMkLst>
        <pc:spChg chg="mod">
          <ac:chgData name="Paulo Renato Xavier da Silva" userId="d2fbfea9-16e8-43bd-9a0a-5c107b189f82" providerId="ADAL" clId="{B63E5908-7DD6-4D95-BCAC-FC780F65868C}" dt="2023-03-15T11:53:35.737" v="133" actId="20577"/>
          <ac:spMkLst>
            <pc:docMk/>
            <pc:sldMk cId="2765774354" sldId="334"/>
            <ac:spMk id="5" creationId="{00000000-0000-0000-0000-000000000000}"/>
          </ac:spMkLst>
        </pc:spChg>
      </pc:sldChg>
      <pc:sldChg chg="modSp mod">
        <pc:chgData name="Paulo Renato Xavier da Silva" userId="d2fbfea9-16e8-43bd-9a0a-5c107b189f82" providerId="ADAL" clId="{B63E5908-7DD6-4D95-BCAC-FC780F65868C}" dt="2023-03-15T11:57:58.944" v="297" actId="20577"/>
        <pc:sldMkLst>
          <pc:docMk/>
          <pc:sldMk cId="642206756" sldId="335"/>
        </pc:sldMkLst>
        <pc:spChg chg="mod">
          <ac:chgData name="Paulo Renato Xavier da Silva" userId="d2fbfea9-16e8-43bd-9a0a-5c107b189f82" providerId="ADAL" clId="{B63E5908-7DD6-4D95-BCAC-FC780F65868C}" dt="2023-03-15T11:57:58.944" v="297" actId="20577"/>
          <ac:spMkLst>
            <pc:docMk/>
            <pc:sldMk cId="642206756" sldId="335"/>
            <ac:spMk id="5" creationId="{00000000-0000-0000-0000-000000000000}"/>
          </ac:spMkLst>
        </pc:spChg>
      </pc:sldChg>
      <pc:sldChg chg="modSp mod">
        <pc:chgData name="Paulo Renato Xavier da Silva" userId="d2fbfea9-16e8-43bd-9a0a-5c107b189f82" providerId="ADAL" clId="{B63E5908-7DD6-4D95-BCAC-FC780F65868C}" dt="2023-03-22T18:29:58.351" v="1001" actId="20577"/>
        <pc:sldMkLst>
          <pc:docMk/>
          <pc:sldMk cId="1930173986" sldId="336"/>
        </pc:sldMkLst>
        <pc:spChg chg="mod">
          <ac:chgData name="Paulo Renato Xavier da Silva" userId="d2fbfea9-16e8-43bd-9a0a-5c107b189f82" providerId="ADAL" clId="{B63E5908-7DD6-4D95-BCAC-FC780F65868C}" dt="2023-03-22T18:29:58.351" v="1001" actId="20577"/>
          <ac:spMkLst>
            <pc:docMk/>
            <pc:sldMk cId="1930173986" sldId="33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1/6/2025</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554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controlar o encaminhamento, o switch adiciona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aos quadros Ethernet antes de encaminhá-los e, em seguida, determina como processar os quadros, incluindo o descarte de quadros, o encaminhamento de quadros, a adição de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a exclusão de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Antes de encaminhar um quadro, o switch verifica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do pacote de dados e determina se deve permitir que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passe pela porta. Conforme mostrado na figura, se o switch adicionar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5 a todos os quadros enviados de A, ele pesquisará a tabela de encaminhamento da Camada 2 e encaminhará os quadros para a porta conectada a B com base no endereço MAC de destino. No entanto, essa porta está configurada para permitir que apenas a VLAN 1 passe. Portanto, os quadros enviados por A são descartados. Portanto, o switch que suporta a VLAN precisa encaminhar quadros Ethernet não apenas de acordo com o endereço MAC de destino, mas também de acordo com a configuração da VLAN da porta. Dessa maneira, o switch implementa o controle de encaminhamento de Camada 2</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a:p>
            <a:endParaRPr lang="zh-CN" altLang="en-US" dirty="0"/>
          </a:p>
        </p:txBody>
      </p:sp>
    </p:spTree>
    <p:extLst>
      <p:ext uri="{BB962C8B-B14F-4D97-AF65-F5344CB8AC3E}">
        <p14:creationId xmlns:p14="http://schemas.microsoft.com/office/powerpoint/2010/main" val="294443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cabeçalho da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802.1Q de 4 bytes contém TPID </a:t>
            </a:r>
            <a:r>
              <a:rPr lang="en-US" altLang="zh-CN" sz="1100" kern="1200" baseline="0" dirty="0">
                <a:solidFill>
                  <a:schemeClr val="tx1"/>
                </a:solidFill>
                <a:effectLst/>
                <a:latin typeface="+mn-lt"/>
                <a:ea typeface="方正兰亭黑简体" panose="02000000000000000000" pitchFamily="2" charset="-122"/>
                <a:cs typeface="+mn-cs"/>
              </a:rPr>
              <a:t>(Tag Protocol Identifier)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 2 bytes e TCI </a:t>
            </a:r>
            <a:r>
              <a:rPr lang="pt-BR" b="0" i="0" dirty="0">
                <a:solidFill>
                  <a:srgbClr val="4D5156"/>
                </a:solidFill>
                <a:effectLst/>
                <a:latin typeface="arial" panose="020B0604020202020204" pitchFamily="34" charset="0"/>
              </a:rPr>
              <a:t>(</a:t>
            </a:r>
            <a:r>
              <a:rPr lang="pt-BR" b="0" i="0" dirty="0" err="1">
                <a:solidFill>
                  <a:srgbClr val="4D5156"/>
                </a:solidFill>
                <a:effectLst/>
                <a:latin typeface="arial" panose="020B0604020202020204" pitchFamily="34" charset="0"/>
              </a:rPr>
              <a:t>Tag</a:t>
            </a:r>
            <a:r>
              <a:rPr lang="pt-BR" b="0" i="0" dirty="0">
                <a:solidFill>
                  <a:srgbClr val="4D5156"/>
                </a:solidFill>
                <a:effectLst/>
                <a:latin typeface="arial" panose="020B0604020202020204" pitchFamily="34" charset="0"/>
              </a:rPr>
              <a:t> </a:t>
            </a:r>
            <a:r>
              <a:rPr lang="pt-BR" b="0" i="0" dirty="0" err="1">
                <a:solidFill>
                  <a:srgbClr val="4D5156"/>
                </a:solidFill>
                <a:effectLst/>
                <a:latin typeface="arial" panose="020B0604020202020204" pitchFamily="34" charset="0"/>
              </a:rPr>
              <a:t>Control</a:t>
            </a:r>
            <a:r>
              <a:rPr lang="pt-BR" b="0" i="0" dirty="0">
                <a:solidFill>
                  <a:srgbClr val="4D5156"/>
                </a:solidFill>
                <a:effectLst/>
                <a:latin typeface="arial" panose="020B0604020202020204" pitchFamily="34" charset="0"/>
              </a:rPr>
              <a:t> </a:t>
            </a:r>
            <a:r>
              <a:rPr lang="pt-BR" b="0" i="0" dirty="0" err="1">
                <a:solidFill>
                  <a:srgbClr val="4D5156"/>
                </a:solidFill>
                <a:effectLst/>
                <a:latin typeface="arial" panose="020B0604020202020204" pitchFamily="34" charset="0"/>
              </a:rPr>
              <a:t>Information</a:t>
            </a:r>
            <a:r>
              <a:rPr lang="pt-BR" b="0" i="0" dirty="0">
                <a:solidFill>
                  <a:srgbClr val="4D5156"/>
                </a:solidFill>
                <a:effectLst/>
                <a:latin typeface="arial" panose="020B0604020202020204" pitchFamily="34" charset="0"/>
              </a:rPr>
              <a:t>)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 2 bytes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r>
              <a:rPr lang="pt-BR" altLang="zh-CN" sz="1100" kern="1200" baseline="0" dirty="0">
                <a:solidFill>
                  <a:schemeClr val="tx1"/>
                </a:solidFill>
                <a:effectLst/>
                <a:latin typeface="+mn-lt"/>
                <a:ea typeface="方正兰亭黑简体" panose="02000000000000000000" pitchFamily="2" charset="-122"/>
                <a:cs typeface="+mn-cs"/>
              </a:rPr>
              <a:t>TPID é um novo tipo definido pelo IEEE. Ele indica que um quadro é adicionado com uma </a:t>
            </a:r>
            <a:r>
              <a:rPr lang="pt-BR" altLang="zh-CN" sz="1100" kern="1200" baseline="0" dirty="0" err="1">
                <a:solidFill>
                  <a:schemeClr val="tx1"/>
                </a:solidFill>
                <a:effectLst/>
                <a:latin typeface="+mn-lt"/>
                <a:ea typeface="方正兰亭黑简体" panose="02000000000000000000" pitchFamily="2" charset="-122"/>
                <a:cs typeface="+mn-cs"/>
              </a:rPr>
              <a:t>tag</a:t>
            </a:r>
            <a:r>
              <a:rPr lang="pt-BR" altLang="zh-CN" sz="1100" kern="1200" baseline="0" dirty="0">
                <a:solidFill>
                  <a:schemeClr val="tx1"/>
                </a:solidFill>
                <a:effectLst/>
                <a:latin typeface="+mn-lt"/>
                <a:ea typeface="方正兰亭黑简体" panose="02000000000000000000" pitchFamily="2" charset="-122"/>
                <a:cs typeface="+mn-cs"/>
              </a:rPr>
              <a:t> 802.1Q. O TPID tem um valor fixo de 0x8100</a:t>
            </a:r>
            <a:r>
              <a:rPr lang="en-US" altLang="zh-CN" sz="1100" kern="1200" baseline="0" dirty="0">
                <a:solidFill>
                  <a:schemeClr val="tx1"/>
                </a:solidFill>
                <a:effectLst/>
                <a:latin typeface="+mn-lt"/>
                <a:ea typeface="方正兰亭黑简体" panose="02000000000000000000" pitchFamily="2" charset="-122"/>
                <a:cs typeface="+mn-cs"/>
              </a:rPr>
              <a:t>.</a:t>
            </a:r>
          </a:p>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TCI contém as informações de controle sobre quadros. Ele contém os seguintes elementos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lvl="1"/>
            <a:r>
              <a:rPr lang="pt-BR" altLang="zh-CN" dirty="0"/>
              <a:t>Prioridade: O padrão IEEE 802.1Q usa três bits que indicam a prioridade do quadro. São oito prioridades, que variam de 0 a 7.
Indicador de formato canônico (CFI): Se o valor CFI for 0, o formato será padrão. Se o valor CFI for 1, o formato não será padrão. Ele é usado no método de acesso médio FDDI de anel de token ou roteamento de origem para indicar as informações da sequência de bits do endereço transportado no quadro de encapsulamento.
VLAN </a:t>
            </a:r>
            <a:r>
              <a:rPr lang="pt-BR" altLang="zh-CN" dirty="0" err="1"/>
              <a:t>Identifier</a:t>
            </a:r>
            <a:r>
              <a:rPr lang="pt-BR" altLang="zh-CN" dirty="0"/>
              <a:t> ( VLAN ID ): Este é um campo de 12 bits, que indica o ID da VLAN. O valor varia de 0 a 4095. Existem 4096 </a:t>
            </a:r>
            <a:r>
              <a:rPr lang="pt-BR" altLang="zh-CN" dirty="0" err="1"/>
              <a:t>IDs</a:t>
            </a:r>
            <a:r>
              <a:rPr lang="pt-BR" altLang="zh-CN" dirty="0"/>
              <a:t> de VLAN no total. O intervalo real é de 1 a 4094. O pacote de dados enviado por cada switch que suporta o protocolo 802.1Q contém esse campo, indicando a VLAN à qual o pacote de dados pertence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lvl="2"/>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VLAN 0: </a:t>
            </a:r>
            <a:r>
              <a:rPr lang="pt-BR" altLang="zh-CN" kern="1200" baseline="0" dirty="0">
                <a:solidFill>
                  <a:schemeClr val="tx1"/>
                </a:solidFill>
                <a:effectLst/>
                <a:latin typeface="Huawei Sans" panose="020C0503030203020204" pitchFamily="34" charset="0"/>
                <a:ea typeface="方正兰亭黑简体" panose="02000000000000000000" pitchFamily="2" charset="-122"/>
                <a:cs typeface="+mn-cs"/>
              </a:rPr>
              <a:t>indica que o quadro não carrega um ID de VLAN; neste caso, a </a:t>
            </a:r>
            <a:r>
              <a:rPr lang="pt-BR" altLang="zh-CN"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kern="1200" baseline="0" dirty="0">
                <a:solidFill>
                  <a:schemeClr val="tx1"/>
                </a:solidFill>
                <a:effectLst/>
                <a:latin typeface="Huawei Sans" panose="020C0503030203020204" pitchFamily="34" charset="0"/>
                <a:ea typeface="方正兰亭黑简体" panose="02000000000000000000" pitchFamily="2" charset="-122"/>
                <a:cs typeface="+mn-cs"/>
              </a:rPr>
              <a:t> 802.1Q especifica apenas uma prioridade.</a:t>
            </a:r>
          </a:p>
          <a:p>
            <a:pPr lvl="2"/>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VLAN 4095: </a:t>
            </a:r>
            <a:r>
              <a:rPr lang="pt-BR" altLang="zh-CN" kern="1200" baseline="0" dirty="0">
                <a:solidFill>
                  <a:schemeClr val="tx1"/>
                </a:solidFill>
                <a:effectLst/>
                <a:latin typeface="Huawei Sans" panose="020C0503030203020204" pitchFamily="34" charset="0"/>
                <a:ea typeface="方正兰亭黑简体" panose="02000000000000000000" pitchFamily="2" charset="-122"/>
                <a:cs typeface="+mn-cs"/>
              </a:rPr>
              <a:t>é reservada para uso de implementação; não deve ser configurado ou transmitido</a:t>
            </a:r>
            <a:r>
              <a:rPr lang="en-US" altLang="zh-CN"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uma rede de comutação, os quadros Ethernet têm dois formatos: quadro sem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quadro com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Um quadro sem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é um quadro que não está marcado com o sinalizador de quatro bytes, e um quadro com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é um quadro marcado com o sinalizador de quatro bytes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880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334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são divididas com base nas portas do switch Ethernet. Por exemplo, as portas 1 a 4 do switch estão na VLAN A, as portas 5 a 17 estão na VLAN B e as portas 18 a 24 estão na VLAN C. As portas na mesma VLAN podem ser descontínuas. O administrador determina como configurar as portas.
Conforme mostrado na figura, as portas 1 e 7 pertencem à VLAN 5, e as portas 2 e 10 pertencem à VLAN 10. O host A e o host C estão conectados às portas 1 e 7, portanto, pertencem à VLAN 5. Da mesma forma, o host B e o host D pertencem à VLAN 10.
Se houver vários switches, por exemplo, as portas 1 a 6 do switch 1 e as portas 1 a 4 do switch 2 podem ser especificadas para a mesma VLAN. Ou seja, uma VLAN pode abranger vários switches Ethernet. O método mais comum para definir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é dividir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com base em portas. A vantagem desse método de divisão é que é muito simples definir membros da VLAN. Você só precisa especificar todas as portas. No entanto, se o usuário da VLAN A deixar a porta original e alternar para uma nova porta de um novo switch, a VLAN A deverá ser redefinida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p:txBody>
      </p:sp>
    </p:spTree>
    <p:extLst>
      <p:ext uri="{BB962C8B-B14F-4D97-AF65-F5344CB8AC3E}">
        <p14:creationId xmlns:p14="http://schemas.microsoft.com/office/powerpoint/2010/main" val="2533359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mn-lt"/>
                <a:ea typeface="方正兰亭黑简体" panose="02000000000000000000" pitchFamily="2" charset="-122"/>
                <a:cs typeface="+mn-cs"/>
              </a:rPr>
              <a:t>Esse método é baseado no endereço MAC de cada host. Ou seja, todos os hosts são atribuídos à VLAN à qual pertencem com base em seus endereços MAC. O switch mantém uma tabela de mapeamento de VLAN, que registra o mapeamento entre endereços MAC e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A maior vantagem desse método é que, quando um usuário se move de um switch para outro, a VLAN não precisa ser reconfigurada. Portanto, esse método é baseado na VLAN do usuário. 
A desvantagem desse método é que todos os usuários devem ser configurados durante a inicialização. Se houver um grande número de usuários, a carga de trabalho de configuração será pesada. Além disso, esse método de divisão também reduz a eficiência de execução do switch, porque uma porta de cada switch pode ter muitos membros de um grupo de VLAN, de modo que os pacotes de broadcast não podem ser restritos. Além disso, para usuários de laptops, suas placas de rede podem mudar com frequência, portanto, a VLAN deve ser configurada continuamente</a:t>
            </a:r>
            <a:r>
              <a:rPr lang="en-US" altLang="zh-CN" sz="1100" kern="1200" baseline="0" dirty="0">
                <a:solidFill>
                  <a:schemeClr val="tx1"/>
                </a:solidFill>
                <a:effectLst/>
                <a:latin typeface="+mn-lt"/>
                <a:ea typeface="方正兰亭黑简体" panose="02000000000000000000" pitchFamily="2" charset="-122"/>
                <a:cs typeface="+mn-cs"/>
              </a:rPr>
              <a:t>. </a:t>
            </a:r>
            <a:endParaRPr lang="zh-CN" altLang="en-US" dirty="0">
              <a:latin typeface="+mn-lt"/>
            </a:endParaRPr>
          </a:p>
        </p:txBody>
      </p:sp>
    </p:spTree>
    <p:extLst>
      <p:ext uri="{BB962C8B-B14F-4D97-AF65-F5344CB8AC3E}">
        <p14:creationId xmlns:p14="http://schemas.microsoft.com/office/powerpoint/2010/main" val="363903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Nesse caso, 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são divididas com base no campo de protocolo no quadro de dados da Camada 2. O campo de protocolo nos dados da Camada 2 pode ser usado para determinar o protocolo de rede da camada superior, como IP ou IPX. Se uma rede física tiver uma rede IP e vários protocolos, como IPX em execução, você poderá usar esse método para dividir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Esse tipo de VLAN raramente é usado em aplicativos reais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3951857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VLAN baseada 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sub-rede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IP determina a VLAN à qual um pacote pertence com base no endereço IP no pacote. Todos os pacotes na mesma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sub-rede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IP pertencem à mesma VLAN. Dessa forma, os usuários na mesma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sub-rede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IP podem ser atribuídos à mesma VLAN.
A figura mostra como o switch divide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com base em endereços IP. O host A e o host C pertencem à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sub-rede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IP 1.1.1.x. De acordo com a tabela VLAN, eles pertencem à VLAN 5. Da mesma forma, o host B e o host D pertencem à VLAN 10. Se o host C alterar seu endereço IP para 1.1.2.9, o host C não pertencerá mais à VLAN 5, mas à VLAN 10.
A definição de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com base 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sub-redes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IP tem as seguintes vantagens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Neste modo, os segmentos de rede podem ser divididos com base em protocolos de transmissão. Isso é muito tentador para os gerentes de rede que desejam organizar os usuários com serviços específicos do aplicativo.
Os usuários, especialmente os usuários TCP/IP, podem se mover livremente dentro da rede sem reconfigurar suas estações de trabalho.
A desvantagem desse método é a eficiência, porque a verificação do endereço da camada de rede de cada pacote é demorada. Além disso, os pacotes de broadcast não podem ser suprimidos porque uma porta pode ter vários membros da VLAN</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p:txBody>
      </p:sp>
    </p:spTree>
    <p:extLst>
      <p:ext uri="{BB962C8B-B14F-4D97-AF65-F5344CB8AC3E}">
        <p14:creationId xmlns:p14="http://schemas.microsoft.com/office/powerpoint/2010/main" val="1380998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374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As informações de VLAN podem ser transmitidas através de vários switches para switches relacionados.
Todos os dados VLAN-3 na figura acima podem ser comunicados através de switches de transição intermediários, de modo que os dados da VLAN-5</a:t>
            </a:r>
            <a:r>
              <a:rPr lang="en-US" altLang="zh-CN" dirty="0"/>
              <a:t>.</a:t>
            </a:r>
            <a:endParaRPr lang="zh-CN" altLang="en-US" dirty="0"/>
          </a:p>
        </p:txBody>
      </p:sp>
    </p:spTree>
    <p:extLst>
      <p:ext uri="{BB962C8B-B14F-4D97-AF65-F5344CB8AC3E}">
        <p14:creationId xmlns:p14="http://schemas.microsoft.com/office/powerpoint/2010/main" val="1655280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dirty="0"/>
              <a:t>The access link refers to the link between a host and a switch. Usually, hosts do not need to know which VLAN they belong to, and the host hardware does not necessarily support frames with VLAN tags. The frames that the host requires to send and receive are frames that are not marked. </a:t>
            </a:r>
          </a:p>
          <a:p>
            <a:r>
              <a:rPr lang="en-US" altLang="zh-CN" dirty="0"/>
              <a:t>The access link belongs to a specific port, which belongs to one VLAN. This port can not directly receive information from other VLAN, nor can it send packets to other VLAN directly. The information of different VLAN must be processed through  layer</a:t>
            </a:r>
            <a:r>
              <a:rPr lang="en-US" altLang="zh-CN" baseline="0" dirty="0"/>
              <a:t> 3</a:t>
            </a:r>
            <a:r>
              <a:rPr lang="en-US" altLang="zh-CN" dirty="0"/>
              <a:t> so that it can be forwarded to this port.</a:t>
            </a:r>
          </a:p>
          <a:p>
            <a:r>
              <a:rPr lang="en-US" altLang="zh-CN" dirty="0"/>
              <a:t>Trunk links are links that can carry multiple VLAN data. Trunk links are usually used for interconnection between switches or for connections between switches and routers. </a:t>
            </a:r>
          </a:p>
          <a:p>
            <a:r>
              <a:rPr lang="en-US" altLang="zh-CN" dirty="0"/>
              <a:t>When a data frame is transmitted on a trunk link, the switch must identify the VLAN of the data frame. IEEE 802.1Q defines the VLAN frame format, all the frames transmitted on the trunk link are tagged frames. Through these tags, the switch can determine which frames belong to which VLAN.</a:t>
            </a:r>
          </a:p>
          <a:p>
            <a:r>
              <a:rPr lang="en-US" altLang="zh-CN" dirty="0"/>
              <a:t>Unlike access links, the trunk links are used to carry VLAN data between different devices (such as switches and routers, switches</a:t>
            </a:r>
            <a:r>
              <a:rPr lang="en-US" altLang="zh-CN" baseline="0" dirty="0"/>
              <a:t> </a:t>
            </a:r>
            <a:r>
              <a:rPr lang="en-US" altLang="zh-CN" dirty="0"/>
              <a:t>and switches), so the trunk links belong</a:t>
            </a:r>
            <a:r>
              <a:rPr lang="en-US" altLang="zh-CN" baseline="0" dirty="0"/>
              <a:t> to no</a:t>
            </a:r>
            <a:r>
              <a:rPr lang="en-US" altLang="zh-CN" dirty="0"/>
              <a:t> specific VLAN. By configuring, the trunk link can carry all the VLAN data, or it can be configured to transmit only the specified VLAN data.</a:t>
            </a:r>
          </a:p>
          <a:p>
            <a:r>
              <a:rPr lang="en-US" altLang="zh-CN" dirty="0"/>
              <a:t>Although the trunk link does not belong to any specific VLAN, it can configure a PVID(port VLAN ID). When there is untagged frame transmitting</a:t>
            </a:r>
            <a:r>
              <a:rPr lang="en-US" altLang="zh-CN" baseline="0" dirty="0"/>
              <a:t> </a:t>
            </a:r>
            <a:r>
              <a:rPr lang="en-US" altLang="zh-CN" dirty="0"/>
              <a:t>on the trunk link, the switch will add PVID as VLAN tag to the frame, then handles it.</a:t>
            </a:r>
          </a:p>
        </p:txBody>
      </p:sp>
    </p:spTree>
    <p:extLst>
      <p:ext uri="{BB962C8B-B14F-4D97-AF65-F5344CB8AC3E}">
        <p14:creationId xmlns:p14="http://schemas.microsoft.com/office/powerpoint/2010/main" val="273822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t>A diferença entre a porta Híbrida e a porta Tronco é que a porta híbrida permite que vários pacotes de VLAN sejam sem </a:t>
            </a:r>
            <a:r>
              <a:rPr lang="pt-BR" altLang="zh-CN" dirty="0" err="1"/>
              <a:t>tag</a:t>
            </a:r>
            <a:r>
              <a:rPr lang="pt-BR" altLang="zh-CN" dirty="0"/>
              <a:t>, enquanto a porta de tronco só permite que o pacote de VLAN padrão seja desmarcado. No mesmo switch, a porta híbrida e a porta de tronco não podem coexistir</a:t>
            </a:r>
            <a:r>
              <a:rPr lang="en-US" altLang="zh-CN" dirty="0"/>
              <a:t>.</a:t>
            </a:r>
          </a:p>
        </p:txBody>
      </p:sp>
    </p:spTree>
    <p:extLst>
      <p:ext uri="{BB962C8B-B14F-4D97-AF65-F5344CB8AC3E}">
        <p14:creationId xmlns:p14="http://schemas.microsoft.com/office/powerpoint/2010/main" val="3992854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dirty="0"/>
              <a:t>Todas as portas padrão pertencem à VLAN 1, e a VLAN 1 é a VLAN padrão, que não pode ser criada nem excluída.</a:t>
            </a:r>
            <a:endParaRPr lang="zh-CN" altLang="en-US" dirty="0"/>
          </a:p>
        </p:txBody>
      </p:sp>
    </p:spTree>
    <p:extLst>
      <p:ext uri="{BB962C8B-B14F-4D97-AF65-F5344CB8AC3E}">
        <p14:creationId xmlns:p14="http://schemas.microsoft.com/office/powerpoint/2010/main" val="3290950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Todas as portas dos switches baseados em 802.1Q pertencem à VLAN-1, portanto, eles chamam a VLAN-1 de VLAN padrão</a:t>
            </a:r>
            <a:r>
              <a:rPr lang="en-US" altLang="zh-CN" dirty="0"/>
              <a:t>.</a:t>
            </a:r>
          </a:p>
          <a:p>
            <a:r>
              <a:rPr lang="pt-BR" altLang="zh-CN" dirty="0"/>
              <a:t>Aqui está um novo termo chamado PVID, o nome completo chamado </a:t>
            </a:r>
            <a:r>
              <a:rPr lang="pt-BR" altLang="zh-CN" dirty="0" err="1"/>
              <a:t>Port</a:t>
            </a:r>
            <a:r>
              <a:rPr lang="pt-BR" altLang="zh-CN" dirty="0"/>
              <a:t> VLAN ID, que representa a VLAN da porta. Na porta de acesso, o valor de PVID representa a VLAN à qual a porta pertence, como PVID = 100, ou seja, a porta é atribuída à VLAN100</a:t>
            </a:r>
            <a:r>
              <a:rPr lang="en-US" altLang="zh-CN" dirty="0"/>
              <a:t>.</a:t>
            </a:r>
          </a:p>
        </p:txBody>
      </p:sp>
    </p:spTree>
    <p:extLst>
      <p:ext uri="{BB962C8B-B14F-4D97-AF65-F5344CB8AC3E}">
        <p14:creationId xmlns:p14="http://schemas.microsoft.com/office/powerpoint/2010/main" val="3747345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latin typeface="+mn-lt"/>
              </a:rPr>
              <a:t>A porta de tronco é responsável por encaminhar vários quadros de dados de VLAN entre switches, use o comando "</a:t>
            </a:r>
            <a:r>
              <a:rPr lang="pt-BR" altLang="zh-CN" dirty="0" err="1">
                <a:latin typeface="+mn-lt"/>
              </a:rPr>
              <a:t>port</a:t>
            </a:r>
            <a:r>
              <a:rPr lang="pt-BR" altLang="zh-CN" dirty="0">
                <a:latin typeface="+mn-lt"/>
              </a:rPr>
              <a:t> </a:t>
            </a:r>
            <a:r>
              <a:rPr lang="pt-BR" altLang="zh-CN" dirty="0" err="1">
                <a:latin typeface="+mn-lt"/>
              </a:rPr>
              <a:t>trunk</a:t>
            </a:r>
            <a:r>
              <a:rPr lang="pt-BR" altLang="zh-CN" dirty="0">
                <a:latin typeface="+mn-lt"/>
              </a:rPr>
              <a:t> </a:t>
            </a:r>
            <a:r>
              <a:rPr lang="pt-BR" altLang="zh-CN" dirty="0" err="1">
                <a:latin typeface="+mn-lt"/>
              </a:rPr>
              <a:t>allow-pass</a:t>
            </a:r>
            <a:r>
              <a:rPr lang="pt-BR" altLang="zh-CN" dirty="0">
                <a:latin typeface="+mn-lt"/>
              </a:rPr>
              <a:t> </a:t>
            </a:r>
            <a:r>
              <a:rPr lang="pt-BR" altLang="zh-CN" dirty="0" err="1">
                <a:latin typeface="+mn-lt"/>
              </a:rPr>
              <a:t>vlan</a:t>
            </a:r>
            <a:r>
              <a:rPr lang="pt-BR" altLang="zh-CN" dirty="0">
                <a:latin typeface="+mn-lt"/>
              </a:rPr>
              <a:t> [VID]" para permitir que os quadros de dados com uma VLAN específica passem</a:t>
            </a:r>
            <a:r>
              <a:rPr lang="en-US" altLang="zh-CN" dirty="0">
                <a:latin typeface="+mn-lt"/>
              </a:rPr>
              <a:t>.</a:t>
            </a:r>
          </a:p>
          <a:p>
            <a:r>
              <a:rPr lang="pt-BR" altLang="zh-CN" dirty="0">
                <a:latin typeface="+mn-lt"/>
              </a:rPr>
              <a:t>Aqui está um comando "</a:t>
            </a:r>
            <a:r>
              <a:rPr lang="pt-BR" altLang="zh-CN" dirty="0" err="1">
                <a:latin typeface="+mn-lt"/>
              </a:rPr>
              <a:t>port</a:t>
            </a:r>
            <a:r>
              <a:rPr lang="pt-BR" altLang="zh-CN" dirty="0">
                <a:latin typeface="+mn-lt"/>
              </a:rPr>
              <a:t> </a:t>
            </a:r>
            <a:r>
              <a:rPr lang="pt-BR" altLang="zh-CN" dirty="0" err="1">
                <a:latin typeface="+mn-lt"/>
              </a:rPr>
              <a:t>trunk</a:t>
            </a:r>
            <a:r>
              <a:rPr lang="pt-BR" altLang="zh-CN" dirty="0">
                <a:latin typeface="+mn-lt"/>
              </a:rPr>
              <a:t> PVID VLAN [VID]" para alterar o valor PVID da porta </a:t>
            </a:r>
            <a:r>
              <a:rPr lang="pt-BR" altLang="zh-CN" dirty="0" err="1">
                <a:latin typeface="+mn-lt"/>
              </a:rPr>
              <a:t>Trunk</a:t>
            </a:r>
            <a:r>
              <a:rPr lang="pt-BR" altLang="zh-CN" dirty="0">
                <a:latin typeface="+mn-lt"/>
              </a:rPr>
              <a:t>, e o significado do valor PVID da porta </a:t>
            </a:r>
            <a:r>
              <a:rPr lang="pt-BR" altLang="zh-CN" dirty="0" err="1">
                <a:latin typeface="+mn-lt"/>
              </a:rPr>
              <a:t>Trunk</a:t>
            </a:r>
            <a:r>
              <a:rPr lang="pt-BR" altLang="zh-CN" dirty="0">
                <a:latin typeface="+mn-lt"/>
              </a:rPr>
              <a:t> é diferente do PVID da porta Access. Para Porta de acesso, ela representa uma VLAN pertencente à porta, mas para a porta de tronco, representa o valor de VLAN padrão.</a:t>
            </a:r>
            <a:r>
              <a:rPr lang="en-US" altLang="zh-CN" sz="1100" kern="1200" baseline="0" dirty="0">
                <a:solidFill>
                  <a:schemeClr val="tx1"/>
                </a:solidFill>
                <a:latin typeface="+mn-lt"/>
                <a:ea typeface="方正兰亭黑简体" panose="02000000000000000000" pitchFamily="2" charset="-122"/>
                <a:cs typeface="Courier New" panose="02070309020205020404" pitchFamily="49" charset="0"/>
              </a:rPr>
              <a:t> config link-type</a:t>
            </a:r>
            <a:endParaRPr lang="zh-CN" altLang="en-US" sz="1100" kern="1200" baseline="0" dirty="0">
              <a:solidFill>
                <a:schemeClr val="tx1"/>
              </a:solidFill>
              <a:latin typeface="+mn-lt"/>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2513807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8734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A porta de acesso recebe o quadro</a:t>
            </a:r>
            <a:endParaRPr lang="en-US" altLang="zh-CN" dirty="0"/>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o quadro não contiver o cabeçalho da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802.1Q, o PVID da porta será adicionado ao quadro. Se o quadro contiver o cabeçalho da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802.1Q e o valor do cabeçalho da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802.1Q for o mesmo que o PVID da porta, o switch receberá o pacote. Se forem diferentes, o comutador descarta o pacote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r>
              <a:rPr lang="pt-BR" altLang="zh-CN" dirty="0"/>
              <a:t>A porta de acesso envia quadro</a:t>
            </a:r>
            <a:endParaRPr lang="en-US" altLang="zh-CN" dirty="0"/>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Remove o cabeçalho da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802.1Q e envia um quadro Ethernet comum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2336780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latin typeface="+mn-lt"/>
              </a:rPr>
              <a:t>A porta de tronco recebe quadro</a:t>
            </a:r>
            <a:endParaRPr lang="en-US" altLang="zh-CN" dirty="0">
              <a:latin typeface="+mn-lt"/>
            </a:endParaRPr>
          </a:p>
          <a:p>
            <a:pPr lvl="1"/>
            <a:r>
              <a:rPr lang="pt-BR" altLang="zh-CN" dirty="0">
                <a:latin typeface="+mn-lt"/>
              </a:rPr>
              <a:t>Se o quadro não contiver o cabeçalho da </a:t>
            </a:r>
            <a:r>
              <a:rPr lang="pt-BR" altLang="zh-CN" dirty="0" err="1">
                <a:latin typeface="+mn-lt"/>
              </a:rPr>
              <a:t>tag</a:t>
            </a:r>
            <a:r>
              <a:rPr lang="pt-BR" altLang="zh-CN" dirty="0">
                <a:latin typeface="+mn-lt"/>
              </a:rPr>
              <a:t> 802.1Q, o PVID da porta será adicionado ao quadro. Se o quadro contiver o cabeçalho da </a:t>
            </a:r>
            <a:r>
              <a:rPr lang="pt-BR" altLang="zh-CN" dirty="0" err="1">
                <a:latin typeface="+mn-lt"/>
              </a:rPr>
              <a:t>tag</a:t>
            </a:r>
            <a:r>
              <a:rPr lang="pt-BR" altLang="zh-CN" dirty="0">
                <a:latin typeface="+mn-lt"/>
              </a:rPr>
              <a:t> 802.1Q e o valor da </a:t>
            </a:r>
            <a:r>
              <a:rPr lang="pt-BR" altLang="zh-CN" dirty="0" err="1">
                <a:latin typeface="+mn-lt"/>
              </a:rPr>
              <a:t>tag</a:t>
            </a:r>
            <a:r>
              <a:rPr lang="pt-BR" altLang="zh-CN" dirty="0">
                <a:latin typeface="+mn-lt"/>
              </a:rPr>
              <a:t> for o mesmo que o PVID da porta, o switch receberá o pacote. Se forem diferentes, o comutador descarta o pacote</a:t>
            </a:r>
            <a:r>
              <a:rPr lang="en-US" altLang="zh-CN" dirty="0">
                <a:latin typeface="+mn-lt"/>
              </a:rPr>
              <a:t>.</a:t>
            </a:r>
          </a:p>
          <a:p>
            <a:r>
              <a:rPr lang="pt-BR" altLang="zh-CN" dirty="0">
                <a:latin typeface="+mn-lt"/>
              </a:rPr>
              <a:t>A porta de tronco envia quadro</a:t>
            </a:r>
            <a:endParaRPr lang="en-US" altLang="zh-CN" dirty="0">
              <a:latin typeface="+mn-lt"/>
            </a:endParaRPr>
          </a:p>
          <a:p>
            <a:pPr lvl="1"/>
            <a:r>
              <a:rPr lang="pt-BR" altLang="zh-CN" sz="1100" kern="1200" baseline="0" dirty="0">
                <a:solidFill>
                  <a:schemeClr val="tx1"/>
                </a:solidFill>
                <a:latin typeface="Huawei Sans" panose="020C0503030203020204" pitchFamily="34" charset="0"/>
                <a:ea typeface="方正兰亭黑简体" panose="02000000000000000000" pitchFamily="2" charset="-122"/>
                <a:cs typeface="+mn-cs"/>
              </a:rPr>
              <a:t>Quando o ID da VLAN do quadro é diferente do PVID da porta, a porta precisa comparar a lista de passes permitidos da porta. Se a lista contiver a VLAN, o quadro será transmitido de forma transparente. Quando o ID da VLAN do quadro é o mesmo que o PVID da porta, o cabeçalho da </a:t>
            </a:r>
            <a:r>
              <a:rPr lang="pt-BR" altLang="zh-CN" sz="1100" kern="1200" baseline="0" dirty="0" err="1">
                <a:solidFill>
                  <a:schemeClr val="tx1"/>
                </a:solidFill>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latin typeface="Huawei Sans" panose="020C0503030203020204" pitchFamily="34" charset="0"/>
                <a:ea typeface="方正兰亭黑简体" panose="02000000000000000000" pitchFamily="2" charset="-122"/>
                <a:cs typeface="+mn-cs"/>
              </a:rPr>
              <a:t> 802.1Q é removido antes que o quadro seja transmitido</a:t>
            </a:r>
            <a:r>
              <a:rPr lang="en-US" altLang="zh-CN" sz="1100" kern="1200" baseline="0" dirty="0">
                <a:solidFill>
                  <a:schemeClr val="tx1"/>
                </a:solidFill>
                <a:latin typeface="Huawei Sans" panose="020C0503030203020204" pitchFamily="34" charset="0"/>
                <a:ea typeface="方正兰亭黑简体" panose="02000000000000000000" pitchFamily="2" charset="-122"/>
                <a:cs typeface="+mn-cs"/>
              </a:rPr>
              <a:t>.</a:t>
            </a:r>
            <a:endParaRPr lang="en-US" altLang="zh-CN" dirty="0">
              <a:latin typeface="+mn-lt"/>
            </a:endParaRPr>
          </a:p>
        </p:txBody>
      </p:sp>
    </p:spTree>
    <p:extLst>
      <p:ext uri="{BB962C8B-B14F-4D97-AF65-F5344CB8AC3E}">
        <p14:creationId xmlns:p14="http://schemas.microsoft.com/office/powerpoint/2010/main" val="902042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SW processa os quadros recebidos na interface híbrida da seguinte forma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dirty="0"/>
          </a:p>
          <a:p>
            <a:pPr marL="540000" lvl="1" indent="-180000">
              <a:buFont typeface="Huawei Sans" panose="020C0503030203020204" pitchFamily="34" charset="0"/>
              <a:buChar char="▫"/>
            </a:pPr>
            <a:r>
              <a:rPr lang="pt-BR" altLang="zh-CN" dirty="0"/>
              <a:t>A interface recebe o quadro.
O SW verifica se o quadro carrega uma </a:t>
            </a:r>
            <a:r>
              <a:rPr lang="pt-BR" altLang="zh-CN" dirty="0" err="1"/>
              <a:t>tag</a:t>
            </a:r>
            <a:r>
              <a:rPr lang="pt-BR" altLang="zh-CN" dirty="0"/>
              <a:t> VLAN</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o quadro não contiver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o SW verificará se o PVID da VLAN híbrida está na lista de ID de VLAN permitida</a:t>
            </a:r>
            <a:r>
              <a:rPr lang="en-US" altLang="zh-CN" dirty="0"/>
              <a:t>:</a:t>
            </a:r>
          </a:p>
          <a:p>
            <a:pPr lvl="3"/>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Se sim, o SW marca o quadro com o PVID e, em seguida, prossegue para a etapa 3.
Caso contrário, o SW descarta o quadro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pPr lvl="2"/>
            <a:r>
              <a:rPr lang="pt-BR" altLang="zh-CN" sz="1100" kern="1200" baseline="0" dirty="0">
                <a:solidFill>
                  <a:schemeClr val="tx1"/>
                </a:solidFill>
                <a:effectLst/>
                <a:latin typeface="+mn-lt"/>
                <a:ea typeface="方正兰亭黑简体" panose="02000000000000000000" pitchFamily="2" charset="-122"/>
                <a:cs typeface="+mn-cs"/>
              </a:rPr>
              <a:t>Se o quadro tiver uma </a:t>
            </a:r>
            <a:r>
              <a:rPr lang="pt-BR" altLang="zh-CN" sz="1100" kern="1200" baseline="0" dirty="0" err="1">
                <a:solidFill>
                  <a:schemeClr val="tx1"/>
                </a:solidFill>
                <a:effectLst/>
                <a:latin typeface="+mn-lt"/>
                <a:ea typeface="方正兰亭黑简体" panose="02000000000000000000" pitchFamily="2" charset="-122"/>
                <a:cs typeface="+mn-cs"/>
              </a:rPr>
              <a:t>tag</a:t>
            </a:r>
            <a:r>
              <a:rPr lang="pt-BR" altLang="zh-CN" sz="1100" kern="1200" baseline="0" dirty="0">
                <a:solidFill>
                  <a:schemeClr val="tx1"/>
                </a:solidFill>
                <a:effectLst/>
                <a:latin typeface="+mn-lt"/>
                <a:ea typeface="方正兰亭黑简体" panose="02000000000000000000" pitchFamily="2" charset="-122"/>
                <a:cs typeface="+mn-cs"/>
              </a:rPr>
              <a:t> VLAN, o SW verificará se a interface híbrida permite que o quadro passe. Se a interface híbrida permitir que o quadro passe, o SW prosseguirá para a etapa 3. Caso contrário, o quadro será descartado</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pPr marL="540000" lvl="1" indent="-180000">
              <a:buFont typeface="Huawei Sans" panose="020C0503030203020204" pitchFamily="34" charset="0"/>
              <a:buChar cha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switch procura a configuração de VLAN com base no endereço MAC de destino e no ID de VLAN do quadro e determina a interface de saída do quadro.
O switch envia quadros através da interface de saída. Se a interface de saída for uma interface híbrida, o SW verificará se a interface foi adicionada à VLAN no modo não marcado ou marcado. Se a interface for adicionada à VLAN no modo não marcado, o SW excluirá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e enviará o quadro. Se a interface for adicionada à VLAN no modo marcado, o SW enviará diretamente o quadro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marL="540000" lvl="1" indent="-180000">
              <a:buFont typeface="Huawei Sans" panose="020C0503030203020204" pitchFamily="34" charset="0"/>
              <a:buChar char="▫"/>
            </a:pPr>
            <a:endPar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marL="180000" marR="0" lvl="0" indent="-180000" algn="l" defTabSz="1219304" rtl="0" eaLnBrk="1" fontAlgn="ctr" latinLnBrk="0" hangingPunct="1">
              <a:lnSpc>
                <a:spcPct val="125000"/>
              </a:lnSpc>
              <a:spcBef>
                <a:spcPts val="0"/>
              </a:spcBef>
              <a:spcAft>
                <a:spcPts val="600"/>
              </a:spcAft>
              <a:buClrTx/>
              <a:buSzTx/>
              <a:buFont typeface="Arial" panose="020B0604020202020204" pitchFamily="34" charset="0"/>
              <a:buChar char="•"/>
              <a:tabLst/>
              <a:defRPr/>
            </a:pPr>
            <a:r>
              <a:rPr lang="pt-BR" b="1" i="0" dirty="0">
                <a:solidFill>
                  <a:srgbClr val="0F0F0F"/>
                </a:solidFill>
                <a:effectLst/>
                <a:latin typeface="YouTube Sans"/>
              </a:rPr>
              <a:t>Como funcionam Interfaces hibridas ???</a:t>
            </a:r>
          </a:p>
          <a:p>
            <a:pPr marL="540000" lvl="1" indent="-180000">
              <a:buFont typeface="Huawei Sans" panose="020C0503030203020204" pitchFamily="34" charset="0"/>
              <a:buChar cha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https://www.youtube.com/watch?v=WvKnNRPBfJg</a:t>
            </a:r>
          </a:p>
        </p:txBody>
      </p:sp>
    </p:spTree>
    <p:extLst>
      <p:ext uri="{BB962C8B-B14F-4D97-AF65-F5344CB8AC3E}">
        <p14:creationId xmlns:p14="http://schemas.microsoft.com/office/powerpoint/2010/main" val="3021024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dirty="0">
                <a:latin typeface="+mn-lt"/>
              </a:rPr>
              <a:t>IVL : Independent VLAN Learning</a:t>
            </a:r>
          </a:p>
          <a:p>
            <a:pPr lvl="1" fontAlgn="auto">
              <a:spcBef>
                <a:spcPts val="720"/>
              </a:spcBef>
              <a:defRPr/>
            </a:pPr>
            <a:r>
              <a:rPr lang="pt-BR" altLang="zh-CN" dirty="0"/>
              <a:t>Pesquisa a tabela L2FDB com base no ID da VLAN no cabeçalho da </a:t>
            </a:r>
            <a:r>
              <a:rPr lang="pt-BR" altLang="zh-CN" dirty="0" err="1"/>
              <a:t>tag</a:t>
            </a:r>
            <a:r>
              <a:rPr lang="pt-BR" altLang="zh-CN" dirty="0"/>
              <a:t> do quadro para determinar o intervalo de pesquisa.
Localiza a interface de saída com base no endereço MAC de destino e encaminha o pacote se a entrada correspondente for encontrada.
Se o endereço MAC de destino não puder ser encontrado na tabela L2FDB, o pacote será encaminhado através de todas as portas (exceto a porta de origem) na VLAN no modo broadcast</a:t>
            </a:r>
            <a:r>
              <a:rPr lang="en-US" altLang="zh-CN" dirty="0"/>
              <a:t>.</a:t>
            </a:r>
          </a:p>
          <a:p>
            <a:pPr marR="0" fontAlgn="auto">
              <a:spcBef>
                <a:spcPts val="0"/>
              </a:spcBef>
              <a:buClrTx/>
              <a:buSzTx/>
              <a:tabLst/>
              <a:defRPr/>
            </a:pPr>
            <a:r>
              <a:rPr lang="en-US" altLang="zh-CN" dirty="0"/>
              <a:t>SVL : Shared VLAN Learning</a:t>
            </a:r>
          </a:p>
          <a:p>
            <a:pPr lvl="1" fontAlgn="auto">
              <a:spcBef>
                <a:spcPts val="720"/>
              </a:spcBef>
              <a:defRPr/>
            </a:pPr>
            <a:r>
              <a:rPr lang="pt-BR" altLang="zh-CN" dirty="0"/>
              <a:t>O switch procura na tabela de encaminhamento MAC (ou seja, L2FDB) uma entrada correspondente com base no endereço MAC de destino. 
Se uma entrada correspondente for encontrada, o sistema verificará se a VLAN à qual a interface pertence é a mesma que a VLAN transportada no pacote. Se sim, o sistema encaminha o pacote. Se não, o sistema descarta o pacote. 
Se nenhuma entrada correspondente for encontrada com base no endereço MAC de destino, o pacote será transmitido na VLAN à qual o pacote pertence (excluindo a porta de origem</a:t>
            </a:r>
            <a:r>
              <a:rPr lang="en-US" altLang="zh-CN" dirty="0"/>
              <a:t>).</a:t>
            </a:r>
          </a:p>
          <a:p>
            <a:pPr lvl="0" fontAlgn="auto">
              <a:defRPr/>
            </a:pPr>
            <a:r>
              <a:rPr lang="pt-BR" altLang="zh-CN" dirty="0"/>
              <a:t>No modo IVL, cada VLAN tem uma tabela de mapeamento de porta MAC. Um endereço MAC pode estar contido em várias tabelas (</a:t>
            </a:r>
            <a:r>
              <a:rPr lang="pt-BR" altLang="zh-CN" dirty="0" err="1"/>
              <a:t>VLANs</a:t>
            </a:r>
            <a:r>
              <a:rPr lang="pt-BR" altLang="zh-CN" dirty="0"/>
              <a:t> diferentes). No modo SVL, uma tabela grande é criada no switch e a relação de mapeamento é MAC-VLAN-port. Além disso, um endereço MAC aparece apenas uma vez na tabela e pertence a apenas uma VLAN. Obviamente, o SVL deve ser um pouco mais fácil de implementar. Parece ser uma implementação de </a:t>
            </a:r>
            <a:r>
              <a:rPr lang="pt-BR" altLang="zh-CN" dirty="0" err="1"/>
              <a:t>patching</a:t>
            </a:r>
            <a:r>
              <a:rPr lang="pt-BR" altLang="zh-CN" dirty="0"/>
              <a:t>, mas não é uma VLAN real. Muitos dos primeiros switches VLAN usam o modo SVL.
Para IVL. A maioria dos documentos na rede diz que uma tabela é criada para cada VLAN. Parece que há muitas tabelas. Na verdade, a tabela mencionada aqui se refere a uma tabela lógica. Na verdade, há apenas uma tabela no switch. Se registros com o mesmo VID forem extraídos para formar uma tabela, uma tabela física poderá ser logicamente considerada como várias tabelas</a:t>
            </a:r>
            <a:r>
              <a:rPr lang="en-US" altLang="zh-CN" dirty="0"/>
              <a:t>.</a:t>
            </a:r>
          </a:p>
        </p:txBody>
      </p:sp>
    </p:spTree>
    <p:extLst>
      <p:ext uri="{BB962C8B-B14F-4D97-AF65-F5344CB8AC3E}">
        <p14:creationId xmlns:p14="http://schemas.microsoft.com/office/powerpoint/2010/main" val="2337597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0" fontAlgn="auto">
              <a:defRPr/>
            </a:pPr>
            <a:r>
              <a:rPr lang="en-US" altLang="zh-CN" dirty="0"/>
              <a:t>In IVL mode, each VLAN has a MAC-port mapping table. A MAC address can be contained in multiple tables (different VLANs). In SVL mode, a large table is created in the switch, and the mapping relationship is MAC-VLAN-port. In addition, a MAC address appears only once in the table and belongs to only one </a:t>
            </a:r>
            <a:r>
              <a:rPr lang="en-US" altLang="zh-CN" dirty="0" err="1"/>
              <a:t>VLAN.Obviously</a:t>
            </a:r>
            <a:r>
              <a:rPr lang="en-US" altLang="zh-CN" dirty="0"/>
              <a:t>, SVL should be a bit easier to implement. It seems to be a patching implementation, but it is not a real VLAN. Many early VLAN switches use the SVL mode.</a:t>
            </a:r>
          </a:p>
          <a:p>
            <a:pPr lvl="0" fontAlgn="auto">
              <a:defRPr/>
            </a:pPr>
            <a:r>
              <a:rPr lang="en-US" altLang="zh-CN" dirty="0"/>
              <a:t>For IVL. Most documents on the network say that a table is created for each VLAN. It seems that there are many tables. Actually, the table mentioned here refers to a logical table. Actually, there is only one table in the switch. If records with the same VID are extracted to form a table, a physical table can be logically considered as multiple tables.</a:t>
            </a:r>
            <a:endParaRPr lang="zh-CN" altLang="en-US" dirty="0"/>
          </a:p>
          <a:p>
            <a:endParaRPr lang="zh-CN" altLang="en-US" dirty="0"/>
          </a:p>
        </p:txBody>
      </p:sp>
    </p:spTree>
    <p:extLst>
      <p:ext uri="{BB962C8B-B14F-4D97-AF65-F5344CB8AC3E}">
        <p14:creationId xmlns:p14="http://schemas.microsoft.com/office/powerpoint/2010/main" val="268938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0414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isolam os domínios de difusão da Camada 2 e, portanto, o tráfego de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diferentes é isolado. Usuários 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diferentes não podem se comunicar uns com os outros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3566066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mn-lt"/>
                <a:ea typeface="方正兰亭黑简体" panose="02000000000000000000" pitchFamily="2" charset="-122"/>
                <a:cs typeface="+mn-cs"/>
              </a:rPr>
              <a:t>O primeiro método para resolver o problema da comunicação entre VLAN é alocar uma interface de roteador independente para cada VLAN. A comunicação de dados entre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é implementada através do roteamento de camada 3 do roteador. Dessa forma, as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podem se comunicar umas com as outras. No entanto, à medida que o número de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em cada switch aumenta, isso inevitavelmente exigirá um grande número de interfaces de roteador. Esta solução não é aplicável à seleção de rotas entre VLAN devido a considerações de custo. Além disso, algumas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podem não se comunicar umas com as outras com frequência. Como resultado, as interfaces do roteador não são totalmente usadas</a:t>
            </a:r>
            <a:r>
              <a:rPr lang="en-US" altLang="zh-CN" sz="1100" kern="1200" baseline="0" dirty="0">
                <a:solidFill>
                  <a:schemeClr val="tx1"/>
                </a:solidFill>
                <a:effectLst/>
                <a:latin typeface="+mn-lt"/>
                <a:ea typeface="方正兰亭黑简体" panose="02000000000000000000" pitchFamily="2" charset="-122"/>
                <a:cs typeface="+mn-cs"/>
              </a:rPr>
              <a:t>.</a:t>
            </a:r>
          </a:p>
        </p:txBody>
      </p:sp>
    </p:spTree>
    <p:extLst>
      <p:ext uri="{BB962C8B-B14F-4D97-AF65-F5344CB8AC3E}">
        <p14:creationId xmlns:p14="http://schemas.microsoft.com/office/powerpoint/2010/main" val="378271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indent="-180000">
              <a:buFont typeface="Arial" panose="020B0604020202020204" pitchFamily="34" charset="0"/>
              <a:buChar cha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resolver o problema dos requisitos excessivos de interface física, um roteador de um braço é introduzido no desenvolvimento de tecnologias de VLAN. O roteador de um braço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one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arm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é um dispositivo de rede de Camada 3 que implementa a comunicação entre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 roteador de um braço requer apenas uma interface Ethernet. Ao criar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subinterfaces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 roteador de um braço pode funcionar como o gateway de todas 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encaminhar dados entre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Como mostrado na figura anterior, o roteador fornece apenas uma interface Ethernet e três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subinterfaces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são configuradas na interface como os gateways padrão de três usuários de VLAN. Quando um usuário na VLAN 100 precisa se comunicar com um usuário em outra VLAN, o usuário só precisa enviar pacotes de dados para o gateway padrão. O gateway padrão modifica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do quadro de dados e, em seguida, envia o quadro de dados para a VLAN do host de destino, a comunicação entre 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está concluída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932710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terceira solução é um switch de Camada 3, que combina as vantagens de roteadores e switches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3478891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roteador na figura é equivalente a um módulo de software de roteamento no switch, que implementa o roteamento e o encaminhamento da Camada 3. Um switch funciona como um módulo de comutação de Camada 2 e implementa o encaminhamento rápido de Camada 2 em uma VLAN. O gateway padrão definido pelo usuário é o endereço IP da interface VLAN virtual no switch de Camada 3</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317544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3865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Usando o comando </a:t>
            </a:r>
            <a:r>
              <a:rPr lang="pt-BR" altLang="zh-CN" sz="1100" b="1" kern="1200" baseline="0" dirty="0" err="1">
                <a:solidFill>
                  <a:schemeClr val="tx1"/>
                </a:solidFill>
                <a:effectLst/>
                <a:latin typeface="Huawei Sans" panose="020C0503030203020204" pitchFamily="34" charset="0"/>
                <a:ea typeface="方正兰亭黑简体" panose="02000000000000000000" pitchFamily="2" charset="-122"/>
                <a:cs typeface="+mn-cs"/>
              </a:rPr>
              <a:t>vlan</a:t>
            </a:r>
            <a:r>
              <a:rPr lang="pt-BR" altLang="zh-CN" sz="1100" b="1" kern="1200" baseline="0" dirty="0">
                <a:solidFill>
                  <a:schemeClr val="tx1"/>
                </a:solidFill>
                <a:effectLst/>
                <a:latin typeface="Huawei Sans" panose="020C0503030203020204" pitchFamily="34" charset="0"/>
                <a:ea typeface="方正兰亭黑简体" panose="02000000000000000000" pitchFamily="2" charset="-122"/>
                <a:cs typeface="+mn-cs"/>
              </a:rPr>
              <a:t> dot1q </a:t>
            </a:r>
            <a:r>
              <a:rPr lang="pt-BR" altLang="zh-CN" sz="1100" b="1" kern="1200" baseline="0" dirty="0" err="1">
                <a:solidFill>
                  <a:schemeClr val="tx1"/>
                </a:solidFill>
                <a:effectLst/>
                <a:latin typeface="Huawei Sans" panose="020C0503030203020204" pitchFamily="34" charset="0"/>
                <a:ea typeface="方正兰亭黑简体" panose="02000000000000000000" pitchFamily="2" charset="-122"/>
                <a:cs typeface="+mn-cs"/>
              </a:rPr>
              <a:t>vid</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você pode configurar uma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subinterface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Ethernet ou uma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subinterface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Eth-Trunk</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como uma interface de membro da VLAN e especificar o modo de encapsulamento da VLAN.
Depois de entrar na visualização da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subinterface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Ethernet, você deve configurar o encapsulamento de VLAN. Caso contrário, você não poderá definir parâmetros como o endereço IP e a MTU.
Nota: Este comando pode ser configurado apenas 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subinterfaces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1626837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Usando o comando </a:t>
            </a:r>
            <a:r>
              <a:rPr lang="pt-BR" altLang="zh-CN" sz="1100" b="1" kern="1200" baseline="0" dirty="0">
                <a:solidFill>
                  <a:schemeClr val="tx1"/>
                </a:solidFill>
                <a:effectLst/>
                <a:latin typeface="Huawei Sans" panose="020C0503030203020204" pitchFamily="34" charset="0"/>
                <a:ea typeface="方正兰亭黑简体" panose="02000000000000000000" pitchFamily="2" charset="-122"/>
                <a:cs typeface="+mn-cs"/>
              </a:rPr>
              <a:t>interface </a:t>
            </a:r>
            <a:r>
              <a:rPr lang="pt-BR" altLang="zh-CN" sz="1100" b="1" kern="1200" baseline="0" dirty="0" err="1">
                <a:solidFill>
                  <a:schemeClr val="tx1"/>
                </a:solidFill>
                <a:effectLst/>
                <a:latin typeface="Huawei Sans" panose="020C0503030203020204" pitchFamily="34" charset="0"/>
                <a:ea typeface="方正兰亭黑简体" panose="02000000000000000000" pitchFamily="2" charset="-122"/>
                <a:cs typeface="+mn-cs"/>
              </a:rPr>
              <a:t>vlan</a:t>
            </a:r>
            <a:r>
              <a:rPr lang="pt-BR" altLang="zh-CN" sz="1100" b="1" kern="1200" baseline="0" dirty="0">
                <a:solidFill>
                  <a:schemeClr val="tx1"/>
                </a:solidFill>
                <a:effectLst/>
                <a:latin typeface="Huawei Sans" panose="020C0503030203020204" pitchFamily="34" charset="0"/>
                <a:ea typeface="方正兰亭黑简体" panose="02000000000000000000" pitchFamily="2" charset="-122"/>
                <a:cs typeface="+mn-cs"/>
              </a:rPr>
              <a:t>-interface </a:t>
            </a:r>
            <a:r>
              <a:rPr lang="pt-BR" altLang="zh-CN" sz="1100" b="1" i="1" kern="1200" baseline="0" dirty="0">
                <a:solidFill>
                  <a:schemeClr val="tx1"/>
                </a:solidFill>
                <a:effectLst/>
                <a:latin typeface="Huawei Sans" panose="020C0503030203020204" pitchFamily="34" charset="0"/>
                <a:ea typeface="方正兰亭黑简体" panose="02000000000000000000" pitchFamily="2" charset="-122"/>
                <a:cs typeface="+mn-cs"/>
              </a:rPr>
              <a:t>VLAN-ID</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você pode inserir a visualização da interface VLAN depois que uma VLAN for criada.
A ID de uma interface VLAN deve corresponder a uma VLAN existente.
O VRP considera que a função de roteamento é habilitada depois que a interface VLAN de Camada 3 é habilitada no switch. Ou seja, uma vez que a interface VLAN de Camada 3 é configurada, as duas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podem se comunicar entre si por meio de suas respectivas interfaces de VLAN</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3139224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5118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4000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para o OLT, variando de 2 a 4093
A seguir estão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especiais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VLAN 1: VLAN padrão no sistema. É a VLAN inteligente padrão e pode ser substituída, mas não pode ser excluída. 
VLAN 4094 e VLAN 4095 são reservadas no sistema. Eles não podem ser configurados como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reservadas.
VLAN 4079: Por padrão, a VLAN é reservada quando o sistema é iniciado. Por padrão, </a:t>
            </a:r>
            <a:r>
              <a:rPr lang="pt-BR" altLang="zh-CN" sz="1100" b="1" kern="1200" baseline="0" dirty="0">
                <a:solidFill>
                  <a:schemeClr val="tx1"/>
                </a:solidFill>
                <a:effectLst/>
                <a:latin typeface="Huawei Sans" panose="020C0503030203020204" pitchFamily="34" charset="0"/>
                <a:ea typeface="方正兰亭黑简体" panose="02000000000000000000" pitchFamily="2" charset="-122"/>
                <a:cs typeface="+mn-cs"/>
              </a:rPr>
              <a:t>o sistema reserva 15 </a:t>
            </a:r>
            <a:r>
              <a:rPr lang="pt-BR" altLang="zh-CN" sz="1100" b="1"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b="1" kern="1200" baseline="0" dirty="0">
                <a:solidFill>
                  <a:schemeClr val="tx1"/>
                </a:solidFill>
                <a:effectLst/>
                <a:latin typeface="Huawei Sans" panose="020C0503030203020204" pitchFamily="34" charset="0"/>
                <a:ea typeface="方正兰亭黑简体" panose="02000000000000000000" pitchFamily="2" charset="-122"/>
                <a:cs typeface="+mn-cs"/>
              </a:rPr>
              <a:t> consecutivas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4079-4093 por padrão)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dirty="0"/>
          </a:p>
          <a:p>
            <a:r>
              <a:rPr lang="en-US" altLang="zh-CN" dirty="0"/>
              <a:t>Super VLAN</a:t>
            </a:r>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conceito de super VLAN economiza recursos de endereço IP. </a:t>
            </a:r>
            <a:r>
              <a:rPr lang="pt-BR" altLang="zh-CN" sz="1100" b="1" kern="1200" baseline="0" dirty="0">
                <a:solidFill>
                  <a:schemeClr val="tx1"/>
                </a:solidFill>
                <a:effectLst/>
                <a:latin typeface="Huawei Sans" panose="020C0503030203020204" pitchFamily="34" charset="0"/>
                <a:ea typeface="方正兰亭黑简体" panose="02000000000000000000" pitchFamily="2" charset="-122"/>
                <a:cs typeface="+mn-cs"/>
              </a:rPr>
              <a:t>É uma VLAN de Camada 3</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Uma super VLAN é formada pela agregação de várias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Através da interface da Camada 3 da super VLAN, os serviços de diferentes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podem ser encaminhados para a Camada 3. Dessa forma, a eficiência do uso do endereço IP é melhorada. Uma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sub-VLAN</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pode ser uma VLAN </a:t>
            </a:r>
            <a:r>
              <a:rPr lang="pt-BR" altLang="zh-CN" sz="1100" i="1" kern="1200" baseline="0" dirty="0" err="1">
                <a:solidFill>
                  <a:schemeClr val="tx1"/>
                </a:solidFill>
                <a:effectLst/>
                <a:latin typeface="Huawei Sans" panose="020C0503030203020204" pitchFamily="34" charset="0"/>
                <a:ea typeface="方正兰亭黑简体" panose="02000000000000000000" pitchFamily="2" charset="-122"/>
                <a:cs typeface="+mn-cs"/>
              </a:rPr>
              <a:t>smart</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ou uma </a:t>
            </a:r>
            <a:r>
              <a:rPr lang="pt-BR" altLang="zh-CN" sz="1100" i="1" kern="1200" baseline="0" dirty="0">
                <a:solidFill>
                  <a:schemeClr val="tx1"/>
                </a:solidFill>
                <a:effectLst/>
                <a:latin typeface="Huawei Sans" panose="020C0503030203020204" pitchFamily="34" charset="0"/>
                <a:ea typeface="方正兰亭黑简体" panose="02000000000000000000" pitchFamily="2" charset="-122"/>
                <a:cs typeface="+mn-cs"/>
              </a:rPr>
              <a:t>MUX</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mas não pode ser uma VLAN </a:t>
            </a:r>
            <a:r>
              <a:rPr lang="pt-BR" altLang="zh-CN" sz="1100" i="1" kern="1200" baseline="0" dirty="0" err="1">
                <a:solidFill>
                  <a:schemeClr val="tx1"/>
                </a:solidFill>
                <a:effectLst/>
                <a:latin typeface="Huawei Sans" panose="020C0503030203020204" pitchFamily="34" charset="0"/>
                <a:ea typeface="方正兰亭黑简体" panose="02000000000000000000" pitchFamily="2" charset="-122"/>
                <a:cs typeface="+mn-cs"/>
              </a:rPr>
              <a:t>QinQ</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seletiva ou uma </a:t>
            </a:r>
            <a:r>
              <a:rPr lang="pt-BR" altLang="zh-CN" sz="1100" i="1" kern="1200" baseline="0" dirty="0" err="1">
                <a:solidFill>
                  <a:schemeClr val="tx1"/>
                </a:solidFill>
                <a:effectLst/>
                <a:latin typeface="Huawei Sans" panose="020C0503030203020204" pitchFamily="34" charset="0"/>
                <a:ea typeface="方正兰亭黑简体" panose="02000000000000000000" pitchFamily="2" charset="-122"/>
                <a:cs typeface="+mn-cs"/>
              </a:rPr>
              <a:t>Stacking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Em uma super VLAN, 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são isoladas na Camada 2, mas podem se comunicar umas com as outras por meio do proxy ARP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Address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Resolution</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Protocol</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330761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spcAft>
                <a:spcPts val="300"/>
              </a:spcAft>
            </a:pPr>
            <a:r>
              <a:rPr lang="en-US" altLang="zh-CN" dirty="0"/>
              <a:t>Standard VLAN</a:t>
            </a:r>
          </a:p>
          <a:p>
            <a:pPr lvl="1">
              <a:spcAft>
                <a:spcPts val="300"/>
              </a:spcAft>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As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portas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em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uma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standard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são portas Ethernet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standard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que são logicamente equivalentes.</a:t>
            </a:r>
            <a:endPar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lvl="1">
              <a:spcAft>
                <a:spcPts val="300"/>
              </a:spcAft>
            </a:pP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Portas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Ethernet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na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mesma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standard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podem se comunicar entre si, e portas Ethernet em diferentes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VLANs standard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estão isoladas uns dos outros. </a:t>
            </a:r>
            <a:endParaRPr lang="en-US" altLang="zh-CN" dirty="0"/>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Default </a:t>
            </a:r>
            <a:r>
              <a:rPr lang="en-US" altLang="zh-CN" dirty="0"/>
              <a:t>VLAN</a:t>
            </a:r>
          </a:p>
          <a:p>
            <a:pPr lvl="1"/>
            <a:r>
              <a:rPr lang="en-US" altLang="zh-CN" dirty="0"/>
              <a:t>VLAN ID:</a:t>
            </a:r>
            <a:r>
              <a:rPr lang="en-US" altLang="zh-CN" baseline="0" dirty="0"/>
              <a:t> 1</a:t>
            </a:r>
            <a:endParaRPr lang="en-US" altLang="zh-CN" dirty="0"/>
          </a:p>
          <a:p>
            <a:pPr lvl="1"/>
            <a:r>
              <a:rPr lang="en-US" altLang="zh-CN" dirty="0"/>
              <a:t>Tipo:</a:t>
            </a:r>
            <a:r>
              <a:rPr lang="en-US" altLang="zh-CN" baseline="0" dirty="0"/>
              <a:t> </a:t>
            </a:r>
            <a:r>
              <a:rPr lang="en-US" altLang="zh-CN" dirty="0"/>
              <a:t>Smart VLAN</a:t>
            </a:r>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Você pode executar o comando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default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modify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modificar o tipo de VLAN. A VLAN não pode ser excluída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lvl="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VLAN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reservada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padrão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Intervalo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VLAN: 4079-4093</a:t>
            </a:r>
          </a:p>
          <a:p>
            <a:pPr lvl="1"/>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Você pode executar o comando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reserve para modificar a VLAN reservada do sistema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p:txBody>
      </p:sp>
    </p:spTree>
    <p:extLst>
      <p:ext uri="{BB962C8B-B14F-4D97-AF65-F5344CB8AC3E}">
        <p14:creationId xmlns:p14="http://schemas.microsoft.com/office/powerpoint/2010/main" val="4226645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spcAft>
                <a:spcPts val="300"/>
              </a:spcAft>
            </a:pPr>
            <a:r>
              <a:rPr lang="en-US" altLang="zh-CN" dirty="0"/>
              <a:t>Smart VLAN</a:t>
            </a:r>
          </a:p>
          <a:p>
            <a:pPr lvl="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VLAN do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tipo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smart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é uma VLAN especial. Além de todos os recursos da VLAN padrão, a VLAN </a:t>
            </a:r>
            <a:r>
              <a:rPr lang="pt-BR" altLang="zh-CN" sz="1100" i="1" kern="1200" baseline="0" dirty="0" err="1">
                <a:solidFill>
                  <a:schemeClr val="tx1"/>
                </a:solidFill>
                <a:effectLst/>
                <a:latin typeface="Huawei Sans" panose="020C0503030203020204" pitchFamily="34" charset="0"/>
                <a:ea typeface="方正兰亭黑简体" panose="02000000000000000000" pitchFamily="2" charset="-122"/>
                <a:cs typeface="+mn-cs"/>
              </a:rPr>
              <a:t>Smart</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tem seus próprios recursos exclusivos:</a:t>
            </a:r>
            <a:endParaRPr lang="zh-CN" altLang="en-US" dirty="0"/>
          </a:p>
          <a:p>
            <a:pPr lvl="2"/>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uma VLAN </a:t>
            </a:r>
            <a:r>
              <a:rPr lang="pt-BR" altLang="zh-CN" sz="1100" i="1" kern="1200" baseline="0" dirty="0" err="1">
                <a:solidFill>
                  <a:schemeClr val="tx1"/>
                </a:solidFill>
                <a:effectLst/>
                <a:latin typeface="Huawei Sans" panose="020C0503030203020204" pitchFamily="34" charset="0"/>
                <a:ea typeface="方正兰亭黑简体" panose="02000000000000000000" pitchFamily="2" charset="-122"/>
                <a:cs typeface="+mn-cs"/>
              </a:rPr>
              <a:t>Smart</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as portas são classificadas em portas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portas de serviço.
As portas de serviço são isoladas umas das outras e não podem se comunicar umas com as outras.
As portas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podem se comunicar diretamente umas com as outras.
A porta virtual de serviço e a porta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podem se comunicar diretamente entre si.
O domínio de broadcast de cada porta numa VLAN padrão contém todas as portas na VLAN. No entanto, o domínio de broadcast da porta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da VLAN </a:t>
            </a:r>
            <a:r>
              <a:rPr lang="pt-BR" altLang="zh-CN" sz="1100" i="1" kern="1200" baseline="0" dirty="0" err="1">
                <a:solidFill>
                  <a:schemeClr val="tx1"/>
                </a:solidFill>
                <a:effectLst/>
                <a:latin typeface="Huawei Sans" panose="020C0503030203020204" pitchFamily="34" charset="0"/>
                <a:ea typeface="方正兰亭黑简体" panose="02000000000000000000" pitchFamily="2" charset="-122"/>
                <a:cs typeface="+mn-cs"/>
              </a:rPr>
              <a:t>Smart</a:t>
            </a:r>
            <a:r>
              <a:rPr lang="pt-BR" altLang="zh-CN" sz="1100" i="1"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abrange todas as portas da VLAN, mas o domínio de broadcast da porta de serviço abrange apenas a porta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a:p>
            <a:endParaRPr lang="zh-CN" altLang="en-US" dirty="0"/>
          </a:p>
        </p:txBody>
      </p:sp>
    </p:spTree>
    <p:extLst>
      <p:ext uri="{BB962C8B-B14F-4D97-AF65-F5344CB8AC3E}">
        <p14:creationId xmlns:p14="http://schemas.microsoft.com/office/powerpoint/2010/main" val="31836089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spcAft>
                <a:spcPts val="300"/>
              </a:spcAft>
            </a:pPr>
            <a:r>
              <a:rPr lang="en-US" altLang="zh-CN" dirty="0"/>
              <a:t>MUX VLAN</a:t>
            </a:r>
          </a:p>
          <a:p>
            <a:pPr lvl="1">
              <a:spcAft>
                <a:spcPts val="300"/>
              </a:spcAft>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VLAN MUX é uma VLAN que contém a porta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 a porta virtual de serviço.
Uma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MUX pode conter várias portas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mas apenas uma porta de serviço.
Os fluxos de serviço de diferentes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MUX são isolados uns dos outros. 
A MUX VLAN possui mapeamento um-para-um com usuários de acesso. Portanto, os usuários de acesso podem ser diferenciados por VLAN</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p:txBody>
      </p:sp>
    </p:spTree>
    <p:extLst>
      <p:ext uri="{BB962C8B-B14F-4D97-AF65-F5344CB8AC3E}">
        <p14:creationId xmlns:p14="http://schemas.microsoft.com/office/powerpoint/2010/main" val="3856060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spcAft>
                <a:spcPts val="300"/>
              </a:spcAft>
            </a:pPr>
            <a:r>
              <a:rPr lang="en-US" altLang="zh-CN" dirty="0">
                <a:latin typeface="+mn-lt"/>
              </a:rPr>
              <a:t>Common VLAN</a:t>
            </a:r>
          </a:p>
          <a:p>
            <a:pPr lvl="1">
              <a:spcAft>
                <a:spcPts val="300"/>
              </a:spcAft>
            </a:pPr>
            <a:r>
              <a:rPr lang="pt-BR" altLang="zh-CN" sz="1100" kern="1200" baseline="0" dirty="0">
                <a:solidFill>
                  <a:schemeClr val="tx1"/>
                </a:solidFill>
                <a:effectLst/>
                <a:latin typeface="+mn-lt"/>
                <a:ea typeface="方正兰亭黑简体" panose="02000000000000000000" pitchFamily="2" charset="-122"/>
                <a:cs typeface="+mn-cs"/>
              </a:rPr>
              <a:t>Comum é o atributo padrão de uma VLAN. Ou seja, a VLAN não possui o atributo </a:t>
            </a:r>
            <a:r>
              <a:rPr lang="pt-BR" altLang="zh-CN" sz="1100" kern="1200" baseline="0" dirty="0" err="1">
                <a:solidFill>
                  <a:schemeClr val="tx1"/>
                </a:solidFill>
                <a:effectLst/>
                <a:latin typeface="+mn-lt"/>
                <a:ea typeface="方正兰亭黑简体" panose="02000000000000000000" pitchFamily="2" charset="-122"/>
                <a:cs typeface="+mn-cs"/>
              </a:rPr>
              <a:t>QinQ</a:t>
            </a:r>
            <a:r>
              <a:rPr lang="pt-BR" altLang="zh-CN" sz="1100" kern="1200" baseline="0" dirty="0">
                <a:solidFill>
                  <a:schemeClr val="tx1"/>
                </a:solidFill>
                <a:effectLst/>
                <a:latin typeface="+mn-lt"/>
                <a:ea typeface="方正兰亭黑简体" panose="02000000000000000000" pitchFamily="2" charset="-122"/>
                <a:cs typeface="+mn-cs"/>
              </a:rPr>
              <a:t> ou </a:t>
            </a:r>
            <a:r>
              <a:rPr lang="pt-BR" altLang="zh-CN" sz="1100" kern="1200" baseline="0" dirty="0" err="1">
                <a:solidFill>
                  <a:schemeClr val="tx1"/>
                </a:solidFill>
                <a:effectLst/>
                <a:latin typeface="+mn-lt"/>
                <a:ea typeface="方正兰亭黑简体" panose="02000000000000000000" pitchFamily="2" charset="-122"/>
                <a:cs typeface="+mn-cs"/>
              </a:rPr>
              <a:t>stacking</a:t>
            </a:r>
            <a:r>
              <a:rPr lang="pt-BR" altLang="zh-CN" sz="1100" kern="1200" baseline="0" dirty="0">
                <a:solidFill>
                  <a:schemeClr val="tx1"/>
                </a:solidFill>
                <a:effectLst/>
                <a:latin typeface="+mn-lt"/>
                <a:ea typeface="方正兰亭黑简体" panose="02000000000000000000" pitchFamily="2" charset="-122"/>
                <a:cs typeface="+mn-cs"/>
              </a:rPr>
              <a:t>. Uma VLAN com o atributo comum pode ser usada como uma VLAN de Camada 2 comum. Quando o encaminhamento da Camada 3 é executado, uma interface virtual da Camada 3 pode ser criada com base na VLAN com o atributo comum</a:t>
            </a:r>
            <a:r>
              <a:rPr lang="en-US" altLang="zh-CN" sz="1100" kern="1200" baseline="0" dirty="0">
                <a:solidFill>
                  <a:schemeClr val="tx1"/>
                </a:solidFill>
                <a:effectLst/>
                <a:latin typeface="+mn-lt"/>
                <a:ea typeface="方正兰亭黑简体" panose="02000000000000000000" pitchFamily="2" charset="-122"/>
                <a:cs typeface="+mn-cs"/>
              </a:rPr>
              <a:t>.</a:t>
            </a:r>
            <a:endParaRPr lang="zh-CN" altLang="en-US" dirty="0">
              <a:latin typeface="+mn-lt"/>
            </a:endParaRPr>
          </a:p>
          <a:p>
            <a:pPr>
              <a:spcAft>
                <a:spcPts val="300"/>
              </a:spcAft>
            </a:pPr>
            <a:r>
              <a:rPr lang="en-US" altLang="zh-CN" dirty="0">
                <a:latin typeface="+mn-lt"/>
              </a:rPr>
              <a:t>Stacking VLAN</a:t>
            </a:r>
          </a:p>
          <a:p>
            <a:pPr lvl="1">
              <a:spcAft>
                <a:spcPts val="300"/>
              </a:spcAft>
            </a:pPr>
            <a:r>
              <a:rPr lang="pt-BR" altLang="zh-CN" sz="1100" kern="1200" baseline="0" dirty="0">
                <a:solidFill>
                  <a:schemeClr val="tx1"/>
                </a:solidFill>
                <a:effectLst/>
                <a:latin typeface="+mn-lt"/>
                <a:ea typeface="方正兰亭黑简体" panose="02000000000000000000" pitchFamily="2" charset="-122"/>
                <a:cs typeface="+mn-cs"/>
              </a:rPr>
              <a:t>Se o empilhamento de VLAN for usado para estender o número de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ou identificar usuários, o BRAS precisará implementar a autenticação de usuário com marcação dupla.
Se o empilhamento de VLAN for usado para fornecer o serviço de atacado de linha alugada, a rede de camada superior deverá funcionar no modo de Camada 2 e encaminhar pacotes com base na VLAN e no endereço MAC</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pPr>
              <a:spcAft>
                <a:spcPts val="300"/>
              </a:spcAft>
            </a:pPr>
            <a:r>
              <a:rPr lang="en-US" altLang="zh-CN" dirty="0" err="1">
                <a:latin typeface="+mn-lt"/>
              </a:rPr>
              <a:t>QinQ</a:t>
            </a:r>
            <a:r>
              <a:rPr lang="en-US" altLang="zh-CN" dirty="0">
                <a:latin typeface="+mn-lt"/>
              </a:rPr>
              <a:t> VLAN</a:t>
            </a:r>
          </a:p>
          <a:p>
            <a:pPr lvl="1">
              <a:spcAft>
                <a:spcPts val="300"/>
              </a:spcAft>
            </a:pPr>
            <a:r>
              <a:rPr lang="pt-BR" altLang="zh-CN" sz="1100" kern="1200" baseline="0" dirty="0">
                <a:solidFill>
                  <a:schemeClr val="tx1"/>
                </a:solidFill>
                <a:effectLst/>
                <a:latin typeface="+mn-lt"/>
                <a:ea typeface="方正兰亭黑简体" panose="02000000000000000000" pitchFamily="2" charset="-122"/>
                <a:cs typeface="+mn-cs"/>
              </a:rPr>
              <a:t>A VLAN </a:t>
            </a:r>
            <a:r>
              <a:rPr lang="pt-BR" altLang="zh-CN" sz="1100" kern="1200" baseline="0" dirty="0" err="1">
                <a:solidFill>
                  <a:schemeClr val="tx1"/>
                </a:solidFill>
                <a:effectLst/>
                <a:latin typeface="+mn-lt"/>
                <a:ea typeface="方正兰亭黑简体" panose="02000000000000000000" pitchFamily="2" charset="-122"/>
                <a:cs typeface="+mn-cs"/>
              </a:rPr>
              <a:t>QinQ</a:t>
            </a:r>
            <a:r>
              <a:rPr lang="pt-BR" altLang="zh-CN" sz="1100" kern="1200" baseline="0" dirty="0">
                <a:solidFill>
                  <a:schemeClr val="tx1"/>
                </a:solidFill>
                <a:effectLst/>
                <a:latin typeface="+mn-lt"/>
                <a:ea typeface="方正兰亭黑简体" panose="02000000000000000000" pitchFamily="2" charset="-122"/>
                <a:cs typeface="+mn-cs"/>
              </a:rPr>
              <a:t> é geralmente usada para fornecer o serviço de linha privada ou para vincular usuários com precisão</a:t>
            </a:r>
            <a:r>
              <a:rPr lang="en-US" altLang="zh-CN" sz="1100" kern="1200" baseline="0" dirty="0">
                <a:solidFill>
                  <a:schemeClr val="tx1"/>
                </a:solidFill>
                <a:effectLst/>
                <a:latin typeface="+mn-lt"/>
                <a:ea typeface="方正兰亭黑简体" panose="02000000000000000000" pitchFamily="2" charset="-122"/>
                <a:cs typeface="+mn-cs"/>
              </a:rPr>
              <a:t>.</a:t>
            </a:r>
            <a:endParaRPr lang="zh-CN" altLang="en-US" dirty="0">
              <a:latin typeface="+mn-lt"/>
            </a:endParaRPr>
          </a:p>
        </p:txBody>
      </p:sp>
    </p:spTree>
    <p:extLst>
      <p:ext uri="{BB962C8B-B14F-4D97-AF65-F5344CB8AC3E}">
        <p14:creationId xmlns:p14="http://schemas.microsoft.com/office/powerpoint/2010/main" val="2459801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spcAft>
                <a:spcPts val="300"/>
              </a:spcAft>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Processo do serviço de VLAN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QinQ</a:t>
            </a:r>
            <a:endParaRPr lang="en-US" altLang="zh-CN" dirty="0"/>
          </a:p>
          <a:p>
            <a:pPr lvl="1">
              <a:spcAft>
                <a:spcPts val="300"/>
              </a:spcAft>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usuários podem se comunicar uns com os outros na mesma rede privada (VLAN 10) em diferentes áreas por meio de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QinQ</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Os pacotes de serviço são processados da seguinte forma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dirty="0"/>
          </a:p>
          <a:p>
            <a:pPr lvl="2">
              <a:spcAft>
                <a:spcPts val="300"/>
              </a:spcAft>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empresa A envia pacotes não marcados para a sede. 
A ONU adiciona (ou transmite de forma transparente)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de rede privada (VLAN 10) ao pacote e envia o pacote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para o OLT.
O OLT adiciona uma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VLAN pública (VLAN 200) ao pacote e transmite o pacote para a rede de camada superior.
O dispositivo de rede de camada superior transmite o pacote de forma transparente de acordo com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de rede pública (VLAN 200).
Depois de receber os pacotes, o OLT de mesmo nível remove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pública (VLAN 200) dos pacotes e transmite de forma transparente os pacotes para a ONU.
A ONU identifica e remove (ou transmite de forma transparente)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de rede privada (VLAN 10) e encaminha o pacote não marcado para o switch na rede privada. Em seguida, o switch encaminha o pacote para o usuário da ramificação da empresa 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a:p>
            <a:pPr lvl="1">
              <a:spcAft>
                <a:spcPts val="300"/>
              </a:spcAft>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Conforme descrito acima, a sede e a filial da empresa A podem se comunicar entre si na VLAN 10 por meio da VLAN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QinQ</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4885352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Baseado em porta, MAC, baseado em protocolo e baseado em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sub-rede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Quando uma porta de tronco envia um pacote, se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do pacote for a mesma que o PVID da porta de envio,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será removida antes que o pacote seja enviado. Se 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VLAN forem diferentes, compare a lista de passes permitidos. Se a lista contiver as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dos pacotes a serem enviados, os pacotes serão transmitidos de forma transparente. Antes de enviar pacotes, a porta de acesso compara os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PVIDs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Se os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PVIDs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forem os mesmos, a porta de acesso removerá a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tag</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VLAN. 
Os quadros de dados da VLAN são marcados entre o endereço MAC original e o tipo. Em uma rede de comutação, os quadros Ethernet estão em dois formatos: quadros não marcados e quadros não marcados, quadros marcados. 
Adicione o PVID ao quadro de dados e verifique se 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allow-pass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contém o PVID. Se sim, aceite o quadro. Caso contrário, o pacote será descartado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41360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mn-lt"/>
                <a:ea typeface="方正兰亭黑简体" panose="02000000000000000000" pitchFamily="2" charset="-122"/>
                <a:cs typeface="+mn-cs"/>
              </a:rPr>
              <a:t>Uma LAN tradicional usa um hub. O hub tem apenas um barramento, que é um domínio de colisão. Portanto, uma LAN tradicional é uma rede plana e uma LAN pertence ao mesmo domínio de colisão. Os pacotes enviados por qualquer host são recebidos por todos os outros hosts no mesmo domínio de colisão. Mais tarde, a bridge (switch de Camada 2) é usada para substituir o hub. Cada porta pode ser considerada como um barramento independente. O domínio de colisão é reduzido a cada porta. Dessa forma, a eficiência do envio de pacotes </a:t>
            </a:r>
            <a:r>
              <a:rPr lang="pt-BR" altLang="zh-CN" sz="1100" kern="1200" baseline="0" dirty="0" err="1">
                <a:solidFill>
                  <a:schemeClr val="tx1"/>
                </a:solidFill>
                <a:effectLst/>
                <a:latin typeface="+mn-lt"/>
                <a:ea typeface="方正兰亭黑简体" panose="02000000000000000000" pitchFamily="2" charset="-122"/>
                <a:cs typeface="+mn-cs"/>
              </a:rPr>
              <a:t>unicast</a:t>
            </a:r>
            <a:r>
              <a:rPr lang="pt-BR" altLang="zh-CN" sz="1100" kern="1200" baseline="0" dirty="0">
                <a:solidFill>
                  <a:schemeClr val="tx1"/>
                </a:solidFill>
                <a:effectLst/>
                <a:latin typeface="+mn-lt"/>
                <a:ea typeface="方正兰亭黑简体" panose="02000000000000000000" pitchFamily="2" charset="-122"/>
                <a:cs typeface="+mn-cs"/>
              </a:rPr>
              <a:t> e o desempenho da rede de Camada 2 são melhorados. Se um host enviar um pacote de broadcast, o dispositivo ainda poderá receber o pacote de broadcast. Geralmente, a área onde o pacote de broadcast pode ser transmitido é chamada de domínio de broadcast. Ao transmitir o pacote de broadcast, a bridge precisa copiar o pacote de broadcast e enviá-lo para cada canto da rede. Com a expansão da escala da rede, mais e mais pacotes de broadcast são transmitidos na rede, e mais e mais recursos de rede são ocupados pelos pacotes de broadcast. Isso afeta seriamente o desempenho da rede. Isso é chamado de tempestade de broadcast.
Devido à limitação do princípio de funcionamento da rede de camada 2, a bridge não pode resolver o problema da tempestade de broadcast. Para melhorar a eficiência da rede, uma rede é geralmente dividida em segmentos: um grande domínio de broadcast é dividido em vários domínios de broadcast menores.</a:t>
            </a:r>
            <a:endParaRPr lang="zh-CN" altLang="en-US" dirty="0">
              <a:latin typeface="+mn-lt"/>
            </a:endParaRPr>
          </a:p>
        </p:txBody>
      </p:sp>
    </p:spTree>
    <p:extLst>
      <p:ext uri="{BB962C8B-B14F-4D97-AF65-F5344CB8AC3E}">
        <p14:creationId xmlns:p14="http://schemas.microsoft.com/office/powerpoint/2010/main" val="548213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passado, os roteadores eram usados para segmentar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LANs</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Na figura anterior, o comutador do nó central é substituído por um roteador, de modo que o intervalo de envio de pacotes de broadcast seja bastante reduzido. Esta solução resolve o problema da tempestade de broadcast. No entanto, os roteadores são usados para isolar segmento por segmento de rede na camada de rede. O planejamento da rede é complexo, o modo de rede não é flexível e a dificuldade de gerenciamento e manutenção é aumentada. Como alternativa à segmentação de LAN, a VLAN é introduzida em soluções de rede para resolver os problemas enfrentados por grandes redes de Camada 2</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zh-CN" altLang="en-US" dirty="0"/>
          </a:p>
        </p:txBody>
      </p:sp>
    </p:spTree>
    <p:extLst>
      <p:ext uri="{BB962C8B-B14F-4D97-AF65-F5344CB8AC3E}">
        <p14:creationId xmlns:p14="http://schemas.microsoft.com/office/powerpoint/2010/main" val="171466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A VLAN (Virtual Local Area Network) divide logicamente os recursos da rede e os usuários da rede em várias redes lógicas menores. Essas redes lógicas menores formam seus próprios domínios de broadcast, ou </a:t>
            </a:r>
            <a:r>
              <a:rPr lang="pt-BR" altLang="zh-CN" dirty="0" err="1"/>
              <a:t>VLANs</a:t>
            </a:r>
            <a:r>
              <a:rPr lang="pt-BR" altLang="zh-CN" dirty="0"/>
              <a:t>. Como mostrado na figura anterior, um comutador central é usado, mas os lados esquerdo e direito pertencem a </a:t>
            </a:r>
            <a:r>
              <a:rPr lang="pt-BR" altLang="zh-CN" dirty="0" err="1"/>
              <a:t>VLANs</a:t>
            </a:r>
            <a:r>
              <a:rPr lang="pt-BR" altLang="zh-CN" dirty="0"/>
              <a:t> diferentes e formam seus próprios domínios de broadcast. Os pacotes de broadcast não podem ser transmitidos através destes domínios de broadcast.
Uma VLAN divide logicamente um grupo de usuários em diferentes segmentos de rede física em uma LAN. As funções e operações de uma VLAN são semelhantes às de uma LAN tradicional. Uma VLAN pode fornecer interconexão entre sistemas de terminais dentro de um determinado intervalo.</a:t>
            </a:r>
            <a:endParaRPr lang="zh-CN" altLang="en-US" b="1" dirty="0"/>
          </a:p>
        </p:txBody>
      </p:sp>
    </p:spTree>
    <p:extLst>
      <p:ext uri="{BB962C8B-B14F-4D97-AF65-F5344CB8AC3E}">
        <p14:creationId xmlns:p14="http://schemas.microsoft.com/office/powerpoint/2010/main" val="1879214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kern="1200" baseline="0" dirty="0">
                <a:solidFill>
                  <a:schemeClr val="tx1"/>
                </a:solidFill>
                <a:effectLst/>
                <a:latin typeface="+mn-lt"/>
                <a:ea typeface="方正兰亭黑简体" panose="02000000000000000000" pitchFamily="2" charset="-122"/>
                <a:cs typeface="+mn-cs"/>
              </a:rPr>
              <a:t>Os pacotes de broadcast são restringidos para melhorar a utilização da largura de banda</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pPr lvl="1"/>
            <a:r>
              <a:rPr lang="pt-BR" altLang="zh-CN" sz="1100" kern="1200" baseline="0" dirty="0">
                <a:solidFill>
                  <a:schemeClr val="tx1"/>
                </a:solidFill>
                <a:effectLst/>
                <a:latin typeface="+mn-lt"/>
                <a:ea typeface="方正兰亭黑简体" panose="02000000000000000000" pitchFamily="2" charset="-122"/>
                <a:cs typeface="+mn-cs"/>
              </a:rPr>
              <a:t>A degradação do desempenho causada por tempestades de broadcast é efetivamente resolvida. Uma VLAN forma um pequeno domínio de broadcast. Os membros de uma VLAN estão no domínio de broadcast determinado pela VLAN. Quando um pacote de dados não é roteado, o switch envia o pacote de dados para todas as outras portas da VLAN em vez de todas as portas do switch. Dessa forma, o pacote de dados é restrito a uma VLAN. A largura de banda pode ser salva até certo ponto</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r>
              <a:rPr lang="pt-BR" altLang="zh-CN" sz="1100" kern="1200" baseline="0" dirty="0">
                <a:solidFill>
                  <a:schemeClr val="tx1"/>
                </a:solidFill>
                <a:effectLst/>
                <a:latin typeface="+mn-lt"/>
                <a:ea typeface="方正兰亭黑简体" panose="02000000000000000000" pitchFamily="2" charset="-122"/>
                <a:cs typeface="+mn-cs"/>
              </a:rPr>
              <a:t>Reduz o custo do movimento e da mudança</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pPr lvl="1"/>
            <a:r>
              <a:rPr lang="pt-BR" altLang="zh-CN" sz="1100" kern="1200" baseline="0" dirty="0">
                <a:solidFill>
                  <a:schemeClr val="tx1"/>
                </a:solidFill>
                <a:effectLst/>
                <a:latin typeface="+mn-lt"/>
                <a:ea typeface="方正兰亭黑简体" panose="02000000000000000000" pitchFamily="2" charset="-122"/>
                <a:cs typeface="+mn-cs"/>
              </a:rPr>
              <a:t>Ou seja, quando um usuário se move de um local para outro, os atributos de rede do usuário podem ser reconfigurados dinamicamente. Essa rede de gerenciamento dinâmico traz grandes benefícios para administradores e usuários de rede. Um usuário pode acessar a rede sem qualquer modificação onde quer que vá, as perspectivas são muito boas. É claro que nem todos os métodos de definição de VLAN podem fazer isso</a:t>
            </a:r>
            <a:r>
              <a:rPr lang="en-US" altLang="zh-CN" sz="1100" kern="1200" baseline="0" dirty="0">
                <a:solidFill>
                  <a:schemeClr val="tx1"/>
                </a:solidFill>
                <a:effectLst/>
                <a:latin typeface="+mn-lt"/>
                <a:ea typeface="方正兰亭黑简体" panose="02000000000000000000" pitchFamily="2" charset="-122"/>
                <a:cs typeface="+mn-cs"/>
              </a:rPr>
              <a:t>.</a:t>
            </a:r>
            <a:endParaRPr lang="en-US" altLang="zh-CN" dirty="0">
              <a:latin typeface="+mn-lt"/>
            </a:endParaRPr>
          </a:p>
          <a:p>
            <a:r>
              <a:rPr lang="pt-BR" altLang="zh-CN" sz="1100" kern="1200" baseline="0" dirty="0">
                <a:solidFill>
                  <a:schemeClr val="tx1"/>
                </a:solidFill>
                <a:effectLst/>
                <a:latin typeface="+mn-lt"/>
                <a:ea typeface="方正兰亭黑简体" panose="02000000000000000000" pitchFamily="2" charset="-122"/>
                <a:cs typeface="+mn-cs"/>
              </a:rPr>
              <a:t>Cria um grupo de trabalho virtual</a:t>
            </a:r>
            <a:r>
              <a:rPr lang="en-US" altLang="zh-CN" sz="1100" kern="1200" baseline="0" dirty="0">
                <a:solidFill>
                  <a:schemeClr val="tx1"/>
                </a:solidFill>
                <a:effectLst/>
                <a:latin typeface="+mn-lt"/>
                <a:ea typeface="方正兰亭黑简体" panose="02000000000000000000" pitchFamily="2" charset="-122"/>
                <a:cs typeface="+mn-cs"/>
              </a:rPr>
              <a:t>: </a:t>
            </a:r>
            <a:endParaRPr lang="en-US" altLang="zh-CN" dirty="0">
              <a:latin typeface="+mn-lt"/>
            </a:endParaRPr>
          </a:p>
          <a:p>
            <a:pPr lvl="1"/>
            <a:r>
              <a:rPr lang="pt-BR" altLang="zh-CN" sz="1100" kern="1200" baseline="0" dirty="0">
                <a:solidFill>
                  <a:schemeClr val="tx1"/>
                </a:solidFill>
                <a:effectLst/>
                <a:latin typeface="+mn-lt"/>
                <a:ea typeface="方正兰亭黑简体" panose="02000000000000000000" pitchFamily="2" charset="-122"/>
                <a:cs typeface="+mn-cs"/>
              </a:rPr>
              <a:t>O objetivo final do uso de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é estabelecer um modelo de grupo de trabalho virtual. Os usuários não ficam restritos por dispositivos físicos. Os usuários de VLAN podem estar localizados em qualquer lugar da rede, e as </a:t>
            </a:r>
            <a:r>
              <a:rPr lang="pt-BR" altLang="zh-CN" sz="1100" kern="1200" baseline="0" dirty="0" err="1">
                <a:solidFill>
                  <a:schemeClr val="tx1"/>
                </a:solidFill>
                <a:effectLst/>
                <a:latin typeface="+mn-lt"/>
                <a:ea typeface="方正兰亭黑简体" panose="02000000000000000000" pitchFamily="2" charset="-122"/>
                <a:cs typeface="+mn-cs"/>
              </a:rPr>
              <a:t>VLANs</a:t>
            </a:r>
            <a:r>
              <a:rPr lang="pt-BR" altLang="zh-CN" sz="1100" kern="1200" baseline="0" dirty="0">
                <a:solidFill>
                  <a:schemeClr val="tx1"/>
                </a:solidFill>
                <a:effectLst/>
                <a:latin typeface="+mn-lt"/>
                <a:ea typeface="方正兰亭黑简体" panose="02000000000000000000" pitchFamily="2" charset="-122"/>
                <a:cs typeface="+mn-cs"/>
              </a:rPr>
              <a:t> não afetam os aplicativos do usuário</a:t>
            </a:r>
            <a:r>
              <a:rPr lang="en-US" altLang="zh-CN" sz="1100" kern="1200" baseline="0" dirty="0">
                <a:solidFill>
                  <a:schemeClr val="tx1"/>
                </a:solidFill>
                <a:effectLst/>
                <a:latin typeface="+mn-lt"/>
                <a:ea typeface="方正兰亭黑简体" panose="02000000000000000000" pitchFamily="2" charset="-122"/>
                <a:cs typeface="+mn-cs"/>
              </a:rPr>
              <a:t>.</a:t>
            </a:r>
          </a:p>
          <a:p>
            <a:r>
              <a:rPr lang="pt-BR" altLang="zh-CN" dirty="0"/>
              <a:t>Melhora a segurança da comunicação</a:t>
            </a:r>
            <a:r>
              <a:rPr lang="en-US" altLang="zh-CN" dirty="0"/>
              <a:t>:</a:t>
            </a:r>
          </a:p>
          <a:p>
            <a:pPr lvl="1"/>
            <a:r>
              <a:rPr lang="pt-BR" altLang="zh-CN" dirty="0"/>
              <a:t>Os pacotes de dados de uma VLAN não são enviados para a outra VLAN. Dessa forma, os usuários de outras </a:t>
            </a:r>
            <a:r>
              <a:rPr lang="pt-BR" altLang="zh-CN" dirty="0" err="1"/>
              <a:t>VLANs</a:t>
            </a:r>
            <a:r>
              <a:rPr lang="pt-BR" altLang="zh-CN" dirty="0"/>
              <a:t> não podem receber os pacotes de dados dessa VLAN. Dessa forma, as informações dessa VLAN não são interceptadas pelos usuários de outras </a:t>
            </a:r>
            <a:r>
              <a:rPr lang="pt-BR" altLang="zh-CN" dirty="0" err="1"/>
              <a:t>VLANs</a:t>
            </a:r>
            <a:r>
              <a:rPr lang="pt-BR" altLang="zh-CN" dirty="0"/>
              <a:t>. Desta forma, a informação é mantida em segredo</a:t>
            </a:r>
            <a:r>
              <a:rPr lang="en-US" altLang="zh-CN" dirty="0"/>
              <a:t>.</a:t>
            </a:r>
          </a:p>
          <a:p>
            <a:r>
              <a:rPr lang="pt-BR" altLang="zh-CN" dirty="0"/>
              <a:t>Melhora a robustez (estabilidade) da rede</a:t>
            </a:r>
            <a:r>
              <a:rPr lang="en-US" altLang="zh-CN" dirty="0"/>
              <a:t>:</a:t>
            </a:r>
          </a:p>
          <a:p>
            <a:pPr lvl="1"/>
            <a:r>
              <a:rPr lang="pt-BR" altLang="zh-CN" dirty="0"/>
              <a:t>Quando a escala da rede aumenta, algumas falhas de rede podem afetar toda a rede. Depois que as </a:t>
            </a:r>
            <a:r>
              <a:rPr lang="pt-BR" altLang="zh-CN" dirty="0" err="1"/>
              <a:t>VLANs</a:t>
            </a:r>
            <a:r>
              <a:rPr lang="pt-BR" altLang="zh-CN" dirty="0"/>
              <a:t> são introduzidas, algumas falhas de rede podem ficar restritas a uma VLAN. As </a:t>
            </a:r>
            <a:r>
              <a:rPr lang="pt-BR" altLang="zh-CN" dirty="0" err="1"/>
              <a:t>VLANs</a:t>
            </a:r>
            <a:r>
              <a:rPr lang="pt-BR" altLang="zh-CN" dirty="0"/>
              <a:t> são usadas para dividir logicamente uma rede. O esquema de rede é flexível e o gerenciamento de configuração é simples, reduzindo os custos de gerenciamento e manutenção</a:t>
            </a:r>
            <a:r>
              <a:rPr lang="en-US" altLang="zh-CN" dirty="0"/>
              <a:t>.</a:t>
            </a:r>
            <a:endParaRPr lang="zh-CN" altLang="en-US" dirty="0"/>
          </a:p>
        </p:txBody>
      </p:sp>
    </p:spTree>
    <p:extLst>
      <p:ext uri="{BB962C8B-B14F-4D97-AF65-F5344CB8AC3E}">
        <p14:creationId xmlns:p14="http://schemas.microsoft.com/office/powerpoint/2010/main" val="136353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r>
              <a:rPr lang="en-US" altLang="zh-CN" dirty="0"/>
              <a:t>Enhances communication security:</a:t>
            </a:r>
          </a:p>
          <a:p>
            <a:pPr lvl="1"/>
            <a:r>
              <a:rPr lang="en-US" altLang="zh-CN" dirty="0"/>
              <a:t>The data packets of one VLAN are not sent to the other VLAN. In this way, the users of other VLANs cannot receive the data packets of this VLAN. In this way, the information of this VLAN is not intercepted by the users of other VLANs. In this way, the information is kept secret.</a:t>
            </a:r>
          </a:p>
          <a:p>
            <a:r>
              <a:rPr lang="en-US" altLang="zh-CN" dirty="0"/>
              <a:t>Enhances network robustness:</a:t>
            </a:r>
          </a:p>
          <a:p>
            <a:pPr lvl="1"/>
            <a:r>
              <a:rPr lang="en-US" altLang="zh-CN" dirty="0"/>
              <a:t>When the network scale increases, some network faults may affect the entire network. After VLANs are introduced, some network faults can be restricted within a VLAN.</a:t>
            </a:r>
            <a:r>
              <a:rPr lang="zh-CN" altLang="en-US" dirty="0"/>
              <a:t> </a:t>
            </a:r>
            <a:r>
              <a:rPr lang="en-US" altLang="zh-CN" dirty="0"/>
              <a:t>VLANs are used to logically divide a network. The networking scheme is flexible and the configuration management is simple, reducing the management and maintenance costs.</a:t>
            </a:r>
            <a:endParaRPr lang="zh-CN" altLang="en-US" dirty="0"/>
          </a:p>
          <a:p>
            <a:endParaRPr lang="zh-CN" altLang="en-US" dirty="0"/>
          </a:p>
        </p:txBody>
      </p:sp>
    </p:spTree>
    <p:extLst>
      <p:ext uri="{BB962C8B-B14F-4D97-AF65-F5344CB8AC3E}">
        <p14:creationId xmlns:p14="http://schemas.microsoft.com/office/powerpoint/2010/main" val="204002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7.emf"/><Relationship Id="rId7" Type="http://schemas.openxmlformats.org/officeDocument/2006/relationships/image" Target="../media/image18.emf"/><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altLang="zh-CN" dirty="0" err="1"/>
              <a:t>Fundamentos</a:t>
            </a:r>
            <a:r>
              <a:rPr lang="en-US" altLang="zh-CN" dirty="0"/>
              <a:t> da </a:t>
            </a:r>
            <a:r>
              <a:rPr lang="en-US" altLang="zh-CN" dirty="0" err="1"/>
              <a:t>Tecnologia</a:t>
            </a:r>
            <a:r>
              <a:rPr lang="en-US" altLang="zh-CN" dirty="0"/>
              <a:t> VLAN</a:t>
            </a:r>
            <a:endParaRPr lang="zh-CN" alt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82928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Gerenciamento</a:t>
            </a:r>
            <a:r>
              <a:rPr lang="en-US" altLang="zh-CN" dirty="0"/>
              <a:t> de Tags VLAN
</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pt-BR" altLang="zh-CN" dirty="0"/>
              <a:t>Antes de encaminhar um quadro, o switch verifica a </a:t>
            </a:r>
            <a:r>
              <a:rPr lang="pt-BR" altLang="zh-CN" dirty="0" err="1"/>
              <a:t>tag</a:t>
            </a:r>
            <a:r>
              <a:rPr lang="pt-BR" altLang="zh-CN" dirty="0"/>
              <a:t> VLAN do pacote de dados</a:t>
            </a:r>
            <a:r>
              <a:rPr lang="en-US" altLang="zh-CN" dirty="0"/>
              <a:t>.</a:t>
            </a:r>
            <a:endParaRPr lang="zh-CN" altLang="en-US" dirty="0"/>
          </a:p>
        </p:txBody>
      </p:sp>
      <p:sp>
        <p:nvSpPr>
          <p:cNvPr id="5" name="内容占位符 20"/>
          <p:cNvSpPr txBox="1">
            <a:spLocks/>
          </p:cNvSpPr>
          <p:nvPr/>
        </p:nvSpPr>
        <p:spPr>
          <a:xfrm>
            <a:off x="1254919" y="1370493"/>
            <a:ext cx="7929562" cy="4195762"/>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zh-CN" altLang="en-US" dirty="0"/>
          </a:p>
        </p:txBody>
      </p:sp>
      <p:sp>
        <p:nvSpPr>
          <p:cNvPr id="6" name="Line 3"/>
          <p:cNvSpPr>
            <a:spLocks noChangeShapeType="1"/>
          </p:cNvSpPr>
          <p:nvPr/>
        </p:nvSpPr>
        <p:spPr bwMode="auto">
          <a:xfrm flipH="1" flipV="1">
            <a:off x="7549109" y="2914345"/>
            <a:ext cx="501895" cy="1432163"/>
          </a:xfrm>
          <a:prstGeom prst="line">
            <a:avLst/>
          </a:prstGeom>
          <a:noFill/>
          <a:ln w="38100">
            <a:solidFill>
              <a:schemeClr val="tx1"/>
            </a:solidFill>
            <a:round/>
            <a:headEnd/>
            <a:tailEnd/>
          </a:ln>
        </p:spPr>
        <p:txBody>
          <a:bodyPr wrap="none" anchor="ctr"/>
          <a:lstStyle/>
          <a:p>
            <a:endParaRPr lang="zh-CN" altLang="en-US"/>
          </a:p>
        </p:txBody>
      </p:sp>
      <p:sp>
        <p:nvSpPr>
          <p:cNvPr id="7" name="Line 4"/>
          <p:cNvSpPr>
            <a:spLocks noChangeShapeType="1"/>
          </p:cNvSpPr>
          <p:nvPr/>
        </p:nvSpPr>
        <p:spPr bwMode="auto">
          <a:xfrm flipV="1">
            <a:off x="3520280" y="2887596"/>
            <a:ext cx="604615" cy="1458913"/>
          </a:xfrm>
          <a:prstGeom prst="line">
            <a:avLst/>
          </a:prstGeom>
          <a:noFill/>
          <a:ln w="38100">
            <a:solidFill>
              <a:schemeClr val="tx1"/>
            </a:solidFill>
            <a:round/>
            <a:headEnd/>
            <a:tailEnd/>
          </a:ln>
        </p:spPr>
        <p:txBody>
          <a:bodyPr wrap="none" anchor="ctr"/>
          <a:lstStyle/>
          <a:p>
            <a:endParaRPr lang="zh-CN" altLang="en-US"/>
          </a:p>
        </p:txBody>
      </p:sp>
      <p:sp>
        <p:nvSpPr>
          <p:cNvPr id="8" name="Line 5"/>
          <p:cNvSpPr>
            <a:spLocks noChangeShapeType="1"/>
          </p:cNvSpPr>
          <p:nvPr/>
        </p:nvSpPr>
        <p:spPr bwMode="auto">
          <a:xfrm>
            <a:off x="4814094" y="2635185"/>
            <a:ext cx="3111500" cy="31750"/>
          </a:xfrm>
          <a:prstGeom prst="line">
            <a:avLst/>
          </a:prstGeom>
          <a:noFill/>
          <a:ln w="38100">
            <a:solidFill>
              <a:schemeClr val="tx1"/>
            </a:solidFill>
            <a:round/>
            <a:headEnd/>
            <a:tailEnd/>
          </a:ln>
        </p:spPr>
        <p:txBody>
          <a:bodyPr wrap="none" anchor="ctr"/>
          <a:lstStyle/>
          <a:p>
            <a:endParaRPr lang="zh-CN" altLang="en-US"/>
          </a:p>
        </p:txBody>
      </p:sp>
      <p:sp>
        <p:nvSpPr>
          <p:cNvPr id="9" name="Oval 10"/>
          <p:cNvSpPr>
            <a:spLocks noChangeArrowheads="1"/>
          </p:cNvSpPr>
          <p:nvPr/>
        </p:nvSpPr>
        <p:spPr bwMode="auto">
          <a:xfrm>
            <a:off x="7417327" y="2983228"/>
            <a:ext cx="287338" cy="215900"/>
          </a:xfrm>
          <a:prstGeom prst="ellipse">
            <a:avLst/>
          </a:prstGeom>
          <a:solidFill>
            <a:srgbClr val="C00000"/>
          </a:solidFill>
          <a:ln w="9525" algn="ctr">
            <a:noFill/>
            <a:round/>
            <a:headEnd/>
            <a:tailEnd/>
          </a:ln>
        </p:spPr>
        <p:txBody>
          <a:bodyPr wrap="none" anchor="ctr"/>
          <a:lstStyle/>
          <a:p>
            <a:endParaRPr lang="zh-CN" altLang="en-US"/>
          </a:p>
        </p:txBody>
      </p:sp>
      <p:sp>
        <p:nvSpPr>
          <p:cNvPr id="10" name="Rectangle 12"/>
          <p:cNvSpPr>
            <a:spLocks noChangeArrowheads="1"/>
          </p:cNvSpPr>
          <p:nvPr/>
        </p:nvSpPr>
        <p:spPr bwMode="auto">
          <a:xfrm>
            <a:off x="6224016" y="2744722"/>
            <a:ext cx="604615" cy="433388"/>
          </a:xfrm>
          <a:prstGeom prst="rect">
            <a:avLst/>
          </a:prstGeom>
          <a:solidFill>
            <a:schemeClr val="accent1"/>
          </a:solidFill>
          <a:ln w="9525" algn="ctr">
            <a:noFill/>
            <a:miter lim="800000"/>
            <a:headEnd/>
            <a:tailEnd/>
          </a:ln>
        </p:spPr>
        <p:txBody>
          <a:bodyPr wrap="none" anchor="ctr"/>
          <a:lstStyle/>
          <a:p>
            <a:endParaRPr lang="zh-CN" altLang="en-US"/>
          </a:p>
        </p:txBody>
      </p:sp>
      <p:sp>
        <p:nvSpPr>
          <p:cNvPr id="11" name="Rectangle 13"/>
          <p:cNvSpPr>
            <a:spLocks noChangeArrowheads="1"/>
          </p:cNvSpPr>
          <p:nvPr/>
        </p:nvSpPr>
        <p:spPr bwMode="auto">
          <a:xfrm>
            <a:off x="5820569" y="2744722"/>
            <a:ext cx="453461" cy="433388"/>
          </a:xfrm>
          <a:prstGeom prst="rect">
            <a:avLst/>
          </a:prstGeom>
          <a:solidFill>
            <a:srgbClr val="C00000"/>
          </a:solidFill>
          <a:ln w="9525" algn="ctr">
            <a:noFill/>
            <a:miter lim="800000"/>
            <a:headEnd/>
            <a:tailEnd/>
          </a:ln>
        </p:spPr>
        <p:txBody>
          <a:bodyPr wrap="none" anchor="ctr"/>
          <a:lstStyle/>
          <a:p>
            <a:endParaRPr lang="zh-CN" altLang="en-US"/>
          </a:p>
        </p:txBody>
      </p:sp>
      <p:sp>
        <p:nvSpPr>
          <p:cNvPr id="12" name="Text Box 14"/>
          <p:cNvSpPr txBox="1">
            <a:spLocks noChangeArrowheads="1"/>
          </p:cNvSpPr>
          <p:nvPr/>
        </p:nvSpPr>
        <p:spPr bwMode="auto">
          <a:xfrm>
            <a:off x="5879944" y="2779647"/>
            <a:ext cx="314510" cy="369332"/>
          </a:xfrm>
          <a:prstGeom prst="rect">
            <a:avLst/>
          </a:prstGeom>
          <a:noFill/>
          <a:ln w="9525" algn="ctr">
            <a:noFill/>
            <a:miter lim="800000"/>
            <a:headEnd/>
            <a:tailEnd/>
          </a:ln>
        </p:spPr>
        <p:txBody>
          <a:bodyPr wrap="none">
            <a:spAutoFit/>
          </a:bodyPr>
          <a:lstStyle/>
          <a:p>
            <a:pPr defTabSz="784225"/>
            <a:r>
              <a:rPr lang="en-US" altLang="zh-CN" dirty="0">
                <a:solidFill>
                  <a:schemeClr val="bg1"/>
                </a:solidFill>
              </a:rPr>
              <a:t>5</a:t>
            </a:r>
          </a:p>
        </p:txBody>
      </p:sp>
      <p:sp>
        <p:nvSpPr>
          <p:cNvPr id="13" name="Text Box 15"/>
          <p:cNvSpPr txBox="1">
            <a:spLocks noChangeArrowheads="1"/>
          </p:cNvSpPr>
          <p:nvPr/>
        </p:nvSpPr>
        <p:spPr bwMode="auto">
          <a:xfrm>
            <a:off x="8268493" y="3176522"/>
            <a:ext cx="2432163" cy="584775"/>
          </a:xfrm>
          <a:prstGeom prst="rect">
            <a:avLst/>
          </a:prstGeom>
          <a:noFill/>
          <a:ln w="9525" algn="ctr">
            <a:solidFill>
              <a:srgbClr val="990000"/>
            </a:solidFill>
            <a:miter lim="800000"/>
            <a:headEnd/>
            <a:tailEnd/>
          </a:ln>
        </p:spPr>
        <p:txBody>
          <a:bodyPr wrap="square">
            <a:spAutoFit/>
          </a:bodyPr>
          <a:lstStyle/>
          <a:p>
            <a:pPr algn="ctr" defTabSz="784225"/>
            <a:r>
              <a:rPr lang="pt-BR" altLang="zh-CN" sz="1600" dirty="0"/>
              <a:t>Apenas a VLAN 1 tem permissão para passar</a:t>
            </a:r>
            <a:r>
              <a:rPr lang="en-US" altLang="zh-CN" sz="1600" dirty="0"/>
              <a:t>.</a:t>
            </a:r>
          </a:p>
        </p:txBody>
      </p:sp>
      <p:sp>
        <p:nvSpPr>
          <p:cNvPr id="14" name="Text Box 16"/>
          <p:cNvSpPr txBox="1">
            <a:spLocks noChangeArrowheads="1"/>
          </p:cNvSpPr>
          <p:nvPr/>
        </p:nvSpPr>
        <p:spPr bwMode="auto">
          <a:xfrm>
            <a:off x="3188495" y="4912345"/>
            <a:ext cx="298174" cy="369332"/>
          </a:xfrm>
          <a:prstGeom prst="rect">
            <a:avLst/>
          </a:prstGeom>
          <a:noFill/>
          <a:ln w="9525" algn="ctr">
            <a:noFill/>
            <a:miter lim="800000"/>
            <a:headEnd/>
            <a:tailEnd/>
          </a:ln>
        </p:spPr>
        <p:txBody>
          <a:bodyPr wrap="square">
            <a:spAutoFit/>
          </a:bodyPr>
          <a:lstStyle/>
          <a:p>
            <a:pPr defTabSz="784225"/>
            <a:r>
              <a:rPr lang="en-US" altLang="zh-CN" dirty="0"/>
              <a:t>A</a:t>
            </a:r>
          </a:p>
        </p:txBody>
      </p:sp>
      <p:sp>
        <p:nvSpPr>
          <p:cNvPr id="15" name="Text Box 17"/>
          <p:cNvSpPr txBox="1">
            <a:spLocks noChangeArrowheads="1"/>
          </p:cNvSpPr>
          <p:nvPr/>
        </p:nvSpPr>
        <p:spPr bwMode="auto">
          <a:xfrm>
            <a:off x="8015104" y="4923394"/>
            <a:ext cx="324128" cy="369332"/>
          </a:xfrm>
          <a:prstGeom prst="rect">
            <a:avLst/>
          </a:prstGeom>
          <a:noFill/>
          <a:ln w="9525" algn="ctr">
            <a:noFill/>
            <a:miter lim="800000"/>
            <a:headEnd/>
            <a:tailEnd/>
          </a:ln>
        </p:spPr>
        <p:txBody>
          <a:bodyPr wrap="none">
            <a:spAutoFit/>
          </a:bodyPr>
          <a:lstStyle/>
          <a:p>
            <a:pPr defTabSz="784225"/>
            <a:r>
              <a:rPr lang="en-US" altLang="zh-CN" dirty="0"/>
              <a:t>B</a:t>
            </a:r>
          </a:p>
        </p:txBody>
      </p:sp>
      <p:sp>
        <p:nvSpPr>
          <p:cNvPr id="16" name="Freeform 18"/>
          <p:cNvSpPr>
            <a:spLocks/>
          </p:cNvSpPr>
          <p:nvPr/>
        </p:nvSpPr>
        <p:spPr bwMode="auto">
          <a:xfrm>
            <a:off x="6828631" y="2887597"/>
            <a:ext cx="792163" cy="671513"/>
          </a:xfrm>
          <a:custGeom>
            <a:avLst/>
            <a:gdLst>
              <a:gd name="T0" fmla="*/ 0 w 499"/>
              <a:gd name="T1" fmla="*/ 2147483647 h 423"/>
              <a:gd name="T2" fmla="*/ 2147483647 w 499"/>
              <a:gd name="T3" fmla="*/ 2147483647 h 423"/>
              <a:gd name="T4" fmla="*/ 2147483647 w 499"/>
              <a:gd name="T5" fmla="*/ 2147483647 h 423"/>
              <a:gd name="T6" fmla="*/ 0 60000 65536"/>
              <a:gd name="T7" fmla="*/ 0 60000 65536"/>
              <a:gd name="T8" fmla="*/ 0 60000 65536"/>
              <a:gd name="T9" fmla="*/ 0 w 499"/>
              <a:gd name="T10" fmla="*/ 0 h 423"/>
              <a:gd name="T11" fmla="*/ 499 w 499"/>
              <a:gd name="T12" fmla="*/ 423 h 423"/>
            </a:gdLst>
            <a:ahLst/>
            <a:cxnLst>
              <a:cxn ang="T6">
                <a:pos x="T0" y="T1"/>
              </a:cxn>
              <a:cxn ang="T7">
                <a:pos x="T2" y="T3"/>
              </a:cxn>
              <a:cxn ang="T8">
                <a:pos x="T4" y="T5"/>
              </a:cxn>
            </a:cxnLst>
            <a:rect l="T9" t="T10" r="T11" b="T12"/>
            <a:pathLst>
              <a:path w="499" h="423">
                <a:moveTo>
                  <a:pt x="0" y="60"/>
                </a:moveTo>
                <a:cubicBezTo>
                  <a:pt x="117" y="30"/>
                  <a:pt x="234" y="0"/>
                  <a:pt x="317" y="60"/>
                </a:cubicBezTo>
                <a:cubicBezTo>
                  <a:pt x="400" y="120"/>
                  <a:pt x="449" y="271"/>
                  <a:pt x="499" y="423"/>
                </a:cubicBezTo>
              </a:path>
            </a:pathLst>
          </a:custGeom>
          <a:solidFill>
            <a:schemeClr val="bg1"/>
          </a:solidFill>
          <a:ln w="41275" cap="flat" cmpd="sng">
            <a:solidFill>
              <a:srgbClr val="C00000"/>
            </a:solidFill>
            <a:prstDash val="solid"/>
            <a:round/>
            <a:headEnd/>
            <a:tailEnd type="triangle" w="med" len="med"/>
          </a:ln>
        </p:spPr>
        <p:txBody>
          <a:bodyPr/>
          <a:lstStyle/>
          <a:p>
            <a:endParaRPr lang="zh-CN" altLang="en-US"/>
          </a:p>
        </p:txBody>
      </p:sp>
      <p:pic>
        <p:nvPicPr>
          <p:cNvPr id="17" name="图片 16"/>
          <p:cNvPicPr>
            <a:picLocks noChangeAspect="1"/>
          </p:cNvPicPr>
          <p:nvPr/>
        </p:nvPicPr>
        <p:blipFill>
          <a:blip r:embed="rId3" cstate="print"/>
          <a:stretch>
            <a:fillRect/>
          </a:stretch>
        </p:blipFill>
        <p:spPr>
          <a:xfrm>
            <a:off x="2934328" y="4298350"/>
            <a:ext cx="806509" cy="625044"/>
          </a:xfrm>
          <a:prstGeom prst="rect">
            <a:avLst/>
          </a:prstGeom>
        </p:spPr>
      </p:pic>
      <p:pic>
        <p:nvPicPr>
          <p:cNvPr id="18" name="图片 17"/>
          <p:cNvPicPr>
            <a:picLocks noChangeAspect="1"/>
          </p:cNvPicPr>
          <p:nvPr/>
        </p:nvPicPr>
        <p:blipFill>
          <a:blip r:embed="rId3" cstate="print"/>
          <a:stretch>
            <a:fillRect/>
          </a:stretch>
        </p:blipFill>
        <p:spPr>
          <a:xfrm>
            <a:off x="7727433" y="4297447"/>
            <a:ext cx="806509" cy="625044"/>
          </a:xfrm>
          <a:prstGeom prst="rect">
            <a:avLst/>
          </a:prstGeom>
        </p:spPr>
      </p:pic>
      <p:pic>
        <p:nvPicPr>
          <p:cNvPr id="19" name="图片 18"/>
          <p:cNvPicPr>
            <a:picLocks noChangeAspect="1"/>
          </p:cNvPicPr>
          <p:nvPr/>
        </p:nvPicPr>
        <p:blipFill>
          <a:blip r:embed="rId4"/>
          <a:stretch>
            <a:fillRect/>
          </a:stretch>
        </p:blipFill>
        <p:spPr>
          <a:xfrm>
            <a:off x="3241141" y="2504743"/>
            <a:ext cx="1604232" cy="409602"/>
          </a:xfrm>
          <a:prstGeom prst="rect">
            <a:avLst/>
          </a:prstGeom>
          <a:solidFill>
            <a:schemeClr val="bg1"/>
          </a:solidFill>
        </p:spPr>
      </p:pic>
      <p:pic>
        <p:nvPicPr>
          <p:cNvPr id="20" name="图片 19"/>
          <p:cNvPicPr>
            <a:picLocks noChangeAspect="1"/>
          </p:cNvPicPr>
          <p:nvPr/>
        </p:nvPicPr>
        <p:blipFill>
          <a:blip r:embed="rId4"/>
          <a:stretch>
            <a:fillRect/>
          </a:stretch>
        </p:blipFill>
        <p:spPr>
          <a:xfrm>
            <a:off x="6950806" y="2504743"/>
            <a:ext cx="1604232" cy="409602"/>
          </a:xfrm>
          <a:prstGeom prst="rect">
            <a:avLst/>
          </a:prstGeom>
          <a:solidFill>
            <a:schemeClr val="bg1"/>
          </a:solidFill>
        </p:spPr>
      </p:pic>
      <p:sp>
        <p:nvSpPr>
          <p:cNvPr id="2" name="Rectangle 12">
            <a:extLst>
              <a:ext uri="{FF2B5EF4-FFF2-40B4-BE49-F238E27FC236}">
                <a16:creationId xmlns:a16="http://schemas.microsoft.com/office/drawing/2014/main" id="{CDD08948-0A2A-061A-2C13-953632A86DB1}"/>
              </a:ext>
            </a:extLst>
          </p:cNvPr>
          <p:cNvSpPr>
            <a:spLocks noChangeArrowheads="1"/>
          </p:cNvSpPr>
          <p:nvPr/>
        </p:nvSpPr>
        <p:spPr bwMode="auto">
          <a:xfrm>
            <a:off x="2558141" y="3545669"/>
            <a:ext cx="604615" cy="433388"/>
          </a:xfrm>
          <a:prstGeom prst="rect">
            <a:avLst/>
          </a:prstGeom>
          <a:solidFill>
            <a:schemeClr val="accent1"/>
          </a:solidFill>
          <a:ln w="9525" algn="ctr">
            <a:noFill/>
            <a:miter lim="800000"/>
            <a:headEnd/>
            <a:tailEnd/>
          </a:ln>
        </p:spPr>
        <p:txBody>
          <a:bodyPr wrap="none" anchor="ctr"/>
          <a:lstStyle/>
          <a:p>
            <a:endParaRPr lang="zh-CN" altLang="en-US"/>
          </a:p>
        </p:txBody>
      </p:sp>
      <p:sp>
        <p:nvSpPr>
          <p:cNvPr id="23" name="Freeform 18">
            <a:extLst>
              <a:ext uri="{FF2B5EF4-FFF2-40B4-BE49-F238E27FC236}">
                <a16:creationId xmlns:a16="http://schemas.microsoft.com/office/drawing/2014/main" id="{49D65F57-176D-2333-050B-D9D66B50EAC4}"/>
              </a:ext>
            </a:extLst>
          </p:cNvPr>
          <p:cNvSpPr>
            <a:spLocks/>
          </p:cNvSpPr>
          <p:nvPr/>
        </p:nvSpPr>
        <p:spPr bwMode="auto">
          <a:xfrm flipV="1">
            <a:off x="3162756" y="3032372"/>
            <a:ext cx="604615" cy="778069"/>
          </a:xfrm>
          <a:custGeom>
            <a:avLst/>
            <a:gdLst>
              <a:gd name="T0" fmla="*/ 0 w 499"/>
              <a:gd name="T1" fmla="*/ 2147483647 h 423"/>
              <a:gd name="T2" fmla="*/ 2147483647 w 499"/>
              <a:gd name="T3" fmla="*/ 2147483647 h 423"/>
              <a:gd name="T4" fmla="*/ 2147483647 w 499"/>
              <a:gd name="T5" fmla="*/ 2147483647 h 423"/>
              <a:gd name="T6" fmla="*/ 0 60000 65536"/>
              <a:gd name="T7" fmla="*/ 0 60000 65536"/>
              <a:gd name="T8" fmla="*/ 0 60000 65536"/>
              <a:gd name="T9" fmla="*/ 0 w 499"/>
              <a:gd name="T10" fmla="*/ 0 h 423"/>
              <a:gd name="T11" fmla="*/ 499 w 499"/>
              <a:gd name="T12" fmla="*/ 423 h 423"/>
            </a:gdLst>
            <a:ahLst/>
            <a:cxnLst>
              <a:cxn ang="T6">
                <a:pos x="T0" y="T1"/>
              </a:cxn>
              <a:cxn ang="T7">
                <a:pos x="T2" y="T3"/>
              </a:cxn>
              <a:cxn ang="T8">
                <a:pos x="T4" y="T5"/>
              </a:cxn>
            </a:cxnLst>
            <a:rect l="T9" t="T10" r="T11" b="T12"/>
            <a:pathLst>
              <a:path w="499" h="423">
                <a:moveTo>
                  <a:pt x="0" y="60"/>
                </a:moveTo>
                <a:cubicBezTo>
                  <a:pt x="117" y="30"/>
                  <a:pt x="234" y="0"/>
                  <a:pt x="317" y="60"/>
                </a:cubicBezTo>
                <a:cubicBezTo>
                  <a:pt x="400" y="120"/>
                  <a:pt x="449" y="271"/>
                  <a:pt x="499" y="423"/>
                </a:cubicBezTo>
              </a:path>
            </a:pathLst>
          </a:custGeom>
          <a:solidFill>
            <a:schemeClr val="bg1"/>
          </a:solidFill>
          <a:ln w="41275" cap="flat" cmpd="sng">
            <a:solidFill>
              <a:srgbClr val="C00000"/>
            </a:solidFill>
            <a:prstDash val="solid"/>
            <a:round/>
            <a:headEnd/>
            <a:tailEnd type="triangle" w="med" len="med"/>
          </a:ln>
        </p:spPr>
        <p:txBody>
          <a:bodyPr/>
          <a:lstStyle/>
          <a:p>
            <a:endParaRPr lang="zh-CN" altLang="en-US"/>
          </a:p>
        </p:txBody>
      </p:sp>
    </p:spTree>
    <p:extLst>
      <p:ext uri="{BB962C8B-B14F-4D97-AF65-F5344CB8AC3E}">
        <p14:creationId xmlns:p14="http://schemas.microsoft.com/office/powerpoint/2010/main" val="311073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Formato</a:t>
            </a:r>
            <a:r>
              <a:rPr lang="en-US" altLang="zh-CN" dirty="0"/>
              <a:t> do Quadro VLAN
</a:t>
            </a:r>
            <a:endParaRPr lang="zh-CN" altLang="en-US" dirty="0"/>
          </a:p>
        </p:txBody>
      </p:sp>
      <p:sp>
        <p:nvSpPr>
          <p:cNvPr id="4" name="Freeform 2"/>
          <p:cNvSpPr>
            <a:spLocks/>
          </p:cNvSpPr>
          <p:nvPr/>
        </p:nvSpPr>
        <p:spPr bwMode="auto">
          <a:xfrm>
            <a:off x="2421657" y="3303654"/>
            <a:ext cx="6696075" cy="1223962"/>
          </a:xfrm>
          <a:custGeom>
            <a:avLst/>
            <a:gdLst>
              <a:gd name="T0" fmla="*/ 1406 w 4218"/>
              <a:gd name="T1" fmla="*/ 0 h 771"/>
              <a:gd name="T2" fmla="*/ 0 w 4218"/>
              <a:gd name="T3" fmla="*/ 771 h 771"/>
              <a:gd name="T4" fmla="*/ 4218 w 4218"/>
              <a:gd name="T5" fmla="*/ 771 h 771"/>
              <a:gd name="T6" fmla="*/ 2177 w 4218"/>
              <a:gd name="T7" fmla="*/ 0 h 771"/>
              <a:gd name="T8" fmla="*/ 1406 w 4218"/>
              <a:gd name="T9" fmla="*/ 0 h 771"/>
            </a:gdLst>
            <a:ahLst/>
            <a:cxnLst>
              <a:cxn ang="0">
                <a:pos x="T0" y="T1"/>
              </a:cxn>
              <a:cxn ang="0">
                <a:pos x="T2" y="T3"/>
              </a:cxn>
              <a:cxn ang="0">
                <a:pos x="T4" y="T5"/>
              </a:cxn>
              <a:cxn ang="0">
                <a:pos x="T6" y="T7"/>
              </a:cxn>
              <a:cxn ang="0">
                <a:pos x="T8" y="T9"/>
              </a:cxn>
            </a:cxnLst>
            <a:rect l="0" t="0" r="r" b="b"/>
            <a:pathLst>
              <a:path w="4218" h="771">
                <a:moveTo>
                  <a:pt x="1406" y="0"/>
                </a:moveTo>
                <a:lnTo>
                  <a:pt x="0" y="771"/>
                </a:lnTo>
                <a:lnTo>
                  <a:pt x="4218" y="771"/>
                </a:lnTo>
                <a:lnTo>
                  <a:pt x="2177" y="0"/>
                </a:lnTo>
                <a:lnTo>
                  <a:pt x="1406" y="0"/>
                </a:lnTo>
                <a:close/>
              </a:path>
            </a:pathLst>
          </a:custGeom>
          <a:gradFill flip="none" rotWithShape="1">
            <a:gsLst>
              <a:gs pos="0">
                <a:schemeClr val="bg2"/>
              </a:gs>
              <a:gs pos="100000">
                <a:schemeClr val="bg1"/>
              </a:gs>
            </a:gsLst>
            <a:lin ang="5400000" scaled="1"/>
            <a:tileRect/>
          </a:gradFill>
          <a:ln w="9525" cap="flat" cmpd="sng">
            <a:solidFill>
              <a:srgbClr val="EAEAEA"/>
            </a:solidFill>
            <a:prstDash val="solid"/>
            <a:round/>
            <a:headEnd type="none" w="med" len="med"/>
            <a:tailEnd type="none" w="med" len="med"/>
          </a:ln>
          <a:effectLst/>
        </p:spPr>
        <p:txBody>
          <a:bodyPr wrap="none" anchor="ctr"/>
          <a:lstStyle/>
          <a:p>
            <a:endParaRPr lang="zh-CN" altLang="en-US">
              <a:ea typeface="+mn-ea"/>
            </a:endParaRPr>
          </a:p>
        </p:txBody>
      </p:sp>
      <p:sp>
        <p:nvSpPr>
          <p:cNvPr id="5" name="AutoShape 3"/>
          <p:cNvSpPr>
            <a:spLocks noChangeArrowheads="1"/>
          </p:cNvSpPr>
          <p:nvPr/>
        </p:nvSpPr>
        <p:spPr bwMode="auto">
          <a:xfrm>
            <a:off x="4759871" y="1974543"/>
            <a:ext cx="1046162" cy="820737"/>
          </a:xfrm>
          <a:prstGeom prst="flowChartExtract">
            <a:avLst/>
          </a:prstGeom>
          <a:gradFill rotWithShape="1">
            <a:gsLst>
              <a:gs pos="0">
                <a:schemeClr val="bg2"/>
              </a:gs>
              <a:gs pos="100000">
                <a:schemeClr val="bg1"/>
              </a:gs>
            </a:gsLst>
            <a:lin ang="5400000" scaled="1"/>
          </a:gra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mn-ea"/>
            </a:endParaRPr>
          </a:p>
        </p:txBody>
      </p:sp>
      <p:graphicFrame>
        <p:nvGraphicFramePr>
          <p:cNvPr id="6" name="Group 5"/>
          <p:cNvGraphicFramePr>
            <a:graphicFrameLocks/>
          </p:cNvGraphicFramePr>
          <p:nvPr>
            <p:extLst>
              <p:ext uri="{D42A27DB-BD31-4B8C-83A1-F6EECF244321}">
                <p14:modId xmlns:p14="http://schemas.microsoft.com/office/powerpoint/2010/main" val="1315941353"/>
              </p:ext>
            </p:extLst>
          </p:nvPr>
        </p:nvGraphicFramePr>
        <p:xfrm>
          <a:off x="3136900" y="1555269"/>
          <a:ext cx="5405437" cy="419100"/>
        </p:xfrm>
        <a:graphic>
          <a:graphicData uri="http://schemas.openxmlformats.org/drawingml/2006/table">
            <a:tbl>
              <a:tblPr/>
              <a:tblGrid>
                <a:gridCol w="1081087">
                  <a:extLst>
                    <a:ext uri="{9D8B030D-6E8A-4147-A177-3AD203B41FA5}">
                      <a16:colId xmlns:a16="http://schemas.microsoft.com/office/drawing/2014/main" val="20000"/>
                    </a:ext>
                  </a:extLst>
                </a:gridCol>
                <a:gridCol w="1081088">
                  <a:extLst>
                    <a:ext uri="{9D8B030D-6E8A-4147-A177-3AD203B41FA5}">
                      <a16:colId xmlns:a16="http://schemas.microsoft.com/office/drawing/2014/main" val="20001"/>
                    </a:ext>
                  </a:extLst>
                </a:gridCol>
                <a:gridCol w="1081087">
                  <a:extLst>
                    <a:ext uri="{9D8B030D-6E8A-4147-A177-3AD203B41FA5}">
                      <a16:colId xmlns:a16="http://schemas.microsoft.com/office/drawing/2014/main" val="20002"/>
                    </a:ext>
                  </a:extLst>
                </a:gridCol>
                <a:gridCol w="1081088">
                  <a:extLst>
                    <a:ext uri="{9D8B030D-6E8A-4147-A177-3AD203B41FA5}">
                      <a16:colId xmlns:a16="http://schemas.microsoft.com/office/drawing/2014/main" val="20003"/>
                    </a:ext>
                  </a:extLst>
                </a:gridCol>
                <a:gridCol w="1081087">
                  <a:extLst>
                    <a:ext uri="{9D8B030D-6E8A-4147-A177-3AD203B41FA5}">
                      <a16:colId xmlns:a16="http://schemas.microsoft.com/office/drawing/2014/main" val="20004"/>
                    </a:ext>
                  </a:extLst>
                </a:gridCol>
              </a:tblGrid>
              <a:tr h="419100">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cap="none" normalizeH="0" baseline="0" dirty="0">
                          <a:ln>
                            <a:noFill/>
                          </a:ln>
                          <a:solidFill>
                            <a:srgbClr val="C00000"/>
                          </a:solidFill>
                          <a:effectLst/>
                          <a:latin typeface="+mn-lt"/>
                          <a:ea typeface="华文细黑" panose="02010600040101010101" pitchFamily="2" charset="-122"/>
                        </a:rPr>
                        <a:t>DA</a:t>
                      </a:r>
                    </a:p>
                  </a:txBody>
                  <a:tcPr marL="90000" marR="90000" marT="46800" marB="46800" anchor="ctr" anchorCtr="1" horzOverflow="overflow">
                    <a:lnL w="1270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AEAEA">
                        <a:alpha val="50000"/>
                      </a:srgbClr>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cap="none" normalizeH="0" baseline="0" dirty="0">
                          <a:ln>
                            <a:noFill/>
                          </a:ln>
                          <a:solidFill>
                            <a:srgbClr val="C00000"/>
                          </a:solidFill>
                          <a:effectLst/>
                          <a:latin typeface="+mn-lt"/>
                          <a:ea typeface="华文细黑" panose="02010600040101010101" pitchFamily="2" charset="-122"/>
                        </a:rPr>
                        <a:t>SA</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cap="none" normalizeH="0" baseline="0" dirty="0">
                          <a:ln>
                            <a:noFill/>
                          </a:ln>
                          <a:solidFill>
                            <a:srgbClr val="C00000"/>
                          </a:solidFill>
                          <a:effectLst/>
                          <a:latin typeface="+mn-lt"/>
                          <a:ea typeface="华文细黑" panose="02010600040101010101" pitchFamily="2" charset="-122"/>
                        </a:rPr>
                        <a:t>TYPE</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AEAEA">
                        <a:alpha val="50000"/>
                      </a:srgbClr>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cap="none" normalizeH="0" baseline="0" dirty="0">
                          <a:ln>
                            <a:noFill/>
                          </a:ln>
                          <a:solidFill>
                            <a:srgbClr val="C00000"/>
                          </a:solidFill>
                          <a:effectLst/>
                          <a:latin typeface="+mn-lt"/>
                          <a:ea typeface="华文细黑" panose="02010600040101010101" pitchFamily="2" charset="-122"/>
                        </a:rPr>
                        <a:t>DATA</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cap="none" normalizeH="0" baseline="0" dirty="0">
                          <a:ln>
                            <a:noFill/>
                          </a:ln>
                          <a:solidFill>
                            <a:srgbClr val="C00000"/>
                          </a:solidFill>
                          <a:effectLst/>
                          <a:latin typeface="+mn-lt"/>
                          <a:ea typeface="华文细黑" panose="02010600040101010101" pitchFamily="2" charset="-122"/>
                        </a:rPr>
                        <a:t>CRC</a:t>
                      </a:r>
                    </a:p>
                  </a:txBody>
                  <a:tcPr marL="90000" marR="90000" marT="46800" marB="46800" anchor="ctr" anchorCtr="1" horzOverflow="overflow">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AEAEA">
                        <a:alpha val="50000"/>
                      </a:srgbClr>
                    </a:solidFill>
                  </a:tcPr>
                </a:tc>
                <a:extLst>
                  <a:ext uri="{0D108BD9-81ED-4DB2-BD59-A6C34878D82A}">
                    <a16:rowId xmlns:a16="http://schemas.microsoft.com/office/drawing/2014/main" val="10000"/>
                  </a:ext>
                </a:extLst>
              </a:tr>
            </a:tbl>
          </a:graphicData>
        </a:graphic>
      </p:graphicFrame>
      <p:graphicFrame>
        <p:nvGraphicFramePr>
          <p:cNvPr id="7" name="Group 19"/>
          <p:cNvGraphicFramePr>
            <a:graphicFrameLocks/>
          </p:cNvGraphicFramePr>
          <p:nvPr>
            <p:extLst>
              <p:ext uri="{D42A27DB-BD31-4B8C-83A1-F6EECF244321}">
                <p14:modId xmlns:p14="http://schemas.microsoft.com/office/powerpoint/2010/main" val="2661420657"/>
              </p:ext>
            </p:extLst>
          </p:nvPr>
        </p:nvGraphicFramePr>
        <p:xfrm>
          <a:off x="2601677" y="2835538"/>
          <a:ext cx="6435725" cy="434975"/>
        </p:xfrm>
        <a:graphic>
          <a:graphicData uri="http://schemas.openxmlformats.org/drawingml/2006/table">
            <a:tbl>
              <a:tblPr/>
              <a:tblGrid>
                <a:gridCol w="1073150">
                  <a:extLst>
                    <a:ext uri="{9D8B030D-6E8A-4147-A177-3AD203B41FA5}">
                      <a16:colId xmlns:a16="http://schemas.microsoft.com/office/drawing/2014/main" val="20000"/>
                    </a:ext>
                  </a:extLst>
                </a:gridCol>
                <a:gridCol w="1069975">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1069975">
                  <a:extLst>
                    <a:ext uri="{9D8B030D-6E8A-4147-A177-3AD203B41FA5}">
                      <a16:colId xmlns:a16="http://schemas.microsoft.com/office/drawing/2014/main" val="20004"/>
                    </a:ext>
                  </a:extLst>
                </a:gridCol>
                <a:gridCol w="1073150">
                  <a:extLst>
                    <a:ext uri="{9D8B030D-6E8A-4147-A177-3AD203B41FA5}">
                      <a16:colId xmlns:a16="http://schemas.microsoft.com/office/drawing/2014/main" val="20005"/>
                    </a:ext>
                  </a:extLst>
                </a:gridCol>
              </a:tblGrid>
              <a:tr h="434975">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cap="none" normalizeH="0" baseline="0" dirty="0">
                          <a:ln>
                            <a:noFill/>
                          </a:ln>
                          <a:solidFill>
                            <a:srgbClr val="C00000"/>
                          </a:solidFill>
                          <a:effectLst/>
                          <a:latin typeface="+mn-lt"/>
                          <a:ea typeface="华文细黑" panose="02010600040101010101" pitchFamily="2" charset="-122"/>
                        </a:rPr>
                        <a:t>DA</a:t>
                      </a:r>
                    </a:p>
                  </a:txBody>
                  <a:tcPr marL="90000" marR="90000" marT="46800" marB="46800" anchor="ctr" anchorCtr="1" horzOverflow="overflow">
                    <a:lnL w="1270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AEAEA">
                        <a:alpha val="50000"/>
                      </a:srgbClr>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kern="1200" cap="none" normalizeH="0" baseline="0" dirty="0">
                          <a:ln>
                            <a:noFill/>
                          </a:ln>
                          <a:solidFill>
                            <a:srgbClr val="C00000"/>
                          </a:solidFill>
                          <a:effectLst/>
                          <a:latin typeface="+mn-lt"/>
                          <a:ea typeface="华文细黑" panose="02010600040101010101" pitchFamily="2" charset="-122"/>
                          <a:cs typeface="+mn-cs"/>
                        </a:rPr>
                        <a:t>SA</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mn-lt"/>
                          <a:ea typeface="华文细黑" panose="02010600040101010101" pitchFamily="2" charset="-122"/>
                        </a:rPr>
                        <a:t>TAG</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C00000"/>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kern="1200" cap="none" normalizeH="0" baseline="0" dirty="0">
                          <a:ln>
                            <a:noFill/>
                          </a:ln>
                          <a:solidFill>
                            <a:srgbClr val="C00000"/>
                          </a:solidFill>
                          <a:effectLst/>
                          <a:latin typeface="+mn-lt"/>
                          <a:ea typeface="华文细黑" panose="02010600040101010101" pitchFamily="2" charset="-122"/>
                          <a:cs typeface="+mn-cs"/>
                        </a:rPr>
                        <a:t>TYPE</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EAEAEA">
                        <a:alpha val="50000"/>
                      </a:srgbClr>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kern="1200" cap="none" normalizeH="0" baseline="0" dirty="0">
                          <a:ln>
                            <a:noFill/>
                          </a:ln>
                          <a:solidFill>
                            <a:srgbClr val="C00000"/>
                          </a:solidFill>
                          <a:effectLst/>
                          <a:latin typeface="+mn-lt"/>
                          <a:ea typeface="华文细黑" panose="02010600040101010101" pitchFamily="2" charset="-122"/>
                          <a:cs typeface="+mn-cs"/>
                        </a:rPr>
                        <a:t>DATA</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mn-lt"/>
                          <a:ea typeface="华文细黑" panose="02010600040101010101" pitchFamily="2" charset="-122"/>
                        </a:rPr>
                        <a:t>CRC</a:t>
                      </a:r>
                    </a:p>
                  </a:txBody>
                  <a:tcPr marL="90000" marR="90000" marT="46800" marB="46800" anchor="ctr" anchorCtr="1" horzOverflow="overflow">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8" name="Group 77"/>
          <p:cNvGraphicFramePr>
            <a:graphicFrameLocks/>
          </p:cNvGraphicFramePr>
          <p:nvPr>
            <p:extLst>
              <p:ext uri="{D42A27DB-BD31-4B8C-83A1-F6EECF244321}">
                <p14:modId xmlns:p14="http://schemas.microsoft.com/office/powerpoint/2010/main" val="842146078"/>
              </p:ext>
            </p:extLst>
          </p:nvPr>
        </p:nvGraphicFramePr>
        <p:xfrm>
          <a:off x="2459917" y="4493905"/>
          <a:ext cx="6694488" cy="948374"/>
        </p:xfrm>
        <a:graphic>
          <a:graphicData uri="http://schemas.openxmlformats.org/drawingml/2006/table">
            <a:tbl>
              <a:tblPr/>
              <a:tblGrid>
                <a:gridCol w="330835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211138">
                  <a:extLst>
                    <a:ext uri="{9D8B030D-6E8A-4147-A177-3AD203B41FA5}">
                      <a16:colId xmlns:a16="http://schemas.microsoft.com/office/drawing/2014/main" val="20002"/>
                    </a:ext>
                  </a:extLst>
                </a:gridCol>
                <a:gridCol w="2540000">
                  <a:extLst>
                    <a:ext uri="{9D8B030D-6E8A-4147-A177-3AD203B41FA5}">
                      <a16:colId xmlns:a16="http://schemas.microsoft.com/office/drawing/2014/main" val="20003"/>
                    </a:ext>
                  </a:extLst>
                </a:gridCol>
              </a:tblGrid>
              <a:tr h="865188">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kern="1200" cap="none" normalizeH="0" baseline="0" dirty="0">
                          <a:ln>
                            <a:noFill/>
                          </a:ln>
                          <a:solidFill>
                            <a:srgbClr val="C00000"/>
                          </a:solidFill>
                          <a:effectLst/>
                          <a:latin typeface="+mn-lt"/>
                          <a:ea typeface="华文细黑" panose="02010600040101010101" pitchFamily="2" charset="-122"/>
                          <a:cs typeface="+mn-cs"/>
                        </a:rPr>
                        <a:t>0x8100</a:t>
                      </a:r>
                    </a:p>
                  </a:txBody>
                  <a:tcPr marL="90000" marR="90000" marT="46800" marB="46800" anchor="ctr" anchorCtr="1" horzOverflow="overflow">
                    <a:lnL w="1270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kern="1200" cap="none" normalizeH="0" baseline="0" dirty="0">
                          <a:ln>
                            <a:noFill/>
                          </a:ln>
                          <a:solidFill>
                            <a:srgbClr val="C00000"/>
                          </a:solidFill>
                          <a:effectLst/>
                          <a:latin typeface="+mn-lt"/>
                          <a:ea typeface="华文细黑" panose="02010600040101010101" pitchFamily="2" charset="-122"/>
                          <a:cs typeface="+mn-cs"/>
                        </a:rPr>
                        <a:t>PRI</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0" i="0" u="none" strike="noStrike" kern="1200" cap="none" normalizeH="0" baseline="0" dirty="0">
                          <a:ln>
                            <a:noFill/>
                          </a:ln>
                          <a:solidFill>
                            <a:srgbClr val="C00000"/>
                          </a:solidFill>
                          <a:effectLst/>
                          <a:latin typeface="+mn-lt"/>
                          <a:ea typeface="华文细黑" panose="02010600040101010101" pitchFamily="2" charset="-122"/>
                          <a:cs typeface="+mn-cs"/>
                        </a:rPr>
                        <a:t>CFI</a:t>
                      </a:r>
                    </a:p>
                  </a:txBody>
                  <a:tcPr marL="90000" marR="90000" marT="46800" marB="46800" anchor="ctr" anchorCtr="1" horzOverflow="overflow">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1pPr>
                      <a:lvl2pPr marL="392113"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anose="020B0604020202020204" pitchFamily="34" charset="0"/>
                          <a:ea typeface="华文细黑" panose="02010600040101010101" pitchFamily="2" charset="-122"/>
                        </a:defRPr>
                      </a:lvl2pPr>
                      <a:lvl3pPr marL="784225"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3pPr>
                      <a:lvl4pPr marL="117475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anose="020B0604020202020204" pitchFamily="34" charset="0"/>
                          <a:ea typeface="华文细黑" panose="02010600040101010101" pitchFamily="2" charset="-122"/>
                        </a:defRPr>
                      </a:lvl4pPr>
                      <a:lvl5pPr marL="1566863" algn="l" defTabSz="784225">
                        <a:spcBef>
                          <a:spcPct val="20000"/>
                        </a:spcBef>
                        <a:defRPr sz="1500">
                          <a:solidFill>
                            <a:schemeClr val="tx1"/>
                          </a:solidFill>
                          <a:latin typeface="Arial" panose="020B0604020202020204" pitchFamily="34" charset="0"/>
                          <a:ea typeface="宋体" panose="02010600030101010101" pitchFamily="2" charset="-122"/>
                        </a:defRPr>
                      </a:lvl5pPr>
                      <a:lvl6pPr marL="20240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6pPr>
                      <a:lvl7pPr marL="24812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7pPr>
                      <a:lvl8pPr marL="29384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8pPr>
                      <a:lvl9pPr marL="3395663" defTabSz="784225" fontAlgn="base">
                        <a:spcBef>
                          <a:spcPct val="20000"/>
                        </a:spcBef>
                        <a:spcAft>
                          <a:spcPct val="0"/>
                        </a:spcAft>
                        <a:defRPr sz="1500">
                          <a:solidFill>
                            <a:schemeClr val="tx1"/>
                          </a:solidFill>
                          <a:latin typeface="Arial" panose="020B0604020202020204" pitchFamily="34" charset="0"/>
                          <a:ea typeface="宋体" panose="02010600030101010101" pitchFamily="2" charset="-122"/>
                        </a:defRPr>
                      </a:lvl9pPr>
                    </a:lstStyle>
                    <a:p>
                      <a:pPr marL="0" marR="0" lvl="0" indent="0" algn="l"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mn-lt"/>
                          <a:ea typeface="华文细黑" panose="02010600040101010101" pitchFamily="2" charset="-122"/>
                        </a:rPr>
                        <a:t>VLAN ID</a:t>
                      </a:r>
                    </a:p>
                  </a:txBody>
                  <a:tcPr marL="90000" marR="90000" marT="46800" marB="46800" anchor="ctr" anchorCtr="1" horzOverflow="overflow">
                    <a:lnL w="1905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bl>
          </a:graphicData>
        </a:graphic>
      </p:graphicFrame>
      <p:sp>
        <p:nvSpPr>
          <p:cNvPr id="9" name="Text Box 39"/>
          <p:cNvSpPr txBox="1">
            <a:spLocks noChangeArrowheads="1"/>
          </p:cNvSpPr>
          <p:nvPr/>
        </p:nvSpPr>
        <p:spPr bwMode="auto">
          <a:xfrm>
            <a:off x="7526499" y="1198255"/>
            <a:ext cx="27606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C00000"/>
                </a:solidFill>
              </a:rPr>
              <a:t>Quadro Ethernet </a:t>
            </a:r>
            <a:r>
              <a:rPr kumimoji="1" lang="en-US" altLang="zh-CN" dirty="0" err="1">
                <a:solidFill>
                  <a:srgbClr val="C00000"/>
                </a:solidFill>
              </a:rPr>
              <a:t>padrão</a:t>
            </a:r>
            <a:endParaRPr kumimoji="1" lang="zh-CN" altLang="en-US" sz="1800" dirty="0">
              <a:solidFill>
                <a:srgbClr val="C00000"/>
              </a:solidFill>
              <a:latin typeface="+mn-lt"/>
              <a:ea typeface="+mn-ea"/>
            </a:endParaRPr>
          </a:p>
        </p:txBody>
      </p:sp>
      <p:sp>
        <p:nvSpPr>
          <p:cNvPr id="10" name="Text Box 40"/>
          <p:cNvSpPr txBox="1">
            <a:spLocks noChangeArrowheads="1"/>
          </p:cNvSpPr>
          <p:nvPr/>
        </p:nvSpPr>
        <p:spPr bwMode="auto">
          <a:xfrm>
            <a:off x="6312061" y="2453968"/>
            <a:ext cx="43540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pt-BR" altLang="zh-CN" dirty="0">
                <a:solidFill>
                  <a:srgbClr val="C00000"/>
                </a:solidFill>
              </a:rPr>
              <a:t>Quadro Ethernet com a </a:t>
            </a:r>
            <a:r>
              <a:rPr kumimoji="1" lang="pt-BR" altLang="zh-CN" dirty="0" err="1">
                <a:solidFill>
                  <a:srgbClr val="C00000"/>
                </a:solidFill>
              </a:rPr>
              <a:t>tag</a:t>
            </a:r>
            <a:r>
              <a:rPr kumimoji="1" lang="pt-BR" altLang="zh-CN" dirty="0">
                <a:solidFill>
                  <a:srgbClr val="C00000"/>
                </a:solidFill>
              </a:rPr>
              <a:t> IEEE802.1Q</a:t>
            </a:r>
            <a:endParaRPr kumimoji="1" lang="zh-CN" altLang="en-US" dirty="0">
              <a:solidFill>
                <a:srgbClr val="C00000"/>
              </a:solidFill>
            </a:endParaRPr>
          </a:p>
        </p:txBody>
      </p:sp>
      <p:grpSp>
        <p:nvGrpSpPr>
          <p:cNvPr id="11" name="Group 53"/>
          <p:cNvGrpSpPr>
            <a:grpSpLocks/>
          </p:cNvGrpSpPr>
          <p:nvPr/>
        </p:nvGrpSpPr>
        <p:grpSpPr bwMode="auto">
          <a:xfrm>
            <a:off x="2457611" y="5557530"/>
            <a:ext cx="6696075" cy="387350"/>
            <a:chOff x="703" y="3646"/>
            <a:chExt cx="4218" cy="244"/>
          </a:xfrm>
        </p:grpSpPr>
        <p:sp>
          <p:nvSpPr>
            <p:cNvPr id="12" name="Text Box 54"/>
            <p:cNvSpPr txBox="1">
              <a:spLocks noChangeArrowheads="1"/>
            </p:cNvSpPr>
            <p:nvPr/>
          </p:nvSpPr>
          <p:spPr bwMode="auto">
            <a:xfrm>
              <a:off x="1520" y="3647"/>
              <a:ext cx="4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a:latin typeface="+mn-lt"/>
                  <a:ea typeface="+mn-ea"/>
                </a:rPr>
                <a:t>TPID</a:t>
              </a:r>
            </a:p>
          </p:txBody>
        </p:sp>
        <p:sp>
          <p:nvSpPr>
            <p:cNvPr id="13" name="Text Box 55"/>
            <p:cNvSpPr txBox="1">
              <a:spLocks noChangeArrowheads="1"/>
            </p:cNvSpPr>
            <p:nvPr/>
          </p:nvSpPr>
          <p:spPr bwMode="auto">
            <a:xfrm>
              <a:off x="3666" y="3646"/>
              <a:ext cx="3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a:latin typeface="+mn-lt"/>
                  <a:ea typeface="+mn-ea"/>
                </a:rPr>
                <a:t>TCI</a:t>
              </a:r>
            </a:p>
          </p:txBody>
        </p:sp>
        <p:sp>
          <p:nvSpPr>
            <p:cNvPr id="14" name="Line 56"/>
            <p:cNvSpPr>
              <a:spLocks noChangeShapeType="1"/>
            </p:cNvSpPr>
            <p:nvPr/>
          </p:nvSpPr>
          <p:spPr bwMode="auto">
            <a:xfrm>
              <a:off x="703" y="3648"/>
              <a:ext cx="0" cy="2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15" name="Line 57"/>
            <p:cNvSpPr>
              <a:spLocks noChangeShapeType="1"/>
            </p:cNvSpPr>
            <p:nvPr/>
          </p:nvSpPr>
          <p:spPr bwMode="auto">
            <a:xfrm>
              <a:off x="2789" y="3651"/>
              <a:ext cx="0" cy="2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16" name="Line 58"/>
            <p:cNvSpPr>
              <a:spLocks noChangeShapeType="1"/>
            </p:cNvSpPr>
            <p:nvPr/>
          </p:nvSpPr>
          <p:spPr bwMode="auto">
            <a:xfrm>
              <a:off x="4921" y="3657"/>
              <a:ext cx="0" cy="2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17" name="Line 59"/>
            <p:cNvSpPr>
              <a:spLocks noChangeShapeType="1"/>
            </p:cNvSpPr>
            <p:nvPr/>
          </p:nvSpPr>
          <p:spPr bwMode="auto">
            <a:xfrm>
              <a:off x="2067" y="3765"/>
              <a:ext cx="610" cy="0"/>
            </a:xfrm>
            <a:prstGeom prst="line">
              <a:avLst/>
            </a:prstGeom>
            <a:noFill/>
            <a:ln w="254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18" name="Line 60"/>
            <p:cNvSpPr>
              <a:spLocks noChangeShapeType="1"/>
            </p:cNvSpPr>
            <p:nvPr/>
          </p:nvSpPr>
          <p:spPr bwMode="auto">
            <a:xfrm>
              <a:off x="804" y="3765"/>
              <a:ext cx="610"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19" name="Line 61"/>
            <p:cNvSpPr>
              <a:spLocks noChangeShapeType="1"/>
            </p:cNvSpPr>
            <p:nvPr/>
          </p:nvSpPr>
          <p:spPr bwMode="auto">
            <a:xfrm>
              <a:off x="2880" y="3765"/>
              <a:ext cx="610"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0" name="Line 62"/>
            <p:cNvSpPr>
              <a:spLocks noChangeShapeType="1"/>
            </p:cNvSpPr>
            <p:nvPr/>
          </p:nvSpPr>
          <p:spPr bwMode="auto">
            <a:xfrm>
              <a:off x="4197" y="3765"/>
              <a:ext cx="610" cy="0"/>
            </a:xfrm>
            <a:prstGeom prst="line">
              <a:avLst/>
            </a:prstGeom>
            <a:noFill/>
            <a:ln w="254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grpSp>
      <p:grpSp>
        <p:nvGrpSpPr>
          <p:cNvPr id="21" name="Group 63"/>
          <p:cNvGrpSpPr>
            <a:grpSpLocks/>
          </p:cNvGrpSpPr>
          <p:nvPr/>
        </p:nvGrpSpPr>
        <p:grpSpPr bwMode="auto">
          <a:xfrm>
            <a:off x="5967574" y="5143193"/>
            <a:ext cx="2970212" cy="215900"/>
            <a:chOff x="3141" y="3341"/>
            <a:chExt cx="1656" cy="136"/>
          </a:xfrm>
        </p:grpSpPr>
        <p:sp>
          <p:nvSpPr>
            <p:cNvPr id="22" name="Line 64"/>
            <p:cNvSpPr>
              <a:spLocks noChangeShapeType="1"/>
            </p:cNvSpPr>
            <p:nvPr/>
          </p:nvSpPr>
          <p:spPr bwMode="auto">
            <a:xfrm flipV="1">
              <a:off x="3729"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3" name="Line 65"/>
            <p:cNvSpPr>
              <a:spLocks noChangeShapeType="1"/>
            </p:cNvSpPr>
            <p:nvPr/>
          </p:nvSpPr>
          <p:spPr bwMode="auto">
            <a:xfrm flipV="1">
              <a:off x="3600"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4" name="Line 66"/>
            <p:cNvSpPr>
              <a:spLocks noChangeShapeType="1"/>
            </p:cNvSpPr>
            <p:nvPr/>
          </p:nvSpPr>
          <p:spPr bwMode="auto">
            <a:xfrm flipV="1">
              <a:off x="4672"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5" name="Line 67"/>
            <p:cNvSpPr>
              <a:spLocks noChangeShapeType="1"/>
            </p:cNvSpPr>
            <p:nvPr/>
          </p:nvSpPr>
          <p:spPr bwMode="auto">
            <a:xfrm flipV="1">
              <a:off x="4554"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6" name="Line 68"/>
            <p:cNvSpPr>
              <a:spLocks noChangeShapeType="1"/>
            </p:cNvSpPr>
            <p:nvPr/>
          </p:nvSpPr>
          <p:spPr bwMode="auto">
            <a:xfrm flipV="1">
              <a:off x="4436"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7" name="Line 69"/>
            <p:cNvSpPr>
              <a:spLocks noChangeShapeType="1"/>
            </p:cNvSpPr>
            <p:nvPr/>
          </p:nvSpPr>
          <p:spPr bwMode="auto">
            <a:xfrm flipV="1">
              <a:off x="3968"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8" name="Line 70"/>
            <p:cNvSpPr>
              <a:spLocks noChangeShapeType="1"/>
            </p:cNvSpPr>
            <p:nvPr/>
          </p:nvSpPr>
          <p:spPr bwMode="auto">
            <a:xfrm flipV="1">
              <a:off x="4084"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29" name="Line 71"/>
            <p:cNvSpPr>
              <a:spLocks noChangeShapeType="1"/>
            </p:cNvSpPr>
            <p:nvPr/>
          </p:nvSpPr>
          <p:spPr bwMode="auto">
            <a:xfrm flipV="1">
              <a:off x="4202"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30" name="Line 72"/>
            <p:cNvSpPr>
              <a:spLocks noChangeShapeType="1"/>
            </p:cNvSpPr>
            <p:nvPr/>
          </p:nvSpPr>
          <p:spPr bwMode="auto">
            <a:xfrm flipV="1">
              <a:off x="4320"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31" name="Line 73"/>
            <p:cNvSpPr>
              <a:spLocks noChangeShapeType="1"/>
            </p:cNvSpPr>
            <p:nvPr/>
          </p:nvSpPr>
          <p:spPr bwMode="auto">
            <a:xfrm flipV="1">
              <a:off x="3844" y="3341"/>
              <a:ext cx="0" cy="13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32" name="Line 74"/>
            <p:cNvSpPr>
              <a:spLocks noChangeShapeType="1"/>
            </p:cNvSpPr>
            <p:nvPr/>
          </p:nvSpPr>
          <p:spPr bwMode="auto">
            <a:xfrm flipV="1">
              <a:off x="4797"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33" name="Line 75"/>
            <p:cNvSpPr>
              <a:spLocks noChangeShapeType="1"/>
            </p:cNvSpPr>
            <p:nvPr/>
          </p:nvSpPr>
          <p:spPr bwMode="auto">
            <a:xfrm flipV="1">
              <a:off x="3248"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sp>
          <p:nvSpPr>
            <p:cNvPr id="34" name="Line 76"/>
            <p:cNvSpPr>
              <a:spLocks noChangeShapeType="1"/>
            </p:cNvSpPr>
            <p:nvPr/>
          </p:nvSpPr>
          <p:spPr bwMode="auto">
            <a:xfrm flipV="1">
              <a:off x="3141" y="3409"/>
              <a:ext cx="0" cy="6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mn-ea"/>
              </a:endParaRPr>
            </a:p>
          </p:txBody>
        </p:sp>
      </p:grpSp>
    </p:spTree>
    <p:extLst>
      <p:ext uri="{BB962C8B-B14F-4D97-AF65-F5344CB8AC3E}">
        <p14:creationId xmlns:p14="http://schemas.microsoft.com/office/powerpoint/2010/main" val="4659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419100" indent="-419100">
              <a:buClr>
                <a:schemeClr val="tx1"/>
              </a:buClr>
              <a:buSzTx/>
              <a:buFont typeface="Wingdings" pitchFamily="2" charset="2"/>
              <a:buAutoNum type="arabicPeriod"/>
            </a:pPr>
            <a:r>
              <a:rPr lang="en-US" altLang="zh-CN" b="1" dirty="0" err="1"/>
              <a:t>Visão</a:t>
            </a:r>
            <a:r>
              <a:rPr lang="en-US" altLang="zh-CN" b="1" dirty="0"/>
              <a:t> </a:t>
            </a:r>
            <a:r>
              <a:rPr lang="en-US" altLang="zh-CN" b="1" dirty="0" err="1"/>
              <a:t>Geral</a:t>
            </a:r>
            <a:r>
              <a:rPr lang="en-US" altLang="zh-CN" b="1" dirty="0"/>
              <a:t> da VLAN</a:t>
            </a:r>
          </a:p>
          <a:p>
            <a:pPr lvl="1">
              <a:buClr>
                <a:schemeClr val="bg1">
                  <a:lumMod val="50000"/>
                </a:schemeClr>
              </a:buClr>
              <a:buSzPct val="50000"/>
              <a:buFont typeface="Wingdings" panose="05000000000000000000" pitchFamily="2" charset="2"/>
              <a:buChar char="p"/>
            </a:pPr>
            <a:r>
              <a:rPr lang="en-US" altLang="zh-CN" dirty="0">
                <a:solidFill>
                  <a:schemeClr val="bg1">
                    <a:lumMod val="50000"/>
                  </a:schemeClr>
                </a:solidFill>
              </a:rPr>
              <a:t>O </a:t>
            </a:r>
            <a:r>
              <a:rPr lang="en-US" altLang="zh-CN" dirty="0" err="1">
                <a:solidFill>
                  <a:schemeClr val="bg1">
                    <a:lumMod val="50000"/>
                  </a:schemeClr>
                </a:solidFill>
              </a:rPr>
              <a:t>Motivo</a:t>
            </a:r>
            <a:r>
              <a:rPr lang="en-US" altLang="zh-CN" dirty="0">
                <a:solidFill>
                  <a:schemeClr val="bg1">
                    <a:lumMod val="50000"/>
                  </a:schemeClr>
                </a:solidFill>
              </a:rPr>
              <a:t> da VLAN</a:t>
            </a:r>
          </a:p>
          <a:p>
            <a:pPr lvl="1">
              <a:buSzPct val="60000"/>
              <a:buFont typeface="Wingdings" panose="05000000000000000000" pitchFamily="2" charset="2"/>
              <a:buChar char="n"/>
            </a:pPr>
            <a:r>
              <a:rPr lang="pt-BR" altLang="zh-CN" b="1" dirty="0"/>
              <a:t>O Método de Divisão da VLAN</a:t>
            </a:r>
            <a:endParaRPr lang="en-US" altLang="zh-CN" b="1" dirty="0"/>
          </a:p>
          <a:p>
            <a:r>
              <a:rPr lang="pt-BR" altLang="zh-CN" dirty="0">
                <a:solidFill>
                  <a:schemeClr val="bg1">
                    <a:lumMod val="50000"/>
                  </a:schemeClr>
                </a:solidFill>
              </a:rPr>
              <a:t>Configuração e implementação de VLAN
Roteamento de VLAN
Recursos de </a:t>
            </a:r>
            <a:r>
              <a:rPr lang="pt-BR" altLang="zh-CN" dirty="0" err="1">
                <a:solidFill>
                  <a:schemeClr val="bg1">
                    <a:lumMod val="50000"/>
                  </a:schemeClr>
                </a:solidFill>
              </a:rPr>
              <a:t>VLANs</a:t>
            </a:r>
            <a:r>
              <a:rPr lang="pt-BR" altLang="zh-CN" dirty="0">
                <a:solidFill>
                  <a:schemeClr val="bg1">
                    <a:lumMod val="50000"/>
                  </a:schemeClr>
                </a:solidFill>
              </a:rPr>
              <a:t> na Rede de Acesso </a:t>
            </a:r>
            <a:endParaRPr lang="zh-CN" altLang="en-US" dirty="0">
              <a:solidFill>
                <a:schemeClr val="bg1">
                  <a:lumMod val="50000"/>
                </a:schemeClr>
              </a:solidFill>
            </a:endParaRPr>
          </a:p>
        </p:txBody>
      </p:sp>
    </p:spTree>
    <p:extLst>
      <p:ext uri="{BB962C8B-B14F-4D97-AF65-F5344CB8AC3E}">
        <p14:creationId xmlns:p14="http://schemas.microsoft.com/office/powerpoint/2010/main" val="12398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Classificação de </a:t>
            </a:r>
            <a:r>
              <a:rPr lang="pt-BR" altLang="zh-CN" dirty="0" err="1"/>
              <a:t>VLANs</a:t>
            </a:r>
            <a:r>
              <a:rPr lang="pt-BR" altLang="zh-CN" dirty="0"/>
              <a:t> - Baseado na Porta
</a:t>
            </a:r>
            <a:endParaRPr lang="zh-CN" altLang="en-US" dirty="0"/>
          </a:p>
        </p:txBody>
      </p:sp>
      <p:grpSp>
        <p:nvGrpSpPr>
          <p:cNvPr id="4" name="组合 3"/>
          <p:cNvGrpSpPr/>
          <p:nvPr/>
        </p:nvGrpSpPr>
        <p:grpSpPr>
          <a:xfrm>
            <a:off x="1378858" y="2002333"/>
            <a:ext cx="4839987" cy="3020438"/>
            <a:chOff x="1337789" y="2370460"/>
            <a:chExt cx="4289814" cy="2656996"/>
          </a:xfrm>
        </p:grpSpPr>
        <p:sp>
          <p:nvSpPr>
            <p:cNvPr id="5" name="Line 2"/>
            <p:cNvSpPr>
              <a:spLocks noChangeShapeType="1"/>
            </p:cNvSpPr>
            <p:nvPr/>
          </p:nvSpPr>
          <p:spPr bwMode="auto">
            <a:xfrm>
              <a:off x="3896161" y="2647511"/>
              <a:ext cx="1337726" cy="1533763"/>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6" name="Line 3"/>
            <p:cNvSpPr>
              <a:spLocks noChangeShapeType="1"/>
            </p:cNvSpPr>
            <p:nvPr/>
          </p:nvSpPr>
          <p:spPr bwMode="auto">
            <a:xfrm flipH="1">
              <a:off x="3005434" y="2647511"/>
              <a:ext cx="296364" cy="1533763"/>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7" name="Line 4"/>
            <p:cNvSpPr>
              <a:spLocks noChangeShapeType="1"/>
            </p:cNvSpPr>
            <p:nvPr/>
          </p:nvSpPr>
          <p:spPr bwMode="auto">
            <a:xfrm>
              <a:off x="3578645" y="2640039"/>
              <a:ext cx="540198" cy="160461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8" name="Line 5"/>
            <p:cNvSpPr>
              <a:spLocks noChangeShapeType="1"/>
            </p:cNvSpPr>
            <p:nvPr/>
          </p:nvSpPr>
          <p:spPr bwMode="auto">
            <a:xfrm flipH="1">
              <a:off x="1890392" y="2647511"/>
              <a:ext cx="1188726" cy="159714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9" name="Text Box 7"/>
            <p:cNvSpPr txBox="1">
              <a:spLocks noChangeArrowheads="1"/>
            </p:cNvSpPr>
            <p:nvPr/>
          </p:nvSpPr>
          <p:spPr bwMode="auto">
            <a:xfrm>
              <a:off x="1361806" y="4777033"/>
              <a:ext cx="614317" cy="25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336699"/>
                  </a:solidFill>
                  <a:latin typeface="+mn-lt"/>
                  <a:ea typeface="+mn-ea"/>
                </a:rPr>
                <a:t>Host </a:t>
              </a:r>
              <a:r>
                <a:rPr kumimoji="1" lang="en-US" altLang="zh-CN" sz="1400" b="1" dirty="0">
                  <a:solidFill>
                    <a:srgbClr val="336699"/>
                  </a:solidFill>
                  <a:latin typeface="+mn-lt"/>
                  <a:ea typeface="宋体" panose="02010600030101010101" pitchFamily="2" charset="-122"/>
                </a:rPr>
                <a:t>A</a:t>
              </a:r>
            </a:p>
          </p:txBody>
        </p:sp>
        <p:sp>
          <p:nvSpPr>
            <p:cNvPr id="10" name="Text Box 8"/>
            <p:cNvSpPr txBox="1">
              <a:spLocks noChangeArrowheads="1"/>
            </p:cNvSpPr>
            <p:nvPr/>
          </p:nvSpPr>
          <p:spPr bwMode="auto">
            <a:xfrm>
              <a:off x="2582307" y="4777033"/>
              <a:ext cx="605792" cy="25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B</a:t>
              </a:r>
            </a:p>
          </p:txBody>
        </p:sp>
        <p:sp>
          <p:nvSpPr>
            <p:cNvPr id="11" name="Text Box 9"/>
            <p:cNvSpPr txBox="1">
              <a:spLocks noChangeArrowheads="1"/>
            </p:cNvSpPr>
            <p:nvPr/>
          </p:nvSpPr>
          <p:spPr bwMode="auto">
            <a:xfrm>
              <a:off x="3725056" y="4777033"/>
              <a:ext cx="607214" cy="25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336699"/>
                  </a:solidFill>
                  <a:latin typeface="+mn-lt"/>
                </a:rPr>
                <a:t>Host </a:t>
              </a:r>
              <a:r>
                <a:rPr kumimoji="1" lang="en-US" altLang="zh-CN" sz="1400" b="1" dirty="0">
                  <a:solidFill>
                    <a:srgbClr val="336699"/>
                  </a:solidFill>
                  <a:latin typeface="+mn-lt"/>
                  <a:ea typeface="宋体" panose="02010600030101010101" pitchFamily="2" charset="-122"/>
                </a:rPr>
                <a:t>C</a:t>
              </a:r>
            </a:p>
          </p:txBody>
        </p:sp>
        <p:sp>
          <p:nvSpPr>
            <p:cNvPr id="12" name="Text Box 10"/>
            <p:cNvSpPr txBox="1">
              <a:spLocks noChangeArrowheads="1"/>
            </p:cNvSpPr>
            <p:nvPr/>
          </p:nvSpPr>
          <p:spPr bwMode="auto">
            <a:xfrm>
              <a:off x="4912364" y="4777033"/>
              <a:ext cx="625683" cy="25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D</a:t>
              </a:r>
            </a:p>
          </p:txBody>
        </p:sp>
        <p:sp>
          <p:nvSpPr>
            <p:cNvPr id="13" name="Text Box 12"/>
            <p:cNvSpPr txBox="1">
              <a:spLocks noChangeArrowheads="1"/>
            </p:cNvSpPr>
            <p:nvPr/>
          </p:nvSpPr>
          <p:spPr bwMode="auto">
            <a:xfrm rot="18491635">
              <a:off x="2296779" y="2790884"/>
              <a:ext cx="673161" cy="25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336699"/>
                  </a:solidFill>
                  <a:latin typeface="+mn-lt"/>
                  <a:ea typeface="宋体" panose="02010600030101010101" pitchFamily="2" charset="-122"/>
                </a:rPr>
                <a:t>Porta 1</a:t>
              </a:r>
            </a:p>
          </p:txBody>
        </p:sp>
        <p:sp>
          <p:nvSpPr>
            <p:cNvPr id="14" name="Text Box 13"/>
            <p:cNvSpPr txBox="1">
              <a:spLocks noChangeArrowheads="1"/>
            </p:cNvSpPr>
            <p:nvPr/>
          </p:nvSpPr>
          <p:spPr bwMode="auto">
            <a:xfrm rot="16868331">
              <a:off x="2745809" y="2932481"/>
              <a:ext cx="673161" cy="25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C00000"/>
                  </a:solidFill>
                  <a:latin typeface="+mn-lt"/>
                  <a:ea typeface="宋体" panose="02010600030101010101" pitchFamily="2" charset="-122"/>
                </a:rPr>
                <a:t>Porta 2</a:t>
              </a:r>
            </a:p>
          </p:txBody>
        </p:sp>
        <p:sp>
          <p:nvSpPr>
            <p:cNvPr id="15" name="Text Box 14"/>
            <p:cNvSpPr txBox="1">
              <a:spLocks noChangeArrowheads="1"/>
            </p:cNvSpPr>
            <p:nvPr/>
          </p:nvSpPr>
          <p:spPr bwMode="auto">
            <a:xfrm rot="4099265">
              <a:off x="3541986" y="2869160"/>
              <a:ext cx="673161" cy="25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336699"/>
                  </a:solidFill>
                  <a:latin typeface="+mn-lt"/>
                  <a:ea typeface="宋体" panose="02010600030101010101" pitchFamily="2" charset="-122"/>
                </a:rPr>
                <a:t>Porta 7</a:t>
              </a:r>
            </a:p>
          </p:txBody>
        </p:sp>
        <p:sp>
          <p:nvSpPr>
            <p:cNvPr id="16" name="Text Box 15"/>
            <p:cNvSpPr txBox="1">
              <a:spLocks noChangeArrowheads="1"/>
            </p:cNvSpPr>
            <p:nvPr/>
          </p:nvSpPr>
          <p:spPr bwMode="auto">
            <a:xfrm rot="2942675">
              <a:off x="3943012" y="2763194"/>
              <a:ext cx="764817" cy="25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C00000"/>
                  </a:solidFill>
                  <a:latin typeface="+mn-lt"/>
                  <a:ea typeface="宋体" panose="02010600030101010101" pitchFamily="2" charset="-122"/>
                </a:rPr>
                <a:t>Porta 10</a:t>
              </a:r>
            </a:p>
          </p:txBody>
        </p:sp>
        <p:pic>
          <p:nvPicPr>
            <p:cNvPr id="17" name="图片 16"/>
            <p:cNvPicPr>
              <a:picLocks noChangeAspect="1"/>
            </p:cNvPicPr>
            <p:nvPr/>
          </p:nvPicPr>
          <p:blipFill>
            <a:blip r:embed="rId3" cstate="print"/>
            <a:stretch>
              <a:fillRect/>
            </a:stretch>
          </p:blipFill>
          <p:spPr>
            <a:xfrm>
              <a:off x="1337789" y="4188744"/>
              <a:ext cx="831842" cy="554533"/>
            </a:xfrm>
            <a:prstGeom prst="rect">
              <a:avLst/>
            </a:prstGeom>
          </p:spPr>
        </p:pic>
        <p:pic>
          <p:nvPicPr>
            <p:cNvPr id="18" name="图片 17"/>
            <p:cNvPicPr>
              <a:picLocks noChangeAspect="1"/>
            </p:cNvPicPr>
            <p:nvPr/>
          </p:nvPicPr>
          <p:blipFill>
            <a:blip r:embed="rId3" cstate="print"/>
            <a:stretch>
              <a:fillRect/>
            </a:stretch>
          </p:blipFill>
          <p:spPr>
            <a:xfrm>
              <a:off x="2515834" y="4188744"/>
              <a:ext cx="831842" cy="554533"/>
            </a:xfrm>
            <a:prstGeom prst="rect">
              <a:avLst/>
            </a:prstGeom>
          </p:spPr>
        </p:pic>
        <p:pic>
          <p:nvPicPr>
            <p:cNvPr id="19" name="图片 18"/>
            <p:cNvPicPr>
              <a:picLocks noChangeAspect="1"/>
            </p:cNvPicPr>
            <p:nvPr/>
          </p:nvPicPr>
          <p:blipFill>
            <a:blip r:embed="rId3" cstate="print"/>
            <a:stretch>
              <a:fillRect/>
            </a:stretch>
          </p:blipFill>
          <p:spPr>
            <a:xfrm>
              <a:off x="3617716" y="4188744"/>
              <a:ext cx="831842" cy="554533"/>
            </a:xfrm>
            <a:prstGeom prst="rect">
              <a:avLst/>
            </a:prstGeom>
          </p:spPr>
        </p:pic>
        <p:pic>
          <p:nvPicPr>
            <p:cNvPr id="20" name="图片 19"/>
            <p:cNvPicPr>
              <a:picLocks noChangeAspect="1"/>
            </p:cNvPicPr>
            <p:nvPr/>
          </p:nvPicPr>
          <p:blipFill>
            <a:blip r:embed="rId3" cstate="print"/>
            <a:stretch>
              <a:fillRect/>
            </a:stretch>
          </p:blipFill>
          <p:spPr>
            <a:xfrm>
              <a:off x="4795761" y="4188744"/>
              <a:ext cx="831842" cy="554533"/>
            </a:xfrm>
            <a:prstGeom prst="rect">
              <a:avLst/>
            </a:prstGeom>
          </p:spPr>
        </p:pic>
        <p:pic>
          <p:nvPicPr>
            <p:cNvPr id="21" name="图片 20"/>
            <p:cNvPicPr>
              <a:picLocks noChangeAspect="1"/>
            </p:cNvPicPr>
            <p:nvPr/>
          </p:nvPicPr>
          <p:blipFill>
            <a:blip r:embed="rId4"/>
            <a:stretch>
              <a:fillRect/>
            </a:stretch>
          </p:blipFill>
          <p:spPr>
            <a:xfrm>
              <a:off x="2891388" y="2370460"/>
              <a:ext cx="1227455" cy="269579"/>
            </a:xfrm>
            <a:prstGeom prst="rect">
              <a:avLst/>
            </a:prstGeom>
            <a:solidFill>
              <a:schemeClr val="bg1"/>
            </a:solidFill>
          </p:spPr>
        </p:pic>
      </p:grpSp>
      <p:graphicFrame>
        <p:nvGraphicFramePr>
          <p:cNvPr id="22" name="Group 47"/>
          <p:cNvGraphicFramePr>
            <a:graphicFrameLocks noGrp="1"/>
          </p:cNvGraphicFramePr>
          <p:nvPr>
            <p:extLst>
              <p:ext uri="{D42A27DB-BD31-4B8C-83A1-F6EECF244321}">
                <p14:modId xmlns:p14="http://schemas.microsoft.com/office/powerpoint/2010/main" val="1056084475"/>
              </p:ext>
            </p:extLst>
          </p:nvPr>
        </p:nvGraphicFramePr>
        <p:xfrm>
          <a:off x="7097296" y="2285983"/>
          <a:ext cx="3195280" cy="3070857"/>
        </p:xfrm>
        <a:graphic>
          <a:graphicData uri="http://schemas.openxmlformats.org/drawingml/2006/table">
            <a:tbl>
              <a:tblPr>
                <a:tableStyleId>{BC89EF96-8CEA-46FF-86C4-4CE0E7609802}</a:tableStyleId>
              </a:tblPr>
              <a:tblGrid>
                <a:gridCol w="1597641">
                  <a:extLst>
                    <a:ext uri="{9D8B030D-6E8A-4147-A177-3AD203B41FA5}">
                      <a16:colId xmlns:a16="http://schemas.microsoft.com/office/drawing/2014/main" val="20000"/>
                    </a:ext>
                  </a:extLst>
                </a:gridCol>
                <a:gridCol w="1597639">
                  <a:extLst>
                    <a:ext uri="{9D8B030D-6E8A-4147-A177-3AD203B41FA5}">
                      <a16:colId xmlns:a16="http://schemas.microsoft.com/office/drawing/2014/main" val="20001"/>
                    </a:ext>
                  </a:extLst>
                </a:gridCol>
              </a:tblGrid>
              <a:tr h="440181">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latin typeface="+mn-lt"/>
                          <a:ea typeface="华文细黑" pitchFamily="2" charset="-122"/>
                        </a:rPr>
                        <a:t>Interface</a:t>
                      </a:r>
                      <a:endParaRPr kumimoji="0" lang="zh-CN" altLang="en-US" sz="1600" b="1" i="0" u="none" strike="noStrike" cap="none" normalizeH="0" baseline="0" dirty="0">
                        <a:ln>
                          <a:noFill/>
                        </a:ln>
                        <a:solidFill>
                          <a:schemeClr val="bg1"/>
                        </a:solidFill>
                        <a:effectLst/>
                        <a:latin typeface="+mn-lt"/>
                        <a:ea typeface="华文细黑" pitchFamily="2" charset="-122"/>
                      </a:endParaRPr>
                    </a:p>
                  </a:txBody>
                  <a:tcPr marL="67483" marR="67483" marT="35095" marB="35095" horzOverflow="overflow">
                    <a:solidFill>
                      <a:srgbClr val="00B0F0"/>
                    </a:solid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latin typeface="+mn-lt"/>
                        </a:rPr>
                        <a:t>VLAN</a:t>
                      </a:r>
                      <a:endParaRPr kumimoji="0" lang="en-US" altLang="zh-CN" sz="1600" b="1" i="0" u="none" strike="noStrike" cap="none" normalizeH="0" baseline="0" dirty="0">
                        <a:ln>
                          <a:noFill/>
                        </a:ln>
                        <a:solidFill>
                          <a:schemeClr val="bg1"/>
                        </a:solidFill>
                        <a:effectLst/>
                        <a:latin typeface="+mn-lt"/>
                        <a:ea typeface="华文细黑" pitchFamily="2" charset="-122"/>
                      </a:endParaRPr>
                    </a:p>
                  </a:txBody>
                  <a:tcPr marL="67483" marR="67483" marT="35095" marB="35095" horzOverflow="overflow">
                    <a:solidFill>
                      <a:srgbClr val="00B0F0"/>
                    </a:solidFill>
                  </a:tcPr>
                </a:tc>
                <a:extLst>
                  <a:ext uri="{0D108BD9-81ED-4DB2-BD59-A6C34878D82A}">
                    <a16:rowId xmlns:a16="http://schemas.microsoft.com/office/drawing/2014/main" val="10000"/>
                  </a:ext>
                </a:extLst>
              </a:tr>
              <a:tr h="438446">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Porta1</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VLAN5</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1"/>
                  </a:ext>
                </a:extLst>
              </a:tr>
              <a:tr h="438446">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Porta2</a:t>
                      </a:r>
                      <a:endParaRPr kumimoji="0" lang="en-US" altLang="zh-CN" sz="1400" b="0" i="0" u="none" strike="noStrike" cap="none" normalizeH="0" baseline="0" dirty="0">
                        <a:ln>
                          <a:noFill/>
                        </a:ln>
                        <a:solidFill>
                          <a:srgbClr val="990000"/>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VLAN10</a:t>
                      </a:r>
                      <a:endParaRPr kumimoji="0" lang="en-US" altLang="zh-CN" sz="1400" b="0" i="0" u="none" strike="noStrike" cap="none" normalizeH="0" baseline="0" dirty="0">
                        <a:ln>
                          <a:noFill/>
                        </a:ln>
                        <a:solidFill>
                          <a:srgbClr val="990000"/>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2"/>
                  </a:ext>
                </a:extLst>
              </a:tr>
              <a:tr h="438446">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3"/>
                  </a:ext>
                </a:extLst>
              </a:tr>
              <a:tr h="438446">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Porta7</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VLAN5</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4"/>
                  </a:ext>
                </a:extLst>
              </a:tr>
              <a:tr h="438446">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5"/>
                  </a:ext>
                </a:extLst>
              </a:tr>
              <a:tr h="438446">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Porta10</a:t>
                      </a:r>
                      <a:endParaRPr kumimoji="0" lang="en-US" altLang="zh-CN" sz="1400" b="0" i="0" u="none" strike="noStrike" cap="none" normalizeH="0" baseline="0" dirty="0">
                        <a:ln>
                          <a:noFill/>
                        </a:ln>
                        <a:solidFill>
                          <a:srgbClr val="990000"/>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VLAN10</a:t>
                      </a:r>
                      <a:endParaRPr kumimoji="0" lang="en-US" altLang="zh-CN" sz="1400" b="0" i="0" u="none" strike="noStrike" cap="none" normalizeH="0" baseline="0" dirty="0">
                        <a:ln>
                          <a:noFill/>
                        </a:ln>
                        <a:solidFill>
                          <a:srgbClr val="990000"/>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6"/>
                  </a:ext>
                </a:extLst>
              </a:tr>
            </a:tbl>
          </a:graphicData>
        </a:graphic>
      </p:graphicFrame>
      <p:sp>
        <p:nvSpPr>
          <p:cNvPr id="23" name="Text Box 11"/>
          <p:cNvSpPr txBox="1">
            <a:spLocks noChangeArrowheads="1"/>
          </p:cNvSpPr>
          <p:nvPr/>
        </p:nvSpPr>
        <p:spPr bwMode="auto">
          <a:xfrm>
            <a:off x="8074491" y="2002333"/>
            <a:ext cx="1440331" cy="3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600" b="1" dirty="0" err="1">
                <a:solidFill>
                  <a:srgbClr val="C00000"/>
                </a:solidFill>
                <a:latin typeface="+mn-lt"/>
                <a:ea typeface="宋体" panose="02010600030101010101" pitchFamily="2" charset="-122"/>
              </a:rPr>
              <a:t>Tabela</a:t>
            </a:r>
            <a:r>
              <a:rPr kumimoji="1" lang="en-US" altLang="zh-CN" sz="1600" b="1" dirty="0">
                <a:solidFill>
                  <a:srgbClr val="C00000"/>
                </a:solidFill>
                <a:latin typeface="+mn-lt"/>
                <a:ea typeface="宋体" panose="02010600030101010101" pitchFamily="2" charset="-122"/>
              </a:rPr>
              <a:t> VLAN</a:t>
            </a:r>
            <a:endParaRPr kumimoji="1" lang="zh-CN" altLang="en-US" sz="1600" b="1" dirty="0">
              <a:solidFill>
                <a:srgbClr val="C00000"/>
              </a:solidFill>
              <a:latin typeface="+mn-lt"/>
              <a:ea typeface="方正兰亭黑简体" panose="02000000000000000000" pitchFamily="2" charset="-122"/>
            </a:endParaRPr>
          </a:p>
        </p:txBody>
      </p:sp>
    </p:spTree>
    <p:extLst>
      <p:ext uri="{BB962C8B-B14F-4D97-AF65-F5344CB8AC3E}">
        <p14:creationId xmlns:p14="http://schemas.microsoft.com/office/powerpoint/2010/main" val="4388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800" y="410400"/>
            <a:ext cx="10163252" cy="640800"/>
          </a:xfrm>
        </p:spPr>
        <p:txBody>
          <a:bodyPr/>
          <a:lstStyle/>
          <a:p>
            <a:r>
              <a:rPr lang="pt-BR" altLang="zh-CN" dirty="0"/>
              <a:t>Classificação de </a:t>
            </a:r>
            <a:r>
              <a:rPr lang="pt-BR" altLang="zh-CN" dirty="0" err="1"/>
              <a:t>VLANs</a:t>
            </a:r>
            <a:r>
              <a:rPr lang="pt-BR" altLang="zh-CN" dirty="0"/>
              <a:t> - Com base no Endereço MAC
</a:t>
            </a:r>
            <a:endParaRPr lang="zh-CN" altLang="en-US" dirty="0"/>
          </a:p>
        </p:txBody>
      </p:sp>
      <p:sp>
        <p:nvSpPr>
          <p:cNvPr id="4" name="Text Box 11"/>
          <p:cNvSpPr txBox="1">
            <a:spLocks noChangeArrowheads="1"/>
          </p:cNvSpPr>
          <p:nvPr/>
        </p:nvSpPr>
        <p:spPr bwMode="auto">
          <a:xfrm>
            <a:off x="8162718" y="2007226"/>
            <a:ext cx="1424073" cy="3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kumimoji="1" lang="en-US" altLang="zh-CN" sz="1600" b="1" dirty="0" err="1">
                <a:solidFill>
                  <a:srgbClr val="C00000"/>
                </a:solidFill>
                <a:ea typeface="宋体" panose="02010600030101010101" pitchFamily="2" charset="-122"/>
              </a:rPr>
              <a:t>Tabela</a:t>
            </a:r>
            <a:r>
              <a:rPr kumimoji="1" lang="en-US" altLang="zh-CN" sz="1600" b="1" dirty="0">
                <a:solidFill>
                  <a:srgbClr val="C00000"/>
                </a:solidFill>
                <a:ea typeface="宋体" panose="02010600030101010101" pitchFamily="2" charset="-122"/>
              </a:rPr>
              <a:t> VLAN</a:t>
            </a:r>
            <a:endParaRPr kumimoji="1" lang="zh-CN" altLang="en-US" sz="1600" b="1" dirty="0">
              <a:solidFill>
                <a:srgbClr val="C00000"/>
              </a:solidFill>
              <a:ea typeface="方正兰亭黑简体" panose="02000000000000000000" pitchFamily="2" charset="-122"/>
            </a:endParaRPr>
          </a:p>
        </p:txBody>
      </p:sp>
      <p:sp>
        <p:nvSpPr>
          <p:cNvPr id="18" name="Text Box 15"/>
          <p:cNvSpPr txBox="1">
            <a:spLocks noChangeArrowheads="1"/>
          </p:cNvSpPr>
          <p:nvPr/>
        </p:nvSpPr>
        <p:spPr bwMode="auto">
          <a:xfrm>
            <a:off x="1446896" y="4975890"/>
            <a:ext cx="837597"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kumimoji="1" lang="en-US" altLang="zh-CN" sz="1400" b="1" dirty="0">
                <a:solidFill>
                  <a:srgbClr val="336699"/>
                </a:solidFill>
                <a:latin typeface="+mn-lt"/>
                <a:ea typeface="+mj-ea"/>
              </a:rPr>
              <a:t>MAC A</a:t>
            </a:r>
          </a:p>
        </p:txBody>
      </p:sp>
      <p:sp>
        <p:nvSpPr>
          <p:cNvPr id="7" name="Text Box 15"/>
          <p:cNvSpPr txBox="1">
            <a:spLocks noChangeArrowheads="1"/>
          </p:cNvSpPr>
          <p:nvPr/>
        </p:nvSpPr>
        <p:spPr bwMode="auto">
          <a:xfrm>
            <a:off x="2801599" y="4975902"/>
            <a:ext cx="837597"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r>
              <a:rPr kumimoji="1" lang="en-US" altLang="zh-CN" sz="1400" b="1" dirty="0">
                <a:solidFill>
                  <a:srgbClr val="C00000"/>
                </a:solidFill>
                <a:latin typeface="+mn-lt"/>
                <a:ea typeface="宋体" panose="02010600030101010101" pitchFamily="2" charset="-122"/>
              </a:rPr>
              <a:t>MAC B</a:t>
            </a:r>
          </a:p>
        </p:txBody>
      </p:sp>
      <p:sp>
        <p:nvSpPr>
          <p:cNvPr id="8" name="Text Box 15"/>
          <p:cNvSpPr txBox="1">
            <a:spLocks noChangeArrowheads="1"/>
          </p:cNvSpPr>
          <p:nvPr/>
        </p:nvSpPr>
        <p:spPr bwMode="auto">
          <a:xfrm>
            <a:off x="4116217" y="4975901"/>
            <a:ext cx="837597"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r>
              <a:rPr kumimoji="1" lang="en-US" altLang="zh-CN" sz="1400" b="1" dirty="0">
                <a:solidFill>
                  <a:srgbClr val="336699"/>
                </a:solidFill>
                <a:latin typeface="+mn-lt"/>
                <a:ea typeface="+mj-ea"/>
              </a:rPr>
              <a:t>MAC C</a:t>
            </a:r>
          </a:p>
        </p:txBody>
      </p:sp>
      <p:sp>
        <p:nvSpPr>
          <p:cNvPr id="9" name="Text Box 15"/>
          <p:cNvSpPr txBox="1">
            <a:spLocks noChangeArrowheads="1"/>
          </p:cNvSpPr>
          <p:nvPr/>
        </p:nvSpPr>
        <p:spPr bwMode="auto">
          <a:xfrm>
            <a:off x="5459153" y="4975900"/>
            <a:ext cx="837597"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r>
              <a:rPr kumimoji="1" lang="en-US" altLang="zh-CN" sz="1400" b="1" dirty="0">
                <a:solidFill>
                  <a:srgbClr val="C00000"/>
                </a:solidFill>
                <a:latin typeface="+mn-lt"/>
                <a:ea typeface="宋体" panose="02010600030101010101" pitchFamily="2" charset="-122"/>
              </a:rPr>
              <a:t>MAC D</a:t>
            </a:r>
          </a:p>
        </p:txBody>
      </p:sp>
      <p:sp>
        <p:nvSpPr>
          <p:cNvPr id="24" name="Text Box 7"/>
          <p:cNvSpPr txBox="1">
            <a:spLocks noChangeArrowheads="1"/>
          </p:cNvSpPr>
          <p:nvPr/>
        </p:nvSpPr>
        <p:spPr bwMode="auto">
          <a:xfrm>
            <a:off x="1446896" y="4708211"/>
            <a:ext cx="693104"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336699"/>
                </a:solidFill>
                <a:latin typeface="+mn-lt"/>
                <a:ea typeface="+mn-ea"/>
              </a:rPr>
              <a:t>Host </a:t>
            </a:r>
            <a:r>
              <a:rPr kumimoji="1" lang="en-US" altLang="zh-CN" sz="1400" b="1" dirty="0">
                <a:solidFill>
                  <a:srgbClr val="336699"/>
                </a:solidFill>
                <a:latin typeface="+mn-lt"/>
                <a:ea typeface="宋体" panose="02010600030101010101" pitchFamily="2" charset="-122"/>
              </a:rPr>
              <a:t>A</a:t>
            </a:r>
          </a:p>
        </p:txBody>
      </p:sp>
      <p:sp>
        <p:nvSpPr>
          <p:cNvPr id="25" name="Text Box 8"/>
          <p:cNvSpPr txBox="1">
            <a:spLocks noChangeArrowheads="1"/>
          </p:cNvSpPr>
          <p:nvPr/>
        </p:nvSpPr>
        <p:spPr bwMode="auto">
          <a:xfrm>
            <a:off x="2823928" y="4708211"/>
            <a:ext cx="683485"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B</a:t>
            </a:r>
          </a:p>
        </p:txBody>
      </p:sp>
      <p:sp>
        <p:nvSpPr>
          <p:cNvPr id="26" name="Text Box 9"/>
          <p:cNvSpPr txBox="1">
            <a:spLocks noChangeArrowheads="1"/>
          </p:cNvSpPr>
          <p:nvPr/>
        </p:nvSpPr>
        <p:spPr bwMode="auto">
          <a:xfrm>
            <a:off x="4113235" y="4708211"/>
            <a:ext cx="685090"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336699"/>
                </a:solidFill>
                <a:latin typeface="+mn-lt"/>
              </a:rPr>
              <a:t>Host </a:t>
            </a:r>
            <a:r>
              <a:rPr kumimoji="1" lang="en-US" altLang="zh-CN" sz="1400" b="1" dirty="0">
                <a:solidFill>
                  <a:srgbClr val="336699"/>
                </a:solidFill>
                <a:latin typeface="+mn-lt"/>
                <a:ea typeface="宋体" panose="02010600030101010101" pitchFamily="2" charset="-122"/>
              </a:rPr>
              <a:t>C</a:t>
            </a:r>
          </a:p>
        </p:txBody>
      </p:sp>
      <p:sp>
        <p:nvSpPr>
          <p:cNvPr id="27" name="Text Box 10"/>
          <p:cNvSpPr txBox="1">
            <a:spLocks noChangeArrowheads="1"/>
          </p:cNvSpPr>
          <p:nvPr/>
        </p:nvSpPr>
        <p:spPr bwMode="auto">
          <a:xfrm>
            <a:off x="5452817" y="4708211"/>
            <a:ext cx="705927"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D</a:t>
            </a:r>
          </a:p>
        </p:txBody>
      </p:sp>
      <p:graphicFrame>
        <p:nvGraphicFramePr>
          <p:cNvPr id="30" name="表格 29"/>
          <p:cNvGraphicFramePr>
            <a:graphicFrameLocks noGrp="1"/>
          </p:cNvGraphicFramePr>
          <p:nvPr>
            <p:extLst>
              <p:ext uri="{D42A27DB-BD31-4B8C-83A1-F6EECF244321}">
                <p14:modId xmlns:p14="http://schemas.microsoft.com/office/powerpoint/2010/main" val="252611345"/>
              </p:ext>
            </p:extLst>
          </p:nvPr>
        </p:nvGraphicFramePr>
        <p:xfrm>
          <a:off x="7194226" y="2312580"/>
          <a:ext cx="3148197" cy="2619591"/>
        </p:xfrm>
        <a:graphic>
          <a:graphicData uri="http://schemas.openxmlformats.org/drawingml/2006/table">
            <a:tbl>
              <a:tblPr>
                <a:tableStyleId>{BC89EF96-8CEA-46FF-86C4-4CE0E7609802}</a:tableStyleId>
              </a:tblPr>
              <a:tblGrid>
                <a:gridCol w="1574100">
                  <a:extLst>
                    <a:ext uri="{9D8B030D-6E8A-4147-A177-3AD203B41FA5}">
                      <a16:colId xmlns:a16="http://schemas.microsoft.com/office/drawing/2014/main" val="20000"/>
                    </a:ext>
                  </a:extLst>
                </a:gridCol>
                <a:gridCol w="1574097">
                  <a:extLst>
                    <a:ext uri="{9D8B030D-6E8A-4147-A177-3AD203B41FA5}">
                      <a16:colId xmlns:a16="http://schemas.microsoft.com/office/drawing/2014/main" val="20001"/>
                    </a:ext>
                  </a:extLst>
                </a:gridCol>
              </a:tblGrid>
              <a:tr h="525575">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kern="1200" cap="none" normalizeH="0" baseline="0" dirty="0" err="1">
                          <a:ln>
                            <a:noFill/>
                          </a:ln>
                          <a:solidFill>
                            <a:schemeClr val="bg1"/>
                          </a:solidFill>
                          <a:effectLst/>
                          <a:latin typeface="+mn-lt"/>
                          <a:ea typeface="+mn-ea"/>
                          <a:cs typeface="+mn-cs"/>
                        </a:rPr>
                        <a:t>Endereço</a:t>
                      </a:r>
                      <a:r>
                        <a:rPr kumimoji="0" lang="en-US" altLang="zh-CN" sz="1600" b="1" u="none" strike="noStrike" kern="1200" cap="none" normalizeH="0" baseline="0" dirty="0">
                          <a:ln>
                            <a:noFill/>
                          </a:ln>
                          <a:solidFill>
                            <a:schemeClr val="bg1"/>
                          </a:solidFill>
                          <a:effectLst/>
                          <a:latin typeface="+mn-lt"/>
                          <a:ea typeface="+mn-ea"/>
                          <a:cs typeface="+mn-cs"/>
                        </a:rPr>
                        <a:t> MAC</a:t>
                      </a:r>
                      <a:endParaRPr kumimoji="0" lang="zh-CN" altLang="en-US" sz="1600" b="1" u="none" strike="noStrike" kern="1200" cap="none" normalizeH="0" baseline="0" dirty="0">
                        <a:ln>
                          <a:noFill/>
                        </a:ln>
                        <a:solidFill>
                          <a:schemeClr val="bg1"/>
                        </a:solidFill>
                        <a:effectLst/>
                        <a:latin typeface="+mn-lt"/>
                        <a:ea typeface="+mn-ea"/>
                        <a:cs typeface="+mn-cs"/>
                      </a:endParaRPr>
                    </a:p>
                  </a:txBody>
                  <a:tcPr marL="67483" marR="67483" marT="35095" marB="35095" horzOverflow="overflow">
                    <a:solidFill>
                      <a:srgbClr val="00B0F0"/>
                    </a:solid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kern="1200" cap="none" normalizeH="0" baseline="0" dirty="0">
                          <a:ln>
                            <a:noFill/>
                          </a:ln>
                          <a:solidFill>
                            <a:schemeClr val="bg1"/>
                          </a:solidFill>
                          <a:effectLst/>
                          <a:latin typeface="+mn-lt"/>
                          <a:ea typeface="+mn-ea"/>
                          <a:cs typeface="+mn-cs"/>
                        </a:rPr>
                        <a:t>VLAN</a:t>
                      </a:r>
                    </a:p>
                  </a:txBody>
                  <a:tcPr marL="67483" marR="67483" marT="35095" marB="35095" horzOverflow="overflow">
                    <a:solidFill>
                      <a:srgbClr val="00B0F0"/>
                    </a:solidFill>
                  </a:tcPr>
                </a:tc>
                <a:extLst>
                  <a:ext uri="{0D108BD9-81ED-4DB2-BD59-A6C34878D82A}">
                    <a16:rowId xmlns:a16="http://schemas.microsoft.com/office/drawing/2014/main" val="10000"/>
                  </a:ext>
                </a:extLst>
              </a:tr>
              <a:tr h="523504">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MAC A</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VLAN5</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1"/>
                  </a:ext>
                </a:extLst>
              </a:tr>
              <a:tr h="523504">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MAC B</a:t>
                      </a:r>
                      <a:endParaRPr kumimoji="0" lang="en-US" altLang="zh-CN" sz="1400" b="0" i="0" u="none" strike="noStrike" cap="none" normalizeH="0" baseline="0" dirty="0">
                        <a:ln>
                          <a:noFill/>
                        </a:ln>
                        <a:solidFill>
                          <a:srgbClr val="990000"/>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VLAN10</a:t>
                      </a:r>
                      <a:endParaRPr kumimoji="0" lang="en-US" altLang="zh-CN" sz="1400" b="0" i="0" u="none" strike="noStrike" cap="none" normalizeH="0" baseline="0" dirty="0">
                        <a:ln>
                          <a:noFill/>
                        </a:ln>
                        <a:solidFill>
                          <a:srgbClr val="990000"/>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2"/>
                  </a:ext>
                </a:extLst>
              </a:tr>
              <a:tr h="523504">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MAC C</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VLAN5</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3"/>
                  </a:ext>
                </a:extLst>
              </a:tr>
              <a:tr h="523504">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MAC D</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VLAN10</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4"/>
                  </a:ext>
                </a:extLst>
              </a:tr>
            </a:tbl>
          </a:graphicData>
        </a:graphic>
      </p:graphicFrame>
      <p:sp>
        <p:nvSpPr>
          <p:cNvPr id="28" name="Line 2"/>
          <p:cNvSpPr>
            <a:spLocks noChangeShapeType="1"/>
          </p:cNvSpPr>
          <p:nvPr/>
        </p:nvSpPr>
        <p:spPr bwMode="auto">
          <a:xfrm>
            <a:off x="4265344" y="2317281"/>
            <a:ext cx="1509291" cy="174356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29" name="Line 3"/>
          <p:cNvSpPr>
            <a:spLocks noChangeShapeType="1"/>
          </p:cNvSpPr>
          <p:nvPr/>
        </p:nvSpPr>
        <p:spPr bwMode="auto">
          <a:xfrm flipH="1">
            <a:off x="3260380" y="2317281"/>
            <a:ext cx="334373" cy="174356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31" name="Line 4"/>
          <p:cNvSpPr>
            <a:spLocks noChangeShapeType="1"/>
          </p:cNvSpPr>
          <p:nvPr/>
        </p:nvSpPr>
        <p:spPr bwMode="auto">
          <a:xfrm>
            <a:off x="3907106" y="2308787"/>
            <a:ext cx="609479" cy="182410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32" name="Line 5"/>
          <p:cNvSpPr>
            <a:spLocks noChangeShapeType="1"/>
          </p:cNvSpPr>
          <p:nvPr/>
        </p:nvSpPr>
        <p:spPr bwMode="auto">
          <a:xfrm flipH="1">
            <a:off x="2002333" y="2317281"/>
            <a:ext cx="1341181" cy="181561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pic>
        <p:nvPicPr>
          <p:cNvPr id="33" name="图片 32"/>
          <p:cNvPicPr>
            <a:picLocks noChangeAspect="1"/>
          </p:cNvPicPr>
          <p:nvPr/>
        </p:nvPicPr>
        <p:blipFill>
          <a:blip r:embed="rId3" cstate="print"/>
          <a:stretch>
            <a:fillRect/>
          </a:stretch>
        </p:blipFill>
        <p:spPr>
          <a:xfrm>
            <a:off x="1378858" y="4069334"/>
            <a:ext cx="938527" cy="630386"/>
          </a:xfrm>
          <a:prstGeom prst="rect">
            <a:avLst/>
          </a:prstGeom>
        </p:spPr>
      </p:pic>
      <p:pic>
        <p:nvPicPr>
          <p:cNvPr id="34" name="图片 33"/>
          <p:cNvPicPr>
            <a:picLocks noChangeAspect="1"/>
          </p:cNvPicPr>
          <p:nvPr/>
        </p:nvPicPr>
        <p:blipFill>
          <a:blip r:embed="rId3" cstate="print"/>
          <a:stretch>
            <a:fillRect/>
          </a:stretch>
        </p:blipFill>
        <p:spPr>
          <a:xfrm>
            <a:off x="2707988" y="4069334"/>
            <a:ext cx="938527" cy="630386"/>
          </a:xfrm>
          <a:prstGeom prst="rect">
            <a:avLst/>
          </a:prstGeom>
        </p:spPr>
      </p:pic>
      <p:pic>
        <p:nvPicPr>
          <p:cNvPr id="35" name="图片 34"/>
          <p:cNvPicPr>
            <a:picLocks noChangeAspect="1"/>
          </p:cNvPicPr>
          <p:nvPr/>
        </p:nvPicPr>
        <p:blipFill>
          <a:blip r:embed="rId3" cstate="print"/>
          <a:stretch>
            <a:fillRect/>
          </a:stretch>
        </p:blipFill>
        <p:spPr>
          <a:xfrm>
            <a:off x="3951188" y="4069334"/>
            <a:ext cx="938527" cy="630386"/>
          </a:xfrm>
          <a:prstGeom prst="rect">
            <a:avLst/>
          </a:prstGeom>
        </p:spPr>
      </p:pic>
      <p:pic>
        <p:nvPicPr>
          <p:cNvPr id="36" name="图片 35"/>
          <p:cNvPicPr>
            <a:picLocks noChangeAspect="1"/>
          </p:cNvPicPr>
          <p:nvPr/>
        </p:nvPicPr>
        <p:blipFill>
          <a:blip r:embed="rId3" cstate="print"/>
          <a:stretch>
            <a:fillRect/>
          </a:stretch>
        </p:blipFill>
        <p:spPr>
          <a:xfrm>
            <a:off x="5280318" y="4069334"/>
            <a:ext cx="938527" cy="630386"/>
          </a:xfrm>
          <a:prstGeom prst="rect">
            <a:avLst/>
          </a:prstGeom>
        </p:spPr>
      </p:pic>
      <p:pic>
        <p:nvPicPr>
          <p:cNvPr id="37" name="图片 36"/>
          <p:cNvPicPr>
            <a:picLocks noChangeAspect="1"/>
          </p:cNvPicPr>
          <p:nvPr/>
        </p:nvPicPr>
        <p:blipFill>
          <a:blip r:embed="rId4"/>
          <a:stretch>
            <a:fillRect/>
          </a:stretch>
        </p:blipFill>
        <p:spPr>
          <a:xfrm>
            <a:off x="3131708" y="2002333"/>
            <a:ext cx="1384877" cy="306454"/>
          </a:xfrm>
          <a:prstGeom prst="rect">
            <a:avLst/>
          </a:prstGeom>
          <a:solidFill>
            <a:schemeClr val="bg1"/>
          </a:solidFill>
        </p:spPr>
      </p:pic>
    </p:spTree>
    <p:extLst>
      <p:ext uri="{BB962C8B-B14F-4D97-AF65-F5344CB8AC3E}">
        <p14:creationId xmlns:p14="http://schemas.microsoft.com/office/powerpoint/2010/main" val="319541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Classificação de </a:t>
            </a:r>
            <a:r>
              <a:rPr lang="pt-BR" altLang="zh-CN" dirty="0" err="1"/>
              <a:t>VLANs</a:t>
            </a:r>
            <a:r>
              <a:rPr lang="pt-BR" altLang="zh-CN" dirty="0"/>
              <a:t> - Baseada em Protocolo
</a:t>
            </a:r>
            <a:endParaRPr lang="zh-CN" altLang="en-US" dirty="0"/>
          </a:p>
        </p:txBody>
      </p:sp>
      <p:sp>
        <p:nvSpPr>
          <p:cNvPr id="4" name="Text Box 11"/>
          <p:cNvSpPr txBox="1">
            <a:spLocks noChangeArrowheads="1"/>
          </p:cNvSpPr>
          <p:nvPr/>
        </p:nvSpPr>
        <p:spPr bwMode="auto">
          <a:xfrm>
            <a:off x="8051966" y="2002333"/>
            <a:ext cx="1424073" cy="3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600" b="1" dirty="0" err="1">
                <a:solidFill>
                  <a:srgbClr val="C00000"/>
                </a:solidFill>
                <a:latin typeface="+mn-lt"/>
                <a:ea typeface="宋体" panose="02010600030101010101" pitchFamily="2" charset="-122"/>
              </a:rPr>
              <a:t>Tabela</a:t>
            </a:r>
            <a:r>
              <a:rPr kumimoji="1" lang="en-US" altLang="zh-CN" sz="1600" b="1" dirty="0">
                <a:solidFill>
                  <a:srgbClr val="C00000"/>
                </a:solidFill>
                <a:latin typeface="+mn-lt"/>
                <a:ea typeface="宋体" panose="02010600030101010101" pitchFamily="2" charset="-122"/>
              </a:rPr>
              <a:t> VLAN</a:t>
            </a:r>
            <a:endParaRPr kumimoji="1" lang="zh-CN" altLang="en-US" sz="1600" b="1" dirty="0">
              <a:solidFill>
                <a:srgbClr val="C00000"/>
              </a:solidFill>
              <a:latin typeface="+mn-lt"/>
              <a:ea typeface="方正兰亭黑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493828"/>
              </p:ext>
            </p:extLst>
          </p:nvPr>
        </p:nvGraphicFramePr>
        <p:xfrm>
          <a:off x="7097295" y="2316957"/>
          <a:ext cx="3150675" cy="1736446"/>
        </p:xfrm>
        <a:graphic>
          <a:graphicData uri="http://schemas.openxmlformats.org/drawingml/2006/table">
            <a:tbl>
              <a:tblPr>
                <a:tableStyleId>{BC89EF96-8CEA-46FF-86C4-4CE0E7609802}</a:tableStyleId>
              </a:tblPr>
              <a:tblGrid>
                <a:gridCol w="1575339">
                  <a:extLst>
                    <a:ext uri="{9D8B030D-6E8A-4147-A177-3AD203B41FA5}">
                      <a16:colId xmlns:a16="http://schemas.microsoft.com/office/drawing/2014/main" val="20000"/>
                    </a:ext>
                  </a:extLst>
                </a:gridCol>
                <a:gridCol w="1575336">
                  <a:extLst>
                    <a:ext uri="{9D8B030D-6E8A-4147-A177-3AD203B41FA5}">
                      <a16:colId xmlns:a16="http://schemas.microsoft.com/office/drawing/2014/main" val="20001"/>
                    </a:ext>
                  </a:extLst>
                </a:gridCol>
              </a:tblGrid>
              <a:tr h="448731">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kern="1200" cap="none" normalizeH="0" baseline="0" dirty="0" err="1">
                          <a:ln>
                            <a:noFill/>
                          </a:ln>
                          <a:solidFill>
                            <a:schemeClr val="bg1"/>
                          </a:solidFill>
                          <a:effectLst/>
                          <a:latin typeface="+mn-lt"/>
                          <a:ea typeface="+mn-ea"/>
                          <a:cs typeface="+mn-cs"/>
                        </a:rPr>
                        <a:t>Protocolo</a:t>
                      </a:r>
                      <a:endParaRPr kumimoji="0" lang="zh-CN" altLang="en-US" sz="1600" b="1" u="none" strike="noStrike" kern="1200" cap="none" normalizeH="0" baseline="0" dirty="0">
                        <a:ln>
                          <a:noFill/>
                        </a:ln>
                        <a:solidFill>
                          <a:schemeClr val="bg1"/>
                        </a:solidFill>
                        <a:effectLst/>
                        <a:latin typeface="+mn-lt"/>
                        <a:ea typeface="+mn-ea"/>
                        <a:cs typeface="+mn-cs"/>
                      </a:endParaRPr>
                    </a:p>
                  </a:txBody>
                  <a:tcPr marL="67483" marR="67483" marT="35095" marB="35095" horzOverflow="overflow">
                    <a:solidFill>
                      <a:srgbClr val="00B0F0"/>
                    </a:solid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kern="1200" cap="none" normalizeH="0" baseline="0" dirty="0">
                          <a:ln>
                            <a:noFill/>
                          </a:ln>
                          <a:solidFill>
                            <a:schemeClr val="bg1"/>
                          </a:solidFill>
                          <a:effectLst/>
                          <a:latin typeface="+mn-lt"/>
                          <a:ea typeface="+mn-ea"/>
                          <a:cs typeface="+mn-cs"/>
                        </a:rPr>
                        <a:t>VLAN</a:t>
                      </a:r>
                    </a:p>
                  </a:txBody>
                  <a:tcPr marL="67483" marR="67483" marT="35095" marB="35095" horzOverflow="overflow">
                    <a:solidFill>
                      <a:srgbClr val="00B0F0"/>
                    </a:solidFill>
                  </a:tcPr>
                </a:tc>
                <a:extLst>
                  <a:ext uri="{0D108BD9-81ED-4DB2-BD59-A6C34878D82A}">
                    <a16:rowId xmlns:a16="http://schemas.microsoft.com/office/drawing/2014/main" val="10000"/>
                  </a:ext>
                </a:extLst>
              </a:tr>
              <a:tr h="446962">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IPX</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VLAN5</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1"/>
                  </a:ext>
                </a:extLst>
              </a:tr>
              <a:tr h="446962">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kern="1200" cap="none" normalizeH="0" baseline="0" dirty="0">
                          <a:ln>
                            <a:noFill/>
                          </a:ln>
                          <a:solidFill>
                            <a:schemeClr val="tx1"/>
                          </a:solidFill>
                          <a:effectLst/>
                          <a:latin typeface="+mn-lt"/>
                          <a:ea typeface="+mn-ea"/>
                          <a:cs typeface="+mn-cs"/>
                        </a:rPr>
                        <a:t>IP </a:t>
                      </a: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kern="1200" cap="none" normalizeH="0" baseline="0" dirty="0">
                          <a:ln>
                            <a:noFill/>
                          </a:ln>
                          <a:solidFill>
                            <a:schemeClr val="tx1"/>
                          </a:solidFill>
                          <a:effectLst/>
                          <a:latin typeface="+mn-lt"/>
                          <a:ea typeface="+mn-ea"/>
                          <a:cs typeface="+mn-cs"/>
                        </a:rPr>
                        <a:t>VLAN10</a:t>
                      </a:r>
                    </a:p>
                  </a:txBody>
                  <a:tcPr marL="68563" marR="68563" marT="34284" marB="34284" horzOverflow="overflow"/>
                </a:tc>
                <a:extLst>
                  <a:ext uri="{0D108BD9-81ED-4DB2-BD59-A6C34878D82A}">
                    <a16:rowId xmlns:a16="http://schemas.microsoft.com/office/drawing/2014/main" val="10002"/>
                  </a:ext>
                </a:extLst>
              </a:tr>
              <a:tr h="393791">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cap="none" normalizeH="0" baseline="0" dirty="0">
                          <a:ln>
                            <a:noFill/>
                          </a:ln>
                          <a:solidFill>
                            <a:schemeClr val="tx1"/>
                          </a:solidFill>
                          <a:effectLst/>
                          <a:latin typeface="+mn-lt"/>
                          <a:ea typeface="+mn-ea"/>
                        </a:rPr>
                        <a:t>……</a:t>
                      </a:r>
                    </a:p>
                  </a:txBody>
                  <a:tcPr marL="68563" marR="68563" marT="34284" marB="34284" horzOverflow="overflow"/>
                </a:tc>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cap="none" normalizeH="0" baseline="0" dirty="0">
                          <a:ln>
                            <a:noFill/>
                          </a:ln>
                          <a:solidFill>
                            <a:schemeClr val="tx1"/>
                          </a:solidFill>
                          <a:effectLst/>
                          <a:latin typeface="+mn-lt"/>
                          <a:ea typeface="+mn-ea"/>
                        </a:rPr>
                        <a:t>……</a:t>
                      </a:r>
                    </a:p>
                  </a:txBody>
                  <a:tcPr marL="68563" marR="68563" marT="34284" marB="34284" horzOverflow="overflow"/>
                </a:tc>
                <a:extLst>
                  <a:ext uri="{0D108BD9-81ED-4DB2-BD59-A6C34878D82A}">
                    <a16:rowId xmlns:a16="http://schemas.microsoft.com/office/drawing/2014/main" val="10003"/>
                  </a:ext>
                </a:extLst>
              </a:tr>
            </a:tbl>
          </a:graphicData>
        </a:graphic>
      </p:graphicFrame>
      <p:sp>
        <p:nvSpPr>
          <p:cNvPr id="20" name="Text Box 15"/>
          <p:cNvSpPr txBox="1">
            <a:spLocks noChangeArrowheads="1"/>
          </p:cNvSpPr>
          <p:nvPr/>
        </p:nvSpPr>
        <p:spPr bwMode="auto">
          <a:xfrm>
            <a:off x="1359105" y="3492376"/>
            <a:ext cx="1025866" cy="37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lvl="0" fontAlgn="base">
              <a:lnSpc>
                <a:spcPct val="140000"/>
              </a:lnSpc>
              <a:spcBef>
                <a:spcPct val="30000"/>
              </a:spcBef>
              <a:spcAft>
                <a:spcPct val="0"/>
              </a:spcAft>
              <a:buClr>
                <a:srgbClr val="808080"/>
              </a:buClr>
              <a:buSzPct val="60000"/>
            </a:pPr>
            <a:r>
              <a:rPr kumimoji="1" lang="en-US" altLang="zh-CN" sz="1400" b="1" dirty="0">
                <a:solidFill>
                  <a:srgbClr val="336699"/>
                </a:solidFill>
                <a:latin typeface="+mn-lt"/>
                <a:ea typeface="+mj-ea"/>
              </a:rPr>
              <a:t>IPX </a:t>
            </a:r>
          </a:p>
        </p:txBody>
      </p:sp>
      <p:sp>
        <p:nvSpPr>
          <p:cNvPr id="21" name="Text Box 15"/>
          <p:cNvSpPr txBox="1">
            <a:spLocks noChangeArrowheads="1"/>
          </p:cNvSpPr>
          <p:nvPr/>
        </p:nvSpPr>
        <p:spPr bwMode="auto">
          <a:xfrm>
            <a:off x="2590344" y="3496649"/>
            <a:ext cx="1025866" cy="34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lvl="0" fontAlgn="base">
              <a:lnSpc>
                <a:spcPct val="140000"/>
              </a:lnSpc>
              <a:spcBef>
                <a:spcPct val="30000"/>
              </a:spcBef>
              <a:spcAft>
                <a:spcPct val="0"/>
              </a:spcAft>
              <a:buClr>
                <a:srgbClr val="808080"/>
              </a:buClr>
              <a:buSzPct val="60000"/>
            </a:pPr>
            <a:r>
              <a:rPr kumimoji="1" lang="en-US" altLang="zh-CN" sz="1400" b="1" dirty="0">
                <a:solidFill>
                  <a:srgbClr val="C00000"/>
                </a:solidFill>
                <a:latin typeface="+mn-lt"/>
                <a:ea typeface="+mn-ea"/>
              </a:rPr>
              <a:t>IP</a:t>
            </a:r>
            <a:r>
              <a:rPr kumimoji="1" lang="en-US" altLang="zh-CN" sz="1400" b="1" dirty="0">
                <a:solidFill>
                  <a:srgbClr val="C00000"/>
                </a:solidFill>
                <a:latin typeface="+mn-ea"/>
                <a:ea typeface="+mn-ea"/>
              </a:rPr>
              <a:t> </a:t>
            </a:r>
          </a:p>
        </p:txBody>
      </p:sp>
      <p:sp>
        <p:nvSpPr>
          <p:cNvPr id="22" name="Text Box 7"/>
          <p:cNvSpPr txBox="1">
            <a:spLocks noChangeArrowheads="1"/>
          </p:cNvSpPr>
          <p:nvPr/>
        </p:nvSpPr>
        <p:spPr bwMode="auto">
          <a:xfrm>
            <a:off x="1405955" y="4738093"/>
            <a:ext cx="693104"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336699"/>
                </a:solidFill>
                <a:latin typeface="+mn-lt"/>
                <a:ea typeface="+mn-ea"/>
              </a:rPr>
              <a:t>Host </a:t>
            </a:r>
            <a:r>
              <a:rPr kumimoji="1" lang="en-US" altLang="zh-CN" sz="1400" b="1" dirty="0">
                <a:solidFill>
                  <a:srgbClr val="336699"/>
                </a:solidFill>
                <a:latin typeface="+mn-lt"/>
                <a:ea typeface="宋体" panose="02010600030101010101" pitchFamily="2" charset="-122"/>
              </a:rPr>
              <a:t>A</a:t>
            </a:r>
          </a:p>
        </p:txBody>
      </p:sp>
      <p:sp>
        <p:nvSpPr>
          <p:cNvPr id="23" name="Text Box 8"/>
          <p:cNvSpPr txBox="1">
            <a:spLocks noChangeArrowheads="1"/>
          </p:cNvSpPr>
          <p:nvPr/>
        </p:nvSpPr>
        <p:spPr bwMode="auto">
          <a:xfrm>
            <a:off x="2782987" y="4738093"/>
            <a:ext cx="683485"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B</a:t>
            </a:r>
          </a:p>
        </p:txBody>
      </p:sp>
      <p:sp>
        <p:nvSpPr>
          <p:cNvPr id="24" name="Text Box 9"/>
          <p:cNvSpPr txBox="1">
            <a:spLocks noChangeArrowheads="1"/>
          </p:cNvSpPr>
          <p:nvPr/>
        </p:nvSpPr>
        <p:spPr bwMode="auto">
          <a:xfrm>
            <a:off x="4072294" y="4738093"/>
            <a:ext cx="685090"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336699"/>
                </a:solidFill>
                <a:latin typeface="+mn-lt"/>
              </a:rPr>
              <a:t>Host </a:t>
            </a:r>
            <a:r>
              <a:rPr kumimoji="1" lang="en-US" altLang="zh-CN" sz="1400" b="1" dirty="0">
                <a:solidFill>
                  <a:srgbClr val="336699"/>
                </a:solidFill>
                <a:latin typeface="+mn-lt"/>
                <a:ea typeface="宋体" panose="02010600030101010101" pitchFamily="2" charset="-122"/>
              </a:rPr>
              <a:t>C</a:t>
            </a:r>
          </a:p>
        </p:txBody>
      </p:sp>
      <p:sp>
        <p:nvSpPr>
          <p:cNvPr id="25" name="Text Box 10"/>
          <p:cNvSpPr txBox="1">
            <a:spLocks noChangeArrowheads="1"/>
          </p:cNvSpPr>
          <p:nvPr/>
        </p:nvSpPr>
        <p:spPr bwMode="auto">
          <a:xfrm>
            <a:off x="5411876" y="4738093"/>
            <a:ext cx="705927"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D</a:t>
            </a:r>
          </a:p>
        </p:txBody>
      </p:sp>
      <p:sp>
        <p:nvSpPr>
          <p:cNvPr id="26" name="Line 2"/>
          <p:cNvSpPr>
            <a:spLocks noChangeShapeType="1"/>
          </p:cNvSpPr>
          <p:nvPr/>
        </p:nvSpPr>
        <p:spPr bwMode="auto">
          <a:xfrm>
            <a:off x="4265344" y="2317281"/>
            <a:ext cx="1509291" cy="174356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27" name="Line 3"/>
          <p:cNvSpPr>
            <a:spLocks noChangeShapeType="1"/>
          </p:cNvSpPr>
          <p:nvPr/>
        </p:nvSpPr>
        <p:spPr bwMode="auto">
          <a:xfrm flipH="1">
            <a:off x="3260380" y="2317281"/>
            <a:ext cx="334373" cy="174356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28" name="Line 4"/>
          <p:cNvSpPr>
            <a:spLocks noChangeShapeType="1"/>
          </p:cNvSpPr>
          <p:nvPr/>
        </p:nvSpPr>
        <p:spPr bwMode="auto">
          <a:xfrm>
            <a:off x="3907106" y="2308787"/>
            <a:ext cx="609479" cy="182410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29" name="Line 5"/>
          <p:cNvSpPr>
            <a:spLocks noChangeShapeType="1"/>
          </p:cNvSpPr>
          <p:nvPr/>
        </p:nvSpPr>
        <p:spPr bwMode="auto">
          <a:xfrm flipH="1">
            <a:off x="2002333" y="2317281"/>
            <a:ext cx="1341181" cy="181561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pic>
        <p:nvPicPr>
          <p:cNvPr id="30" name="图片 29"/>
          <p:cNvPicPr>
            <a:picLocks noChangeAspect="1"/>
          </p:cNvPicPr>
          <p:nvPr/>
        </p:nvPicPr>
        <p:blipFill>
          <a:blip r:embed="rId3" cstate="print"/>
          <a:stretch>
            <a:fillRect/>
          </a:stretch>
        </p:blipFill>
        <p:spPr>
          <a:xfrm>
            <a:off x="1378858" y="4069334"/>
            <a:ext cx="938527" cy="630386"/>
          </a:xfrm>
          <a:prstGeom prst="rect">
            <a:avLst/>
          </a:prstGeom>
        </p:spPr>
      </p:pic>
      <p:pic>
        <p:nvPicPr>
          <p:cNvPr id="31" name="图片 30"/>
          <p:cNvPicPr>
            <a:picLocks noChangeAspect="1"/>
          </p:cNvPicPr>
          <p:nvPr/>
        </p:nvPicPr>
        <p:blipFill>
          <a:blip r:embed="rId3" cstate="print"/>
          <a:stretch>
            <a:fillRect/>
          </a:stretch>
        </p:blipFill>
        <p:spPr>
          <a:xfrm>
            <a:off x="2707988" y="4069334"/>
            <a:ext cx="938527" cy="630386"/>
          </a:xfrm>
          <a:prstGeom prst="rect">
            <a:avLst/>
          </a:prstGeom>
        </p:spPr>
      </p:pic>
      <p:pic>
        <p:nvPicPr>
          <p:cNvPr id="32" name="图片 31"/>
          <p:cNvPicPr>
            <a:picLocks noChangeAspect="1"/>
          </p:cNvPicPr>
          <p:nvPr/>
        </p:nvPicPr>
        <p:blipFill>
          <a:blip r:embed="rId3" cstate="print"/>
          <a:stretch>
            <a:fillRect/>
          </a:stretch>
        </p:blipFill>
        <p:spPr>
          <a:xfrm>
            <a:off x="3951188" y="4069334"/>
            <a:ext cx="938527" cy="630386"/>
          </a:xfrm>
          <a:prstGeom prst="rect">
            <a:avLst/>
          </a:prstGeom>
        </p:spPr>
      </p:pic>
      <p:pic>
        <p:nvPicPr>
          <p:cNvPr id="33" name="图片 32"/>
          <p:cNvPicPr>
            <a:picLocks noChangeAspect="1"/>
          </p:cNvPicPr>
          <p:nvPr/>
        </p:nvPicPr>
        <p:blipFill>
          <a:blip r:embed="rId3" cstate="print"/>
          <a:stretch>
            <a:fillRect/>
          </a:stretch>
        </p:blipFill>
        <p:spPr>
          <a:xfrm>
            <a:off x="5280318" y="4069334"/>
            <a:ext cx="938527" cy="630386"/>
          </a:xfrm>
          <a:prstGeom prst="rect">
            <a:avLst/>
          </a:prstGeom>
        </p:spPr>
      </p:pic>
      <p:pic>
        <p:nvPicPr>
          <p:cNvPr id="34" name="图片 33"/>
          <p:cNvPicPr>
            <a:picLocks noChangeAspect="1"/>
          </p:cNvPicPr>
          <p:nvPr/>
        </p:nvPicPr>
        <p:blipFill>
          <a:blip r:embed="rId4"/>
          <a:stretch>
            <a:fillRect/>
          </a:stretch>
        </p:blipFill>
        <p:spPr>
          <a:xfrm>
            <a:off x="3131708" y="2002333"/>
            <a:ext cx="1384877" cy="306454"/>
          </a:xfrm>
          <a:prstGeom prst="rect">
            <a:avLst/>
          </a:prstGeom>
          <a:solidFill>
            <a:schemeClr val="bg1"/>
          </a:solidFill>
        </p:spPr>
      </p:pic>
    </p:spTree>
    <p:extLst>
      <p:ext uri="{BB962C8B-B14F-4D97-AF65-F5344CB8AC3E}">
        <p14:creationId xmlns:p14="http://schemas.microsoft.com/office/powerpoint/2010/main" val="241869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Classificação de </a:t>
            </a:r>
            <a:r>
              <a:rPr lang="pt-BR" altLang="zh-CN" dirty="0" err="1"/>
              <a:t>VLANs</a:t>
            </a:r>
            <a:r>
              <a:rPr lang="pt-BR" altLang="zh-CN" dirty="0"/>
              <a:t> - Baseado em </a:t>
            </a:r>
            <a:r>
              <a:rPr lang="pt-BR" altLang="zh-CN" dirty="0" err="1"/>
              <a:t>sub-redes</a:t>
            </a:r>
            <a:r>
              <a:rPr lang="pt-BR" altLang="zh-CN" dirty="0"/>
              <a:t> IP
</a:t>
            </a:r>
            <a:endParaRPr lang="zh-CN" altLang="en-US" dirty="0"/>
          </a:p>
        </p:txBody>
      </p:sp>
      <p:sp>
        <p:nvSpPr>
          <p:cNvPr id="4" name="Text Box 11"/>
          <p:cNvSpPr txBox="1">
            <a:spLocks noChangeArrowheads="1"/>
          </p:cNvSpPr>
          <p:nvPr/>
        </p:nvSpPr>
        <p:spPr bwMode="auto">
          <a:xfrm>
            <a:off x="7943395" y="2013107"/>
            <a:ext cx="1424073" cy="3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600" b="1" dirty="0" err="1">
                <a:solidFill>
                  <a:srgbClr val="C00000"/>
                </a:solidFill>
                <a:latin typeface="+mn-lt"/>
                <a:ea typeface="宋体" panose="02010600030101010101" pitchFamily="2" charset="-122"/>
              </a:rPr>
              <a:t>Tabela</a:t>
            </a:r>
            <a:r>
              <a:rPr kumimoji="1" lang="en-US" altLang="zh-CN" sz="1600" b="1" dirty="0">
                <a:solidFill>
                  <a:srgbClr val="C00000"/>
                </a:solidFill>
                <a:latin typeface="+mn-lt"/>
                <a:ea typeface="宋体" panose="02010600030101010101" pitchFamily="2" charset="-122"/>
              </a:rPr>
              <a:t> VLAN</a:t>
            </a:r>
            <a:endParaRPr kumimoji="1" lang="zh-CN" altLang="en-US" sz="1600" b="1" dirty="0">
              <a:solidFill>
                <a:srgbClr val="C00000"/>
              </a:solidFill>
              <a:latin typeface="+mn-lt"/>
              <a:ea typeface="方正兰亭黑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874800721"/>
              </p:ext>
            </p:extLst>
          </p:nvPr>
        </p:nvGraphicFramePr>
        <p:xfrm>
          <a:off x="6938543" y="2321113"/>
          <a:ext cx="3251036" cy="1605535"/>
        </p:xfrm>
        <a:graphic>
          <a:graphicData uri="http://schemas.openxmlformats.org/drawingml/2006/table">
            <a:tbl>
              <a:tblPr>
                <a:tableStyleId>{BC89EF96-8CEA-46FF-86C4-4CE0E7609802}</a:tableStyleId>
              </a:tblPr>
              <a:tblGrid>
                <a:gridCol w="1625519">
                  <a:extLst>
                    <a:ext uri="{9D8B030D-6E8A-4147-A177-3AD203B41FA5}">
                      <a16:colId xmlns:a16="http://schemas.microsoft.com/office/drawing/2014/main" val="20000"/>
                    </a:ext>
                  </a:extLst>
                </a:gridCol>
                <a:gridCol w="1625517">
                  <a:extLst>
                    <a:ext uri="{9D8B030D-6E8A-4147-A177-3AD203B41FA5}">
                      <a16:colId xmlns:a16="http://schemas.microsoft.com/office/drawing/2014/main" val="20001"/>
                    </a:ext>
                  </a:extLst>
                </a:gridCol>
              </a:tblGrid>
              <a:tr h="428007">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kern="1200" cap="none" normalizeH="0" baseline="0" dirty="0">
                          <a:ln>
                            <a:noFill/>
                          </a:ln>
                          <a:solidFill>
                            <a:schemeClr val="bg1"/>
                          </a:solidFill>
                          <a:effectLst/>
                          <a:latin typeface="+mn-lt"/>
                          <a:ea typeface="+mn-ea"/>
                          <a:cs typeface="+mn-cs"/>
                        </a:rPr>
                        <a:t>Rede IP</a:t>
                      </a:r>
                      <a:endParaRPr kumimoji="0" lang="zh-CN" altLang="en-US" sz="1600" b="1" u="none" strike="noStrike" kern="1200" cap="none" normalizeH="0" baseline="0" dirty="0">
                        <a:ln>
                          <a:noFill/>
                        </a:ln>
                        <a:solidFill>
                          <a:schemeClr val="bg1"/>
                        </a:solidFill>
                        <a:effectLst/>
                        <a:latin typeface="+mn-lt"/>
                        <a:ea typeface="+mn-ea"/>
                        <a:cs typeface="+mn-cs"/>
                      </a:endParaRPr>
                    </a:p>
                  </a:txBody>
                  <a:tcPr marL="67483" marR="67483" marT="35095" marB="35095" horzOverflow="overflow">
                    <a:solidFill>
                      <a:srgbClr val="00B0F0"/>
                    </a:solid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kern="1200" cap="none" normalizeH="0" baseline="0" dirty="0">
                          <a:ln>
                            <a:noFill/>
                          </a:ln>
                          <a:solidFill>
                            <a:schemeClr val="bg1"/>
                          </a:solidFill>
                          <a:effectLst/>
                          <a:latin typeface="+mn-lt"/>
                          <a:ea typeface="+mn-ea"/>
                          <a:cs typeface="+mn-cs"/>
                        </a:rPr>
                        <a:t>VLAN</a:t>
                      </a:r>
                    </a:p>
                  </a:txBody>
                  <a:tcPr marL="67483" marR="67483" marT="35095" marB="35095" horzOverflow="overflow">
                    <a:solidFill>
                      <a:srgbClr val="00B0F0"/>
                    </a:solidFill>
                  </a:tcPr>
                </a:tc>
                <a:extLst>
                  <a:ext uri="{0D108BD9-81ED-4DB2-BD59-A6C34878D82A}">
                    <a16:rowId xmlns:a16="http://schemas.microsoft.com/office/drawing/2014/main" val="10000"/>
                  </a:ext>
                </a:extLst>
              </a:tr>
              <a:tr h="426320">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cap="none" normalizeH="0" baseline="0" dirty="0">
                          <a:ln>
                            <a:noFill/>
                          </a:ln>
                          <a:solidFill>
                            <a:schemeClr val="tx1"/>
                          </a:solidFill>
                          <a:effectLst/>
                          <a:latin typeface="+mn-lt"/>
                          <a:ea typeface="华文细黑" panose="02010600040101010101" pitchFamily="2" charset="-122"/>
                        </a:rPr>
                        <a:t>IP 1.1.1.0/24</a:t>
                      </a:r>
                    </a:p>
                  </a:txBody>
                  <a:tcPr marL="68563" marR="68563" marT="34284" marB="34284" horzOverflow="overflow"/>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u="none" strike="noStrike" cap="none" normalizeH="0" baseline="0" dirty="0">
                          <a:ln>
                            <a:noFill/>
                          </a:ln>
                          <a:effectLst/>
                          <a:latin typeface="+mn-lt"/>
                        </a:rPr>
                        <a:t>VLAN5</a:t>
                      </a:r>
                      <a:endParaRPr kumimoji="0" lang="en-US" altLang="zh-CN" sz="1400" b="0" i="0" u="none" strike="noStrike" cap="none" normalizeH="0" baseline="0" dirty="0">
                        <a:ln>
                          <a:noFill/>
                        </a:ln>
                        <a:solidFill>
                          <a:srgbClr val="333399"/>
                        </a:solidFill>
                        <a:effectLst/>
                        <a:latin typeface="+mn-lt"/>
                        <a:ea typeface="华文细黑" pitchFamily="2" charset="-122"/>
                      </a:endParaRPr>
                    </a:p>
                  </a:txBody>
                  <a:tcPr marL="68563" marR="68563" marT="34284" marB="34284" horzOverflow="overflow"/>
                </a:tc>
                <a:extLst>
                  <a:ext uri="{0D108BD9-81ED-4DB2-BD59-A6C34878D82A}">
                    <a16:rowId xmlns:a16="http://schemas.microsoft.com/office/drawing/2014/main" val="10001"/>
                  </a:ext>
                </a:extLst>
              </a:tr>
              <a:tr h="375604">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kern="1200" cap="none" normalizeH="0" baseline="0" dirty="0">
                          <a:ln>
                            <a:noFill/>
                          </a:ln>
                          <a:solidFill>
                            <a:srgbClr val="C00000"/>
                          </a:solidFill>
                          <a:effectLst/>
                          <a:latin typeface="+mn-lt"/>
                          <a:ea typeface="华文细黑" panose="02010600040101010101" pitchFamily="2" charset="-122"/>
                          <a:cs typeface="+mn-cs"/>
                        </a:rPr>
                        <a:t>IP 1.1.2.0/24</a:t>
                      </a:r>
                    </a:p>
                  </a:txBody>
                  <a:tcPr marL="68563" marR="68563" marT="34284" marB="34284" horzOverflow="overflow"/>
                </a:tc>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kern="1200" cap="none" normalizeH="0" baseline="0" dirty="0">
                          <a:ln>
                            <a:noFill/>
                          </a:ln>
                          <a:solidFill>
                            <a:srgbClr val="C00000"/>
                          </a:solidFill>
                          <a:effectLst/>
                          <a:latin typeface="+mn-lt"/>
                          <a:ea typeface="华文细黑" panose="02010600040101010101" pitchFamily="2" charset="-122"/>
                          <a:cs typeface="+mn-cs"/>
                        </a:rPr>
                        <a:t>VLAN10</a:t>
                      </a:r>
                    </a:p>
                  </a:txBody>
                  <a:tcPr marL="68563" marR="68563" marT="34284" marB="34284" horzOverflow="overflow"/>
                </a:tc>
                <a:extLst>
                  <a:ext uri="{0D108BD9-81ED-4DB2-BD59-A6C34878D82A}">
                    <a16:rowId xmlns:a16="http://schemas.microsoft.com/office/drawing/2014/main" val="10002"/>
                  </a:ext>
                </a:extLst>
              </a:tr>
              <a:tr h="375604">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cap="none" normalizeH="0" baseline="0" dirty="0">
                          <a:ln>
                            <a:noFill/>
                          </a:ln>
                          <a:solidFill>
                            <a:schemeClr val="tx1"/>
                          </a:solidFill>
                          <a:effectLst/>
                          <a:latin typeface="+mn-lt"/>
                          <a:ea typeface="+mn-ea"/>
                        </a:rPr>
                        <a:t>……</a:t>
                      </a:r>
                    </a:p>
                  </a:txBody>
                  <a:tcPr marL="68563" marR="68563" marT="34284" marB="34284" horzOverflow="overflow"/>
                </a:tc>
                <a:tc>
                  <a:txBody>
                    <a:bodyPr/>
                    <a:lstStyle/>
                    <a:p>
                      <a:pPr marL="0" marR="0" lvl="0" indent="0" algn="ctr" defTabSz="784225" rtl="0" eaLnBrk="1" fontAlgn="base" latinLnBrk="0" hangingPunct="1">
                        <a:lnSpc>
                          <a:spcPct val="120000"/>
                        </a:lnSpc>
                        <a:spcBef>
                          <a:spcPct val="20000"/>
                        </a:spcBef>
                        <a:spcAft>
                          <a:spcPct val="20000"/>
                        </a:spcAft>
                        <a:buClr>
                          <a:srgbClr val="990000"/>
                        </a:buClr>
                        <a:buSzPct val="85000"/>
                        <a:buFont typeface="Wingdings" panose="05000000000000000000" pitchFamily="2" charset="2"/>
                        <a:buNone/>
                        <a:tabLst/>
                      </a:pPr>
                      <a:r>
                        <a:rPr kumimoji="0" lang="en-US" altLang="zh-CN" sz="1400" b="0" i="0" u="none" strike="noStrike" cap="none" normalizeH="0" baseline="0" dirty="0">
                          <a:ln>
                            <a:noFill/>
                          </a:ln>
                          <a:solidFill>
                            <a:schemeClr val="tx1"/>
                          </a:solidFill>
                          <a:effectLst/>
                          <a:latin typeface="+mn-lt"/>
                          <a:ea typeface="+mn-ea"/>
                        </a:rPr>
                        <a:t>……</a:t>
                      </a:r>
                    </a:p>
                  </a:txBody>
                  <a:tcPr marL="68563" marR="68563" marT="34284" marB="34284" horzOverflow="overflow"/>
                </a:tc>
                <a:extLst>
                  <a:ext uri="{0D108BD9-81ED-4DB2-BD59-A6C34878D82A}">
                    <a16:rowId xmlns:a16="http://schemas.microsoft.com/office/drawing/2014/main" val="10003"/>
                  </a:ext>
                </a:extLst>
              </a:tr>
            </a:tbl>
          </a:graphicData>
        </a:graphic>
      </p:graphicFrame>
      <p:sp>
        <p:nvSpPr>
          <p:cNvPr id="20" name="Text Box 15"/>
          <p:cNvSpPr txBox="1">
            <a:spLocks noChangeArrowheads="1"/>
          </p:cNvSpPr>
          <p:nvPr/>
        </p:nvSpPr>
        <p:spPr bwMode="auto">
          <a:xfrm>
            <a:off x="1291519" y="4970173"/>
            <a:ext cx="1025866"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336699"/>
                </a:solidFill>
                <a:latin typeface="+mn-lt"/>
                <a:ea typeface="+mj-ea"/>
              </a:rPr>
              <a:t>IP: 1.1.1.1</a:t>
            </a:r>
          </a:p>
        </p:txBody>
      </p:sp>
      <p:sp>
        <p:nvSpPr>
          <p:cNvPr id="21" name="Text Box 15"/>
          <p:cNvSpPr txBox="1">
            <a:spLocks noChangeArrowheads="1"/>
          </p:cNvSpPr>
          <p:nvPr/>
        </p:nvSpPr>
        <p:spPr bwMode="auto">
          <a:xfrm>
            <a:off x="2664318" y="4980234"/>
            <a:ext cx="1025866"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mj-ea"/>
              </a:rPr>
              <a:t>IP: 1.1.2.1</a:t>
            </a:r>
          </a:p>
        </p:txBody>
      </p:sp>
      <p:sp>
        <p:nvSpPr>
          <p:cNvPr id="22" name="Text Box 15"/>
          <p:cNvSpPr txBox="1">
            <a:spLocks noChangeArrowheads="1"/>
          </p:cNvSpPr>
          <p:nvPr/>
        </p:nvSpPr>
        <p:spPr bwMode="auto">
          <a:xfrm>
            <a:off x="3951188" y="4980233"/>
            <a:ext cx="1025866"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336699"/>
                </a:solidFill>
                <a:latin typeface="+mn-lt"/>
                <a:ea typeface="+mj-ea"/>
              </a:rPr>
              <a:t>IP: 1.1.1.2</a:t>
            </a:r>
          </a:p>
        </p:txBody>
      </p:sp>
      <p:sp>
        <p:nvSpPr>
          <p:cNvPr id="23" name="Text Box 15"/>
          <p:cNvSpPr txBox="1">
            <a:spLocks noChangeArrowheads="1"/>
          </p:cNvSpPr>
          <p:nvPr/>
        </p:nvSpPr>
        <p:spPr bwMode="auto">
          <a:xfrm>
            <a:off x="5359164" y="4980232"/>
            <a:ext cx="1025866" cy="284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mj-ea"/>
              </a:rPr>
              <a:t>IP: 1.1.2.2</a:t>
            </a:r>
          </a:p>
        </p:txBody>
      </p:sp>
      <p:sp>
        <p:nvSpPr>
          <p:cNvPr id="24" name="Text Box 7"/>
          <p:cNvSpPr txBox="1">
            <a:spLocks noChangeArrowheads="1"/>
          </p:cNvSpPr>
          <p:nvPr/>
        </p:nvSpPr>
        <p:spPr bwMode="auto">
          <a:xfrm>
            <a:off x="1405955" y="4738093"/>
            <a:ext cx="693104"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400" b="1" dirty="0">
                <a:solidFill>
                  <a:srgbClr val="336699"/>
                </a:solidFill>
                <a:latin typeface="+mn-lt"/>
                <a:ea typeface="+mn-ea"/>
              </a:rPr>
              <a:t>Host </a:t>
            </a:r>
            <a:r>
              <a:rPr kumimoji="1" lang="en-US" altLang="zh-CN" sz="1400" b="1" dirty="0">
                <a:solidFill>
                  <a:srgbClr val="336699"/>
                </a:solidFill>
                <a:latin typeface="+mn-lt"/>
                <a:ea typeface="宋体" panose="02010600030101010101" pitchFamily="2" charset="-122"/>
              </a:rPr>
              <a:t>A</a:t>
            </a:r>
          </a:p>
        </p:txBody>
      </p:sp>
      <p:sp>
        <p:nvSpPr>
          <p:cNvPr id="25" name="Text Box 8"/>
          <p:cNvSpPr txBox="1">
            <a:spLocks noChangeArrowheads="1"/>
          </p:cNvSpPr>
          <p:nvPr/>
        </p:nvSpPr>
        <p:spPr bwMode="auto">
          <a:xfrm>
            <a:off x="2782987" y="4738093"/>
            <a:ext cx="683485"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B</a:t>
            </a:r>
          </a:p>
        </p:txBody>
      </p:sp>
      <p:sp>
        <p:nvSpPr>
          <p:cNvPr id="26" name="Text Box 9"/>
          <p:cNvSpPr txBox="1">
            <a:spLocks noChangeArrowheads="1"/>
          </p:cNvSpPr>
          <p:nvPr/>
        </p:nvSpPr>
        <p:spPr bwMode="auto">
          <a:xfrm>
            <a:off x="4072294" y="4738093"/>
            <a:ext cx="685090"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336699"/>
                </a:solidFill>
                <a:latin typeface="+mn-lt"/>
              </a:rPr>
              <a:t>Host </a:t>
            </a:r>
            <a:r>
              <a:rPr kumimoji="1" lang="en-US" altLang="zh-CN" sz="1400" b="1" dirty="0">
                <a:solidFill>
                  <a:srgbClr val="336699"/>
                </a:solidFill>
                <a:latin typeface="+mn-lt"/>
                <a:ea typeface="宋体" panose="02010600030101010101" pitchFamily="2" charset="-122"/>
              </a:rPr>
              <a:t>C</a:t>
            </a:r>
          </a:p>
        </p:txBody>
      </p:sp>
      <p:sp>
        <p:nvSpPr>
          <p:cNvPr id="27" name="Text Box 10"/>
          <p:cNvSpPr txBox="1">
            <a:spLocks noChangeArrowheads="1"/>
          </p:cNvSpPr>
          <p:nvPr/>
        </p:nvSpPr>
        <p:spPr bwMode="auto">
          <a:xfrm>
            <a:off x="5411876" y="4738093"/>
            <a:ext cx="705927" cy="28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63" tIns="34282" rIns="68563" bIns="34282">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kumimoji="1" lang="en-US" altLang="zh-CN" sz="1400" b="1" dirty="0">
                <a:solidFill>
                  <a:srgbClr val="C00000"/>
                </a:solidFill>
                <a:latin typeface="+mn-lt"/>
                <a:ea typeface="宋体" panose="02010600030101010101" pitchFamily="2" charset="-122"/>
              </a:rPr>
              <a:t>Host D</a:t>
            </a:r>
          </a:p>
        </p:txBody>
      </p:sp>
      <p:sp>
        <p:nvSpPr>
          <p:cNvPr id="28" name="Line 2"/>
          <p:cNvSpPr>
            <a:spLocks noChangeShapeType="1"/>
          </p:cNvSpPr>
          <p:nvPr/>
        </p:nvSpPr>
        <p:spPr bwMode="auto">
          <a:xfrm>
            <a:off x="4265344" y="2317281"/>
            <a:ext cx="1509291" cy="174356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29" name="Line 3"/>
          <p:cNvSpPr>
            <a:spLocks noChangeShapeType="1"/>
          </p:cNvSpPr>
          <p:nvPr/>
        </p:nvSpPr>
        <p:spPr bwMode="auto">
          <a:xfrm flipH="1">
            <a:off x="3260380" y="2317281"/>
            <a:ext cx="334373" cy="174356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30" name="Line 4"/>
          <p:cNvSpPr>
            <a:spLocks noChangeShapeType="1"/>
          </p:cNvSpPr>
          <p:nvPr/>
        </p:nvSpPr>
        <p:spPr bwMode="auto">
          <a:xfrm>
            <a:off x="3907106" y="2308787"/>
            <a:ext cx="609479" cy="1824102"/>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sp>
        <p:nvSpPr>
          <p:cNvPr id="31" name="Line 5"/>
          <p:cNvSpPr>
            <a:spLocks noChangeShapeType="1"/>
          </p:cNvSpPr>
          <p:nvPr/>
        </p:nvSpPr>
        <p:spPr bwMode="auto">
          <a:xfrm flipH="1">
            <a:off x="2002333" y="2317281"/>
            <a:ext cx="1341181" cy="181561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800" b="1"/>
          </a:p>
        </p:txBody>
      </p:sp>
      <p:pic>
        <p:nvPicPr>
          <p:cNvPr id="32" name="图片 31"/>
          <p:cNvPicPr>
            <a:picLocks noChangeAspect="1"/>
          </p:cNvPicPr>
          <p:nvPr/>
        </p:nvPicPr>
        <p:blipFill>
          <a:blip r:embed="rId3" cstate="print"/>
          <a:stretch>
            <a:fillRect/>
          </a:stretch>
        </p:blipFill>
        <p:spPr>
          <a:xfrm>
            <a:off x="1378858" y="4069334"/>
            <a:ext cx="938527" cy="630386"/>
          </a:xfrm>
          <a:prstGeom prst="rect">
            <a:avLst/>
          </a:prstGeom>
        </p:spPr>
      </p:pic>
      <p:pic>
        <p:nvPicPr>
          <p:cNvPr id="33" name="图片 32"/>
          <p:cNvPicPr>
            <a:picLocks noChangeAspect="1"/>
          </p:cNvPicPr>
          <p:nvPr/>
        </p:nvPicPr>
        <p:blipFill>
          <a:blip r:embed="rId3" cstate="print"/>
          <a:stretch>
            <a:fillRect/>
          </a:stretch>
        </p:blipFill>
        <p:spPr>
          <a:xfrm>
            <a:off x="2707988" y="4069334"/>
            <a:ext cx="938527" cy="630386"/>
          </a:xfrm>
          <a:prstGeom prst="rect">
            <a:avLst/>
          </a:prstGeom>
        </p:spPr>
      </p:pic>
      <p:pic>
        <p:nvPicPr>
          <p:cNvPr id="34" name="图片 33"/>
          <p:cNvPicPr>
            <a:picLocks noChangeAspect="1"/>
          </p:cNvPicPr>
          <p:nvPr/>
        </p:nvPicPr>
        <p:blipFill>
          <a:blip r:embed="rId3" cstate="print"/>
          <a:stretch>
            <a:fillRect/>
          </a:stretch>
        </p:blipFill>
        <p:spPr>
          <a:xfrm>
            <a:off x="3951188" y="4069334"/>
            <a:ext cx="938527" cy="630386"/>
          </a:xfrm>
          <a:prstGeom prst="rect">
            <a:avLst/>
          </a:prstGeom>
        </p:spPr>
      </p:pic>
      <p:pic>
        <p:nvPicPr>
          <p:cNvPr id="35" name="图片 34"/>
          <p:cNvPicPr>
            <a:picLocks noChangeAspect="1"/>
          </p:cNvPicPr>
          <p:nvPr/>
        </p:nvPicPr>
        <p:blipFill>
          <a:blip r:embed="rId3" cstate="print"/>
          <a:stretch>
            <a:fillRect/>
          </a:stretch>
        </p:blipFill>
        <p:spPr>
          <a:xfrm>
            <a:off x="5280318" y="4069334"/>
            <a:ext cx="938527" cy="630386"/>
          </a:xfrm>
          <a:prstGeom prst="rect">
            <a:avLst/>
          </a:prstGeom>
        </p:spPr>
      </p:pic>
      <p:pic>
        <p:nvPicPr>
          <p:cNvPr id="36" name="图片 35"/>
          <p:cNvPicPr>
            <a:picLocks noChangeAspect="1"/>
          </p:cNvPicPr>
          <p:nvPr/>
        </p:nvPicPr>
        <p:blipFill>
          <a:blip r:embed="rId4"/>
          <a:stretch>
            <a:fillRect/>
          </a:stretch>
        </p:blipFill>
        <p:spPr>
          <a:xfrm>
            <a:off x="3131708" y="2002333"/>
            <a:ext cx="1384877" cy="306454"/>
          </a:xfrm>
          <a:prstGeom prst="rect">
            <a:avLst/>
          </a:prstGeom>
          <a:solidFill>
            <a:schemeClr val="bg1"/>
          </a:solidFill>
        </p:spPr>
      </p:pic>
    </p:spTree>
    <p:extLst>
      <p:ext uri="{BB962C8B-B14F-4D97-AF65-F5344CB8AC3E}">
        <p14:creationId xmlns:p14="http://schemas.microsoft.com/office/powerpoint/2010/main" val="79076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err="1">
                <a:solidFill>
                  <a:schemeClr val="bg1">
                    <a:lumMod val="50000"/>
                  </a:schemeClr>
                </a:solidFill>
              </a:rPr>
              <a:t>Visão</a:t>
            </a:r>
            <a:r>
              <a:rPr lang="en-US" altLang="zh-CN" dirty="0">
                <a:solidFill>
                  <a:schemeClr val="bg1">
                    <a:lumMod val="50000"/>
                  </a:schemeClr>
                </a:solidFill>
              </a:rPr>
              <a:t> </a:t>
            </a:r>
            <a:r>
              <a:rPr lang="en-US" altLang="zh-CN" dirty="0" err="1">
                <a:solidFill>
                  <a:schemeClr val="bg1">
                    <a:lumMod val="50000"/>
                  </a:schemeClr>
                </a:solidFill>
              </a:rPr>
              <a:t>Geral</a:t>
            </a:r>
            <a:r>
              <a:rPr lang="en-US" altLang="zh-CN" dirty="0">
                <a:solidFill>
                  <a:schemeClr val="bg1">
                    <a:lumMod val="50000"/>
                  </a:schemeClr>
                </a:solidFill>
              </a:rPr>
              <a:t> da VLAN
</a:t>
            </a:r>
            <a:r>
              <a:rPr lang="pt-BR" altLang="zh-CN" b="1" dirty="0"/>
              <a:t>Configuração e Implementação de VLAN</a:t>
            </a:r>
            <a:endParaRPr lang="en-US" altLang="zh-CN" b="1" dirty="0"/>
          </a:p>
          <a:p>
            <a:pPr lvl="1">
              <a:buSzPct val="60000"/>
              <a:buFont typeface="Wingdings" panose="05000000000000000000" pitchFamily="2" charset="2"/>
              <a:buChar char="n"/>
            </a:pPr>
            <a:r>
              <a:rPr lang="en-US" altLang="zh-CN" b="1" dirty="0"/>
              <a:t>Tipo de Link VLAN</a:t>
            </a:r>
          </a:p>
          <a:p>
            <a:pPr lvl="1">
              <a:buClr>
                <a:schemeClr val="bg1">
                  <a:lumMod val="50000"/>
                </a:schemeClr>
              </a:buClr>
              <a:buSzPct val="50000"/>
              <a:buFont typeface="Wingdings" panose="05000000000000000000" pitchFamily="2" charset="2"/>
              <a:buChar char="p"/>
            </a:pPr>
            <a:r>
              <a:rPr lang="pt-BR" altLang="zh-CN" dirty="0">
                <a:solidFill>
                  <a:schemeClr val="bg1">
                    <a:lumMod val="50000"/>
                  </a:schemeClr>
                </a:solidFill>
              </a:rPr>
              <a:t>Encaminhamento de Dados de VLAN</a:t>
            </a:r>
            <a:endParaRPr lang="en-US" altLang="zh-CN" dirty="0">
              <a:solidFill>
                <a:schemeClr val="bg1">
                  <a:lumMod val="50000"/>
                </a:schemeClr>
              </a:solidFill>
            </a:endParaRPr>
          </a:p>
          <a:p>
            <a:r>
              <a:rPr lang="pt-BR" altLang="zh-CN" dirty="0">
                <a:solidFill>
                  <a:schemeClr val="bg1">
                    <a:lumMod val="50000"/>
                  </a:schemeClr>
                </a:solidFill>
              </a:rPr>
              <a:t>Roteamento de VLAN
Recursos de </a:t>
            </a:r>
            <a:r>
              <a:rPr lang="pt-BR" altLang="zh-CN" dirty="0" err="1">
                <a:solidFill>
                  <a:schemeClr val="bg1">
                    <a:lumMod val="50000"/>
                  </a:schemeClr>
                </a:solidFill>
              </a:rPr>
              <a:t>VLANs</a:t>
            </a:r>
            <a:r>
              <a:rPr lang="pt-BR" altLang="zh-CN" dirty="0">
                <a:solidFill>
                  <a:schemeClr val="bg1">
                    <a:lumMod val="50000"/>
                  </a:schemeClr>
                </a:solidFill>
              </a:rPr>
              <a:t> na Rede de Acesso </a:t>
            </a:r>
            <a:endParaRPr lang="zh-CN" altLang="en-US" dirty="0">
              <a:solidFill>
                <a:schemeClr val="bg1">
                  <a:lumMod val="50000"/>
                </a:schemeClr>
              </a:solidFill>
            </a:endParaRPr>
          </a:p>
        </p:txBody>
      </p:sp>
    </p:spTree>
    <p:extLst>
      <p:ext uri="{BB962C8B-B14F-4D97-AF65-F5344CB8AC3E}">
        <p14:creationId xmlns:p14="http://schemas.microsoft.com/office/powerpoint/2010/main" val="39391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 </a:t>
            </a:r>
            <a:r>
              <a:rPr lang="en-US" altLang="zh-CN" dirty="0" err="1"/>
              <a:t>Escalabilidade</a:t>
            </a:r>
            <a:r>
              <a:rPr lang="en-US" altLang="zh-CN" dirty="0"/>
              <a:t> da VLAN
</a:t>
            </a:r>
            <a:endParaRPr lang="zh-CN" altLang="en-US" dirty="0"/>
          </a:p>
        </p:txBody>
      </p:sp>
      <p:sp>
        <p:nvSpPr>
          <p:cNvPr id="4" name="文本占位符 3"/>
          <p:cNvSpPr>
            <a:spLocks noGrp="1"/>
          </p:cNvSpPr>
          <p:nvPr>
            <p:ph type="body" sz="quarter" idx="10"/>
          </p:nvPr>
        </p:nvSpPr>
        <p:spPr>
          <a:xfrm>
            <a:off x="468317" y="1233488"/>
            <a:ext cx="11276183"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pt-BR" altLang="zh-CN" dirty="0"/>
              <a:t>Os dados da VLAN podem ser transferidos através de vários switches</a:t>
            </a:r>
            <a:r>
              <a:rPr lang="en-US" altLang="zh-CN" dirty="0"/>
              <a:t>.</a:t>
            </a:r>
          </a:p>
          <a:p>
            <a:endParaRPr lang="zh-CN" altLang="en-US" dirty="0"/>
          </a:p>
        </p:txBody>
      </p:sp>
      <p:grpSp>
        <p:nvGrpSpPr>
          <p:cNvPr id="5" name="组合 4"/>
          <p:cNvGrpSpPr/>
          <p:nvPr/>
        </p:nvGrpSpPr>
        <p:grpSpPr>
          <a:xfrm>
            <a:off x="2195734" y="1853490"/>
            <a:ext cx="7800532" cy="2149797"/>
            <a:chOff x="2369380" y="1845551"/>
            <a:chExt cx="7322096" cy="1934192"/>
          </a:xfrm>
        </p:grpSpPr>
        <p:sp>
          <p:nvSpPr>
            <p:cNvPr id="6" name="Line 2"/>
            <p:cNvSpPr>
              <a:spLocks noChangeShapeType="1"/>
            </p:cNvSpPr>
            <p:nvPr/>
          </p:nvSpPr>
          <p:spPr bwMode="auto">
            <a:xfrm>
              <a:off x="8306197" y="2247901"/>
              <a:ext cx="843220"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7" name="Line 3"/>
            <p:cNvSpPr>
              <a:spLocks noChangeShapeType="1"/>
            </p:cNvSpPr>
            <p:nvPr/>
          </p:nvSpPr>
          <p:spPr bwMode="auto">
            <a:xfrm>
              <a:off x="7874397" y="2384884"/>
              <a:ext cx="552450" cy="972629"/>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8" name="Line 4"/>
            <p:cNvSpPr>
              <a:spLocks noChangeShapeType="1"/>
            </p:cNvSpPr>
            <p:nvPr/>
          </p:nvSpPr>
          <p:spPr bwMode="auto">
            <a:xfrm flipH="1">
              <a:off x="2858099" y="2286332"/>
              <a:ext cx="839586"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9" name="Text Box 9"/>
            <p:cNvSpPr txBox="1">
              <a:spLocks noChangeArrowheads="1"/>
            </p:cNvSpPr>
            <p:nvPr/>
          </p:nvSpPr>
          <p:spPr bwMode="auto">
            <a:xfrm>
              <a:off x="3057268" y="1864586"/>
              <a:ext cx="9610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rPr>
                <a:t>VLAN 3</a:t>
              </a:r>
            </a:p>
          </p:txBody>
        </p:sp>
        <p:sp>
          <p:nvSpPr>
            <p:cNvPr id="10" name="Text Box 10"/>
            <p:cNvSpPr txBox="1">
              <a:spLocks noChangeArrowheads="1"/>
            </p:cNvSpPr>
            <p:nvPr/>
          </p:nvSpPr>
          <p:spPr bwMode="auto">
            <a:xfrm>
              <a:off x="3936992" y="2498297"/>
              <a:ext cx="8210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rPr>
                <a:t>VLAN 5</a:t>
              </a:r>
            </a:p>
          </p:txBody>
        </p:sp>
        <p:sp>
          <p:nvSpPr>
            <p:cNvPr id="11" name="Text Box 11"/>
            <p:cNvSpPr txBox="1">
              <a:spLocks noChangeArrowheads="1"/>
            </p:cNvSpPr>
            <p:nvPr/>
          </p:nvSpPr>
          <p:spPr bwMode="auto">
            <a:xfrm>
              <a:off x="7236607" y="2501804"/>
              <a:ext cx="8648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rPr>
                <a:t>VLAN 3</a:t>
              </a:r>
            </a:p>
          </p:txBody>
        </p:sp>
        <p:sp>
          <p:nvSpPr>
            <p:cNvPr id="12" name="Text Box 12"/>
            <p:cNvSpPr txBox="1">
              <a:spLocks noChangeArrowheads="1"/>
            </p:cNvSpPr>
            <p:nvPr/>
          </p:nvSpPr>
          <p:spPr bwMode="auto">
            <a:xfrm>
              <a:off x="8177567" y="1868192"/>
              <a:ext cx="8035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rPr>
                <a:t>VLAN 5</a:t>
              </a:r>
            </a:p>
          </p:txBody>
        </p:sp>
        <p:sp>
          <p:nvSpPr>
            <p:cNvPr id="13" name="Line 14"/>
            <p:cNvSpPr>
              <a:spLocks noChangeShapeType="1"/>
            </p:cNvSpPr>
            <p:nvPr/>
          </p:nvSpPr>
          <p:spPr bwMode="auto">
            <a:xfrm flipH="1">
              <a:off x="3697685" y="2420888"/>
              <a:ext cx="360362" cy="936625"/>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14" name="Line 16"/>
            <p:cNvSpPr>
              <a:spLocks noChangeShapeType="1"/>
            </p:cNvSpPr>
            <p:nvPr/>
          </p:nvSpPr>
          <p:spPr bwMode="auto">
            <a:xfrm>
              <a:off x="5496322" y="2039938"/>
              <a:ext cx="720725" cy="0"/>
            </a:xfrm>
            <a:prstGeom prst="line">
              <a:avLst/>
            </a:prstGeom>
            <a:noFill/>
            <a:ln w="635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15" name="Line 17"/>
            <p:cNvSpPr>
              <a:spLocks noChangeShapeType="1"/>
            </p:cNvSpPr>
            <p:nvPr/>
          </p:nvSpPr>
          <p:spPr bwMode="auto">
            <a:xfrm>
              <a:off x="4704160" y="2039938"/>
              <a:ext cx="720725" cy="0"/>
            </a:xfrm>
            <a:prstGeom prst="line">
              <a:avLst/>
            </a:prstGeom>
            <a:noFill/>
            <a:ln w="635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16" name="Line 18"/>
            <p:cNvSpPr>
              <a:spLocks noChangeShapeType="1"/>
            </p:cNvSpPr>
            <p:nvPr/>
          </p:nvSpPr>
          <p:spPr bwMode="auto">
            <a:xfrm>
              <a:off x="6648847" y="2473325"/>
              <a:ext cx="720725" cy="0"/>
            </a:xfrm>
            <a:prstGeom prst="line">
              <a:avLst/>
            </a:prstGeom>
            <a:noFill/>
            <a:ln w="63500">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17" name="Line 19"/>
            <p:cNvSpPr>
              <a:spLocks noChangeShapeType="1"/>
            </p:cNvSpPr>
            <p:nvPr/>
          </p:nvSpPr>
          <p:spPr bwMode="auto">
            <a:xfrm>
              <a:off x="5856685" y="2473325"/>
              <a:ext cx="720725" cy="0"/>
            </a:xfrm>
            <a:prstGeom prst="line">
              <a:avLst/>
            </a:prstGeom>
            <a:noFill/>
            <a:ln w="635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a:latin typeface="+mn-lt"/>
              </a:endParaRPr>
            </a:p>
          </p:txBody>
        </p:sp>
        <p:sp>
          <p:nvSpPr>
            <p:cNvPr id="18" name="Text Box 23"/>
            <p:cNvSpPr txBox="1">
              <a:spLocks noChangeArrowheads="1"/>
            </p:cNvSpPr>
            <p:nvPr/>
          </p:nvSpPr>
          <p:spPr bwMode="auto">
            <a:xfrm>
              <a:off x="3910787" y="1848851"/>
              <a:ext cx="704850" cy="24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eaLnBrk="1" hangingPunct="1">
                <a:spcBef>
                  <a:spcPct val="50000"/>
                </a:spcBef>
              </a:pPr>
              <a:r>
                <a:rPr lang="en-US" altLang="zh-CN" b="1" dirty="0">
                  <a:solidFill>
                    <a:srgbClr val="006699"/>
                  </a:solidFill>
                  <a:ea typeface="宋体"/>
                </a:rPr>
                <a:t>SWA</a:t>
              </a:r>
              <a:endParaRPr lang="en-US" altLang="zh-CN" sz="1800" b="1" dirty="0">
                <a:solidFill>
                  <a:srgbClr val="006699"/>
                </a:solidFill>
                <a:latin typeface="+mn-lt"/>
                <a:ea typeface="宋体" panose="02010600030101010101" pitchFamily="2" charset="-122"/>
              </a:endParaRPr>
            </a:p>
          </p:txBody>
        </p:sp>
        <p:sp>
          <p:nvSpPr>
            <p:cNvPr id="19" name="Text Box 24"/>
            <p:cNvSpPr txBox="1">
              <a:spLocks noChangeArrowheads="1"/>
            </p:cNvSpPr>
            <p:nvPr/>
          </p:nvSpPr>
          <p:spPr bwMode="auto">
            <a:xfrm>
              <a:off x="7479384" y="1845551"/>
              <a:ext cx="704850" cy="24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ctr" eaLnBrk="1" hangingPunct="1">
                <a:spcBef>
                  <a:spcPct val="50000"/>
                </a:spcBef>
              </a:pPr>
              <a:r>
                <a:rPr lang="en-US" altLang="zh-CN" b="1" dirty="0">
                  <a:solidFill>
                    <a:srgbClr val="006699"/>
                  </a:solidFill>
                  <a:ea typeface="宋体"/>
                </a:rPr>
                <a:t>SWB</a:t>
              </a:r>
              <a:endParaRPr lang="en-US" altLang="zh-CN" sz="1800" b="1" dirty="0">
                <a:solidFill>
                  <a:srgbClr val="006699"/>
                </a:solidFill>
                <a:latin typeface="+mn-lt"/>
                <a:ea typeface="宋体" panose="02010600030101010101" pitchFamily="2" charset="-122"/>
              </a:endParaRPr>
            </a:p>
          </p:txBody>
        </p:sp>
        <p:pic>
          <p:nvPicPr>
            <p:cNvPr id="20" name="图片 19"/>
            <p:cNvPicPr>
              <a:picLocks noChangeAspect="1"/>
            </p:cNvPicPr>
            <p:nvPr/>
          </p:nvPicPr>
          <p:blipFill>
            <a:blip r:embed="rId3"/>
            <a:stretch>
              <a:fillRect/>
            </a:stretch>
          </p:blipFill>
          <p:spPr>
            <a:xfrm>
              <a:off x="3680424" y="2132856"/>
              <a:ext cx="1190075" cy="303857"/>
            </a:xfrm>
            <a:prstGeom prst="rect">
              <a:avLst/>
            </a:prstGeom>
            <a:solidFill>
              <a:schemeClr val="bg1"/>
            </a:solidFill>
          </p:spPr>
        </p:pic>
        <p:pic>
          <p:nvPicPr>
            <p:cNvPr id="21" name="图片 20"/>
            <p:cNvPicPr>
              <a:picLocks noChangeAspect="1"/>
            </p:cNvPicPr>
            <p:nvPr/>
          </p:nvPicPr>
          <p:blipFill>
            <a:blip r:embed="rId4"/>
            <a:stretch>
              <a:fillRect/>
            </a:stretch>
          </p:blipFill>
          <p:spPr>
            <a:xfrm>
              <a:off x="2369380" y="2074366"/>
              <a:ext cx="542059" cy="423930"/>
            </a:xfrm>
            <a:prstGeom prst="rect">
              <a:avLst/>
            </a:prstGeom>
          </p:spPr>
        </p:pic>
        <p:pic>
          <p:nvPicPr>
            <p:cNvPr id="22" name="图片 21"/>
            <p:cNvPicPr>
              <a:picLocks noChangeAspect="1"/>
            </p:cNvPicPr>
            <p:nvPr/>
          </p:nvPicPr>
          <p:blipFill>
            <a:blip r:embed="rId3"/>
            <a:stretch>
              <a:fillRect/>
            </a:stretch>
          </p:blipFill>
          <p:spPr>
            <a:xfrm>
              <a:off x="7236772" y="2132856"/>
              <a:ext cx="1190075" cy="303857"/>
            </a:xfrm>
            <a:prstGeom prst="rect">
              <a:avLst/>
            </a:prstGeom>
            <a:solidFill>
              <a:schemeClr val="bg1"/>
            </a:solidFill>
          </p:spPr>
        </p:pic>
        <p:pic>
          <p:nvPicPr>
            <p:cNvPr id="23" name="图片 22"/>
            <p:cNvPicPr>
              <a:picLocks noChangeAspect="1"/>
            </p:cNvPicPr>
            <p:nvPr/>
          </p:nvPicPr>
          <p:blipFill>
            <a:blip r:embed="rId4"/>
            <a:stretch>
              <a:fillRect/>
            </a:stretch>
          </p:blipFill>
          <p:spPr>
            <a:xfrm>
              <a:off x="8149606" y="3355813"/>
              <a:ext cx="542059" cy="423930"/>
            </a:xfrm>
            <a:prstGeom prst="rect">
              <a:avLst/>
            </a:prstGeom>
          </p:spPr>
        </p:pic>
        <p:pic>
          <p:nvPicPr>
            <p:cNvPr id="24" name="图片 23"/>
            <p:cNvPicPr>
              <a:picLocks noChangeAspect="1"/>
            </p:cNvPicPr>
            <p:nvPr/>
          </p:nvPicPr>
          <p:blipFill>
            <a:blip r:embed="rId4"/>
            <a:stretch>
              <a:fillRect/>
            </a:stretch>
          </p:blipFill>
          <p:spPr>
            <a:xfrm>
              <a:off x="3338116" y="3355813"/>
              <a:ext cx="542059" cy="423930"/>
            </a:xfrm>
            <a:prstGeom prst="rect">
              <a:avLst/>
            </a:prstGeom>
          </p:spPr>
        </p:pic>
        <p:pic>
          <p:nvPicPr>
            <p:cNvPr id="25" name="图片 24"/>
            <p:cNvPicPr>
              <a:picLocks noChangeAspect="1"/>
            </p:cNvPicPr>
            <p:nvPr/>
          </p:nvPicPr>
          <p:blipFill>
            <a:blip r:embed="rId4"/>
            <a:stretch>
              <a:fillRect/>
            </a:stretch>
          </p:blipFill>
          <p:spPr>
            <a:xfrm>
              <a:off x="9149417" y="2074366"/>
              <a:ext cx="542059" cy="423930"/>
            </a:xfrm>
            <a:prstGeom prst="rect">
              <a:avLst/>
            </a:prstGeom>
          </p:spPr>
        </p:pic>
        <p:cxnSp>
          <p:nvCxnSpPr>
            <p:cNvPr id="26" name="直接连接符 25"/>
            <p:cNvCxnSpPr>
              <a:stCxn id="20" idx="3"/>
              <a:endCxn id="22" idx="1"/>
            </p:cNvCxnSpPr>
            <p:nvPr/>
          </p:nvCxnSpPr>
          <p:spPr>
            <a:xfrm>
              <a:off x="4870499" y="2284785"/>
              <a:ext cx="23662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191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Tipo de Link da VLAN
</a:t>
            </a:r>
            <a:endParaRPr lang="zh-CN" altLang="en-US" dirty="0"/>
          </a:p>
        </p:txBody>
      </p:sp>
      <p:grpSp>
        <p:nvGrpSpPr>
          <p:cNvPr id="4" name="组合 3"/>
          <p:cNvGrpSpPr/>
          <p:nvPr/>
        </p:nvGrpSpPr>
        <p:grpSpPr>
          <a:xfrm>
            <a:off x="2090473" y="1615539"/>
            <a:ext cx="8011051" cy="3416632"/>
            <a:chOff x="2426487" y="1746135"/>
            <a:chExt cx="7339026" cy="3231888"/>
          </a:xfrm>
        </p:grpSpPr>
        <p:grpSp>
          <p:nvGrpSpPr>
            <p:cNvPr id="5" name="组合 4"/>
            <p:cNvGrpSpPr/>
            <p:nvPr/>
          </p:nvGrpSpPr>
          <p:grpSpPr>
            <a:xfrm>
              <a:off x="2426487" y="1746135"/>
              <a:ext cx="7339026" cy="3231888"/>
              <a:chOff x="935596" y="1779588"/>
              <a:chExt cx="7339026" cy="3231888"/>
            </a:xfrm>
          </p:grpSpPr>
          <p:sp>
            <p:nvSpPr>
              <p:cNvPr id="7" name="Text Box 14"/>
              <p:cNvSpPr txBox="1">
                <a:spLocks noChangeArrowheads="1"/>
              </p:cNvSpPr>
              <p:nvPr/>
            </p:nvSpPr>
            <p:spPr bwMode="auto">
              <a:xfrm>
                <a:off x="3805497" y="4564063"/>
                <a:ext cx="1558406" cy="3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dirty="0"/>
                  <a:t>Link de </a:t>
                </a:r>
                <a:r>
                  <a:rPr lang="en-US" altLang="zh-CN" dirty="0" err="1"/>
                  <a:t>acesso</a:t>
                </a:r>
                <a:endParaRPr lang="en-US" altLang="zh-CN" sz="1800" dirty="0">
                  <a:ea typeface="+mn-ea"/>
                </a:endParaRPr>
              </a:p>
            </p:txBody>
          </p:sp>
          <p:sp>
            <p:nvSpPr>
              <p:cNvPr id="8" name="Line 15"/>
              <p:cNvSpPr>
                <a:spLocks noChangeShapeType="1"/>
              </p:cNvSpPr>
              <p:nvPr/>
            </p:nvSpPr>
            <p:spPr bwMode="auto">
              <a:xfrm flipV="1">
                <a:off x="5435600" y="4233863"/>
                <a:ext cx="1152525" cy="539750"/>
              </a:xfrm>
              <a:prstGeom prst="line">
                <a:avLst/>
              </a:prstGeom>
              <a:noFill/>
              <a:ln w="25400">
                <a:solidFill>
                  <a:srgbClr val="96969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9" name="Line 16"/>
              <p:cNvSpPr>
                <a:spLocks noChangeShapeType="1"/>
              </p:cNvSpPr>
              <p:nvPr/>
            </p:nvSpPr>
            <p:spPr bwMode="auto">
              <a:xfrm flipH="1" flipV="1">
                <a:off x="2555875" y="4197350"/>
                <a:ext cx="1152525" cy="576263"/>
              </a:xfrm>
              <a:prstGeom prst="line">
                <a:avLst/>
              </a:prstGeom>
              <a:noFill/>
              <a:ln w="25400">
                <a:solidFill>
                  <a:srgbClr val="96969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0" name="Text Box 17"/>
              <p:cNvSpPr txBox="1">
                <a:spLocks noChangeArrowheads="1"/>
              </p:cNvSpPr>
              <p:nvPr/>
            </p:nvSpPr>
            <p:spPr bwMode="auto">
              <a:xfrm>
                <a:off x="3787873" y="1779588"/>
                <a:ext cx="1593651" cy="3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dirty="0"/>
                  <a:t>Link de </a:t>
                </a:r>
                <a:r>
                  <a:rPr lang="en-US" altLang="zh-CN" dirty="0" err="1"/>
                  <a:t>Tronco</a:t>
                </a:r>
                <a:endParaRPr lang="en-US" altLang="zh-CN" sz="1800" dirty="0">
                  <a:ea typeface="+mn-ea"/>
                </a:endParaRPr>
              </a:p>
            </p:txBody>
          </p:sp>
          <p:sp>
            <p:nvSpPr>
              <p:cNvPr id="11" name="Line 18"/>
              <p:cNvSpPr>
                <a:spLocks noChangeShapeType="1"/>
              </p:cNvSpPr>
              <p:nvPr/>
            </p:nvSpPr>
            <p:spPr bwMode="auto">
              <a:xfrm>
                <a:off x="4572000" y="2492896"/>
                <a:ext cx="0" cy="828675"/>
              </a:xfrm>
              <a:prstGeom prst="line">
                <a:avLst/>
              </a:prstGeom>
              <a:noFill/>
              <a:ln w="25400">
                <a:solidFill>
                  <a:srgbClr val="96969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2" name="Line 2"/>
              <p:cNvSpPr>
                <a:spLocks noChangeShapeType="1"/>
              </p:cNvSpPr>
              <p:nvPr/>
            </p:nvSpPr>
            <p:spPr bwMode="auto">
              <a:xfrm>
                <a:off x="6841023" y="3469001"/>
                <a:ext cx="919045" cy="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13" name="Line 3"/>
              <p:cNvSpPr>
                <a:spLocks noChangeShapeType="1"/>
              </p:cNvSpPr>
              <p:nvPr/>
            </p:nvSpPr>
            <p:spPr bwMode="auto">
              <a:xfrm>
                <a:off x="6409223" y="3616617"/>
                <a:ext cx="552450" cy="944563"/>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14" name="Line 4"/>
              <p:cNvSpPr>
                <a:spLocks noChangeShapeType="1"/>
              </p:cNvSpPr>
              <p:nvPr/>
            </p:nvSpPr>
            <p:spPr bwMode="auto">
              <a:xfrm flipH="1">
                <a:off x="1477654" y="3507432"/>
                <a:ext cx="826293"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15" name="Line 14"/>
              <p:cNvSpPr>
                <a:spLocks noChangeShapeType="1"/>
              </p:cNvSpPr>
              <p:nvPr/>
            </p:nvSpPr>
            <p:spPr bwMode="auto">
              <a:xfrm flipH="1">
                <a:off x="2232511" y="3652621"/>
                <a:ext cx="360362" cy="936625"/>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16" name="Text Box 23"/>
              <p:cNvSpPr txBox="1">
                <a:spLocks noChangeArrowheads="1"/>
              </p:cNvSpPr>
              <p:nvPr/>
            </p:nvSpPr>
            <p:spPr bwMode="auto">
              <a:xfrm>
                <a:off x="2412692" y="3027009"/>
                <a:ext cx="704850" cy="2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1800" b="1" dirty="0">
                    <a:solidFill>
                      <a:srgbClr val="006699"/>
                    </a:solidFill>
                    <a:ea typeface="宋体" panose="02010600030101010101" pitchFamily="2" charset="-122"/>
                  </a:rPr>
                  <a:t>SW A</a:t>
                </a:r>
              </a:p>
            </p:txBody>
          </p:sp>
          <p:sp>
            <p:nvSpPr>
              <p:cNvPr id="17" name="Text Box 24"/>
              <p:cNvSpPr txBox="1">
                <a:spLocks noChangeArrowheads="1"/>
              </p:cNvSpPr>
              <p:nvPr/>
            </p:nvSpPr>
            <p:spPr bwMode="auto">
              <a:xfrm>
                <a:off x="6026459" y="3027009"/>
                <a:ext cx="704850" cy="2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1800" b="1" dirty="0">
                    <a:solidFill>
                      <a:srgbClr val="006699"/>
                    </a:solidFill>
                    <a:ea typeface="宋体" panose="02010600030101010101" pitchFamily="2" charset="-122"/>
                  </a:rPr>
                  <a:t>SW B</a:t>
                </a:r>
              </a:p>
            </p:txBody>
          </p:sp>
          <p:pic>
            <p:nvPicPr>
              <p:cNvPr id="18" name="图片 17"/>
              <p:cNvPicPr>
                <a:picLocks noChangeAspect="1"/>
              </p:cNvPicPr>
              <p:nvPr/>
            </p:nvPicPr>
            <p:blipFill>
              <a:blip r:embed="rId3"/>
              <a:stretch>
                <a:fillRect/>
              </a:stretch>
            </p:blipFill>
            <p:spPr>
              <a:xfrm>
                <a:off x="2215250" y="3364589"/>
                <a:ext cx="1190075" cy="303857"/>
              </a:xfrm>
              <a:prstGeom prst="rect">
                <a:avLst/>
              </a:prstGeom>
              <a:solidFill>
                <a:schemeClr val="bg1"/>
              </a:solidFill>
            </p:spPr>
          </p:pic>
          <p:pic>
            <p:nvPicPr>
              <p:cNvPr id="19" name="图片 18"/>
              <p:cNvPicPr>
                <a:picLocks noChangeAspect="1"/>
              </p:cNvPicPr>
              <p:nvPr/>
            </p:nvPicPr>
            <p:blipFill>
              <a:blip r:embed="rId4"/>
              <a:stretch>
                <a:fillRect/>
              </a:stretch>
            </p:blipFill>
            <p:spPr>
              <a:xfrm>
                <a:off x="935596" y="3285652"/>
                <a:ext cx="542059" cy="423930"/>
              </a:xfrm>
              <a:prstGeom prst="rect">
                <a:avLst/>
              </a:prstGeom>
            </p:spPr>
          </p:pic>
          <p:pic>
            <p:nvPicPr>
              <p:cNvPr id="20" name="图片 19"/>
              <p:cNvPicPr>
                <a:picLocks noChangeAspect="1"/>
              </p:cNvPicPr>
              <p:nvPr/>
            </p:nvPicPr>
            <p:blipFill>
              <a:blip r:embed="rId3"/>
              <a:stretch>
                <a:fillRect/>
              </a:stretch>
            </p:blipFill>
            <p:spPr>
              <a:xfrm>
                <a:off x="5771598" y="3338817"/>
                <a:ext cx="1190075" cy="303857"/>
              </a:xfrm>
              <a:prstGeom prst="rect">
                <a:avLst/>
              </a:prstGeom>
              <a:solidFill>
                <a:schemeClr val="bg1"/>
              </a:solidFill>
            </p:spPr>
          </p:pic>
          <p:pic>
            <p:nvPicPr>
              <p:cNvPr id="21" name="图片 20"/>
              <p:cNvPicPr>
                <a:picLocks noChangeAspect="1"/>
              </p:cNvPicPr>
              <p:nvPr/>
            </p:nvPicPr>
            <p:blipFill>
              <a:blip r:embed="rId4"/>
              <a:stretch>
                <a:fillRect/>
              </a:stretch>
            </p:blipFill>
            <p:spPr>
              <a:xfrm>
                <a:off x="6702540" y="4587546"/>
                <a:ext cx="542059" cy="423930"/>
              </a:xfrm>
              <a:prstGeom prst="rect">
                <a:avLst/>
              </a:prstGeom>
            </p:spPr>
          </p:pic>
          <p:pic>
            <p:nvPicPr>
              <p:cNvPr id="22" name="图片 21"/>
              <p:cNvPicPr>
                <a:picLocks noChangeAspect="1"/>
              </p:cNvPicPr>
              <p:nvPr/>
            </p:nvPicPr>
            <p:blipFill>
              <a:blip r:embed="rId4"/>
              <a:stretch>
                <a:fillRect/>
              </a:stretch>
            </p:blipFill>
            <p:spPr>
              <a:xfrm>
                <a:off x="1872942" y="4587546"/>
                <a:ext cx="542059" cy="423930"/>
              </a:xfrm>
              <a:prstGeom prst="rect">
                <a:avLst/>
              </a:prstGeom>
            </p:spPr>
          </p:pic>
          <p:pic>
            <p:nvPicPr>
              <p:cNvPr id="23" name="图片 22"/>
              <p:cNvPicPr>
                <a:picLocks noChangeAspect="1"/>
              </p:cNvPicPr>
              <p:nvPr/>
            </p:nvPicPr>
            <p:blipFill>
              <a:blip r:embed="rId4"/>
              <a:stretch>
                <a:fillRect/>
              </a:stretch>
            </p:blipFill>
            <p:spPr>
              <a:xfrm>
                <a:off x="7732563" y="3285652"/>
                <a:ext cx="542059" cy="423930"/>
              </a:xfrm>
              <a:prstGeom prst="rect">
                <a:avLst/>
              </a:prstGeom>
            </p:spPr>
          </p:pic>
        </p:grpSp>
        <p:cxnSp>
          <p:nvCxnSpPr>
            <p:cNvPr id="6" name="直接连接符 5"/>
            <p:cNvCxnSpPr/>
            <p:nvPr/>
          </p:nvCxnSpPr>
          <p:spPr>
            <a:xfrm>
              <a:off x="4870499" y="3507432"/>
              <a:ext cx="23662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146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sz="2000" dirty="0"/>
              <a:t>A VLAN (rede local virtual) é uma tecnologia que agrupa logicamente dispositivos na mesma LAN em </a:t>
            </a:r>
            <a:r>
              <a:rPr lang="pt-BR" altLang="zh-CN" sz="2000" dirty="0" err="1"/>
              <a:t>sub-redes</a:t>
            </a:r>
            <a:r>
              <a:rPr lang="pt-BR" altLang="zh-CN" sz="2000" dirty="0"/>
              <a:t> diferentes para formar um grupo de trabalho virtual. Como tecnologia básica, a VLAN tem sido amplamente aplicada a vários modos e serviços de acesso, como </a:t>
            </a:r>
            <a:r>
              <a:rPr lang="pt-BR" altLang="zh-CN" sz="2000" dirty="0" err="1"/>
              <a:t>multicast</a:t>
            </a:r>
            <a:r>
              <a:rPr lang="pt-BR" altLang="zh-CN" sz="2000" dirty="0"/>
              <a:t>, triple play e serviços de linha privada.
O surgimento da VLAN introduz nova vitalidade na LAN tradicional e traz uma revolução para a aplicação da LAN. Este curso descreve como implementar </a:t>
            </a:r>
            <a:r>
              <a:rPr lang="pt-BR" altLang="zh-CN" sz="2000" dirty="0" err="1"/>
              <a:t>VLANs</a:t>
            </a:r>
            <a:r>
              <a:rPr lang="pt-BR" altLang="zh-CN" sz="2000" dirty="0"/>
              <a:t> em switches, alterações de quadros de dados de VLAN transmitidos entre switches e configuração dinâmica de VLAN.</a:t>
            </a:r>
            <a:endParaRPr lang="zh-CN" altLang="en-US" sz="2000" dirty="0"/>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mn-lt"/>
              </a:rPr>
              <a:t>Porta de </a:t>
            </a:r>
            <a:r>
              <a:rPr lang="en-US" altLang="zh-CN" dirty="0" err="1">
                <a:latin typeface="+mn-lt"/>
              </a:rPr>
              <a:t>acesso</a:t>
            </a:r>
            <a:r>
              <a:rPr lang="en-US" altLang="zh-CN" dirty="0">
                <a:latin typeface="+mn-lt"/>
              </a:rPr>
              <a:t>:</a:t>
            </a:r>
          </a:p>
          <a:p>
            <a:pPr lvl="1"/>
            <a:r>
              <a:rPr lang="pt-BR" altLang="zh-CN" dirty="0">
                <a:latin typeface="+mn-lt"/>
              </a:rPr>
              <a:t>Conecta-se ao host do usuário e ele pertence apenas a uma VLAN</a:t>
            </a:r>
            <a:r>
              <a:rPr lang="en-US" altLang="zh-CN" dirty="0">
                <a:latin typeface="+mn-lt"/>
              </a:rPr>
              <a:t>.</a:t>
            </a:r>
          </a:p>
          <a:p>
            <a:r>
              <a:rPr lang="en-US" altLang="zh-CN" dirty="0">
                <a:latin typeface="+mn-lt"/>
              </a:rPr>
              <a:t>Porta </a:t>
            </a:r>
            <a:r>
              <a:rPr lang="en-US" altLang="zh-CN" dirty="0" err="1">
                <a:latin typeface="+mn-lt"/>
              </a:rPr>
              <a:t>tronco</a:t>
            </a:r>
            <a:r>
              <a:rPr lang="en-US" altLang="zh-CN" dirty="0">
                <a:latin typeface="+mn-lt"/>
              </a:rPr>
              <a:t>:</a:t>
            </a:r>
          </a:p>
          <a:p>
            <a:pPr lvl="1"/>
            <a:r>
              <a:rPr lang="pt-BR" altLang="zh-CN" dirty="0">
                <a:latin typeface="+mn-lt"/>
              </a:rPr>
              <a:t>Conecta-se a outros switches, a porta de tronco pode pertencer a várias VLAN, receber e enviar vários pacotes de VLAN</a:t>
            </a:r>
            <a:r>
              <a:rPr lang="en-US" altLang="zh-CN" dirty="0">
                <a:latin typeface="+mn-lt"/>
              </a:rPr>
              <a:t>.</a:t>
            </a:r>
          </a:p>
          <a:p>
            <a:r>
              <a:rPr lang="en-US" altLang="zh-CN" dirty="0">
                <a:latin typeface="+mn-lt"/>
              </a:rPr>
              <a:t>Porta </a:t>
            </a:r>
            <a:r>
              <a:rPr lang="en-US" altLang="zh-CN" dirty="0" err="1">
                <a:latin typeface="+mn-lt"/>
              </a:rPr>
              <a:t>híbrida</a:t>
            </a:r>
            <a:r>
              <a:rPr lang="en-US" altLang="zh-CN" dirty="0">
                <a:latin typeface="+mn-lt"/>
              </a:rPr>
              <a:t>:</a:t>
            </a:r>
          </a:p>
          <a:p>
            <a:pPr lvl="1"/>
            <a:r>
              <a:rPr lang="pt-BR" altLang="zh-CN" dirty="0">
                <a:latin typeface="+mn-lt"/>
              </a:rPr>
              <a:t>Conecta-se a hosts ou switches</a:t>
            </a:r>
            <a:r>
              <a:rPr lang="en-US" altLang="zh-CN" dirty="0">
                <a:latin typeface="+mn-lt"/>
              </a:rPr>
              <a:t>. </a:t>
            </a:r>
            <a:r>
              <a:rPr lang="pt-BR" altLang="zh-CN" dirty="0">
                <a:latin typeface="+mn-lt"/>
              </a:rPr>
              <a:t>A porta híbrida pode pertencer a várias VLAN, receber e enviar vários pacotes de VLAN</a:t>
            </a:r>
            <a:r>
              <a:rPr lang="en-US" altLang="zh-CN" dirty="0">
                <a:latin typeface="+mn-lt"/>
              </a:rPr>
              <a:t>.</a:t>
            </a:r>
          </a:p>
        </p:txBody>
      </p:sp>
      <p:sp>
        <p:nvSpPr>
          <p:cNvPr id="3" name="标题 2"/>
          <p:cNvSpPr>
            <a:spLocks noGrp="1"/>
          </p:cNvSpPr>
          <p:nvPr>
            <p:ph type="title"/>
          </p:nvPr>
        </p:nvSpPr>
        <p:spPr/>
        <p:txBody>
          <a:bodyPr/>
          <a:lstStyle/>
          <a:p>
            <a:r>
              <a:rPr lang="pt-BR" altLang="zh-CN" dirty="0"/>
              <a:t>Classificação de Portas de Switches Ethernet
</a:t>
            </a:r>
            <a:endParaRPr lang="zh-CN" altLang="en-US" dirty="0"/>
          </a:p>
        </p:txBody>
      </p:sp>
    </p:spTree>
    <p:extLst>
      <p:ext uri="{BB962C8B-B14F-4D97-AF65-F5344CB8AC3E}">
        <p14:creationId xmlns:p14="http://schemas.microsoft.com/office/powerpoint/2010/main" val="224701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A porta de acesso pertence a apenas uma VLAN, portanto, seu ID padrão é o PVID, ele não precisa ser definido</a:t>
            </a:r>
            <a:r>
              <a:rPr lang="en-US" altLang="zh-CN" dirty="0"/>
              <a:t>.</a:t>
            </a:r>
          </a:p>
          <a:p>
            <a:r>
              <a:rPr lang="pt-BR" altLang="zh-CN" dirty="0"/>
              <a:t>A porta híbrida e a porta de tronco pertencem a várias VLAN, portanto, o PVID precisa ser configurado e o padrão é 1</a:t>
            </a:r>
            <a:r>
              <a:rPr lang="en-US" altLang="zh-CN" dirty="0"/>
              <a:t>.</a:t>
            </a:r>
            <a:endParaRPr lang="zh-CN" altLang="en-US" dirty="0"/>
          </a:p>
        </p:txBody>
      </p:sp>
      <p:sp>
        <p:nvSpPr>
          <p:cNvPr id="4" name="Rectangle 2"/>
          <p:cNvSpPr>
            <a:spLocks noGrp="1" noChangeArrowheads="1"/>
          </p:cNvSpPr>
          <p:nvPr>
            <p:ph type="title"/>
          </p:nvPr>
        </p:nvSpPr>
        <p:spPr/>
        <p:txBody>
          <a:bodyPr/>
          <a:lstStyle/>
          <a:p>
            <a:r>
              <a:rPr lang="en-US" altLang="zh-CN" dirty="0">
                <a:latin typeface="+mn-lt"/>
              </a:rPr>
              <a:t>Port VLAN ID (PVID)</a:t>
            </a:r>
            <a:endParaRPr lang="zh-CN" altLang="en-US" dirty="0">
              <a:latin typeface="+mn-lt"/>
            </a:endParaRPr>
          </a:p>
        </p:txBody>
      </p:sp>
      <p:pic>
        <p:nvPicPr>
          <p:cNvPr id="5" name="图片 4"/>
          <p:cNvPicPr>
            <a:picLocks noChangeAspect="1"/>
          </p:cNvPicPr>
          <p:nvPr/>
        </p:nvPicPr>
        <p:blipFill>
          <a:blip r:embed="rId3"/>
          <a:stretch>
            <a:fillRect/>
          </a:stretch>
        </p:blipFill>
        <p:spPr>
          <a:xfrm>
            <a:off x="3805181" y="4190580"/>
            <a:ext cx="2183481" cy="557500"/>
          </a:xfrm>
          <a:prstGeom prst="rect">
            <a:avLst/>
          </a:prstGeom>
          <a:solidFill>
            <a:schemeClr val="bg1"/>
          </a:solidFill>
        </p:spPr>
      </p:pic>
      <p:sp>
        <p:nvSpPr>
          <p:cNvPr id="6" name="Line 15"/>
          <p:cNvSpPr>
            <a:spLocks noChangeShapeType="1"/>
          </p:cNvSpPr>
          <p:nvPr/>
        </p:nvSpPr>
        <p:spPr bwMode="auto">
          <a:xfrm flipV="1">
            <a:off x="5328513" y="3829561"/>
            <a:ext cx="1320298" cy="539750"/>
          </a:xfrm>
          <a:prstGeom prst="line">
            <a:avLst/>
          </a:prstGeom>
          <a:noFill/>
          <a:ln w="19050">
            <a:solidFill>
              <a:srgbClr val="00B0F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mn-lt"/>
              <a:ea typeface="+mn-ea"/>
            </a:endParaRPr>
          </a:p>
        </p:txBody>
      </p:sp>
      <p:sp>
        <p:nvSpPr>
          <p:cNvPr id="7" name="文本框 6"/>
          <p:cNvSpPr txBox="1"/>
          <p:nvPr/>
        </p:nvSpPr>
        <p:spPr>
          <a:xfrm>
            <a:off x="6672464" y="3644895"/>
            <a:ext cx="2378373" cy="369332"/>
          </a:xfrm>
          <a:prstGeom prst="rect">
            <a:avLst/>
          </a:prstGeom>
          <a:noFill/>
        </p:spPr>
        <p:txBody>
          <a:bodyPr wrap="square" rtlCol="0">
            <a:spAutoFit/>
          </a:bodyPr>
          <a:lstStyle/>
          <a:p>
            <a:r>
              <a:rPr lang="pt-BR" altLang="zh-CN" dirty="0"/>
              <a:t>O PVID padrão é 1</a:t>
            </a:r>
            <a:endParaRPr lang="zh-CN" altLang="en-US" dirty="0"/>
          </a:p>
        </p:txBody>
      </p:sp>
    </p:spTree>
    <p:extLst>
      <p:ext uri="{BB962C8B-B14F-4D97-AF65-F5344CB8AC3E}">
        <p14:creationId xmlns:p14="http://schemas.microsoft.com/office/powerpoint/2010/main" val="3726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sz="quarter" idx="10"/>
          </p:nvPr>
        </p:nvSpPr>
        <p:spPr/>
        <p:txBody>
          <a:bodyPr/>
          <a:lstStyle/>
          <a:p>
            <a:r>
              <a:rPr lang="pt-BR" altLang="zh-CN" dirty="0"/>
              <a:t>Por padrão, todas as portas do switch pertencem à VLAN-1, ou seja, PVID (</a:t>
            </a:r>
            <a:r>
              <a:rPr lang="pt-BR" altLang="zh-CN" dirty="0" err="1"/>
              <a:t>Port</a:t>
            </a:r>
            <a:r>
              <a:rPr lang="pt-BR" altLang="zh-CN" dirty="0"/>
              <a:t> VLAN ID) é 1</a:t>
            </a:r>
            <a:r>
              <a:rPr lang="en-US" altLang="zh-CN" dirty="0"/>
              <a:t>.</a:t>
            </a:r>
          </a:p>
        </p:txBody>
      </p:sp>
      <p:sp>
        <p:nvSpPr>
          <p:cNvPr id="3" name="标题 2"/>
          <p:cNvSpPr>
            <a:spLocks noGrp="1"/>
          </p:cNvSpPr>
          <p:nvPr>
            <p:ph type="title"/>
          </p:nvPr>
        </p:nvSpPr>
        <p:spPr/>
        <p:txBody>
          <a:bodyPr/>
          <a:lstStyle/>
          <a:p>
            <a:r>
              <a:rPr lang="pt-BR" altLang="zh-CN" dirty="0"/>
              <a:t>Configuração do Link de Acesso
</a:t>
            </a:r>
            <a:endParaRPr lang="zh-CN" altLang="en-US" dirty="0"/>
          </a:p>
        </p:txBody>
      </p:sp>
      <p:sp>
        <p:nvSpPr>
          <p:cNvPr id="9" name="Rectangle 11"/>
          <p:cNvSpPr>
            <a:spLocks noChangeArrowheads="1"/>
          </p:cNvSpPr>
          <p:nvPr/>
        </p:nvSpPr>
        <p:spPr bwMode="auto">
          <a:xfrm>
            <a:off x="6333182" y="2141904"/>
            <a:ext cx="4968875" cy="3384550"/>
          </a:xfrm>
          <a:prstGeom prst="rect">
            <a:avLst/>
          </a:prstGeom>
          <a:noFill/>
          <a:ln w="25400"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500" dirty="0">
                <a:latin typeface="+mn-lt"/>
                <a:ea typeface="+mn-ea"/>
                <a:cs typeface="Courier New" panose="02070309020205020404" pitchFamily="49" charset="0"/>
              </a:rPr>
              <a:t>\\C</a:t>
            </a:r>
            <a:r>
              <a:rPr lang="en-US" altLang="zh-CN" sz="1500" dirty="0">
                <a:latin typeface="+mn-lt"/>
                <a:cs typeface="Courier New" panose="02070309020205020404" pitchFamily="49" charset="0"/>
              </a:rPr>
              <a:t>onfig link-type</a:t>
            </a:r>
            <a:endParaRPr lang="en-US" altLang="zh-CN"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endParaRPr lang="zh-CN" altLang="en-US"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r>
              <a:rPr lang="en-US" altLang="zh-CN" sz="1500" dirty="0">
                <a:latin typeface="+mn-lt"/>
                <a:ea typeface="+mn-ea"/>
                <a:cs typeface="Courier New" panose="02070309020205020404" pitchFamily="49" charset="0"/>
              </a:rPr>
              <a:t>\\Creat VLAN</a:t>
            </a:r>
            <a:r>
              <a:rPr lang="zh-CN" altLang="en-US" sz="1500" dirty="0">
                <a:latin typeface="+mn-lt"/>
                <a:ea typeface="+mn-ea"/>
                <a:cs typeface="Courier New" panose="02070309020205020404" pitchFamily="49" charset="0"/>
              </a:rPr>
              <a:t>，</a:t>
            </a:r>
            <a:r>
              <a:rPr lang="en-US" altLang="zh-CN" sz="1500" dirty="0">
                <a:latin typeface="+mn-lt"/>
                <a:ea typeface="+mn-ea"/>
                <a:cs typeface="Courier New" panose="02070309020205020404" pitchFamily="49" charset="0"/>
              </a:rPr>
              <a:t>add interfaces into VLAN</a:t>
            </a:r>
            <a:endParaRPr lang="zh-CN" altLang="en-US"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endParaRPr lang="en-US" altLang="zh-CN" sz="1500" dirty="0">
              <a:latin typeface="+mn-lt"/>
              <a:ea typeface="+mn-ea"/>
              <a:cs typeface="Courier New" panose="02070309020205020404" pitchFamily="49" charset="0"/>
            </a:endParaRPr>
          </a:p>
          <a:p>
            <a:r>
              <a:rPr lang="en-US" altLang="zh-CN" sz="1500" dirty="0">
                <a:latin typeface="+mn-lt"/>
                <a:ea typeface="+mn-ea"/>
                <a:cs typeface="Courier New" panose="02070309020205020404" pitchFamily="49" charset="0"/>
              </a:rPr>
              <a:t>\\Another way to add interface into VLAN</a:t>
            </a:r>
            <a:endParaRPr lang="zh-CN" altLang="en-US" sz="1500" dirty="0">
              <a:latin typeface="+mn-lt"/>
              <a:ea typeface="+mn-ea"/>
              <a:cs typeface="Courier New" panose="02070309020205020404" pitchFamily="49" charset="0"/>
            </a:endParaRPr>
          </a:p>
        </p:txBody>
      </p:sp>
      <p:sp>
        <p:nvSpPr>
          <p:cNvPr id="14" name="文本框 13"/>
          <p:cNvSpPr txBox="1"/>
          <p:nvPr/>
        </p:nvSpPr>
        <p:spPr bwMode="auto">
          <a:xfrm>
            <a:off x="6488656" y="2862058"/>
            <a:ext cx="4605362" cy="531835"/>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400" dirty="0">
                <a:solidFill>
                  <a:srgbClr val="000000"/>
                </a:solidFill>
                <a:ea typeface="+mn-ea"/>
                <a:cs typeface="Courier New" panose="02070309020205020404" pitchFamily="49" charset="0"/>
              </a:rPr>
              <a:t>[Switch-Ethernet0/1]port link-type access</a:t>
            </a:r>
          </a:p>
          <a:p>
            <a:pPr defTabSz="1001649" eaLnBrk="0" hangingPunct="0"/>
            <a:r>
              <a:rPr lang="en-US" altLang="zh-CN" sz="1400" dirty="0">
                <a:solidFill>
                  <a:srgbClr val="000000"/>
                </a:solidFill>
                <a:ea typeface="+mn-ea"/>
                <a:cs typeface="Courier New" panose="02070309020205020404" pitchFamily="49" charset="0"/>
              </a:rPr>
              <a:t>[Switch-Ethernet0/2]port link-type access</a:t>
            </a:r>
          </a:p>
        </p:txBody>
      </p:sp>
      <p:sp>
        <p:nvSpPr>
          <p:cNvPr id="15" name="文本框 14"/>
          <p:cNvSpPr txBox="1"/>
          <p:nvPr/>
        </p:nvSpPr>
        <p:spPr bwMode="auto">
          <a:xfrm>
            <a:off x="6488656" y="3807547"/>
            <a:ext cx="4605362" cy="962723"/>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400" dirty="0">
                <a:solidFill>
                  <a:srgbClr val="000000"/>
                </a:solidFill>
                <a:ea typeface="+mn-ea"/>
                <a:cs typeface="Courier New" panose="02070309020205020404" pitchFamily="49" charset="0"/>
              </a:rPr>
              <a:t>[Switch]</a:t>
            </a:r>
            <a:r>
              <a:rPr lang="en-US" altLang="zh-CN" sz="1400" dirty="0" err="1">
                <a:solidFill>
                  <a:srgbClr val="000000"/>
                </a:solidFill>
                <a:ea typeface="+mn-ea"/>
                <a:cs typeface="Courier New" panose="02070309020205020404" pitchFamily="49" charset="0"/>
              </a:rPr>
              <a:t>vlan</a:t>
            </a:r>
            <a:r>
              <a:rPr lang="en-US" altLang="zh-CN" sz="1400" dirty="0">
                <a:solidFill>
                  <a:srgbClr val="000000"/>
                </a:solidFill>
                <a:ea typeface="+mn-ea"/>
                <a:cs typeface="Courier New" panose="02070309020205020404" pitchFamily="49" charset="0"/>
              </a:rPr>
              <a:t> 3</a:t>
            </a:r>
          </a:p>
          <a:p>
            <a:pPr defTabSz="1001649" eaLnBrk="0" hangingPunct="0"/>
            <a:r>
              <a:rPr lang="en-US" altLang="zh-CN" sz="1400" dirty="0">
                <a:solidFill>
                  <a:srgbClr val="000000"/>
                </a:solidFill>
                <a:ea typeface="+mn-ea"/>
                <a:cs typeface="Courier New" panose="02070309020205020404" pitchFamily="49" charset="0"/>
              </a:rPr>
              <a:t>[Switch-vlan3]port </a:t>
            </a:r>
            <a:r>
              <a:rPr lang="en-US" altLang="zh-CN" sz="1400" dirty="0" err="1">
                <a:solidFill>
                  <a:srgbClr val="000000"/>
                </a:solidFill>
                <a:ea typeface="+mn-ea"/>
                <a:cs typeface="Courier New" panose="02070309020205020404" pitchFamily="49" charset="0"/>
              </a:rPr>
              <a:t>ethernet</a:t>
            </a:r>
            <a:r>
              <a:rPr lang="en-US" altLang="zh-CN" sz="1400" dirty="0">
                <a:solidFill>
                  <a:srgbClr val="000000"/>
                </a:solidFill>
                <a:ea typeface="+mn-ea"/>
                <a:cs typeface="Courier New" panose="02070309020205020404" pitchFamily="49" charset="0"/>
              </a:rPr>
              <a:t> 0/1</a:t>
            </a:r>
          </a:p>
          <a:p>
            <a:pPr defTabSz="1001649" eaLnBrk="0" hangingPunct="0"/>
            <a:r>
              <a:rPr lang="en-US" altLang="zh-CN" sz="1400" dirty="0">
                <a:solidFill>
                  <a:srgbClr val="000000"/>
                </a:solidFill>
                <a:ea typeface="+mn-ea"/>
                <a:cs typeface="Courier New" panose="02070309020205020404" pitchFamily="49" charset="0"/>
              </a:rPr>
              <a:t>[Switch]</a:t>
            </a:r>
            <a:r>
              <a:rPr lang="en-US" altLang="zh-CN" sz="1400" dirty="0" err="1">
                <a:solidFill>
                  <a:srgbClr val="000000"/>
                </a:solidFill>
                <a:ea typeface="+mn-ea"/>
                <a:cs typeface="Courier New" panose="02070309020205020404" pitchFamily="49" charset="0"/>
              </a:rPr>
              <a:t>vlan</a:t>
            </a:r>
            <a:r>
              <a:rPr lang="en-US" altLang="zh-CN" sz="1400" dirty="0">
                <a:solidFill>
                  <a:srgbClr val="000000"/>
                </a:solidFill>
                <a:ea typeface="+mn-ea"/>
                <a:cs typeface="Courier New" panose="02070309020205020404" pitchFamily="49" charset="0"/>
              </a:rPr>
              <a:t> 5</a:t>
            </a:r>
          </a:p>
          <a:p>
            <a:pPr defTabSz="1001649" eaLnBrk="0" hangingPunct="0"/>
            <a:r>
              <a:rPr lang="en-US" altLang="zh-CN" sz="1400" dirty="0">
                <a:solidFill>
                  <a:srgbClr val="000000"/>
                </a:solidFill>
                <a:ea typeface="+mn-ea"/>
                <a:cs typeface="Courier New" panose="02070309020205020404" pitchFamily="49" charset="0"/>
              </a:rPr>
              <a:t>[Switch-vlan5]port </a:t>
            </a:r>
            <a:r>
              <a:rPr lang="en-US" altLang="zh-CN" sz="1400" dirty="0" err="1">
                <a:solidFill>
                  <a:srgbClr val="000000"/>
                </a:solidFill>
                <a:ea typeface="+mn-ea"/>
                <a:cs typeface="Courier New" panose="02070309020205020404" pitchFamily="49" charset="0"/>
              </a:rPr>
              <a:t>ethernet</a:t>
            </a:r>
            <a:r>
              <a:rPr lang="en-US" altLang="zh-CN" sz="1400" dirty="0">
                <a:solidFill>
                  <a:srgbClr val="000000"/>
                </a:solidFill>
                <a:ea typeface="+mn-ea"/>
                <a:cs typeface="Courier New" panose="02070309020205020404" pitchFamily="49" charset="0"/>
              </a:rPr>
              <a:t> 0/2</a:t>
            </a:r>
          </a:p>
        </p:txBody>
      </p:sp>
      <p:sp>
        <p:nvSpPr>
          <p:cNvPr id="16" name="文本框 15"/>
          <p:cNvSpPr txBox="1"/>
          <p:nvPr/>
        </p:nvSpPr>
        <p:spPr bwMode="auto">
          <a:xfrm>
            <a:off x="6488656" y="5158316"/>
            <a:ext cx="4605362" cy="531835"/>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defTabSz="1001649" eaLnBrk="0" hangingPunct="0"/>
            <a:r>
              <a:rPr lang="en-US" altLang="zh-CN" sz="1400" dirty="0">
                <a:solidFill>
                  <a:srgbClr val="000000"/>
                </a:solidFill>
                <a:ea typeface="+mn-ea"/>
                <a:cs typeface="Courier New" panose="02070309020205020404" pitchFamily="49" charset="0"/>
              </a:rPr>
              <a:t>[Switch-Ethernet0/1]port default </a:t>
            </a:r>
            <a:r>
              <a:rPr lang="en-US" altLang="zh-CN" sz="1400" dirty="0" err="1">
                <a:solidFill>
                  <a:srgbClr val="000000"/>
                </a:solidFill>
                <a:ea typeface="+mn-ea"/>
                <a:cs typeface="Courier New" panose="02070309020205020404" pitchFamily="49" charset="0"/>
              </a:rPr>
              <a:t>vlan</a:t>
            </a:r>
            <a:r>
              <a:rPr lang="en-US" altLang="zh-CN" sz="1400" dirty="0">
                <a:solidFill>
                  <a:srgbClr val="000000"/>
                </a:solidFill>
                <a:ea typeface="+mn-ea"/>
                <a:cs typeface="Courier New" panose="02070309020205020404" pitchFamily="49" charset="0"/>
              </a:rPr>
              <a:t> 3</a:t>
            </a:r>
          </a:p>
          <a:p>
            <a:pPr defTabSz="1001649" eaLnBrk="0" hangingPunct="0"/>
            <a:r>
              <a:rPr lang="en-US" altLang="zh-CN" sz="1400" dirty="0">
                <a:solidFill>
                  <a:srgbClr val="000000"/>
                </a:solidFill>
                <a:ea typeface="+mn-ea"/>
                <a:cs typeface="Courier New" panose="02070309020205020404" pitchFamily="49" charset="0"/>
              </a:rPr>
              <a:t>[Switch-Ethernet0/2]port default </a:t>
            </a:r>
            <a:r>
              <a:rPr lang="en-US" altLang="zh-CN" sz="1400" dirty="0" err="1">
                <a:solidFill>
                  <a:srgbClr val="000000"/>
                </a:solidFill>
                <a:ea typeface="+mn-ea"/>
                <a:cs typeface="Courier New" panose="02070309020205020404" pitchFamily="49" charset="0"/>
              </a:rPr>
              <a:t>vlan</a:t>
            </a:r>
            <a:r>
              <a:rPr lang="en-US" altLang="zh-CN" sz="1400" dirty="0">
                <a:solidFill>
                  <a:srgbClr val="000000"/>
                </a:solidFill>
                <a:ea typeface="+mn-ea"/>
                <a:cs typeface="Courier New" panose="02070309020205020404" pitchFamily="49" charset="0"/>
              </a:rPr>
              <a:t> 5</a:t>
            </a:r>
          </a:p>
        </p:txBody>
      </p:sp>
      <p:sp>
        <p:nvSpPr>
          <p:cNvPr id="17" name="Line 4"/>
          <p:cNvSpPr>
            <a:spLocks noChangeShapeType="1"/>
          </p:cNvSpPr>
          <p:nvPr/>
        </p:nvSpPr>
        <p:spPr bwMode="auto">
          <a:xfrm flipH="1">
            <a:off x="2417049" y="3780303"/>
            <a:ext cx="861998"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8" name="Line 6"/>
          <p:cNvSpPr>
            <a:spLocks noChangeShapeType="1"/>
          </p:cNvSpPr>
          <p:nvPr/>
        </p:nvSpPr>
        <p:spPr bwMode="auto">
          <a:xfrm flipH="1">
            <a:off x="3558793" y="3834179"/>
            <a:ext cx="0" cy="980665"/>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9" name="Text Box 9"/>
          <p:cNvSpPr txBox="1">
            <a:spLocks noChangeArrowheads="1"/>
          </p:cNvSpPr>
          <p:nvPr/>
        </p:nvSpPr>
        <p:spPr bwMode="auto">
          <a:xfrm>
            <a:off x="1330396" y="32337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1400" dirty="0"/>
              <a:t>Porta-0/1 : VLAN-3</a:t>
            </a:r>
          </a:p>
        </p:txBody>
      </p:sp>
      <p:sp>
        <p:nvSpPr>
          <p:cNvPr id="20" name="Text Box 12"/>
          <p:cNvSpPr txBox="1">
            <a:spLocks noChangeArrowheads="1"/>
          </p:cNvSpPr>
          <p:nvPr/>
        </p:nvSpPr>
        <p:spPr bwMode="auto">
          <a:xfrm>
            <a:off x="3546405" y="3320373"/>
            <a:ext cx="7048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l" eaLnBrk="1" hangingPunct="1">
              <a:spcBef>
                <a:spcPct val="50000"/>
              </a:spcBef>
            </a:pPr>
            <a:r>
              <a:rPr lang="en-US" altLang="zh-CN" sz="1800" b="1" dirty="0">
                <a:solidFill>
                  <a:srgbClr val="006699"/>
                </a:solidFill>
                <a:ea typeface="+mn-ea"/>
              </a:rPr>
              <a:t>SW A</a:t>
            </a:r>
          </a:p>
        </p:txBody>
      </p:sp>
      <p:pic>
        <p:nvPicPr>
          <p:cNvPr id="21" name="图片 20"/>
          <p:cNvPicPr>
            <a:picLocks noChangeAspect="1"/>
          </p:cNvPicPr>
          <p:nvPr/>
        </p:nvPicPr>
        <p:blipFill>
          <a:blip r:embed="rId3"/>
          <a:stretch>
            <a:fillRect/>
          </a:stretch>
        </p:blipFill>
        <p:spPr>
          <a:xfrm>
            <a:off x="3290481" y="3628584"/>
            <a:ext cx="1190075" cy="303857"/>
          </a:xfrm>
          <a:prstGeom prst="rect">
            <a:avLst/>
          </a:prstGeom>
          <a:solidFill>
            <a:schemeClr val="bg1"/>
          </a:solidFill>
        </p:spPr>
      </p:pic>
      <p:pic>
        <p:nvPicPr>
          <p:cNvPr id="22" name="图片 21"/>
          <p:cNvPicPr>
            <a:picLocks noChangeAspect="1"/>
          </p:cNvPicPr>
          <p:nvPr/>
        </p:nvPicPr>
        <p:blipFill>
          <a:blip r:embed="rId4"/>
          <a:stretch>
            <a:fillRect/>
          </a:stretch>
        </p:blipFill>
        <p:spPr>
          <a:xfrm>
            <a:off x="1863556" y="3568338"/>
            <a:ext cx="542059" cy="423930"/>
          </a:xfrm>
          <a:prstGeom prst="rect">
            <a:avLst/>
          </a:prstGeom>
        </p:spPr>
      </p:pic>
      <p:pic>
        <p:nvPicPr>
          <p:cNvPr id="23" name="图片 22"/>
          <p:cNvPicPr>
            <a:picLocks noChangeAspect="1"/>
          </p:cNvPicPr>
          <p:nvPr/>
        </p:nvPicPr>
        <p:blipFill>
          <a:blip r:embed="rId4"/>
          <a:stretch>
            <a:fillRect/>
          </a:stretch>
        </p:blipFill>
        <p:spPr>
          <a:xfrm>
            <a:off x="3275375" y="4784165"/>
            <a:ext cx="542059" cy="423930"/>
          </a:xfrm>
          <a:prstGeom prst="rect">
            <a:avLst/>
          </a:prstGeom>
        </p:spPr>
      </p:pic>
      <p:sp>
        <p:nvSpPr>
          <p:cNvPr id="24" name="Text Box 10"/>
          <p:cNvSpPr txBox="1">
            <a:spLocks noChangeArrowheads="1"/>
          </p:cNvSpPr>
          <p:nvPr/>
        </p:nvSpPr>
        <p:spPr bwMode="auto">
          <a:xfrm>
            <a:off x="3546404" y="3936886"/>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r>
              <a:rPr lang="en-US" altLang="zh-CN" sz="1400" dirty="0"/>
              <a:t>Porta-0/2 : VLAN-5</a:t>
            </a:r>
          </a:p>
        </p:txBody>
      </p:sp>
    </p:spTree>
    <p:extLst>
      <p:ext uri="{BB962C8B-B14F-4D97-AF65-F5344CB8AC3E}">
        <p14:creationId xmlns:p14="http://schemas.microsoft.com/office/powerpoint/2010/main" val="46898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3211764" y="5102479"/>
            <a:ext cx="5869199" cy="326307"/>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a:p>
        </p:txBody>
      </p:sp>
      <p:sp>
        <p:nvSpPr>
          <p:cNvPr id="16" name="Rectangle 4"/>
          <p:cNvSpPr>
            <a:spLocks noChangeArrowheads="1"/>
          </p:cNvSpPr>
          <p:nvPr/>
        </p:nvSpPr>
        <p:spPr bwMode="auto">
          <a:xfrm>
            <a:off x="3211765" y="4426149"/>
            <a:ext cx="5869199" cy="309659"/>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a:p>
        </p:txBody>
      </p:sp>
      <p:sp>
        <p:nvSpPr>
          <p:cNvPr id="2" name="文本占位符 1"/>
          <p:cNvSpPr>
            <a:spLocks noGrp="1"/>
          </p:cNvSpPr>
          <p:nvPr>
            <p:ph type="body" sz="quarter" idx="10"/>
          </p:nvPr>
        </p:nvSpPr>
        <p:spPr/>
        <p:txBody>
          <a:bodyPr/>
          <a:lstStyle/>
          <a:p>
            <a:r>
              <a:rPr lang="pt-BR" altLang="zh-CN" dirty="0">
                <a:latin typeface="+mn-lt"/>
              </a:rPr>
              <a:t>Responsável pela transmissão de dados de múltiplas VLAN
O PVID padrão é </a:t>
            </a:r>
            <a:r>
              <a:rPr lang="en-US" altLang="zh-CN" dirty="0">
                <a:latin typeface="+mn-lt"/>
              </a:rPr>
              <a:t>1</a:t>
            </a:r>
          </a:p>
        </p:txBody>
      </p:sp>
      <p:sp>
        <p:nvSpPr>
          <p:cNvPr id="3" name="标题 2"/>
          <p:cNvSpPr>
            <a:spLocks noGrp="1"/>
          </p:cNvSpPr>
          <p:nvPr>
            <p:ph type="title"/>
          </p:nvPr>
        </p:nvSpPr>
        <p:spPr/>
        <p:txBody>
          <a:bodyPr/>
          <a:lstStyle/>
          <a:p>
            <a:r>
              <a:rPr lang="pt-BR" altLang="zh-CN" dirty="0"/>
              <a:t>Configuração do Link de Tronco</a:t>
            </a:r>
            <a:endParaRPr lang="zh-CN" altLang="en-US" dirty="0"/>
          </a:p>
        </p:txBody>
      </p:sp>
      <p:grpSp>
        <p:nvGrpSpPr>
          <p:cNvPr id="4" name="Group 5"/>
          <p:cNvGrpSpPr>
            <a:grpSpLocks/>
          </p:cNvGrpSpPr>
          <p:nvPr/>
        </p:nvGrpSpPr>
        <p:grpSpPr bwMode="auto">
          <a:xfrm>
            <a:off x="4337050" y="2684301"/>
            <a:ext cx="2879725" cy="320675"/>
            <a:chOff x="1973" y="1560"/>
            <a:chExt cx="1814" cy="202"/>
          </a:xfrm>
        </p:grpSpPr>
        <p:sp>
          <p:nvSpPr>
            <p:cNvPr id="5" name="Text Box 9"/>
            <p:cNvSpPr txBox="1">
              <a:spLocks noChangeArrowheads="1"/>
            </p:cNvSpPr>
            <p:nvPr/>
          </p:nvSpPr>
          <p:spPr bwMode="auto">
            <a:xfrm>
              <a:off x="1973" y="1560"/>
              <a:ext cx="5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ea typeface="+mn-ea"/>
                </a:rPr>
                <a:t>Port-0/3</a:t>
              </a:r>
            </a:p>
          </p:txBody>
        </p:sp>
        <p:sp>
          <p:nvSpPr>
            <p:cNvPr id="6" name="Text Box 10"/>
            <p:cNvSpPr txBox="1">
              <a:spLocks noChangeArrowheads="1"/>
            </p:cNvSpPr>
            <p:nvPr/>
          </p:nvSpPr>
          <p:spPr bwMode="auto">
            <a:xfrm>
              <a:off x="3197" y="1570"/>
              <a:ext cx="5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400" dirty="0">
                  <a:latin typeface="+mn-lt"/>
                  <a:ea typeface="+mn-ea"/>
                </a:rPr>
                <a:t>Port-0/3</a:t>
              </a:r>
            </a:p>
          </p:txBody>
        </p:sp>
      </p:grpSp>
      <p:sp>
        <p:nvSpPr>
          <p:cNvPr id="7" name="Text Box 11"/>
          <p:cNvSpPr txBox="1">
            <a:spLocks noChangeArrowheads="1"/>
          </p:cNvSpPr>
          <p:nvPr/>
        </p:nvSpPr>
        <p:spPr bwMode="auto">
          <a:xfrm>
            <a:off x="3459162" y="2645355"/>
            <a:ext cx="704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l" eaLnBrk="1" hangingPunct="1">
              <a:spcBef>
                <a:spcPct val="50000"/>
              </a:spcBef>
            </a:pPr>
            <a:r>
              <a:rPr lang="en-US" altLang="zh-CN" sz="1800" b="1" dirty="0">
                <a:solidFill>
                  <a:srgbClr val="006699"/>
                </a:solidFill>
                <a:ea typeface="+mn-ea"/>
              </a:rPr>
              <a:t>SW A</a:t>
            </a:r>
          </a:p>
        </p:txBody>
      </p:sp>
      <p:sp>
        <p:nvSpPr>
          <p:cNvPr id="8" name="Text Box 12"/>
          <p:cNvSpPr txBox="1">
            <a:spLocks noChangeArrowheads="1"/>
          </p:cNvSpPr>
          <p:nvPr/>
        </p:nvSpPr>
        <p:spPr bwMode="auto">
          <a:xfrm>
            <a:off x="7451812" y="2645355"/>
            <a:ext cx="704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gn="l" eaLnBrk="1" hangingPunct="1">
              <a:spcBef>
                <a:spcPct val="50000"/>
              </a:spcBef>
            </a:pPr>
            <a:r>
              <a:rPr lang="en-US" altLang="zh-CN" sz="1800" b="1" dirty="0">
                <a:solidFill>
                  <a:srgbClr val="006699"/>
                </a:solidFill>
                <a:ea typeface="+mn-ea"/>
              </a:rPr>
              <a:t>SW B</a:t>
            </a:r>
          </a:p>
        </p:txBody>
      </p:sp>
      <p:pic>
        <p:nvPicPr>
          <p:cNvPr id="9" name="图片 8"/>
          <p:cNvPicPr>
            <a:picLocks noChangeAspect="1"/>
          </p:cNvPicPr>
          <p:nvPr/>
        </p:nvPicPr>
        <p:blipFill>
          <a:blip r:embed="rId3"/>
          <a:stretch>
            <a:fillRect/>
          </a:stretch>
        </p:blipFill>
        <p:spPr>
          <a:xfrm>
            <a:off x="7210152" y="2984171"/>
            <a:ext cx="1190075" cy="303857"/>
          </a:xfrm>
          <a:prstGeom prst="rect">
            <a:avLst/>
          </a:prstGeom>
          <a:solidFill>
            <a:schemeClr val="bg1"/>
          </a:solidFill>
        </p:spPr>
      </p:pic>
      <p:pic>
        <p:nvPicPr>
          <p:cNvPr id="10" name="图片 9"/>
          <p:cNvPicPr>
            <a:picLocks noChangeAspect="1"/>
          </p:cNvPicPr>
          <p:nvPr/>
        </p:nvPicPr>
        <p:blipFill>
          <a:blip r:embed="rId3"/>
          <a:stretch>
            <a:fillRect/>
          </a:stretch>
        </p:blipFill>
        <p:spPr>
          <a:xfrm>
            <a:off x="3211765" y="2984171"/>
            <a:ext cx="1190075" cy="303857"/>
          </a:xfrm>
          <a:prstGeom prst="rect">
            <a:avLst/>
          </a:prstGeom>
          <a:solidFill>
            <a:schemeClr val="bg1"/>
          </a:solidFill>
        </p:spPr>
      </p:pic>
      <p:sp>
        <p:nvSpPr>
          <p:cNvPr id="13" name="Rectangle 4"/>
          <p:cNvSpPr>
            <a:spLocks noChangeArrowheads="1"/>
          </p:cNvSpPr>
          <p:nvPr/>
        </p:nvSpPr>
        <p:spPr bwMode="auto">
          <a:xfrm>
            <a:off x="3211764" y="3751246"/>
            <a:ext cx="5869199" cy="306868"/>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a:p>
        </p:txBody>
      </p:sp>
      <p:sp>
        <p:nvSpPr>
          <p:cNvPr id="14" name="Rectangle 4"/>
          <p:cNvSpPr>
            <a:spLocks noChangeArrowheads="1"/>
          </p:cNvSpPr>
          <p:nvPr/>
        </p:nvSpPr>
        <p:spPr bwMode="auto">
          <a:xfrm>
            <a:off x="3170365" y="3253124"/>
            <a:ext cx="5869198" cy="2355649"/>
          </a:xfrm>
          <a:prstGeom prst="rect">
            <a:avLst/>
          </a:prstGeom>
          <a:noFill/>
          <a:ln w="25400" algn="ctr">
            <a:noFill/>
            <a:miter lim="800000"/>
            <a:headEnd/>
            <a:tailEnd/>
          </a:ln>
          <a:effectLst/>
        </p:spPr>
        <p:txBody>
          <a:bodyPr wrap="none" anchor="ct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500" dirty="0">
                <a:latin typeface="+mn-lt"/>
                <a:ea typeface="+mn-ea"/>
                <a:cs typeface="Courier New" panose="02070309020205020404" pitchFamily="49" charset="0"/>
              </a:rPr>
              <a:t>\\</a:t>
            </a:r>
            <a:r>
              <a:rPr lang="en-US" altLang="zh-CN" sz="1500" dirty="0">
                <a:latin typeface="+mn-lt"/>
                <a:cs typeface="Courier New" panose="02070309020205020404" pitchFamily="49" charset="0"/>
              </a:rPr>
              <a:t>Config link-type</a:t>
            </a:r>
          </a:p>
          <a:p>
            <a:r>
              <a:rPr lang="en-US" altLang="zh-CN" sz="1500" dirty="0">
                <a:latin typeface="+mn-lt"/>
                <a:ea typeface="+mn-ea"/>
                <a:cs typeface="Courier New" panose="02070309020205020404" pitchFamily="49" charset="0"/>
              </a:rPr>
              <a:t>[Switch-Ethernet0/3]port link-type trunk</a:t>
            </a:r>
          </a:p>
          <a:p>
            <a:endParaRPr lang="en-US" altLang="zh-CN" sz="1500" dirty="0">
              <a:latin typeface="+mn-lt"/>
              <a:ea typeface="+mn-ea"/>
              <a:cs typeface="Courier New" panose="02070309020205020404" pitchFamily="49" charset="0"/>
            </a:endParaRPr>
          </a:p>
          <a:p>
            <a:r>
              <a:rPr lang="en-US" altLang="zh-CN" sz="1500" dirty="0">
                <a:latin typeface="+mn-lt"/>
                <a:ea typeface="+mn-ea"/>
                <a:cs typeface="Courier New" panose="02070309020205020404" pitchFamily="49" charset="0"/>
              </a:rPr>
              <a:t>\\ </a:t>
            </a:r>
            <a:r>
              <a:rPr lang="en-US" altLang="zh-CN" sz="1500" dirty="0" err="1">
                <a:latin typeface="+mn-lt"/>
                <a:ea typeface="+mn-ea"/>
                <a:cs typeface="Courier New" panose="02070309020205020404" pitchFamily="49" charset="0"/>
              </a:rPr>
              <a:t>Config</a:t>
            </a:r>
            <a:r>
              <a:rPr lang="en-US" altLang="zh-CN" sz="1500" dirty="0">
                <a:latin typeface="+mn-lt"/>
                <a:ea typeface="+mn-ea"/>
                <a:cs typeface="Courier New" panose="02070309020205020404" pitchFamily="49" charset="0"/>
              </a:rPr>
              <a:t> </a:t>
            </a:r>
            <a:r>
              <a:rPr lang="en-US" altLang="zh-CN" sz="1500" dirty="0">
                <a:latin typeface="+mn-lt"/>
                <a:cs typeface="Courier New" panose="02070309020205020404" pitchFamily="49" charset="0"/>
              </a:rPr>
              <a:t>allow-pass list</a:t>
            </a:r>
          </a:p>
          <a:p>
            <a:r>
              <a:rPr lang="en-US" altLang="zh-CN" sz="1500" dirty="0">
                <a:latin typeface="+mn-lt"/>
                <a:ea typeface="+mn-ea"/>
                <a:cs typeface="Courier New" panose="02070309020205020404" pitchFamily="49" charset="0"/>
              </a:rPr>
              <a:t>[Switch-Ethernet0/3]port trunk allow-pass </a:t>
            </a:r>
            <a:r>
              <a:rPr lang="en-US" altLang="zh-CN" sz="1500" dirty="0" err="1">
                <a:latin typeface="+mn-lt"/>
                <a:ea typeface="+mn-ea"/>
                <a:cs typeface="Courier New" panose="02070309020205020404" pitchFamily="49" charset="0"/>
              </a:rPr>
              <a:t>vlan</a:t>
            </a:r>
            <a:r>
              <a:rPr lang="en-US" altLang="zh-CN" sz="1500" dirty="0">
                <a:latin typeface="+mn-lt"/>
                <a:ea typeface="+mn-ea"/>
                <a:cs typeface="Courier New" panose="02070309020205020404" pitchFamily="49" charset="0"/>
              </a:rPr>
              <a:t> all</a:t>
            </a:r>
          </a:p>
          <a:p>
            <a:endParaRPr lang="en-US" altLang="zh-CN" sz="1500" b="1" dirty="0">
              <a:latin typeface="+mn-lt"/>
              <a:ea typeface="+mn-ea"/>
              <a:cs typeface="Courier New" panose="02070309020205020404" pitchFamily="49" charset="0"/>
            </a:endParaRPr>
          </a:p>
          <a:p>
            <a:r>
              <a:rPr lang="en-US" altLang="zh-CN" sz="1500" dirty="0">
                <a:latin typeface="+mn-lt"/>
                <a:ea typeface="+mn-ea"/>
                <a:cs typeface="Courier New" panose="02070309020205020404" pitchFamily="49" charset="0"/>
              </a:rPr>
              <a:t>\\ </a:t>
            </a:r>
            <a:r>
              <a:rPr lang="en-US" altLang="zh-CN" sz="1500" dirty="0" err="1">
                <a:latin typeface="+mn-lt"/>
                <a:ea typeface="+mn-ea"/>
                <a:cs typeface="Courier New" panose="02070309020205020404" pitchFamily="49" charset="0"/>
              </a:rPr>
              <a:t>Config</a:t>
            </a:r>
            <a:r>
              <a:rPr lang="en-US" altLang="zh-CN" sz="1500" dirty="0">
                <a:latin typeface="+mn-lt"/>
                <a:ea typeface="+mn-ea"/>
                <a:cs typeface="Courier New" panose="02070309020205020404" pitchFamily="49" charset="0"/>
              </a:rPr>
              <a:t> </a:t>
            </a:r>
            <a:r>
              <a:rPr lang="en-US" altLang="zh-CN" sz="1500" dirty="0">
                <a:latin typeface="+mn-lt"/>
                <a:cs typeface="Courier New" panose="02070309020205020404" pitchFamily="49" charset="0"/>
              </a:rPr>
              <a:t>PVID</a:t>
            </a:r>
          </a:p>
          <a:p>
            <a:r>
              <a:rPr lang="en-US" altLang="zh-CN" sz="1500" dirty="0">
                <a:latin typeface="+mn-lt"/>
                <a:ea typeface="+mn-ea"/>
                <a:cs typeface="Courier New" panose="02070309020205020404" pitchFamily="49" charset="0"/>
              </a:rPr>
              <a:t>[Switch-Ethernet0/3]port trunk </a:t>
            </a:r>
            <a:r>
              <a:rPr lang="en-US" altLang="zh-CN" sz="1500" dirty="0" err="1">
                <a:latin typeface="+mn-lt"/>
                <a:ea typeface="+mn-ea"/>
                <a:cs typeface="Courier New" panose="02070309020205020404" pitchFamily="49" charset="0"/>
              </a:rPr>
              <a:t>pvid</a:t>
            </a:r>
            <a:r>
              <a:rPr lang="en-US" altLang="zh-CN" sz="1500" dirty="0">
                <a:latin typeface="+mn-lt"/>
                <a:ea typeface="+mn-ea"/>
                <a:cs typeface="Courier New" panose="02070309020205020404" pitchFamily="49" charset="0"/>
              </a:rPr>
              <a:t> vlan 1</a:t>
            </a:r>
          </a:p>
        </p:txBody>
      </p:sp>
      <p:cxnSp>
        <p:nvCxnSpPr>
          <p:cNvPr id="15" name="直接连接符 14"/>
          <p:cNvCxnSpPr>
            <a:stCxn id="10" idx="3"/>
            <a:endCxn id="9" idx="1"/>
          </p:cNvCxnSpPr>
          <p:nvPr/>
        </p:nvCxnSpPr>
        <p:spPr>
          <a:xfrm>
            <a:off x="4401840" y="3136100"/>
            <a:ext cx="28083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5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err="1">
                <a:solidFill>
                  <a:schemeClr val="bg1">
                    <a:lumMod val="50000"/>
                  </a:schemeClr>
                </a:solidFill>
              </a:rPr>
              <a:t>Visão</a:t>
            </a:r>
            <a:r>
              <a:rPr lang="en-US" altLang="zh-CN" dirty="0">
                <a:solidFill>
                  <a:schemeClr val="bg1">
                    <a:lumMod val="50000"/>
                  </a:schemeClr>
                </a:solidFill>
              </a:rPr>
              <a:t> </a:t>
            </a:r>
            <a:r>
              <a:rPr lang="en-US" altLang="zh-CN" dirty="0" err="1">
                <a:solidFill>
                  <a:schemeClr val="bg1">
                    <a:lumMod val="50000"/>
                  </a:schemeClr>
                </a:solidFill>
              </a:rPr>
              <a:t>Geral</a:t>
            </a:r>
            <a:r>
              <a:rPr lang="en-US" altLang="zh-CN" dirty="0">
                <a:solidFill>
                  <a:schemeClr val="bg1">
                    <a:lumMod val="50000"/>
                  </a:schemeClr>
                </a:solidFill>
              </a:rPr>
              <a:t> da VLAN
</a:t>
            </a:r>
            <a:r>
              <a:rPr lang="pt-BR" altLang="zh-CN" b="1" dirty="0"/>
              <a:t>Configuração e Implementação de VLAN</a:t>
            </a:r>
            <a:endParaRPr lang="en-US" altLang="zh-CN" b="1" dirty="0"/>
          </a:p>
          <a:p>
            <a:pPr lvl="1">
              <a:buClr>
                <a:schemeClr val="bg1">
                  <a:lumMod val="50000"/>
                </a:schemeClr>
              </a:buClr>
              <a:buSzPct val="50000"/>
              <a:buFont typeface="Wingdings" panose="05000000000000000000" pitchFamily="2" charset="2"/>
              <a:buChar char="p"/>
            </a:pPr>
            <a:r>
              <a:rPr lang="en-US" altLang="zh-CN" dirty="0">
                <a:solidFill>
                  <a:schemeClr val="bg1">
                    <a:lumMod val="50000"/>
                  </a:schemeClr>
                </a:solidFill>
              </a:rPr>
              <a:t>Tipo de Link VLAN</a:t>
            </a:r>
          </a:p>
          <a:p>
            <a:pPr lvl="1">
              <a:buSzPct val="60000"/>
              <a:buFont typeface="Wingdings" panose="05000000000000000000" pitchFamily="2" charset="2"/>
              <a:buChar char="n"/>
            </a:pPr>
            <a:r>
              <a:rPr lang="pt-BR" altLang="zh-CN" b="1" dirty="0"/>
              <a:t>Encaminhamento de Dados de VLAN</a:t>
            </a:r>
            <a:endParaRPr lang="en-US" altLang="zh-CN" b="1" dirty="0"/>
          </a:p>
          <a:p>
            <a:r>
              <a:rPr lang="pt-BR" altLang="zh-CN" dirty="0">
                <a:solidFill>
                  <a:schemeClr val="bg1">
                    <a:lumMod val="50000"/>
                  </a:schemeClr>
                </a:solidFill>
              </a:rPr>
              <a:t>Roteamento de VLAN
Recursos de </a:t>
            </a:r>
            <a:r>
              <a:rPr lang="pt-BR" altLang="zh-CN" dirty="0" err="1">
                <a:solidFill>
                  <a:schemeClr val="bg1">
                    <a:lumMod val="50000"/>
                  </a:schemeClr>
                </a:solidFill>
              </a:rPr>
              <a:t>VLANs</a:t>
            </a:r>
            <a:r>
              <a:rPr lang="pt-BR" altLang="zh-CN" dirty="0">
                <a:solidFill>
                  <a:schemeClr val="bg1">
                    <a:lumMod val="50000"/>
                  </a:schemeClr>
                </a:solidFill>
              </a:rPr>
              <a:t> na Rede de Acesso </a:t>
            </a:r>
            <a:endParaRPr lang="zh-CN" altLang="en-US" dirty="0">
              <a:solidFill>
                <a:schemeClr val="bg1">
                  <a:lumMod val="50000"/>
                </a:schemeClr>
              </a:solidFill>
            </a:endParaRPr>
          </a:p>
        </p:txBody>
      </p:sp>
    </p:spTree>
    <p:extLst>
      <p:ext uri="{BB962C8B-B14F-4D97-AF65-F5344CB8AC3E}">
        <p14:creationId xmlns:p14="http://schemas.microsoft.com/office/powerpoint/2010/main" val="276577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877" y="1449287"/>
            <a:ext cx="11306175" cy="4680000"/>
          </a:xfrm>
        </p:spPr>
        <p:txBody>
          <a:bodyPr/>
          <a:lstStyle/>
          <a:p>
            <a:r>
              <a:rPr lang="en-US" altLang="zh-CN" sz="1800" dirty="0"/>
              <a:t>Porta de </a:t>
            </a:r>
            <a:r>
              <a:rPr lang="en-US" altLang="zh-CN" sz="1800" dirty="0" err="1"/>
              <a:t>acesso</a:t>
            </a:r>
            <a:r>
              <a:rPr lang="en-US" altLang="zh-CN" sz="1800" dirty="0"/>
              <a:t> </a:t>
            </a:r>
            <a:r>
              <a:rPr lang="en-US" altLang="zh-CN" sz="1800" dirty="0" err="1"/>
              <a:t>recebe</a:t>
            </a:r>
            <a:r>
              <a:rPr lang="en-US" altLang="zh-CN" sz="1800" dirty="0"/>
              <a:t> um </a:t>
            </a:r>
            <a:r>
              <a:rPr lang="en-US" altLang="zh-CN" sz="1800" dirty="0" err="1"/>
              <a:t>quadro</a:t>
            </a:r>
            <a:endParaRPr lang="en-US" altLang="zh-CN" sz="1800" dirty="0"/>
          </a:p>
          <a:p>
            <a:pPr lvl="1"/>
            <a:r>
              <a:rPr lang="pt-BR" altLang="zh-CN" sz="1600" dirty="0"/>
              <a:t>Se o quadro não contiver o cabeçalho da </a:t>
            </a:r>
            <a:r>
              <a:rPr lang="pt-BR" altLang="zh-CN" sz="1600" dirty="0" err="1"/>
              <a:t>tag</a:t>
            </a:r>
            <a:r>
              <a:rPr lang="pt-BR" altLang="zh-CN" sz="1600" dirty="0"/>
              <a:t> 802.1Q, o PVID da porta será adicionado ao quadro. Se o quadro contiver o cabeçalho da </a:t>
            </a:r>
            <a:r>
              <a:rPr lang="pt-BR" altLang="zh-CN" sz="1600" dirty="0" err="1"/>
              <a:t>tag</a:t>
            </a:r>
            <a:r>
              <a:rPr lang="pt-BR" altLang="zh-CN" sz="1600" dirty="0"/>
              <a:t> 802.1Q e o valor do cabeçalho da </a:t>
            </a:r>
            <a:r>
              <a:rPr lang="pt-BR" altLang="zh-CN" sz="1600" dirty="0" err="1"/>
              <a:t>tag</a:t>
            </a:r>
            <a:r>
              <a:rPr lang="pt-BR" altLang="zh-CN" sz="1600" dirty="0"/>
              <a:t> 802.1Q for o mesmo que o PVID da porta, o switch receberá o pacote. Se forem diferentes, o comutador descarta o pacote</a:t>
            </a:r>
            <a:r>
              <a:rPr lang="en-US" altLang="zh-CN" sz="1600" dirty="0"/>
              <a:t>.</a:t>
            </a:r>
          </a:p>
          <a:p>
            <a:r>
              <a:rPr lang="en-US" altLang="zh-CN" sz="1800" dirty="0"/>
              <a:t>Porta de </a:t>
            </a:r>
            <a:r>
              <a:rPr lang="en-US" altLang="zh-CN" sz="1800" dirty="0" err="1"/>
              <a:t>acesso</a:t>
            </a:r>
            <a:r>
              <a:rPr lang="en-US" altLang="zh-CN" sz="1800" dirty="0"/>
              <a:t> </a:t>
            </a:r>
            <a:r>
              <a:rPr lang="en-US" altLang="zh-CN" sz="1800" dirty="0" err="1"/>
              <a:t>envia</a:t>
            </a:r>
            <a:r>
              <a:rPr lang="en-US" altLang="zh-CN" sz="1800" dirty="0"/>
              <a:t> um </a:t>
            </a:r>
            <a:r>
              <a:rPr lang="en-US" altLang="zh-CN" sz="1800" dirty="0" err="1"/>
              <a:t>quadro</a:t>
            </a:r>
            <a:endParaRPr lang="en-US" altLang="zh-CN" sz="1800" dirty="0"/>
          </a:p>
          <a:p>
            <a:pPr lvl="1"/>
            <a:r>
              <a:rPr lang="pt-BR" altLang="zh-CN" sz="1600" dirty="0"/>
              <a:t>O cabeçalho da </a:t>
            </a:r>
            <a:r>
              <a:rPr lang="pt-BR" altLang="zh-CN" sz="1600" dirty="0" err="1"/>
              <a:t>tag</a:t>
            </a:r>
            <a:r>
              <a:rPr lang="pt-BR" altLang="zh-CN" sz="1600" dirty="0"/>
              <a:t> 802.1Q é removido</a:t>
            </a:r>
            <a:r>
              <a:rPr lang="en-US" altLang="zh-CN" sz="1600" dirty="0"/>
              <a:t>.</a:t>
            </a:r>
          </a:p>
        </p:txBody>
      </p:sp>
      <p:sp>
        <p:nvSpPr>
          <p:cNvPr id="3" name="标题 2"/>
          <p:cNvSpPr>
            <a:spLocks noGrp="1"/>
          </p:cNvSpPr>
          <p:nvPr>
            <p:ph type="title"/>
          </p:nvPr>
        </p:nvSpPr>
        <p:spPr/>
        <p:txBody>
          <a:bodyPr/>
          <a:lstStyle/>
          <a:p>
            <a:r>
              <a:rPr lang="pt-BR" altLang="zh-CN" dirty="0"/>
              <a:t>Fundamentos de encaminhamento 802.1Q - Link de Acesso</a:t>
            </a:r>
            <a:endParaRPr lang="zh-CN" altLang="en-US" dirty="0"/>
          </a:p>
        </p:txBody>
      </p:sp>
      <p:grpSp>
        <p:nvGrpSpPr>
          <p:cNvPr id="4" name="Group 4"/>
          <p:cNvGrpSpPr>
            <a:grpSpLocks/>
          </p:cNvGrpSpPr>
          <p:nvPr/>
        </p:nvGrpSpPr>
        <p:grpSpPr bwMode="auto">
          <a:xfrm>
            <a:off x="7947181" y="4551366"/>
            <a:ext cx="647702" cy="287338"/>
            <a:chOff x="2472" y="2886"/>
            <a:chExt cx="408" cy="181"/>
          </a:xfrm>
        </p:grpSpPr>
        <p:sp>
          <p:nvSpPr>
            <p:cNvPr id="5" name="Rectangle 5"/>
            <p:cNvSpPr>
              <a:spLocks noChangeArrowheads="1"/>
            </p:cNvSpPr>
            <p:nvPr/>
          </p:nvSpPr>
          <p:spPr bwMode="auto">
            <a:xfrm>
              <a:off x="2472" y="2886"/>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6" name="Rectangle 6"/>
            <p:cNvSpPr>
              <a:spLocks noChangeArrowheads="1"/>
            </p:cNvSpPr>
            <p:nvPr/>
          </p:nvSpPr>
          <p:spPr bwMode="auto">
            <a:xfrm>
              <a:off x="2789" y="2886"/>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sp>
        <p:nvSpPr>
          <p:cNvPr id="7" name="Rectangle 7"/>
          <p:cNvSpPr>
            <a:spLocks noChangeArrowheads="1"/>
          </p:cNvSpPr>
          <p:nvPr/>
        </p:nvSpPr>
        <p:spPr bwMode="auto">
          <a:xfrm>
            <a:off x="4192628" y="4586292"/>
            <a:ext cx="504825" cy="287337"/>
          </a:xfrm>
          <a:prstGeom prst="rect">
            <a:avLst/>
          </a:prstGeom>
          <a:solidFill>
            <a:srgbClr val="99CCFF"/>
          </a:solidFill>
          <a:ln w="9525">
            <a:solidFill>
              <a:schemeClr val="tx1"/>
            </a:solidFill>
            <a:miter lim="800000"/>
            <a:headEnd/>
            <a:tailEnd/>
          </a:ln>
        </p:spPr>
        <p:txBody>
          <a:bodyPr wrap="none" anchor="ctr"/>
          <a:lstStyle/>
          <a:p>
            <a:endParaRPr lang="zh-CN" altLang="en-US"/>
          </a:p>
        </p:txBody>
      </p:sp>
      <p:grpSp>
        <p:nvGrpSpPr>
          <p:cNvPr id="8" name="Group 8"/>
          <p:cNvGrpSpPr>
            <a:grpSpLocks/>
          </p:cNvGrpSpPr>
          <p:nvPr/>
        </p:nvGrpSpPr>
        <p:grpSpPr bwMode="auto">
          <a:xfrm>
            <a:off x="5800766" y="3986222"/>
            <a:ext cx="1223962" cy="369888"/>
            <a:chOff x="2245" y="2517"/>
            <a:chExt cx="771" cy="233"/>
          </a:xfrm>
        </p:grpSpPr>
        <p:sp>
          <p:nvSpPr>
            <p:cNvPr id="9" name="Line 9"/>
            <p:cNvSpPr>
              <a:spLocks noChangeShapeType="1"/>
            </p:cNvSpPr>
            <p:nvPr/>
          </p:nvSpPr>
          <p:spPr bwMode="auto">
            <a:xfrm>
              <a:off x="2245" y="2750"/>
              <a:ext cx="771" cy="0"/>
            </a:xfrm>
            <a:prstGeom prst="line">
              <a:avLst/>
            </a:prstGeom>
            <a:noFill/>
            <a:ln w="9525">
              <a:solidFill>
                <a:schemeClr val="tx1"/>
              </a:solidFill>
              <a:round/>
              <a:headEnd/>
              <a:tailEnd type="triangle" w="med" len="med"/>
            </a:ln>
          </p:spPr>
          <p:txBody>
            <a:bodyPr/>
            <a:lstStyle/>
            <a:p>
              <a:endParaRPr lang="zh-CN" altLang="en-US"/>
            </a:p>
          </p:txBody>
        </p:sp>
        <p:sp>
          <p:nvSpPr>
            <p:cNvPr id="10" name="Text Box 10"/>
            <p:cNvSpPr txBox="1">
              <a:spLocks noChangeArrowheads="1"/>
            </p:cNvSpPr>
            <p:nvPr/>
          </p:nvSpPr>
          <p:spPr bwMode="auto">
            <a:xfrm>
              <a:off x="2415" y="2517"/>
              <a:ext cx="558" cy="213"/>
            </a:xfrm>
            <a:prstGeom prst="rect">
              <a:avLst/>
            </a:prstGeom>
            <a:noFill/>
            <a:ln w="9525">
              <a:noFill/>
              <a:miter lim="800000"/>
              <a:headEnd/>
              <a:tailEnd/>
            </a:ln>
          </p:spPr>
          <p:txBody>
            <a:bodyPr wrap="none">
              <a:spAutoFit/>
            </a:bodyPr>
            <a:lstStyle/>
            <a:p>
              <a:r>
                <a:rPr kumimoji="1" lang="en-US" altLang="zh-CN" sz="1600" dirty="0">
                  <a:ea typeface="方正兰亭黑简体" panose="02000000000000000000" pitchFamily="2" charset="-122"/>
                </a:rPr>
                <a:t>Receive</a:t>
              </a:r>
            </a:p>
          </p:txBody>
        </p:sp>
      </p:grpSp>
      <p:sp>
        <p:nvSpPr>
          <p:cNvPr id="11" name="Rectangle 11"/>
          <p:cNvSpPr>
            <a:spLocks noChangeArrowheads="1"/>
          </p:cNvSpPr>
          <p:nvPr/>
        </p:nvSpPr>
        <p:spPr bwMode="auto">
          <a:xfrm>
            <a:off x="6161128" y="5422904"/>
            <a:ext cx="504825" cy="287338"/>
          </a:xfrm>
          <a:prstGeom prst="rect">
            <a:avLst/>
          </a:prstGeom>
          <a:solidFill>
            <a:srgbClr val="CC99FF"/>
          </a:solidFill>
          <a:ln w="9525">
            <a:solidFill>
              <a:schemeClr val="tx1"/>
            </a:solidFill>
            <a:miter lim="800000"/>
            <a:headEnd/>
            <a:tailEnd/>
          </a:ln>
        </p:spPr>
        <p:txBody>
          <a:bodyPr wrap="none" anchor="ctr"/>
          <a:lstStyle/>
          <a:p>
            <a:endParaRPr lang="zh-CN" altLang="en-US"/>
          </a:p>
        </p:txBody>
      </p:sp>
      <p:grpSp>
        <p:nvGrpSpPr>
          <p:cNvPr id="12" name="Group 12"/>
          <p:cNvGrpSpPr>
            <a:grpSpLocks/>
          </p:cNvGrpSpPr>
          <p:nvPr/>
        </p:nvGrpSpPr>
        <p:grpSpPr bwMode="auto">
          <a:xfrm>
            <a:off x="5800766" y="4946662"/>
            <a:ext cx="1223962" cy="338138"/>
            <a:chOff x="2245" y="3230"/>
            <a:chExt cx="771" cy="213"/>
          </a:xfrm>
        </p:grpSpPr>
        <p:sp>
          <p:nvSpPr>
            <p:cNvPr id="13" name="Line 13"/>
            <p:cNvSpPr>
              <a:spLocks noChangeShapeType="1"/>
            </p:cNvSpPr>
            <p:nvPr/>
          </p:nvSpPr>
          <p:spPr bwMode="auto">
            <a:xfrm>
              <a:off x="2245" y="3430"/>
              <a:ext cx="771" cy="0"/>
            </a:xfrm>
            <a:prstGeom prst="line">
              <a:avLst/>
            </a:prstGeom>
            <a:noFill/>
            <a:ln w="9525">
              <a:solidFill>
                <a:schemeClr val="tx1"/>
              </a:solidFill>
              <a:round/>
              <a:headEnd type="triangle" w="med" len="med"/>
              <a:tailEnd/>
            </a:ln>
          </p:spPr>
          <p:txBody>
            <a:bodyPr/>
            <a:lstStyle/>
            <a:p>
              <a:endParaRPr lang="zh-CN" altLang="en-US"/>
            </a:p>
          </p:txBody>
        </p:sp>
        <p:sp>
          <p:nvSpPr>
            <p:cNvPr id="14" name="Text Box 14"/>
            <p:cNvSpPr txBox="1">
              <a:spLocks noChangeArrowheads="1"/>
            </p:cNvSpPr>
            <p:nvPr/>
          </p:nvSpPr>
          <p:spPr bwMode="auto">
            <a:xfrm>
              <a:off x="2419" y="3230"/>
              <a:ext cx="404" cy="213"/>
            </a:xfrm>
            <a:prstGeom prst="rect">
              <a:avLst/>
            </a:prstGeom>
            <a:noFill/>
            <a:ln w="9525">
              <a:noFill/>
              <a:miter lim="800000"/>
              <a:headEnd/>
              <a:tailEnd/>
            </a:ln>
          </p:spPr>
          <p:txBody>
            <a:bodyPr wrap="none">
              <a:spAutoFit/>
            </a:bodyPr>
            <a:lstStyle/>
            <a:p>
              <a:r>
                <a:rPr kumimoji="1" lang="en-US" altLang="zh-CN" sz="1600" dirty="0">
                  <a:ea typeface="方正兰亭黑简体" panose="02000000000000000000" pitchFamily="2" charset="-122"/>
                </a:rPr>
                <a:t>Send</a:t>
              </a:r>
            </a:p>
          </p:txBody>
        </p:sp>
      </p:grpSp>
      <p:grpSp>
        <p:nvGrpSpPr>
          <p:cNvPr id="15" name="Group 15"/>
          <p:cNvGrpSpPr>
            <a:grpSpLocks/>
          </p:cNvGrpSpPr>
          <p:nvPr/>
        </p:nvGrpSpPr>
        <p:grpSpPr bwMode="auto">
          <a:xfrm>
            <a:off x="8124866" y="5422904"/>
            <a:ext cx="647700" cy="287338"/>
            <a:chOff x="2472" y="2886"/>
            <a:chExt cx="408" cy="181"/>
          </a:xfrm>
        </p:grpSpPr>
        <p:sp>
          <p:nvSpPr>
            <p:cNvPr id="16" name="Rectangle 16"/>
            <p:cNvSpPr>
              <a:spLocks noChangeArrowheads="1"/>
            </p:cNvSpPr>
            <p:nvPr/>
          </p:nvSpPr>
          <p:spPr bwMode="auto">
            <a:xfrm>
              <a:off x="2472" y="2886"/>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17" name="Rectangle 17"/>
            <p:cNvSpPr>
              <a:spLocks noChangeArrowheads="1"/>
            </p:cNvSpPr>
            <p:nvPr/>
          </p:nvSpPr>
          <p:spPr bwMode="auto">
            <a:xfrm>
              <a:off x="2789" y="2886"/>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sp>
        <p:nvSpPr>
          <p:cNvPr id="18" name="Rectangle 18"/>
          <p:cNvSpPr>
            <a:spLocks noChangeArrowheads="1"/>
          </p:cNvSpPr>
          <p:nvPr/>
        </p:nvSpPr>
        <p:spPr bwMode="auto">
          <a:xfrm>
            <a:off x="5205453" y="5422904"/>
            <a:ext cx="504825" cy="287338"/>
          </a:xfrm>
          <a:prstGeom prst="rect">
            <a:avLst/>
          </a:prstGeom>
          <a:solidFill>
            <a:srgbClr val="99CCFF"/>
          </a:solidFill>
          <a:ln w="9525">
            <a:solidFill>
              <a:schemeClr val="tx1"/>
            </a:solidFill>
            <a:miter lim="800000"/>
            <a:headEnd/>
            <a:tailEnd/>
          </a:ln>
        </p:spPr>
        <p:txBody>
          <a:bodyPr wrap="none" anchor="ctr"/>
          <a:lstStyle/>
          <a:p>
            <a:endParaRPr lang="zh-CN" altLang="en-US"/>
          </a:p>
        </p:txBody>
      </p:sp>
      <p:grpSp>
        <p:nvGrpSpPr>
          <p:cNvPr id="19" name="Group 19"/>
          <p:cNvGrpSpPr>
            <a:grpSpLocks/>
          </p:cNvGrpSpPr>
          <p:nvPr/>
        </p:nvGrpSpPr>
        <p:grpSpPr bwMode="auto">
          <a:xfrm>
            <a:off x="5980153" y="5349879"/>
            <a:ext cx="865188" cy="433388"/>
            <a:chOff x="2381" y="3475"/>
            <a:chExt cx="545" cy="273"/>
          </a:xfrm>
        </p:grpSpPr>
        <p:sp>
          <p:nvSpPr>
            <p:cNvPr id="20" name="Rectangle 20"/>
            <p:cNvSpPr>
              <a:spLocks noChangeArrowheads="1"/>
            </p:cNvSpPr>
            <p:nvPr/>
          </p:nvSpPr>
          <p:spPr bwMode="auto">
            <a:xfrm>
              <a:off x="2381" y="3475"/>
              <a:ext cx="544" cy="273"/>
            </a:xfrm>
            <a:prstGeom prst="rect">
              <a:avLst/>
            </a:prstGeom>
            <a:solidFill>
              <a:srgbClr val="00B0F0"/>
            </a:solidFill>
            <a:ln w="9525" algn="ctr">
              <a:solidFill>
                <a:schemeClr val="tx1"/>
              </a:solidFill>
              <a:miter lim="800000"/>
              <a:headEnd/>
              <a:tailEnd/>
            </a:ln>
          </p:spPr>
          <p:txBody>
            <a:bodyPr wrap="none" anchor="ctr"/>
            <a:lstStyle/>
            <a:p>
              <a:r>
                <a:rPr kumimoji="1" lang="en-US" altLang="zh-CN" sz="1300" b="1" dirty="0">
                  <a:solidFill>
                    <a:schemeClr val="bg1">
                      <a:lumMod val="95000"/>
                    </a:schemeClr>
                  </a:solidFill>
                  <a:ea typeface="宋体" pitchFamily="2" charset="-122"/>
                </a:rPr>
                <a:t>Access</a:t>
              </a:r>
            </a:p>
          </p:txBody>
        </p:sp>
        <p:sp>
          <p:nvSpPr>
            <p:cNvPr id="21" name="Rectangle 21"/>
            <p:cNvSpPr>
              <a:spLocks noChangeArrowheads="1"/>
            </p:cNvSpPr>
            <p:nvPr/>
          </p:nvSpPr>
          <p:spPr bwMode="auto">
            <a:xfrm>
              <a:off x="2835" y="3521"/>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grpSp>
        <p:nvGrpSpPr>
          <p:cNvPr id="22" name="Group 22"/>
          <p:cNvGrpSpPr>
            <a:grpSpLocks/>
          </p:cNvGrpSpPr>
          <p:nvPr/>
        </p:nvGrpSpPr>
        <p:grpSpPr bwMode="auto">
          <a:xfrm>
            <a:off x="1812948" y="4887917"/>
            <a:ext cx="1377950" cy="369887"/>
            <a:chOff x="288" y="3061"/>
            <a:chExt cx="868" cy="233"/>
          </a:xfrm>
        </p:grpSpPr>
        <p:sp>
          <p:nvSpPr>
            <p:cNvPr id="23" name="Rectangle 23"/>
            <p:cNvSpPr>
              <a:spLocks noChangeArrowheads="1"/>
            </p:cNvSpPr>
            <p:nvPr/>
          </p:nvSpPr>
          <p:spPr bwMode="auto">
            <a:xfrm>
              <a:off x="1065" y="3084"/>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24" name="Text Box 24"/>
            <p:cNvSpPr txBox="1">
              <a:spLocks noChangeArrowheads="1"/>
            </p:cNvSpPr>
            <p:nvPr/>
          </p:nvSpPr>
          <p:spPr bwMode="auto">
            <a:xfrm>
              <a:off x="288" y="3061"/>
              <a:ext cx="634" cy="233"/>
            </a:xfrm>
            <a:prstGeom prst="rect">
              <a:avLst/>
            </a:prstGeom>
            <a:noFill/>
            <a:ln w="9525" algn="ctr">
              <a:noFill/>
              <a:miter lim="800000"/>
              <a:headEnd/>
              <a:tailEnd/>
            </a:ln>
          </p:spPr>
          <p:txBody>
            <a:bodyPr wrap="none">
              <a:spAutoFit/>
            </a:bodyPr>
            <a:lstStyle/>
            <a:p>
              <a:pPr defTabSz="784225"/>
              <a:r>
                <a:rPr lang="en-US" altLang="zh-CN" dirty="0"/>
                <a:t>PVID:10</a:t>
              </a:r>
            </a:p>
          </p:txBody>
        </p:sp>
      </p:grpSp>
      <p:grpSp>
        <p:nvGrpSpPr>
          <p:cNvPr id="25" name="Group 27"/>
          <p:cNvGrpSpPr>
            <a:grpSpLocks/>
          </p:cNvGrpSpPr>
          <p:nvPr/>
        </p:nvGrpSpPr>
        <p:grpSpPr bwMode="auto">
          <a:xfrm>
            <a:off x="5980153" y="4498979"/>
            <a:ext cx="866775" cy="433388"/>
            <a:chOff x="2381" y="2840"/>
            <a:chExt cx="546" cy="273"/>
          </a:xfrm>
        </p:grpSpPr>
        <p:sp>
          <p:nvSpPr>
            <p:cNvPr id="26" name="Rectangle 28"/>
            <p:cNvSpPr>
              <a:spLocks noChangeArrowheads="1"/>
            </p:cNvSpPr>
            <p:nvPr/>
          </p:nvSpPr>
          <p:spPr bwMode="auto">
            <a:xfrm>
              <a:off x="2381" y="2840"/>
              <a:ext cx="544" cy="273"/>
            </a:xfrm>
            <a:prstGeom prst="rect">
              <a:avLst/>
            </a:prstGeom>
            <a:solidFill>
              <a:srgbClr val="00B0F0"/>
            </a:solidFill>
            <a:ln w="9525">
              <a:solidFill>
                <a:schemeClr val="tx1"/>
              </a:solidFill>
              <a:miter lim="800000"/>
              <a:headEnd/>
              <a:tailEnd/>
            </a:ln>
          </p:spPr>
          <p:txBody>
            <a:bodyPr wrap="none" anchor="ctr"/>
            <a:lstStyle/>
            <a:p>
              <a:r>
                <a:rPr kumimoji="1" lang="en-US" altLang="zh-CN" sz="1300" b="1" dirty="0">
                  <a:solidFill>
                    <a:schemeClr val="bg1">
                      <a:lumMod val="95000"/>
                    </a:schemeClr>
                  </a:solidFill>
                  <a:ea typeface="宋体" pitchFamily="2" charset="-122"/>
                </a:rPr>
                <a:t>Access</a:t>
              </a:r>
            </a:p>
          </p:txBody>
        </p:sp>
        <p:sp>
          <p:nvSpPr>
            <p:cNvPr id="27" name="Rectangle 29"/>
            <p:cNvSpPr>
              <a:spLocks noChangeArrowheads="1"/>
            </p:cNvSpPr>
            <p:nvPr/>
          </p:nvSpPr>
          <p:spPr bwMode="auto">
            <a:xfrm>
              <a:off x="2836" y="2886"/>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344827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L 0.16276 -0.00185 " pathEditMode="relative" rAng="0" ptsTypes="AA">
                                      <p:cBhvr>
                                        <p:cTn id="6" dur="2000" fill="hold"/>
                                        <p:tgtEl>
                                          <p:spTgt spid="7"/>
                                        </p:tgtEl>
                                        <p:attrNameLst>
                                          <p:attrName>ppt_x</p:attrName>
                                          <p:attrName>ppt_y</p:attrName>
                                        </p:attrNameLst>
                                      </p:cBhvr>
                                      <p:rCtr x="8138" y="-9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09115 0.00324 L 0.00299 0.00162 " pathEditMode="relative" rAng="0" ptsTypes="AA">
                                      <p:cBhvr>
                                        <p:cTn id="12" dur="2000" fill="hold"/>
                                        <p:tgtEl>
                                          <p:spTgt spid="4"/>
                                        </p:tgtEl>
                                        <p:attrNameLst>
                                          <p:attrName>ppt_x</p:attrName>
                                          <p:attrName>ppt_y</p:attrName>
                                        </p:attrNameLst>
                                      </p:cBhvr>
                                      <p:rCtr x="4701" y="-9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1.25E-6 -4.07407E-6 L -0.16003 -4.07407E-6 " pathEditMode="relative" rAng="0" ptsTypes="AA">
                                      <p:cBhvr>
                                        <p:cTn id="18" dur="2000" fill="hold"/>
                                        <p:tgtEl>
                                          <p:spTgt spid="15"/>
                                        </p:tgtEl>
                                        <p:attrNameLst>
                                          <p:attrName>ppt_x</p:attrName>
                                          <p:attrName>ppt_y</p:attrName>
                                        </p:attrNameLst>
                                      </p:cBhvr>
                                      <p:rCtr x="-8008" y="0"/>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0" presetClass="path" presetSubtype="0" accel="50000" decel="50000" fill="hold" grpId="1" nodeType="withEffect">
                                  <p:stCondLst>
                                    <p:cond delay="0"/>
                                  </p:stCondLst>
                                  <p:childTnLst>
                                    <p:animMotion origin="layout" path="M 0.01744 0.00024 L -0.12071 0.00024 " pathEditMode="relative" rAng="0" ptsTypes="AA">
                                      <p:cBhvr>
                                        <p:cTn id="24" dur="2000" fill="hold"/>
                                        <p:tgtEl>
                                          <p:spTgt spid="18"/>
                                        </p:tgtEl>
                                        <p:attrNameLst>
                                          <p:attrName>ppt_x</p:attrName>
                                          <p:attrName>ppt_y</p:attrName>
                                        </p:attrNameLst>
                                      </p:cBhvr>
                                      <p:rCtr x="-691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877" y="1416629"/>
            <a:ext cx="11306175" cy="4680000"/>
          </a:xfrm>
        </p:spPr>
        <p:txBody>
          <a:bodyPr/>
          <a:lstStyle/>
          <a:p>
            <a:r>
              <a:rPr lang="pt-BR" altLang="zh-CN" sz="1600" dirty="0">
                <a:latin typeface="+mn-lt"/>
              </a:rPr>
              <a:t>A porta de tronco recebe quadro</a:t>
            </a:r>
            <a:endParaRPr lang="en-US" altLang="zh-CN" sz="1600" dirty="0">
              <a:latin typeface="+mn-lt"/>
            </a:endParaRPr>
          </a:p>
          <a:p>
            <a:pPr lvl="1"/>
            <a:r>
              <a:rPr lang="pt-BR" altLang="zh-CN" sz="1400" dirty="0"/>
              <a:t>Se o quadro não contiver o cabeçalho da </a:t>
            </a:r>
            <a:r>
              <a:rPr lang="pt-BR" altLang="zh-CN" sz="1400" dirty="0" err="1"/>
              <a:t>tag</a:t>
            </a:r>
            <a:r>
              <a:rPr lang="pt-BR" altLang="zh-CN" sz="1400" dirty="0"/>
              <a:t> 802.1Q, o PVID da porta será adicionado ao quadro. Se o quadro contiver o cabeçalho da </a:t>
            </a:r>
            <a:r>
              <a:rPr lang="pt-BR" altLang="zh-CN" sz="1400" dirty="0" err="1"/>
              <a:t>tag</a:t>
            </a:r>
            <a:r>
              <a:rPr lang="pt-BR" altLang="zh-CN" sz="1400" dirty="0"/>
              <a:t> 802.1Q, o sistema comparará o quadro com a lista de passes permitidos da porta. Se o quadro contiver o cabeçalho da </a:t>
            </a:r>
            <a:r>
              <a:rPr lang="pt-BR" altLang="zh-CN" sz="1400" dirty="0" err="1"/>
              <a:t>tag</a:t>
            </a:r>
            <a:r>
              <a:rPr lang="pt-BR" altLang="zh-CN" sz="1400" dirty="0"/>
              <a:t> 802.1Q, o sistema transmitirá o quadro de forma transparente. Caso contrário, o sistema descarta o quadro</a:t>
            </a:r>
            <a:r>
              <a:rPr lang="en-US" altLang="zh-CN" sz="1400" dirty="0"/>
              <a:t>.</a:t>
            </a:r>
            <a:endParaRPr lang="en-US" altLang="zh-CN" sz="1400" dirty="0">
              <a:latin typeface="+mn-lt"/>
            </a:endParaRPr>
          </a:p>
          <a:p>
            <a:r>
              <a:rPr lang="pt-BR" altLang="zh-CN" sz="1600" dirty="0">
                <a:latin typeface="+mn-lt"/>
              </a:rPr>
              <a:t>A porta de tronco envia quadro</a:t>
            </a:r>
            <a:endParaRPr lang="en-US" altLang="zh-CN" sz="1600" dirty="0">
              <a:latin typeface="+mn-lt"/>
            </a:endParaRPr>
          </a:p>
          <a:p>
            <a:pPr lvl="1"/>
            <a:r>
              <a:rPr lang="pt-BR" altLang="zh-CN" sz="1400" dirty="0"/>
              <a:t>Quando o ID da VLAN do quadro é diferente do PVID da porta, ele precisa comparar a lista de passes permitidos da porta. Se a lista contiver a VLAN, o quadro será transmitido de forma transparente. Quando o ID da VLAN do quadro é o mesmo que o PVID da porta, o cabeçalho da </a:t>
            </a:r>
            <a:r>
              <a:rPr lang="pt-BR" altLang="zh-CN" sz="1400" dirty="0" err="1"/>
              <a:t>tag</a:t>
            </a:r>
            <a:r>
              <a:rPr lang="pt-BR" altLang="zh-CN" sz="1400" dirty="0"/>
              <a:t> 802.1Q é removido antes que o quadro seja transmitido</a:t>
            </a:r>
            <a:r>
              <a:rPr lang="en-US" altLang="zh-CN" sz="1400" dirty="0"/>
              <a:t>.</a:t>
            </a:r>
            <a:endParaRPr lang="zh-CN" altLang="en-US" sz="1400" dirty="0">
              <a:latin typeface="+mn-lt"/>
            </a:endParaRPr>
          </a:p>
        </p:txBody>
      </p:sp>
      <p:sp>
        <p:nvSpPr>
          <p:cNvPr id="3" name="标题 2"/>
          <p:cNvSpPr>
            <a:spLocks noGrp="1"/>
          </p:cNvSpPr>
          <p:nvPr>
            <p:ph type="title"/>
          </p:nvPr>
        </p:nvSpPr>
        <p:spPr/>
        <p:txBody>
          <a:bodyPr/>
          <a:lstStyle/>
          <a:p>
            <a:r>
              <a:rPr lang="pt-BR" altLang="zh-CN" dirty="0"/>
              <a:t>Fundamentos de encaminhamento 802.1Q - Porta de Tronco</a:t>
            </a:r>
            <a:endParaRPr lang="zh-CN" altLang="en-US" dirty="0"/>
          </a:p>
        </p:txBody>
      </p:sp>
      <p:grpSp>
        <p:nvGrpSpPr>
          <p:cNvPr id="28" name="Group 4"/>
          <p:cNvGrpSpPr>
            <a:grpSpLocks/>
          </p:cNvGrpSpPr>
          <p:nvPr/>
        </p:nvGrpSpPr>
        <p:grpSpPr bwMode="auto">
          <a:xfrm>
            <a:off x="8370094" y="5617574"/>
            <a:ext cx="647700" cy="288925"/>
            <a:chOff x="1576" y="3566"/>
            <a:chExt cx="408" cy="182"/>
          </a:xfrm>
        </p:grpSpPr>
        <p:sp>
          <p:nvSpPr>
            <p:cNvPr id="29" name="Rectangle 5"/>
            <p:cNvSpPr>
              <a:spLocks noChangeArrowheads="1"/>
            </p:cNvSpPr>
            <p:nvPr/>
          </p:nvSpPr>
          <p:spPr bwMode="auto">
            <a:xfrm>
              <a:off x="1576" y="3566"/>
              <a:ext cx="318" cy="181"/>
            </a:xfrm>
            <a:prstGeom prst="rect">
              <a:avLst/>
            </a:prstGeom>
            <a:solidFill>
              <a:srgbClr val="CC99FF"/>
            </a:solidFill>
            <a:ln w="9525">
              <a:solidFill>
                <a:schemeClr val="tx1"/>
              </a:solidFill>
              <a:miter lim="800000"/>
              <a:headEnd/>
              <a:tailEnd/>
            </a:ln>
          </p:spPr>
          <p:txBody>
            <a:bodyPr wrap="none" anchor="ctr"/>
            <a:lstStyle/>
            <a:p>
              <a:endParaRPr lang="zh-CN" altLang="en-US"/>
            </a:p>
          </p:txBody>
        </p:sp>
        <p:sp>
          <p:nvSpPr>
            <p:cNvPr id="30" name="Rectangle 6"/>
            <p:cNvSpPr>
              <a:spLocks noChangeArrowheads="1"/>
            </p:cNvSpPr>
            <p:nvPr/>
          </p:nvSpPr>
          <p:spPr bwMode="auto">
            <a:xfrm>
              <a:off x="1893" y="3566"/>
              <a:ext cx="91" cy="182"/>
            </a:xfrm>
            <a:prstGeom prst="rect">
              <a:avLst/>
            </a:prstGeom>
            <a:solidFill>
              <a:srgbClr val="FF00FF"/>
            </a:solidFill>
            <a:ln w="9525">
              <a:solidFill>
                <a:schemeClr val="tx1"/>
              </a:solidFill>
              <a:miter lim="800000"/>
              <a:headEnd/>
              <a:tailEnd/>
            </a:ln>
          </p:spPr>
          <p:txBody>
            <a:bodyPr wrap="none" anchor="ctr"/>
            <a:lstStyle/>
            <a:p>
              <a:endParaRPr lang="zh-CN" altLang="en-US"/>
            </a:p>
          </p:txBody>
        </p:sp>
      </p:grpSp>
      <p:grpSp>
        <p:nvGrpSpPr>
          <p:cNvPr id="31" name="Group 7"/>
          <p:cNvGrpSpPr>
            <a:grpSpLocks/>
          </p:cNvGrpSpPr>
          <p:nvPr/>
        </p:nvGrpSpPr>
        <p:grpSpPr bwMode="auto">
          <a:xfrm>
            <a:off x="3574257" y="4818323"/>
            <a:ext cx="647700" cy="288925"/>
            <a:chOff x="1338" y="3203"/>
            <a:chExt cx="408" cy="182"/>
          </a:xfrm>
        </p:grpSpPr>
        <p:sp>
          <p:nvSpPr>
            <p:cNvPr id="32" name="Rectangle 8"/>
            <p:cNvSpPr>
              <a:spLocks noChangeArrowheads="1"/>
            </p:cNvSpPr>
            <p:nvPr/>
          </p:nvSpPr>
          <p:spPr bwMode="auto">
            <a:xfrm>
              <a:off x="1338" y="3203"/>
              <a:ext cx="318" cy="181"/>
            </a:xfrm>
            <a:prstGeom prst="rect">
              <a:avLst/>
            </a:prstGeom>
            <a:solidFill>
              <a:srgbClr val="CC99FF"/>
            </a:solidFill>
            <a:ln w="9525">
              <a:solidFill>
                <a:schemeClr val="tx1"/>
              </a:solidFill>
              <a:miter lim="800000"/>
              <a:headEnd/>
              <a:tailEnd/>
            </a:ln>
          </p:spPr>
          <p:txBody>
            <a:bodyPr wrap="none" anchor="ctr"/>
            <a:lstStyle/>
            <a:p>
              <a:endParaRPr lang="zh-CN" altLang="en-US"/>
            </a:p>
          </p:txBody>
        </p:sp>
        <p:sp>
          <p:nvSpPr>
            <p:cNvPr id="33" name="Rectangle 9"/>
            <p:cNvSpPr>
              <a:spLocks noChangeArrowheads="1"/>
            </p:cNvSpPr>
            <p:nvPr/>
          </p:nvSpPr>
          <p:spPr bwMode="auto">
            <a:xfrm>
              <a:off x="1655" y="3203"/>
              <a:ext cx="91" cy="182"/>
            </a:xfrm>
            <a:prstGeom prst="rect">
              <a:avLst/>
            </a:prstGeom>
            <a:solidFill>
              <a:srgbClr val="FF00FF"/>
            </a:solidFill>
            <a:ln w="9525">
              <a:solidFill>
                <a:schemeClr val="tx1"/>
              </a:solidFill>
              <a:miter lim="800000"/>
              <a:headEnd/>
              <a:tailEnd/>
            </a:ln>
          </p:spPr>
          <p:txBody>
            <a:bodyPr wrap="none" anchor="ctr"/>
            <a:lstStyle/>
            <a:p>
              <a:endParaRPr lang="zh-CN" altLang="en-US"/>
            </a:p>
          </p:txBody>
        </p:sp>
      </p:grpSp>
      <p:sp>
        <p:nvSpPr>
          <p:cNvPr id="34" name="Rectangle 10"/>
          <p:cNvSpPr>
            <a:spLocks noChangeArrowheads="1"/>
          </p:cNvSpPr>
          <p:nvPr/>
        </p:nvSpPr>
        <p:spPr bwMode="auto">
          <a:xfrm>
            <a:off x="4680744" y="4815148"/>
            <a:ext cx="504825" cy="287338"/>
          </a:xfrm>
          <a:prstGeom prst="rect">
            <a:avLst/>
          </a:prstGeom>
          <a:solidFill>
            <a:srgbClr val="99CCFF"/>
          </a:solidFill>
          <a:ln w="9525">
            <a:solidFill>
              <a:schemeClr val="tx1"/>
            </a:solidFill>
            <a:miter lim="800000"/>
            <a:headEnd/>
            <a:tailEnd/>
          </a:ln>
        </p:spPr>
        <p:txBody>
          <a:bodyPr wrap="none" anchor="ctr"/>
          <a:lstStyle/>
          <a:p>
            <a:endParaRPr lang="zh-CN" altLang="en-US"/>
          </a:p>
        </p:txBody>
      </p:sp>
      <p:grpSp>
        <p:nvGrpSpPr>
          <p:cNvPr id="35" name="Group 11"/>
          <p:cNvGrpSpPr>
            <a:grpSpLocks/>
          </p:cNvGrpSpPr>
          <p:nvPr/>
        </p:nvGrpSpPr>
        <p:grpSpPr bwMode="auto">
          <a:xfrm>
            <a:off x="5723732" y="4329412"/>
            <a:ext cx="1223962" cy="338137"/>
            <a:chOff x="2245" y="2573"/>
            <a:chExt cx="771" cy="213"/>
          </a:xfrm>
        </p:grpSpPr>
        <p:sp>
          <p:nvSpPr>
            <p:cNvPr id="36" name="Line 12"/>
            <p:cNvSpPr>
              <a:spLocks noChangeShapeType="1"/>
            </p:cNvSpPr>
            <p:nvPr/>
          </p:nvSpPr>
          <p:spPr bwMode="auto">
            <a:xfrm>
              <a:off x="2245" y="2750"/>
              <a:ext cx="771" cy="0"/>
            </a:xfrm>
            <a:prstGeom prst="line">
              <a:avLst/>
            </a:prstGeom>
            <a:noFill/>
            <a:ln w="9525">
              <a:solidFill>
                <a:schemeClr val="tx1"/>
              </a:solidFill>
              <a:round/>
              <a:headEnd/>
              <a:tailEnd type="triangle" w="med" len="med"/>
            </a:ln>
          </p:spPr>
          <p:txBody>
            <a:bodyPr/>
            <a:lstStyle/>
            <a:p>
              <a:endParaRPr lang="zh-CN" altLang="en-US"/>
            </a:p>
          </p:txBody>
        </p:sp>
        <p:sp>
          <p:nvSpPr>
            <p:cNvPr id="37" name="Text Box 13"/>
            <p:cNvSpPr txBox="1">
              <a:spLocks noChangeArrowheads="1"/>
            </p:cNvSpPr>
            <p:nvPr/>
          </p:nvSpPr>
          <p:spPr bwMode="auto">
            <a:xfrm>
              <a:off x="2390" y="2573"/>
              <a:ext cx="558" cy="213"/>
            </a:xfrm>
            <a:prstGeom prst="rect">
              <a:avLst/>
            </a:prstGeom>
            <a:noFill/>
            <a:ln w="9525">
              <a:noFill/>
              <a:miter lim="800000"/>
              <a:headEnd/>
              <a:tailEnd/>
            </a:ln>
          </p:spPr>
          <p:txBody>
            <a:bodyPr wrap="none">
              <a:spAutoFit/>
            </a:bodyPr>
            <a:lstStyle/>
            <a:p>
              <a:r>
                <a:rPr kumimoji="1" lang="en-US" altLang="zh-CN" sz="1600" dirty="0">
                  <a:ea typeface="方正兰亭黑简体" panose="02000000000000000000" pitchFamily="2" charset="-122"/>
                </a:rPr>
                <a:t>Receive</a:t>
              </a:r>
              <a:endParaRPr kumimoji="1" lang="en-US" altLang="zh-CN" sz="1600" dirty="0"/>
            </a:p>
          </p:txBody>
        </p:sp>
      </p:grpSp>
      <p:sp>
        <p:nvSpPr>
          <p:cNvPr id="38" name="Rectangle 14"/>
          <p:cNvSpPr>
            <a:spLocks noChangeArrowheads="1"/>
          </p:cNvSpPr>
          <p:nvPr/>
        </p:nvSpPr>
        <p:spPr bwMode="auto">
          <a:xfrm>
            <a:off x="6084094" y="5664153"/>
            <a:ext cx="504825" cy="287337"/>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39" name="Line 15"/>
          <p:cNvSpPr>
            <a:spLocks noChangeShapeType="1"/>
          </p:cNvSpPr>
          <p:nvPr/>
        </p:nvSpPr>
        <p:spPr bwMode="auto">
          <a:xfrm>
            <a:off x="5723732" y="5518103"/>
            <a:ext cx="1223962" cy="0"/>
          </a:xfrm>
          <a:prstGeom prst="line">
            <a:avLst/>
          </a:prstGeom>
          <a:noFill/>
          <a:ln w="9525">
            <a:solidFill>
              <a:schemeClr val="tx1"/>
            </a:solidFill>
            <a:round/>
            <a:headEnd type="triangle" w="med" len="med"/>
            <a:tailEnd/>
          </a:ln>
        </p:spPr>
        <p:txBody>
          <a:bodyPr/>
          <a:lstStyle/>
          <a:p>
            <a:endParaRPr lang="zh-CN" altLang="en-US"/>
          </a:p>
        </p:txBody>
      </p:sp>
      <p:sp>
        <p:nvSpPr>
          <p:cNvPr id="40" name="Text Box 16"/>
          <p:cNvSpPr txBox="1">
            <a:spLocks noChangeArrowheads="1"/>
          </p:cNvSpPr>
          <p:nvPr/>
        </p:nvSpPr>
        <p:spPr bwMode="auto">
          <a:xfrm>
            <a:off x="5985669" y="5236459"/>
            <a:ext cx="641522" cy="338554"/>
          </a:xfrm>
          <a:prstGeom prst="rect">
            <a:avLst/>
          </a:prstGeom>
          <a:noFill/>
          <a:ln w="9525">
            <a:noFill/>
            <a:miter lim="800000"/>
            <a:headEnd/>
            <a:tailEnd/>
          </a:ln>
        </p:spPr>
        <p:txBody>
          <a:bodyPr wrap="none">
            <a:spAutoFit/>
          </a:bodyPr>
          <a:lstStyle/>
          <a:p>
            <a:r>
              <a:rPr kumimoji="1" lang="en-US" altLang="zh-CN" sz="1600" dirty="0">
                <a:ea typeface="方正兰亭黑简体" panose="02000000000000000000" pitchFamily="2" charset="-122"/>
              </a:rPr>
              <a:t>Send</a:t>
            </a:r>
            <a:endParaRPr kumimoji="1" lang="en-US" altLang="zh-CN" sz="1600" dirty="0"/>
          </a:p>
        </p:txBody>
      </p:sp>
      <p:sp>
        <p:nvSpPr>
          <p:cNvPr id="41" name="Rectangle 17"/>
          <p:cNvSpPr>
            <a:spLocks noChangeArrowheads="1"/>
          </p:cNvSpPr>
          <p:nvPr/>
        </p:nvSpPr>
        <p:spPr bwMode="auto">
          <a:xfrm>
            <a:off x="6731794" y="5664153"/>
            <a:ext cx="144463" cy="287337"/>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42" name="Rectangle 18"/>
          <p:cNvSpPr>
            <a:spLocks noChangeArrowheads="1"/>
          </p:cNvSpPr>
          <p:nvPr/>
        </p:nvSpPr>
        <p:spPr bwMode="auto">
          <a:xfrm>
            <a:off x="6731794" y="5664153"/>
            <a:ext cx="144463" cy="287337"/>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nvGrpSpPr>
          <p:cNvPr id="43" name="Group 19"/>
          <p:cNvGrpSpPr>
            <a:grpSpLocks/>
          </p:cNvGrpSpPr>
          <p:nvPr/>
        </p:nvGrpSpPr>
        <p:grpSpPr bwMode="auto">
          <a:xfrm>
            <a:off x="7541419" y="5622801"/>
            <a:ext cx="647700" cy="288925"/>
            <a:chOff x="1338" y="3203"/>
            <a:chExt cx="408" cy="182"/>
          </a:xfrm>
        </p:grpSpPr>
        <p:sp>
          <p:nvSpPr>
            <p:cNvPr id="44" name="Rectangle 20"/>
            <p:cNvSpPr>
              <a:spLocks noChangeArrowheads="1"/>
            </p:cNvSpPr>
            <p:nvPr/>
          </p:nvSpPr>
          <p:spPr bwMode="auto">
            <a:xfrm>
              <a:off x="1338" y="3203"/>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45" name="Rectangle 21"/>
            <p:cNvSpPr>
              <a:spLocks noChangeArrowheads="1"/>
            </p:cNvSpPr>
            <p:nvPr/>
          </p:nvSpPr>
          <p:spPr bwMode="auto">
            <a:xfrm>
              <a:off x="1655" y="3203"/>
              <a:ext cx="91" cy="182"/>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sp>
        <p:nvSpPr>
          <p:cNvPr id="46" name="Rectangle 22"/>
          <p:cNvSpPr>
            <a:spLocks noChangeArrowheads="1"/>
          </p:cNvSpPr>
          <p:nvPr/>
        </p:nvSpPr>
        <p:spPr bwMode="auto">
          <a:xfrm>
            <a:off x="5207794" y="5664153"/>
            <a:ext cx="504825" cy="287337"/>
          </a:xfrm>
          <a:prstGeom prst="rect">
            <a:avLst/>
          </a:prstGeom>
          <a:solidFill>
            <a:srgbClr val="99CCFF"/>
          </a:solidFill>
          <a:ln w="9525">
            <a:solidFill>
              <a:schemeClr val="tx1"/>
            </a:solidFill>
            <a:miter lim="800000"/>
            <a:headEnd/>
            <a:tailEnd/>
          </a:ln>
        </p:spPr>
        <p:txBody>
          <a:bodyPr wrap="none" anchor="ctr"/>
          <a:lstStyle/>
          <a:p>
            <a:endParaRPr lang="zh-CN" altLang="en-US"/>
          </a:p>
        </p:txBody>
      </p:sp>
      <p:grpSp>
        <p:nvGrpSpPr>
          <p:cNvPr id="47" name="Group 23"/>
          <p:cNvGrpSpPr>
            <a:grpSpLocks/>
          </p:cNvGrpSpPr>
          <p:nvPr/>
        </p:nvGrpSpPr>
        <p:grpSpPr bwMode="auto">
          <a:xfrm>
            <a:off x="7020719" y="4837450"/>
            <a:ext cx="647700" cy="288925"/>
            <a:chOff x="1338" y="3203"/>
            <a:chExt cx="408" cy="182"/>
          </a:xfrm>
        </p:grpSpPr>
        <p:sp>
          <p:nvSpPr>
            <p:cNvPr id="48" name="Rectangle 24"/>
            <p:cNvSpPr>
              <a:spLocks noChangeArrowheads="1"/>
            </p:cNvSpPr>
            <p:nvPr/>
          </p:nvSpPr>
          <p:spPr bwMode="auto">
            <a:xfrm>
              <a:off x="1338" y="3203"/>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49" name="Rectangle 25"/>
            <p:cNvSpPr>
              <a:spLocks noChangeArrowheads="1"/>
            </p:cNvSpPr>
            <p:nvPr/>
          </p:nvSpPr>
          <p:spPr bwMode="auto">
            <a:xfrm>
              <a:off x="1655" y="3203"/>
              <a:ext cx="91" cy="182"/>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grpSp>
        <p:nvGrpSpPr>
          <p:cNvPr id="50" name="Group 26"/>
          <p:cNvGrpSpPr>
            <a:grpSpLocks/>
          </p:cNvGrpSpPr>
          <p:nvPr/>
        </p:nvGrpSpPr>
        <p:grpSpPr bwMode="auto">
          <a:xfrm>
            <a:off x="1810544" y="5085062"/>
            <a:ext cx="1419225" cy="877887"/>
            <a:chOff x="262" y="3059"/>
            <a:chExt cx="894" cy="553"/>
          </a:xfrm>
        </p:grpSpPr>
        <p:sp>
          <p:nvSpPr>
            <p:cNvPr id="51" name="Rectangle 27"/>
            <p:cNvSpPr>
              <a:spLocks noChangeArrowheads="1"/>
            </p:cNvSpPr>
            <p:nvPr/>
          </p:nvSpPr>
          <p:spPr bwMode="auto">
            <a:xfrm>
              <a:off x="1065" y="3084"/>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52" name="Text Box 28"/>
            <p:cNvSpPr txBox="1">
              <a:spLocks noChangeArrowheads="1"/>
            </p:cNvSpPr>
            <p:nvPr/>
          </p:nvSpPr>
          <p:spPr bwMode="auto">
            <a:xfrm>
              <a:off x="262" y="3059"/>
              <a:ext cx="652" cy="231"/>
            </a:xfrm>
            <a:prstGeom prst="rect">
              <a:avLst/>
            </a:prstGeom>
            <a:noFill/>
            <a:ln w="9525" algn="ctr">
              <a:noFill/>
              <a:miter lim="800000"/>
              <a:headEnd/>
              <a:tailEnd/>
            </a:ln>
          </p:spPr>
          <p:txBody>
            <a:bodyPr wrap="none">
              <a:spAutoFit/>
            </a:bodyPr>
            <a:lstStyle/>
            <a:p>
              <a:pPr defTabSz="784225"/>
              <a:r>
                <a:rPr lang="en-US" altLang="zh-CN">
                  <a:latin typeface="Arial" charset="0"/>
                </a:rPr>
                <a:t>PVID:10</a:t>
              </a:r>
            </a:p>
          </p:txBody>
        </p:sp>
        <p:sp>
          <p:nvSpPr>
            <p:cNvPr id="53" name="Text Box 29"/>
            <p:cNvSpPr txBox="1">
              <a:spLocks noChangeArrowheads="1"/>
            </p:cNvSpPr>
            <p:nvPr/>
          </p:nvSpPr>
          <p:spPr bwMode="auto">
            <a:xfrm>
              <a:off x="263" y="3381"/>
              <a:ext cx="652" cy="231"/>
            </a:xfrm>
            <a:prstGeom prst="rect">
              <a:avLst/>
            </a:prstGeom>
            <a:noFill/>
            <a:ln w="9525" algn="ctr">
              <a:noFill/>
              <a:miter lim="800000"/>
              <a:headEnd/>
              <a:tailEnd/>
            </a:ln>
          </p:spPr>
          <p:txBody>
            <a:bodyPr wrap="none">
              <a:spAutoFit/>
            </a:bodyPr>
            <a:lstStyle/>
            <a:p>
              <a:pPr defTabSz="784225"/>
              <a:r>
                <a:rPr lang="en-US" altLang="zh-CN" dirty="0">
                  <a:latin typeface="Arial" charset="0"/>
                </a:rPr>
                <a:t>PVID:20</a:t>
              </a:r>
            </a:p>
          </p:txBody>
        </p:sp>
        <p:sp>
          <p:nvSpPr>
            <p:cNvPr id="54" name="Rectangle 30"/>
            <p:cNvSpPr>
              <a:spLocks noChangeArrowheads="1"/>
            </p:cNvSpPr>
            <p:nvPr/>
          </p:nvSpPr>
          <p:spPr bwMode="auto">
            <a:xfrm>
              <a:off x="1065" y="3405"/>
              <a:ext cx="91" cy="182"/>
            </a:xfrm>
            <a:prstGeom prst="rect">
              <a:avLst/>
            </a:prstGeom>
            <a:solidFill>
              <a:srgbClr val="FF00FF"/>
            </a:solidFill>
            <a:ln w="9525">
              <a:solidFill>
                <a:schemeClr val="tx1"/>
              </a:solidFill>
              <a:miter lim="800000"/>
              <a:headEnd/>
              <a:tailEnd/>
            </a:ln>
          </p:spPr>
          <p:txBody>
            <a:bodyPr wrap="none" anchor="ctr"/>
            <a:lstStyle/>
            <a:p>
              <a:endParaRPr lang="zh-CN" altLang="en-US"/>
            </a:p>
          </p:txBody>
        </p:sp>
      </p:grpSp>
      <p:sp>
        <p:nvSpPr>
          <p:cNvPr id="55" name="Rectangle 31"/>
          <p:cNvSpPr>
            <a:spLocks noChangeArrowheads="1"/>
          </p:cNvSpPr>
          <p:nvPr/>
        </p:nvSpPr>
        <p:spPr bwMode="auto">
          <a:xfrm>
            <a:off x="5831682" y="4753274"/>
            <a:ext cx="1008062" cy="433388"/>
          </a:xfrm>
          <a:prstGeom prst="rect">
            <a:avLst/>
          </a:prstGeom>
          <a:solidFill>
            <a:srgbClr val="00B0F0"/>
          </a:solidFill>
          <a:ln w="9525">
            <a:solidFill>
              <a:schemeClr val="tx1"/>
            </a:solidFill>
            <a:miter lim="800000"/>
            <a:headEnd/>
            <a:tailEnd/>
          </a:ln>
        </p:spPr>
        <p:txBody>
          <a:bodyPr wrap="none" anchor="ctr" anchorCtr="1"/>
          <a:lstStyle/>
          <a:p>
            <a:r>
              <a:rPr kumimoji="1" lang="en-US" altLang="zh-CN" sz="1400" b="1" dirty="0">
                <a:solidFill>
                  <a:schemeClr val="bg1"/>
                </a:solidFill>
                <a:ea typeface="宋体" pitchFamily="2" charset="-122"/>
              </a:rPr>
              <a:t>Trunk</a:t>
            </a:r>
          </a:p>
        </p:txBody>
      </p:sp>
      <p:sp>
        <p:nvSpPr>
          <p:cNvPr id="56" name="Rectangle 32"/>
          <p:cNvSpPr>
            <a:spLocks noChangeArrowheads="1"/>
          </p:cNvSpPr>
          <p:nvPr/>
        </p:nvSpPr>
        <p:spPr bwMode="auto">
          <a:xfrm>
            <a:off x="6731794" y="4826299"/>
            <a:ext cx="144463" cy="287338"/>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57" name="Rectangle 33"/>
          <p:cNvSpPr>
            <a:spLocks noChangeArrowheads="1"/>
          </p:cNvSpPr>
          <p:nvPr/>
        </p:nvSpPr>
        <p:spPr bwMode="auto">
          <a:xfrm>
            <a:off x="5831682" y="5591128"/>
            <a:ext cx="1008062" cy="433387"/>
          </a:xfrm>
          <a:prstGeom prst="rect">
            <a:avLst/>
          </a:prstGeom>
          <a:solidFill>
            <a:srgbClr val="00B0F0"/>
          </a:solidFill>
          <a:ln w="9525" algn="ctr">
            <a:solidFill>
              <a:schemeClr val="tx1"/>
            </a:solidFill>
            <a:miter lim="800000"/>
            <a:headEnd/>
            <a:tailEnd/>
          </a:ln>
        </p:spPr>
        <p:txBody>
          <a:bodyPr wrap="none" anchor="ctr" anchorCtr="1"/>
          <a:lstStyle/>
          <a:p>
            <a:r>
              <a:rPr kumimoji="1" lang="en-US" altLang="zh-CN" sz="1400" b="1">
                <a:solidFill>
                  <a:schemeClr val="bg1"/>
                </a:solidFill>
                <a:ea typeface="宋体" pitchFamily="2" charset="-122"/>
              </a:rPr>
              <a:t>Trunk</a:t>
            </a:r>
          </a:p>
        </p:txBody>
      </p:sp>
      <p:sp>
        <p:nvSpPr>
          <p:cNvPr id="58" name="Rectangle 34"/>
          <p:cNvSpPr>
            <a:spLocks noChangeArrowheads="1"/>
          </p:cNvSpPr>
          <p:nvPr/>
        </p:nvSpPr>
        <p:spPr bwMode="auto">
          <a:xfrm>
            <a:off x="6731794" y="5664153"/>
            <a:ext cx="144463" cy="287337"/>
          </a:xfrm>
          <a:prstGeom prst="rect">
            <a:avLst/>
          </a:prstGeom>
          <a:solidFill>
            <a:srgbClr val="FF9900"/>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7967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2.08333E-7 4.81481E-6 L 0.11914 -4.07407E-6 " pathEditMode="relative" rAng="0" ptsTypes="AA">
                                      <p:cBhvr>
                                        <p:cTn id="8" dur="2000" fill="hold"/>
                                        <p:tgtEl>
                                          <p:spTgt spid="34"/>
                                        </p:tgtEl>
                                        <p:attrNameLst>
                                          <p:attrName>ppt_x</p:attrName>
                                          <p:attrName>ppt_y</p:attrName>
                                        </p:attrNameLst>
                                      </p:cBhvr>
                                      <p:rCtr x="6810" y="69"/>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4049 -0.00371 L 0.05769 -0.00371 " pathEditMode="relative" rAng="0" ptsTypes="AA">
                                      <p:cBhvr>
                                        <p:cTn id="14" dur="2000" fill="hold"/>
                                        <p:tgtEl>
                                          <p:spTgt spid="47"/>
                                        </p:tgtEl>
                                        <p:attrNameLst>
                                          <p:attrName>ppt_x</p:attrName>
                                          <p:attrName>ppt_y</p:attrName>
                                        </p:attrNameLst>
                                      </p:cBhvr>
                                      <p:rCtr x="4909"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1.66667E-6 1.48148E-6 L 0.18919 -0.00232 " pathEditMode="relative" rAng="0" ptsTypes="AA">
                                      <p:cBhvr>
                                        <p:cTn id="20" dur="2000" fill="hold"/>
                                        <p:tgtEl>
                                          <p:spTgt spid="31"/>
                                        </p:tgtEl>
                                        <p:attrNameLst>
                                          <p:attrName>ppt_x</p:attrName>
                                          <p:attrName>ppt_y</p:attrName>
                                        </p:attrNameLst>
                                      </p:cBhvr>
                                      <p:rCtr x="9453" y="-116"/>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20586 0.00092 L 0.42175 -0.00417 " pathEditMode="relative" rAng="0" ptsTypes="AA">
                                      <p:cBhvr>
                                        <p:cTn id="24" dur="2000" fill="hold"/>
                                        <p:tgtEl>
                                          <p:spTgt spid="31"/>
                                        </p:tgtEl>
                                        <p:attrNameLst>
                                          <p:attrName>ppt_x</p:attrName>
                                          <p:attrName>ppt_y</p:attrName>
                                        </p:attrNameLst>
                                      </p:cBhvr>
                                      <p:rCtr x="10794" y="-25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2.29167E-6 3.7037E-7 L -0.11263 3.7037E-7 " pathEditMode="relative" rAng="0" ptsTypes="AA">
                                      <p:cBhvr>
                                        <p:cTn id="30" dur="2000" fill="hold"/>
                                        <p:tgtEl>
                                          <p:spTgt spid="43"/>
                                        </p:tgtEl>
                                        <p:attrNameLst>
                                          <p:attrName>ppt_x</p:attrName>
                                          <p:attrName>ppt_y</p:attrName>
                                        </p:attrNameLst>
                                      </p:cBhvr>
                                      <p:rCtr x="-5638" y="0"/>
                                    </p:animMotion>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0" presetClass="path" presetSubtype="0" accel="50000" decel="50000" fill="hold" grpId="1" nodeType="withEffect">
                                  <p:stCondLst>
                                    <p:cond delay="0"/>
                                  </p:stCondLst>
                                  <p:childTnLst>
                                    <p:animMotion origin="layout" path="M 0.04518 3.33333E-6 L -0.05118 -0.00255 " pathEditMode="relative" rAng="0" ptsTypes="AA">
                                      <p:cBhvr>
                                        <p:cTn id="36" dur="2000" fill="hold"/>
                                        <p:tgtEl>
                                          <p:spTgt spid="46"/>
                                        </p:tgtEl>
                                        <p:attrNameLst>
                                          <p:attrName>ppt_x</p:attrName>
                                          <p:attrName>ppt_y</p:attrName>
                                        </p:attrNameLst>
                                      </p:cBhvr>
                                      <p:rCtr x="-4818" y="-139"/>
                                    </p:animMotion>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0.00703 0.00209 L -0.17799 0.00209 " pathEditMode="relative" rAng="0" ptsTypes="AA">
                                      <p:cBhvr>
                                        <p:cTn id="42" dur="2000" fill="hold"/>
                                        <p:tgtEl>
                                          <p:spTgt spid="28"/>
                                        </p:tgtEl>
                                        <p:attrNameLst>
                                          <p:attrName>ppt_x</p:attrName>
                                          <p:attrName>ppt_y</p:attrName>
                                        </p:attrNameLst>
                                      </p:cBhvr>
                                      <p:rCtr x="-8555" y="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23203 0.00695 L -0.40521 0.00417 " pathEditMode="relative" rAng="0" ptsTypes="AA">
                                      <p:cBhvr>
                                        <p:cTn id="46" dur="2000" fill="hold"/>
                                        <p:tgtEl>
                                          <p:spTgt spid="28"/>
                                        </p:tgtEl>
                                        <p:attrNameLst>
                                          <p:attrName>ppt_x</p:attrName>
                                          <p:attrName>ppt_y</p:attrName>
                                        </p:attrNameLst>
                                      </p:cBhvr>
                                      <p:rCtr x="-8659"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46" grpId="0" animBg="1"/>
      <p:bldP spid="4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Fundamentos de encaminhamento 802.1Q - Porta Híbrida</a:t>
            </a:r>
            <a:endParaRPr lang="zh-CN" altLang="en-US" dirty="0"/>
          </a:p>
        </p:txBody>
      </p:sp>
      <p:sp>
        <p:nvSpPr>
          <p:cNvPr id="87" name="文本占位符 2"/>
          <p:cNvSpPr>
            <a:spLocks noGrp="1"/>
          </p:cNvSpPr>
          <p:nvPr/>
        </p:nvSpPr>
        <p:spPr bwMode="auto">
          <a:xfrm>
            <a:off x="457909" y="1418763"/>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1600" dirty="0"/>
              <a:t>A porta híbrida recebe o quadro</a:t>
            </a:r>
            <a:endParaRPr lang="en-US" altLang="zh-CN" sz="1600" dirty="0"/>
          </a:p>
          <a:p>
            <a:pPr lvl="1"/>
            <a:r>
              <a:rPr lang="pt-BR" altLang="zh-CN" sz="1400" dirty="0"/>
              <a:t>Se o quadro não tiver uma </a:t>
            </a:r>
            <a:r>
              <a:rPr lang="pt-BR" altLang="zh-CN" sz="1400" dirty="0" err="1"/>
              <a:t>tag</a:t>
            </a:r>
            <a:r>
              <a:rPr lang="pt-BR" altLang="zh-CN" sz="1400" dirty="0"/>
              <a:t> VLAN, o SW adicionará PVID de interface híbrida ao quadro.
Se o quadro tiver uma </a:t>
            </a:r>
            <a:r>
              <a:rPr lang="pt-BR" altLang="zh-CN" sz="1400" dirty="0" err="1"/>
              <a:t>tag</a:t>
            </a:r>
            <a:r>
              <a:rPr lang="pt-BR" altLang="zh-CN" sz="1400" dirty="0"/>
              <a:t> VLAN, o SW verificará se a interface híbrida permite que o quadro passe. Caso contrário, o quadro será descartado</a:t>
            </a:r>
            <a:r>
              <a:rPr lang="en-US" altLang="zh-CN" sz="1400" dirty="0"/>
              <a:t>. </a:t>
            </a:r>
          </a:p>
          <a:p>
            <a:r>
              <a:rPr lang="pt-BR" altLang="zh-CN" sz="1600" dirty="0"/>
              <a:t>A porta híbrida envia o quadro</a:t>
            </a:r>
            <a:endParaRPr lang="en-US" altLang="zh-CN" sz="1600" dirty="0"/>
          </a:p>
          <a:p>
            <a:pPr lvl="1"/>
            <a:r>
              <a:rPr lang="pt-BR" altLang="zh-CN" sz="1400" dirty="0"/>
              <a:t>O switch verifica se a interface é adicionada à VLAN no modo não marcado ou marcado. Se a interface for adicionada à VLAN no modo não marcado, o switch excluirá a </a:t>
            </a:r>
            <a:r>
              <a:rPr lang="pt-BR" altLang="zh-CN" sz="1400" dirty="0" err="1"/>
              <a:t>tag</a:t>
            </a:r>
            <a:r>
              <a:rPr lang="pt-BR" altLang="zh-CN" sz="1400" dirty="0"/>
              <a:t> VLAN e, em seguida, enviará o quadro. Se a interface for adicionada à VLAN no modo marcado, o SW enviará diretamente o quadro</a:t>
            </a:r>
            <a:r>
              <a:rPr lang="en-US" altLang="zh-CN" sz="1400" dirty="0"/>
              <a:t>.</a:t>
            </a:r>
            <a:endParaRPr lang="zh-CN" altLang="en-US" sz="1400" dirty="0"/>
          </a:p>
        </p:txBody>
      </p:sp>
      <p:sp>
        <p:nvSpPr>
          <p:cNvPr id="44" name="Rectangle 3"/>
          <p:cNvSpPr>
            <a:spLocks noChangeArrowheads="1"/>
          </p:cNvSpPr>
          <p:nvPr/>
        </p:nvSpPr>
        <p:spPr bwMode="auto">
          <a:xfrm>
            <a:off x="6119194" y="4762560"/>
            <a:ext cx="504825" cy="287337"/>
          </a:xfrm>
          <a:prstGeom prst="rect">
            <a:avLst/>
          </a:prstGeom>
          <a:solidFill>
            <a:srgbClr val="CC99FF"/>
          </a:solidFill>
          <a:ln w="9525">
            <a:solidFill>
              <a:schemeClr val="tx1"/>
            </a:solidFill>
            <a:miter lim="800000"/>
            <a:headEnd/>
            <a:tailEnd/>
          </a:ln>
        </p:spPr>
        <p:txBody>
          <a:bodyPr wrap="none" anchor="ctr"/>
          <a:lstStyle/>
          <a:p>
            <a:endParaRPr lang="zh-CN" altLang="en-US"/>
          </a:p>
        </p:txBody>
      </p:sp>
      <p:grpSp>
        <p:nvGrpSpPr>
          <p:cNvPr id="45" name="Group 5"/>
          <p:cNvGrpSpPr>
            <a:grpSpLocks/>
          </p:cNvGrpSpPr>
          <p:nvPr/>
        </p:nvGrpSpPr>
        <p:grpSpPr bwMode="auto">
          <a:xfrm>
            <a:off x="8625856" y="5596189"/>
            <a:ext cx="647700" cy="288925"/>
            <a:chOff x="1576" y="3566"/>
            <a:chExt cx="408" cy="182"/>
          </a:xfrm>
        </p:grpSpPr>
        <p:sp>
          <p:nvSpPr>
            <p:cNvPr id="46" name="Rectangle 6"/>
            <p:cNvSpPr>
              <a:spLocks noChangeArrowheads="1"/>
            </p:cNvSpPr>
            <p:nvPr/>
          </p:nvSpPr>
          <p:spPr bwMode="auto">
            <a:xfrm>
              <a:off x="1576" y="3566"/>
              <a:ext cx="318" cy="181"/>
            </a:xfrm>
            <a:prstGeom prst="rect">
              <a:avLst/>
            </a:prstGeom>
            <a:solidFill>
              <a:srgbClr val="CC99FF"/>
            </a:solidFill>
            <a:ln w="9525">
              <a:solidFill>
                <a:schemeClr val="tx1"/>
              </a:solidFill>
              <a:miter lim="800000"/>
              <a:headEnd/>
              <a:tailEnd/>
            </a:ln>
          </p:spPr>
          <p:txBody>
            <a:bodyPr wrap="none" anchor="ctr"/>
            <a:lstStyle/>
            <a:p>
              <a:endParaRPr lang="zh-CN" altLang="en-US"/>
            </a:p>
          </p:txBody>
        </p:sp>
        <p:sp>
          <p:nvSpPr>
            <p:cNvPr id="47" name="Rectangle 7"/>
            <p:cNvSpPr>
              <a:spLocks noChangeArrowheads="1"/>
            </p:cNvSpPr>
            <p:nvPr/>
          </p:nvSpPr>
          <p:spPr bwMode="auto">
            <a:xfrm>
              <a:off x="1893" y="3566"/>
              <a:ext cx="91" cy="182"/>
            </a:xfrm>
            <a:prstGeom prst="rect">
              <a:avLst/>
            </a:prstGeom>
            <a:solidFill>
              <a:srgbClr val="FF00FF"/>
            </a:solidFill>
            <a:ln w="9525">
              <a:solidFill>
                <a:schemeClr val="tx1"/>
              </a:solidFill>
              <a:miter lim="800000"/>
              <a:headEnd/>
              <a:tailEnd/>
            </a:ln>
          </p:spPr>
          <p:txBody>
            <a:bodyPr wrap="none" anchor="ctr"/>
            <a:lstStyle/>
            <a:p>
              <a:endParaRPr lang="zh-CN" altLang="en-US"/>
            </a:p>
          </p:txBody>
        </p:sp>
      </p:grpSp>
      <p:sp>
        <p:nvSpPr>
          <p:cNvPr id="48" name="Rectangle 8"/>
          <p:cNvSpPr>
            <a:spLocks noChangeArrowheads="1"/>
          </p:cNvSpPr>
          <p:nvPr/>
        </p:nvSpPr>
        <p:spPr bwMode="auto">
          <a:xfrm>
            <a:off x="6339856" y="5629527"/>
            <a:ext cx="504825" cy="287337"/>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49" name="Line 9"/>
          <p:cNvSpPr>
            <a:spLocks noChangeShapeType="1"/>
          </p:cNvSpPr>
          <p:nvPr/>
        </p:nvSpPr>
        <p:spPr bwMode="auto">
          <a:xfrm>
            <a:off x="5979494" y="5483477"/>
            <a:ext cx="1223962" cy="0"/>
          </a:xfrm>
          <a:prstGeom prst="line">
            <a:avLst/>
          </a:prstGeom>
          <a:noFill/>
          <a:ln w="9525">
            <a:solidFill>
              <a:schemeClr val="tx1"/>
            </a:solidFill>
            <a:round/>
            <a:headEnd type="triangle" w="med" len="med"/>
            <a:tailEnd/>
          </a:ln>
        </p:spPr>
        <p:txBody>
          <a:bodyPr/>
          <a:lstStyle/>
          <a:p>
            <a:endParaRPr lang="zh-CN" altLang="en-US"/>
          </a:p>
        </p:txBody>
      </p:sp>
      <p:sp>
        <p:nvSpPr>
          <p:cNvPr id="50" name="Rectangle 10"/>
          <p:cNvSpPr>
            <a:spLocks noChangeArrowheads="1"/>
          </p:cNvSpPr>
          <p:nvPr/>
        </p:nvSpPr>
        <p:spPr bwMode="auto">
          <a:xfrm>
            <a:off x="6987556" y="5629527"/>
            <a:ext cx="144463" cy="287337"/>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51" name="Rectangle 11"/>
          <p:cNvSpPr>
            <a:spLocks noChangeArrowheads="1"/>
          </p:cNvSpPr>
          <p:nvPr/>
        </p:nvSpPr>
        <p:spPr bwMode="auto">
          <a:xfrm>
            <a:off x="6987556" y="5629527"/>
            <a:ext cx="144463" cy="287337"/>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nvGrpSpPr>
          <p:cNvPr id="52" name="Group 12"/>
          <p:cNvGrpSpPr>
            <a:grpSpLocks/>
          </p:cNvGrpSpPr>
          <p:nvPr/>
        </p:nvGrpSpPr>
        <p:grpSpPr bwMode="auto">
          <a:xfrm>
            <a:off x="7797181" y="5610477"/>
            <a:ext cx="647700" cy="288925"/>
            <a:chOff x="1338" y="3203"/>
            <a:chExt cx="408" cy="182"/>
          </a:xfrm>
        </p:grpSpPr>
        <p:sp>
          <p:nvSpPr>
            <p:cNvPr id="53" name="Rectangle 13"/>
            <p:cNvSpPr>
              <a:spLocks noChangeArrowheads="1"/>
            </p:cNvSpPr>
            <p:nvPr/>
          </p:nvSpPr>
          <p:spPr bwMode="auto">
            <a:xfrm>
              <a:off x="1338" y="3203"/>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54" name="Rectangle 14"/>
            <p:cNvSpPr>
              <a:spLocks noChangeArrowheads="1"/>
            </p:cNvSpPr>
            <p:nvPr/>
          </p:nvSpPr>
          <p:spPr bwMode="auto">
            <a:xfrm>
              <a:off x="1655" y="3203"/>
              <a:ext cx="91" cy="182"/>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grpSp>
        <p:nvGrpSpPr>
          <p:cNvPr id="55" name="Group 16"/>
          <p:cNvGrpSpPr>
            <a:grpSpLocks/>
          </p:cNvGrpSpPr>
          <p:nvPr/>
        </p:nvGrpSpPr>
        <p:grpSpPr bwMode="auto">
          <a:xfrm>
            <a:off x="2066306" y="4950077"/>
            <a:ext cx="1419225" cy="877887"/>
            <a:chOff x="262" y="3059"/>
            <a:chExt cx="894" cy="553"/>
          </a:xfrm>
        </p:grpSpPr>
        <p:sp>
          <p:nvSpPr>
            <p:cNvPr id="56" name="Rectangle 17"/>
            <p:cNvSpPr>
              <a:spLocks noChangeArrowheads="1"/>
            </p:cNvSpPr>
            <p:nvPr/>
          </p:nvSpPr>
          <p:spPr bwMode="auto">
            <a:xfrm>
              <a:off x="1065" y="3084"/>
              <a:ext cx="91"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57" name="Text Box 18"/>
            <p:cNvSpPr txBox="1">
              <a:spLocks noChangeArrowheads="1"/>
            </p:cNvSpPr>
            <p:nvPr/>
          </p:nvSpPr>
          <p:spPr bwMode="auto">
            <a:xfrm>
              <a:off x="262" y="3059"/>
              <a:ext cx="652" cy="231"/>
            </a:xfrm>
            <a:prstGeom prst="rect">
              <a:avLst/>
            </a:prstGeom>
            <a:noFill/>
            <a:ln w="9525" algn="ctr">
              <a:noFill/>
              <a:miter lim="800000"/>
              <a:headEnd/>
              <a:tailEnd/>
            </a:ln>
          </p:spPr>
          <p:txBody>
            <a:bodyPr wrap="none">
              <a:spAutoFit/>
            </a:bodyPr>
            <a:lstStyle/>
            <a:p>
              <a:pPr defTabSz="784225"/>
              <a:r>
                <a:rPr lang="en-US" altLang="zh-CN">
                  <a:latin typeface="Arial" charset="0"/>
                </a:rPr>
                <a:t>PVID:10</a:t>
              </a:r>
            </a:p>
          </p:txBody>
        </p:sp>
        <p:sp>
          <p:nvSpPr>
            <p:cNvPr id="58" name="Text Box 19"/>
            <p:cNvSpPr txBox="1">
              <a:spLocks noChangeArrowheads="1"/>
            </p:cNvSpPr>
            <p:nvPr/>
          </p:nvSpPr>
          <p:spPr bwMode="auto">
            <a:xfrm>
              <a:off x="263" y="3381"/>
              <a:ext cx="652" cy="231"/>
            </a:xfrm>
            <a:prstGeom prst="rect">
              <a:avLst/>
            </a:prstGeom>
            <a:noFill/>
            <a:ln w="9525" algn="ctr">
              <a:noFill/>
              <a:miter lim="800000"/>
              <a:headEnd/>
              <a:tailEnd/>
            </a:ln>
          </p:spPr>
          <p:txBody>
            <a:bodyPr wrap="none">
              <a:spAutoFit/>
            </a:bodyPr>
            <a:lstStyle/>
            <a:p>
              <a:pPr defTabSz="784225"/>
              <a:r>
                <a:rPr lang="en-US" altLang="zh-CN">
                  <a:latin typeface="Arial" charset="0"/>
                </a:rPr>
                <a:t>PVID:20</a:t>
              </a:r>
            </a:p>
          </p:txBody>
        </p:sp>
        <p:sp>
          <p:nvSpPr>
            <p:cNvPr id="59" name="Rectangle 20"/>
            <p:cNvSpPr>
              <a:spLocks noChangeArrowheads="1"/>
            </p:cNvSpPr>
            <p:nvPr/>
          </p:nvSpPr>
          <p:spPr bwMode="auto">
            <a:xfrm>
              <a:off x="1065" y="3405"/>
              <a:ext cx="91" cy="182"/>
            </a:xfrm>
            <a:prstGeom prst="rect">
              <a:avLst/>
            </a:prstGeom>
            <a:solidFill>
              <a:srgbClr val="FF00FF"/>
            </a:solidFill>
            <a:ln w="9525">
              <a:solidFill>
                <a:schemeClr val="tx1"/>
              </a:solidFill>
              <a:miter lim="800000"/>
              <a:headEnd/>
              <a:tailEnd/>
            </a:ln>
          </p:spPr>
          <p:txBody>
            <a:bodyPr wrap="none" anchor="ctr"/>
            <a:lstStyle/>
            <a:p>
              <a:endParaRPr lang="zh-CN" altLang="en-US"/>
            </a:p>
          </p:txBody>
        </p:sp>
      </p:grpSp>
      <p:grpSp>
        <p:nvGrpSpPr>
          <p:cNvPr id="60" name="Group 21"/>
          <p:cNvGrpSpPr>
            <a:grpSpLocks/>
          </p:cNvGrpSpPr>
          <p:nvPr/>
        </p:nvGrpSpPr>
        <p:grpSpPr bwMode="auto">
          <a:xfrm>
            <a:off x="9052893" y="4767025"/>
            <a:ext cx="647700" cy="287338"/>
            <a:chOff x="1837" y="3587"/>
            <a:chExt cx="408" cy="181"/>
          </a:xfrm>
        </p:grpSpPr>
        <p:sp>
          <p:nvSpPr>
            <p:cNvPr id="61" name="Rectangle 22"/>
            <p:cNvSpPr>
              <a:spLocks noChangeArrowheads="1"/>
            </p:cNvSpPr>
            <p:nvPr/>
          </p:nvSpPr>
          <p:spPr bwMode="auto">
            <a:xfrm>
              <a:off x="1837" y="3587"/>
              <a:ext cx="318" cy="181"/>
            </a:xfrm>
            <a:prstGeom prst="rect">
              <a:avLst/>
            </a:prstGeom>
            <a:solidFill>
              <a:srgbClr val="CC99FF"/>
            </a:solidFill>
            <a:ln w="9525">
              <a:solidFill>
                <a:schemeClr val="tx1"/>
              </a:solidFill>
              <a:miter lim="800000"/>
              <a:headEnd/>
              <a:tailEnd/>
            </a:ln>
          </p:spPr>
          <p:txBody>
            <a:bodyPr wrap="none" anchor="ctr"/>
            <a:lstStyle/>
            <a:p>
              <a:endParaRPr lang="zh-CN" altLang="en-US"/>
            </a:p>
          </p:txBody>
        </p:sp>
        <p:sp>
          <p:nvSpPr>
            <p:cNvPr id="62" name="Rectangle 23"/>
            <p:cNvSpPr>
              <a:spLocks noChangeArrowheads="1"/>
            </p:cNvSpPr>
            <p:nvPr/>
          </p:nvSpPr>
          <p:spPr bwMode="auto">
            <a:xfrm>
              <a:off x="2155" y="3587"/>
              <a:ext cx="90" cy="181"/>
            </a:xfrm>
            <a:prstGeom prst="rect">
              <a:avLst/>
            </a:prstGeom>
            <a:solidFill>
              <a:srgbClr val="FF00FF"/>
            </a:solidFill>
            <a:ln w="9525">
              <a:solidFill>
                <a:schemeClr val="tx1"/>
              </a:solidFill>
              <a:miter lim="800000"/>
              <a:headEnd/>
              <a:tailEnd/>
            </a:ln>
          </p:spPr>
          <p:txBody>
            <a:bodyPr wrap="none" anchor="ctr"/>
            <a:lstStyle/>
            <a:p>
              <a:endParaRPr lang="zh-CN" altLang="en-US"/>
            </a:p>
          </p:txBody>
        </p:sp>
      </p:grpSp>
      <p:sp>
        <p:nvSpPr>
          <p:cNvPr id="63" name="Rectangle 24"/>
          <p:cNvSpPr>
            <a:spLocks noChangeArrowheads="1"/>
          </p:cNvSpPr>
          <p:nvPr/>
        </p:nvSpPr>
        <p:spPr bwMode="auto">
          <a:xfrm>
            <a:off x="6341444" y="4762559"/>
            <a:ext cx="504825" cy="287338"/>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64" name="Line 25"/>
          <p:cNvSpPr>
            <a:spLocks noChangeShapeType="1"/>
          </p:cNvSpPr>
          <p:nvPr/>
        </p:nvSpPr>
        <p:spPr bwMode="auto">
          <a:xfrm>
            <a:off x="5981081" y="4581541"/>
            <a:ext cx="1223963" cy="0"/>
          </a:xfrm>
          <a:prstGeom prst="line">
            <a:avLst/>
          </a:prstGeom>
          <a:noFill/>
          <a:ln w="9525">
            <a:solidFill>
              <a:schemeClr val="tx1"/>
            </a:solidFill>
            <a:round/>
            <a:headEnd type="triangle" w="med" len="med"/>
            <a:tailEnd/>
          </a:ln>
        </p:spPr>
        <p:txBody>
          <a:bodyPr/>
          <a:lstStyle/>
          <a:p>
            <a:endParaRPr lang="zh-CN" altLang="en-US"/>
          </a:p>
        </p:txBody>
      </p:sp>
      <p:sp>
        <p:nvSpPr>
          <p:cNvPr id="65" name="Text Box 26"/>
          <p:cNvSpPr txBox="1">
            <a:spLocks noChangeArrowheads="1"/>
          </p:cNvSpPr>
          <p:nvPr/>
        </p:nvSpPr>
        <p:spPr bwMode="auto">
          <a:xfrm>
            <a:off x="7670180" y="4333710"/>
            <a:ext cx="582211" cy="307777"/>
          </a:xfrm>
          <a:prstGeom prst="rect">
            <a:avLst/>
          </a:prstGeom>
          <a:noFill/>
          <a:ln w="9525">
            <a:noFill/>
            <a:miter lim="800000"/>
            <a:headEnd/>
            <a:tailEnd/>
          </a:ln>
        </p:spPr>
        <p:txBody>
          <a:bodyPr wrap="none">
            <a:spAutoFit/>
          </a:bodyPr>
          <a:lstStyle/>
          <a:p>
            <a:r>
              <a:rPr kumimoji="1" lang="en-US" altLang="zh-CN" sz="1400" dirty="0">
                <a:ea typeface="宋体" pitchFamily="2" charset="-122"/>
              </a:rPr>
              <a:t>Send</a:t>
            </a:r>
          </a:p>
        </p:txBody>
      </p:sp>
      <p:sp>
        <p:nvSpPr>
          <p:cNvPr id="66" name="Rectangle 27"/>
          <p:cNvSpPr>
            <a:spLocks noChangeArrowheads="1"/>
          </p:cNvSpPr>
          <p:nvPr/>
        </p:nvSpPr>
        <p:spPr bwMode="auto">
          <a:xfrm>
            <a:off x="6989144" y="4762559"/>
            <a:ext cx="144462" cy="287338"/>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67" name="Rectangle 28"/>
          <p:cNvSpPr>
            <a:spLocks noChangeArrowheads="1"/>
          </p:cNvSpPr>
          <p:nvPr/>
        </p:nvSpPr>
        <p:spPr bwMode="auto">
          <a:xfrm>
            <a:off x="6989144" y="4762559"/>
            <a:ext cx="144462" cy="287338"/>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nvGrpSpPr>
          <p:cNvPr id="68" name="Group 29"/>
          <p:cNvGrpSpPr>
            <a:grpSpLocks/>
          </p:cNvGrpSpPr>
          <p:nvPr/>
        </p:nvGrpSpPr>
        <p:grpSpPr bwMode="auto">
          <a:xfrm>
            <a:off x="8368681" y="4773968"/>
            <a:ext cx="647700" cy="288925"/>
            <a:chOff x="1338" y="3203"/>
            <a:chExt cx="408" cy="182"/>
          </a:xfrm>
        </p:grpSpPr>
        <p:sp>
          <p:nvSpPr>
            <p:cNvPr id="69" name="Rectangle 30"/>
            <p:cNvSpPr>
              <a:spLocks noChangeArrowheads="1"/>
            </p:cNvSpPr>
            <p:nvPr/>
          </p:nvSpPr>
          <p:spPr bwMode="auto">
            <a:xfrm>
              <a:off x="1338" y="3204"/>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70" name="Rectangle 31"/>
            <p:cNvSpPr>
              <a:spLocks noChangeArrowheads="1"/>
            </p:cNvSpPr>
            <p:nvPr/>
          </p:nvSpPr>
          <p:spPr bwMode="auto">
            <a:xfrm>
              <a:off x="1655" y="3203"/>
              <a:ext cx="91" cy="182"/>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sp>
        <p:nvSpPr>
          <p:cNvPr id="71" name="Rectangle 32"/>
          <p:cNvSpPr>
            <a:spLocks noChangeArrowheads="1"/>
          </p:cNvSpPr>
          <p:nvPr/>
        </p:nvSpPr>
        <p:spPr bwMode="auto">
          <a:xfrm>
            <a:off x="4779559" y="4775556"/>
            <a:ext cx="498862" cy="292569"/>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72" name="Text Box 33"/>
          <p:cNvSpPr txBox="1">
            <a:spLocks noChangeArrowheads="1"/>
          </p:cNvSpPr>
          <p:nvPr/>
        </p:nvSpPr>
        <p:spPr bwMode="auto">
          <a:xfrm>
            <a:off x="5527752" y="4258507"/>
            <a:ext cx="2389284" cy="307777"/>
          </a:xfrm>
          <a:prstGeom prst="rect">
            <a:avLst/>
          </a:prstGeom>
          <a:noFill/>
          <a:ln w="9525">
            <a:noFill/>
            <a:miter lim="800000"/>
            <a:headEnd/>
            <a:tailEnd/>
          </a:ln>
        </p:spPr>
        <p:txBody>
          <a:bodyPr wrap="square">
            <a:spAutoFit/>
          </a:bodyPr>
          <a:lstStyle/>
          <a:p>
            <a:r>
              <a:rPr kumimoji="1" lang="en-US" altLang="zh-CN" sz="1400" dirty="0">
                <a:ea typeface="宋体" pitchFamily="2" charset="-122"/>
              </a:rPr>
              <a:t>untagged </a:t>
            </a:r>
            <a:r>
              <a:rPr kumimoji="1" lang="en-US" altLang="zh-CN" sz="1400" dirty="0" err="1">
                <a:ea typeface="宋体" pitchFamily="2" charset="-122"/>
              </a:rPr>
              <a:t>vlan</a:t>
            </a:r>
            <a:r>
              <a:rPr kumimoji="1" lang="en-US" altLang="zh-CN" sz="1400" dirty="0">
                <a:ea typeface="宋体" pitchFamily="2" charset="-122"/>
              </a:rPr>
              <a:t> 10 20</a:t>
            </a:r>
          </a:p>
        </p:txBody>
      </p:sp>
      <p:sp>
        <p:nvSpPr>
          <p:cNvPr id="73" name="Text Box 34"/>
          <p:cNvSpPr txBox="1">
            <a:spLocks noChangeArrowheads="1"/>
          </p:cNvSpPr>
          <p:nvPr/>
        </p:nvSpPr>
        <p:spPr bwMode="auto">
          <a:xfrm>
            <a:off x="5723559" y="5173390"/>
            <a:ext cx="2046287" cy="307777"/>
          </a:xfrm>
          <a:prstGeom prst="rect">
            <a:avLst/>
          </a:prstGeom>
          <a:noFill/>
          <a:ln w="9525">
            <a:noFill/>
            <a:miter lim="800000"/>
            <a:headEnd/>
            <a:tailEnd/>
          </a:ln>
        </p:spPr>
        <p:txBody>
          <a:bodyPr wrap="square">
            <a:spAutoFit/>
          </a:bodyPr>
          <a:lstStyle/>
          <a:p>
            <a:r>
              <a:rPr kumimoji="1" lang="en-US" altLang="zh-CN" sz="1400" dirty="0">
                <a:ea typeface="宋体" pitchFamily="2" charset="-122"/>
              </a:rPr>
              <a:t>tagged </a:t>
            </a:r>
            <a:r>
              <a:rPr kumimoji="1" lang="en-US" altLang="zh-CN" sz="1400" dirty="0" err="1">
                <a:ea typeface="宋体" pitchFamily="2" charset="-122"/>
              </a:rPr>
              <a:t>vlan</a:t>
            </a:r>
            <a:r>
              <a:rPr kumimoji="1" lang="en-US" altLang="zh-CN" sz="1400" dirty="0">
                <a:ea typeface="宋体" pitchFamily="2" charset="-122"/>
              </a:rPr>
              <a:t> 10 20</a:t>
            </a:r>
          </a:p>
        </p:txBody>
      </p:sp>
      <p:sp>
        <p:nvSpPr>
          <p:cNvPr id="74" name="Rectangle 35"/>
          <p:cNvSpPr>
            <a:spLocks noChangeArrowheads="1"/>
          </p:cNvSpPr>
          <p:nvPr/>
        </p:nvSpPr>
        <p:spPr bwMode="auto">
          <a:xfrm>
            <a:off x="6087444" y="5556502"/>
            <a:ext cx="1008062" cy="433387"/>
          </a:xfrm>
          <a:prstGeom prst="rect">
            <a:avLst/>
          </a:prstGeom>
          <a:solidFill>
            <a:srgbClr val="00B0F0"/>
          </a:solidFill>
          <a:ln w="9525" algn="ctr">
            <a:solidFill>
              <a:schemeClr val="tx1"/>
            </a:solidFill>
            <a:miter lim="800000"/>
            <a:headEnd/>
            <a:tailEnd/>
          </a:ln>
        </p:spPr>
        <p:txBody>
          <a:bodyPr wrap="none" anchor="ctr" anchorCtr="1"/>
          <a:lstStyle/>
          <a:p>
            <a:r>
              <a:rPr kumimoji="1" lang="en-US" altLang="zh-CN" sz="1400" b="1" dirty="0">
                <a:solidFill>
                  <a:schemeClr val="bg1"/>
                </a:solidFill>
                <a:ea typeface="宋体" pitchFamily="2" charset="-122"/>
              </a:rPr>
              <a:t>Hybrid</a:t>
            </a:r>
          </a:p>
        </p:txBody>
      </p:sp>
      <p:sp>
        <p:nvSpPr>
          <p:cNvPr id="75" name="Rectangle 36"/>
          <p:cNvSpPr>
            <a:spLocks noChangeArrowheads="1"/>
          </p:cNvSpPr>
          <p:nvPr/>
        </p:nvSpPr>
        <p:spPr bwMode="auto">
          <a:xfrm>
            <a:off x="6987556" y="5618376"/>
            <a:ext cx="144463" cy="287337"/>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76" name="Rectangle 41"/>
          <p:cNvSpPr>
            <a:spLocks noChangeArrowheads="1"/>
          </p:cNvSpPr>
          <p:nvPr/>
        </p:nvSpPr>
        <p:spPr bwMode="auto">
          <a:xfrm>
            <a:off x="6089031" y="4694599"/>
            <a:ext cx="1008063" cy="433388"/>
          </a:xfrm>
          <a:prstGeom prst="rect">
            <a:avLst/>
          </a:prstGeom>
          <a:solidFill>
            <a:srgbClr val="00B0F0"/>
          </a:solidFill>
          <a:ln w="9525" algn="ctr">
            <a:solidFill>
              <a:schemeClr val="tx1"/>
            </a:solidFill>
            <a:miter lim="800000"/>
            <a:headEnd/>
            <a:tailEnd/>
          </a:ln>
        </p:spPr>
        <p:txBody>
          <a:bodyPr wrap="none" anchor="ctr" anchorCtr="1"/>
          <a:lstStyle/>
          <a:p>
            <a:r>
              <a:rPr kumimoji="1" lang="en-US" altLang="zh-CN" sz="1400" b="1" dirty="0">
                <a:solidFill>
                  <a:schemeClr val="bg1"/>
                </a:solidFill>
                <a:ea typeface="宋体" pitchFamily="2" charset="-122"/>
              </a:rPr>
              <a:t>Hybrid</a:t>
            </a:r>
          </a:p>
        </p:txBody>
      </p:sp>
      <p:sp>
        <p:nvSpPr>
          <p:cNvPr id="77" name="Rectangle 42"/>
          <p:cNvSpPr>
            <a:spLocks noChangeArrowheads="1"/>
          </p:cNvSpPr>
          <p:nvPr/>
        </p:nvSpPr>
        <p:spPr bwMode="auto">
          <a:xfrm>
            <a:off x="6989144" y="4762559"/>
            <a:ext cx="144462" cy="287338"/>
          </a:xfrm>
          <a:prstGeom prst="rect">
            <a:avLst/>
          </a:prstGeom>
          <a:solidFill>
            <a:srgbClr val="FF9900"/>
          </a:solidFill>
          <a:ln w="9525">
            <a:solidFill>
              <a:schemeClr val="tx1"/>
            </a:solidFill>
            <a:miter lim="800000"/>
            <a:headEnd/>
            <a:tailEnd/>
          </a:ln>
        </p:spPr>
        <p:txBody>
          <a:bodyPr wrap="none" anchor="ctr"/>
          <a:lstStyle/>
          <a:p>
            <a:endParaRPr lang="zh-CN" altLang="en-US"/>
          </a:p>
        </p:txBody>
      </p:sp>
      <p:sp>
        <p:nvSpPr>
          <p:cNvPr id="78" name="Line 25"/>
          <p:cNvSpPr>
            <a:spLocks noChangeShapeType="1"/>
          </p:cNvSpPr>
          <p:nvPr/>
        </p:nvSpPr>
        <p:spPr bwMode="auto">
          <a:xfrm>
            <a:off x="7670180" y="4694599"/>
            <a:ext cx="493712" cy="0"/>
          </a:xfrm>
          <a:prstGeom prst="line">
            <a:avLst/>
          </a:prstGeom>
          <a:noFill/>
          <a:ln w="9525">
            <a:solidFill>
              <a:schemeClr val="tx1"/>
            </a:solidFill>
            <a:round/>
            <a:headEnd type="triangle" w="med" len="med"/>
            <a:tailEnd/>
          </a:ln>
        </p:spPr>
        <p:txBody>
          <a:bodyPr/>
          <a:lstStyle/>
          <a:p>
            <a:endParaRPr lang="zh-CN" altLang="en-US"/>
          </a:p>
        </p:txBody>
      </p:sp>
      <p:sp>
        <p:nvSpPr>
          <p:cNvPr id="79" name="Text Box 26"/>
          <p:cNvSpPr txBox="1">
            <a:spLocks noChangeArrowheads="1"/>
          </p:cNvSpPr>
          <p:nvPr/>
        </p:nvSpPr>
        <p:spPr bwMode="auto">
          <a:xfrm>
            <a:off x="7670181" y="5099302"/>
            <a:ext cx="582211" cy="307777"/>
          </a:xfrm>
          <a:prstGeom prst="rect">
            <a:avLst/>
          </a:prstGeom>
          <a:noFill/>
          <a:ln w="9525">
            <a:noFill/>
            <a:miter lim="800000"/>
            <a:headEnd/>
            <a:tailEnd/>
          </a:ln>
        </p:spPr>
        <p:txBody>
          <a:bodyPr wrap="none">
            <a:spAutoFit/>
          </a:bodyPr>
          <a:lstStyle/>
          <a:p>
            <a:r>
              <a:rPr kumimoji="1" lang="en-US" altLang="zh-CN" sz="1400" dirty="0">
                <a:ea typeface="宋体" pitchFamily="2" charset="-122"/>
              </a:rPr>
              <a:t>Send</a:t>
            </a:r>
          </a:p>
        </p:txBody>
      </p:sp>
      <p:sp>
        <p:nvSpPr>
          <p:cNvPr id="80" name="Line 25"/>
          <p:cNvSpPr>
            <a:spLocks noChangeShapeType="1"/>
          </p:cNvSpPr>
          <p:nvPr/>
        </p:nvSpPr>
        <p:spPr bwMode="auto">
          <a:xfrm>
            <a:off x="7678119" y="5493002"/>
            <a:ext cx="493712" cy="0"/>
          </a:xfrm>
          <a:prstGeom prst="line">
            <a:avLst/>
          </a:prstGeom>
          <a:noFill/>
          <a:ln w="9525">
            <a:solidFill>
              <a:schemeClr val="tx1"/>
            </a:solidFill>
            <a:round/>
            <a:headEnd type="triangle" w="med" len="med"/>
            <a:tailEnd/>
          </a:ln>
        </p:spPr>
        <p:txBody>
          <a:bodyPr/>
          <a:lstStyle/>
          <a:p>
            <a:endParaRPr lang="zh-CN" altLang="en-US"/>
          </a:p>
        </p:txBody>
      </p:sp>
      <p:grpSp>
        <p:nvGrpSpPr>
          <p:cNvPr id="81" name="Group 12"/>
          <p:cNvGrpSpPr>
            <a:grpSpLocks/>
          </p:cNvGrpSpPr>
          <p:nvPr/>
        </p:nvGrpSpPr>
        <p:grpSpPr bwMode="auto">
          <a:xfrm>
            <a:off x="5250831" y="5659425"/>
            <a:ext cx="647700" cy="287338"/>
            <a:chOff x="1338" y="3203"/>
            <a:chExt cx="408" cy="181"/>
          </a:xfrm>
        </p:grpSpPr>
        <p:sp>
          <p:nvSpPr>
            <p:cNvPr id="82" name="Rectangle 13"/>
            <p:cNvSpPr>
              <a:spLocks noChangeArrowheads="1"/>
            </p:cNvSpPr>
            <p:nvPr/>
          </p:nvSpPr>
          <p:spPr bwMode="auto">
            <a:xfrm>
              <a:off x="1338" y="3203"/>
              <a:ext cx="318" cy="181"/>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83" name="Rectangle 14"/>
            <p:cNvSpPr>
              <a:spLocks noChangeArrowheads="1"/>
            </p:cNvSpPr>
            <p:nvPr/>
          </p:nvSpPr>
          <p:spPr bwMode="auto">
            <a:xfrm>
              <a:off x="1656" y="3203"/>
              <a:ext cx="90" cy="181"/>
            </a:xfrm>
            <a:prstGeom prst="rect">
              <a:avLst/>
            </a:prstGeom>
            <a:solidFill>
              <a:srgbClr val="FF9900"/>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405915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4.16667E-6 1.11111E-6 L -0.11263 1.11111E-6 " pathEditMode="relative" rAng="0" ptsTypes="AA">
                                      <p:cBhvr>
                                        <p:cTn id="8" dur="2000" fill="hold"/>
                                        <p:tgtEl>
                                          <p:spTgt spid="52"/>
                                        </p:tgtEl>
                                        <p:attrNameLst>
                                          <p:attrName>ppt_x</p:attrName>
                                          <p:attrName>ppt_y</p:attrName>
                                        </p:attrNameLst>
                                      </p:cBhvr>
                                      <p:rCtr x="-5638" y="0"/>
                                    </p:animMotion>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1.66667E-6 -3.33333E-6 L -0.11263 -3.33333E-6 " pathEditMode="relative" rAng="0" ptsTypes="AA">
                                      <p:cBhvr>
                                        <p:cTn id="14" dur="2000" fill="hold"/>
                                        <p:tgtEl>
                                          <p:spTgt spid="81"/>
                                        </p:tgtEl>
                                        <p:attrNameLst>
                                          <p:attrName>ppt_x</p:attrName>
                                          <p:attrName>ppt_y</p:attrName>
                                        </p:attrNameLst>
                                      </p:cBhvr>
                                      <p:rCtr x="-5638" y="0"/>
                                    </p:animMotion>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0.00546 0.00162 L -0.17643 0.00162 " pathEditMode="relative" rAng="0" ptsTypes="AA">
                                      <p:cBhvr>
                                        <p:cTn id="20" dur="2000" fill="hold"/>
                                        <p:tgtEl>
                                          <p:spTgt spid="45"/>
                                        </p:tgtEl>
                                        <p:attrNameLst>
                                          <p:attrName>ppt_x</p:attrName>
                                          <p:attrName>ppt_y</p:attrName>
                                        </p:attrNameLst>
                                      </p:cBhvr>
                                      <p:rCtr x="-8555" y="0"/>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23723 0.00532 L -0.41302 0.00463 " pathEditMode="relative" rAng="0" ptsTypes="AA">
                                      <p:cBhvr>
                                        <p:cTn id="24" dur="2000" fill="hold"/>
                                        <p:tgtEl>
                                          <p:spTgt spid="45"/>
                                        </p:tgtEl>
                                        <p:attrNameLst>
                                          <p:attrName>ppt_x</p:attrName>
                                          <p:attrName>ppt_y</p:attrName>
                                        </p:attrNameLst>
                                      </p:cBhvr>
                                      <p:rCtr x="-8789" y="-46"/>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8.33333E-7 1.85185E-6 L -0.16055 -0.00185 " pathEditMode="relative" rAng="0" ptsTypes="AA">
                                      <p:cBhvr>
                                        <p:cTn id="30" dur="2000" fill="hold"/>
                                        <p:tgtEl>
                                          <p:spTgt spid="68"/>
                                        </p:tgtEl>
                                        <p:attrNameLst>
                                          <p:attrName>ppt_x</p:attrName>
                                          <p:attrName>ppt_y</p:attrName>
                                        </p:attrNameLst>
                                      </p:cBhvr>
                                      <p:rCtr x="-8034" y="-93"/>
                                    </p:animMotion>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0" presetClass="path" presetSubtype="0" accel="50000" decel="50000" fill="hold" grpId="1" nodeType="withEffect">
                                  <p:stCondLst>
                                    <p:cond delay="0"/>
                                  </p:stCondLst>
                                  <p:childTnLst>
                                    <p:animMotion origin="layout" path="M 0.08906 -0.00579 L -0.05378 -0.00069 " pathEditMode="relative" rAng="0" ptsTypes="AA">
                                      <p:cBhvr>
                                        <p:cTn id="36" dur="2000" fill="hold"/>
                                        <p:tgtEl>
                                          <p:spTgt spid="71"/>
                                        </p:tgtEl>
                                        <p:attrNameLst>
                                          <p:attrName>ppt_x</p:attrName>
                                          <p:attrName>ppt_y</p:attrName>
                                        </p:attrNameLst>
                                      </p:cBhvr>
                                      <p:rCtr x="-7148" y="255"/>
                                    </p:animMotion>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0091 -0.00069 L -0.22279 0.00417 " pathEditMode="relative" rAng="0" ptsTypes="AA">
                                      <p:cBhvr>
                                        <p:cTn id="44" dur="2000" fill="hold"/>
                                        <p:tgtEl>
                                          <p:spTgt spid="60"/>
                                        </p:tgtEl>
                                        <p:attrNameLst>
                                          <p:attrName>ppt_x</p:attrName>
                                          <p:attrName>ppt_y</p:attrName>
                                        </p:attrNameLst>
                                      </p:cBhvr>
                                      <p:rCtr x="-11094" y="231"/>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3.75E-6 -0.00162 L -0.16289 3.7037E-6 " pathEditMode="relative" rAng="0" ptsTypes="AA">
                                      <p:cBhvr>
                                        <p:cTn id="52" dur="2000" fill="hold"/>
                                        <p:tgtEl>
                                          <p:spTgt spid="44"/>
                                        </p:tgtEl>
                                        <p:attrNameLst>
                                          <p:attrName>ppt_x</p:attrName>
                                          <p:attrName>ppt_y</p:attrName>
                                        </p:attrNameLst>
                                      </p:cBhvr>
                                      <p:rCtr x="-815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71" grpId="0" animBg="1"/>
      <p:bldP spid="7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Mecanismo de Encaminhamento de Pacotes de Switches 
</a:t>
            </a:r>
            <a:endParaRPr lang="zh-CN" altLang="en-US" dirty="0"/>
          </a:p>
        </p:txBody>
      </p:sp>
      <p:sp>
        <p:nvSpPr>
          <p:cNvPr id="5" name="文本占位符 2"/>
          <p:cNvSpPr>
            <a:spLocks noGrp="1"/>
          </p:cNvSpPr>
          <p:nvPr>
            <p:ph type="body" sz="quarter" idx="10"/>
          </p:nvPr>
        </p:nvSpPr>
        <p:spPr>
          <a:xfrm>
            <a:off x="468317" y="1385890"/>
            <a:ext cx="11276183" cy="4680000"/>
          </a:xfrm>
        </p:spPr>
        <p:txBody>
          <a:bodyPr/>
          <a:lstStyle/>
          <a:p>
            <a:r>
              <a:rPr lang="pt-BR" altLang="zh-CN" sz="2400" dirty="0">
                <a:latin typeface="+mn-lt"/>
              </a:rPr>
              <a:t>O endereço MAC existe em diferentes tabelas de endereços, que podem ser expressas como</a:t>
            </a:r>
            <a:r>
              <a:rPr lang="en-US" altLang="zh-CN" sz="2400" dirty="0">
                <a:latin typeface="+mn-lt"/>
              </a:rPr>
              <a:t>: </a:t>
            </a:r>
            <a:endParaRPr lang="zh-CN" altLang="en-US" sz="2400" dirty="0">
              <a:latin typeface="+mn-lt"/>
              <a:ea typeface="+mj-ea"/>
            </a:endParaRPr>
          </a:p>
        </p:txBody>
      </p:sp>
      <p:sp>
        <p:nvSpPr>
          <p:cNvPr id="6" name="Rectangle 2"/>
          <p:cNvSpPr>
            <a:spLocks noChangeArrowheads="1"/>
          </p:cNvSpPr>
          <p:nvPr/>
        </p:nvSpPr>
        <p:spPr bwMode="auto">
          <a:xfrm>
            <a:off x="3057387" y="2679328"/>
            <a:ext cx="2336834" cy="1380331"/>
          </a:xfrm>
          <a:prstGeom prst="rect">
            <a:avLst/>
          </a:prstGeom>
          <a:solidFill>
            <a:srgbClr val="A6D2FF"/>
          </a:solidFill>
          <a:ln w="9525">
            <a:solidFill>
              <a:schemeClr val="bg2"/>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sz="2800">
              <a:latin typeface="+mn-lt"/>
            </a:endParaRPr>
          </a:p>
        </p:txBody>
      </p:sp>
      <p:sp>
        <p:nvSpPr>
          <p:cNvPr id="7" name="Text Box 3"/>
          <p:cNvSpPr txBox="1">
            <a:spLocks noChangeArrowheads="1"/>
          </p:cNvSpPr>
          <p:nvPr/>
        </p:nvSpPr>
        <p:spPr bwMode="auto">
          <a:xfrm>
            <a:off x="3057387" y="2772048"/>
            <a:ext cx="24157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50000"/>
              </a:spcBef>
            </a:pPr>
            <a:r>
              <a:rPr kumimoji="1" lang="en-US" altLang="zh-CN" sz="1600" dirty="0">
                <a:latin typeface="+mn-lt"/>
                <a:ea typeface="黑体" panose="02010609060101010101" pitchFamily="49" charset="-122"/>
              </a:rPr>
              <a:t>MAC1  VLAN1  PORT1</a:t>
            </a:r>
          </a:p>
        </p:txBody>
      </p:sp>
      <p:sp>
        <p:nvSpPr>
          <p:cNvPr id="8" name="Rectangle 4"/>
          <p:cNvSpPr>
            <a:spLocks noChangeArrowheads="1"/>
          </p:cNvSpPr>
          <p:nvPr/>
        </p:nvSpPr>
        <p:spPr bwMode="auto">
          <a:xfrm>
            <a:off x="3422746" y="3367249"/>
            <a:ext cx="2336834" cy="1380331"/>
          </a:xfrm>
          <a:prstGeom prst="rect">
            <a:avLst/>
          </a:prstGeom>
          <a:solidFill>
            <a:srgbClr val="A6D2FF"/>
          </a:solidFill>
          <a:ln w="9525">
            <a:solidFill>
              <a:schemeClr val="bg2"/>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sz="2800">
              <a:latin typeface="+mn-lt"/>
            </a:endParaRPr>
          </a:p>
        </p:txBody>
      </p:sp>
      <p:sp>
        <p:nvSpPr>
          <p:cNvPr id="9" name="Text Box 5"/>
          <p:cNvSpPr txBox="1">
            <a:spLocks noChangeArrowheads="1"/>
          </p:cNvSpPr>
          <p:nvPr/>
        </p:nvSpPr>
        <p:spPr bwMode="auto">
          <a:xfrm>
            <a:off x="3422746" y="3452493"/>
            <a:ext cx="24157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50000"/>
              </a:spcBef>
            </a:pPr>
            <a:r>
              <a:rPr kumimoji="1" lang="en-US" altLang="zh-CN" sz="1600" dirty="0">
                <a:latin typeface="+mn-lt"/>
                <a:ea typeface="黑体" panose="02010609060101010101" pitchFamily="49" charset="-122"/>
              </a:rPr>
              <a:t>MAC2  VLAN2  PORT2</a:t>
            </a:r>
          </a:p>
        </p:txBody>
      </p:sp>
      <p:sp>
        <p:nvSpPr>
          <p:cNvPr id="10" name="Rectangle 6"/>
          <p:cNvSpPr>
            <a:spLocks noChangeArrowheads="1"/>
          </p:cNvSpPr>
          <p:nvPr/>
        </p:nvSpPr>
        <p:spPr bwMode="auto">
          <a:xfrm>
            <a:off x="3890405" y="4079099"/>
            <a:ext cx="2336834" cy="1380331"/>
          </a:xfrm>
          <a:prstGeom prst="rect">
            <a:avLst/>
          </a:prstGeom>
          <a:solidFill>
            <a:srgbClr val="A6D2FF"/>
          </a:solidFill>
          <a:ln w="9525">
            <a:solidFill>
              <a:schemeClr val="bg2"/>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sz="2000">
              <a:latin typeface="+mn-lt"/>
            </a:endParaRPr>
          </a:p>
        </p:txBody>
      </p:sp>
      <p:sp>
        <p:nvSpPr>
          <p:cNvPr id="11" name="Text Box 7"/>
          <p:cNvSpPr txBox="1">
            <a:spLocks noChangeArrowheads="1"/>
          </p:cNvSpPr>
          <p:nvPr/>
        </p:nvSpPr>
        <p:spPr bwMode="auto">
          <a:xfrm>
            <a:off x="3919633" y="4164342"/>
            <a:ext cx="24157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50000"/>
              </a:spcBef>
            </a:pPr>
            <a:r>
              <a:rPr kumimoji="1" lang="en-US" altLang="zh-CN" sz="1600" dirty="0">
                <a:latin typeface="+mn-lt"/>
                <a:ea typeface="黑体" panose="02010609060101010101" pitchFamily="49" charset="-122"/>
              </a:rPr>
              <a:t>MAC3  VLAN3  PORT3</a:t>
            </a:r>
          </a:p>
        </p:txBody>
      </p:sp>
      <p:grpSp>
        <p:nvGrpSpPr>
          <p:cNvPr id="12" name="Group 8"/>
          <p:cNvGrpSpPr>
            <a:grpSpLocks/>
          </p:cNvGrpSpPr>
          <p:nvPr/>
        </p:nvGrpSpPr>
        <p:grpSpPr bwMode="auto">
          <a:xfrm>
            <a:off x="6616675" y="3756914"/>
            <a:ext cx="2415751" cy="1725786"/>
            <a:chOff x="3721" y="1592"/>
            <a:chExt cx="1653" cy="1154"/>
          </a:xfrm>
        </p:grpSpPr>
        <p:sp>
          <p:nvSpPr>
            <p:cNvPr id="13" name="Rectangle 9"/>
            <p:cNvSpPr>
              <a:spLocks noChangeArrowheads="1"/>
            </p:cNvSpPr>
            <p:nvPr/>
          </p:nvSpPr>
          <p:spPr bwMode="auto">
            <a:xfrm>
              <a:off x="3721" y="1592"/>
              <a:ext cx="1599" cy="1154"/>
            </a:xfrm>
            <a:prstGeom prst="rect">
              <a:avLst/>
            </a:prstGeom>
            <a:solidFill>
              <a:srgbClr val="A6D2FF"/>
            </a:solidFill>
            <a:ln w="9525">
              <a:solidFill>
                <a:schemeClr val="bg2"/>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sz="1600">
                <a:latin typeface="+mn-lt"/>
              </a:endParaRPr>
            </a:p>
          </p:txBody>
        </p:sp>
        <p:sp>
          <p:nvSpPr>
            <p:cNvPr id="14" name="Text Box 10"/>
            <p:cNvSpPr txBox="1">
              <a:spLocks noChangeArrowheads="1"/>
            </p:cNvSpPr>
            <p:nvPr/>
          </p:nvSpPr>
          <p:spPr bwMode="auto">
            <a:xfrm>
              <a:off x="3721" y="1592"/>
              <a:ext cx="165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50000"/>
                </a:spcBef>
              </a:pPr>
              <a:r>
                <a:rPr kumimoji="1" lang="en-US" altLang="zh-CN" sz="1600" dirty="0">
                  <a:latin typeface="+mn-lt"/>
                  <a:ea typeface="黑体" panose="02010609060101010101" pitchFamily="49" charset="-122"/>
                </a:rPr>
                <a:t>MAC1  VLAN1   PORT1</a:t>
              </a:r>
            </a:p>
          </p:txBody>
        </p:sp>
        <p:sp>
          <p:nvSpPr>
            <p:cNvPr id="15" name="Text Box 11"/>
            <p:cNvSpPr txBox="1">
              <a:spLocks noChangeArrowheads="1"/>
            </p:cNvSpPr>
            <p:nvPr/>
          </p:nvSpPr>
          <p:spPr bwMode="auto">
            <a:xfrm>
              <a:off x="3721" y="1824"/>
              <a:ext cx="165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50000"/>
                </a:spcBef>
              </a:pPr>
              <a:r>
                <a:rPr kumimoji="1" lang="en-US" altLang="zh-CN" sz="1600" dirty="0">
                  <a:latin typeface="+mn-lt"/>
                  <a:ea typeface="黑体" panose="02010609060101010101" pitchFamily="49" charset="-122"/>
                </a:rPr>
                <a:t>MAC2  VLAN2   PORT2</a:t>
              </a:r>
            </a:p>
          </p:txBody>
        </p:sp>
        <p:sp>
          <p:nvSpPr>
            <p:cNvPr id="16" name="Text Box 12"/>
            <p:cNvSpPr txBox="1">
              <a:spLocks noChangeArrowheads="1"/>
            </p:cNvSpPr>
            <p:nvPr/>
          </p:nvSpPr>
          <p:spPr bwMode="auto">
            <a:xfrm>
              <a:off x="3721" y="2054"/>
              <a:ext cx="165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50000"/>
                </a:spcBef>
              </a:pPr>
              <a:r>
                <a:rPr kumimoji="1" lang="en-US" altLang="zh-CN" sz="1600" dirty="0">
                  <a:latin typeface="+mn-lt"/>
                  <a:ea typeface="黑体" panose="02010609060101010101" pitchFamily="49" charset="-122"/>
                </a:rPr>
                <a:t>MAC3  VLAN3   PORT3</a:t>
              </a:r>
            </a:p>
          </p:txBody>
        </p:sp>
      </p:grpSp>
      <p:sp>
        <p:nvSpPr>
          <p:cNvPr id="17" name="Text Box 13"/>
          <p:cNvSpPr txBox="1">
            <a:spLocks noChangeArrowheads="1"/>
          </p:cNvSpPr>
          <p:nvPr/>
        </p:nvSpPr>
        <p:spPr bwMode="auto">
          <a:xfrm>
            <a:off x="4659849" y="5555839"/>
            <a:ext cx="935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kumimoji="1" lang="en-US" altLang="zh-CN" sz="2000" dirty="0">
                <a:latin typeface="+mn-lt"/>
                <a:ea typeface="黑体" panose="02010609060101010101" pitchFamily="49" charset="-122"/>
              </a:rPr>
              <a:t>IVL</a:t>
            </a:r>
          </a:p>
        </p:txBody>
      </p:sp>
      <p:sp>
        <p:nvSpPr>
          <p:cNvPr id="18" name="Text Box 14"/>
          <p:cNvSpPr txBox="1">
            <a:spLocks noChangeArrowheads="1"/>
          </p:cNvSpPr>
          <p:nvPr/>
        </p:nvSpPr>
        <p:spPr bwMode="auto">
          <a:xfrm>
            <a:off x="7366110" y="5555839"/>
            <a:ext cx="935318" cy="4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kumimoji="1" lang="en-US" altLang="zh-CN" sz="2000" dirty="0">
                <a:latin typeface="+mn-lt"/>
                <a:ea typeface="黑体" panose="02010609060101010101" pitchFamily="49" charset="-122"/>
              </a:rPr>
              <a:t>SVL</a:t>
            </a:r>
          </a:p>
        </p:txBody>
      </p:sp>
    </p:spTree>
    <p:extLst>
      <p:ext uri="{BB962C8B-B14F-4D97-AF65-F5344CB8AC3E}">
        <p14:creationId xmlns:p14="http://schemas.microsoft.com/office/powerpoint/2010/main" val="181031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2682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p:txBody>
          <a:bodyPr/>
          <a:lstStyle/>
          <a:p>
            <a:r>
              <a:rPr lang="pt-BR" altLang="zh-CN" sz="2000" dirty="0"/>
              <a:t>Após a conclusão deste curso, você será capaz de</a:t>
            </a:r>
            <a:r>
              <a:rPr lang="en-US" altLang="zh-CN" sz="2000" dirty="0"/>
              <a:t>:</a:t>
            </a:r>
          </a:p>
          <a:p>
            <a:pPr lvl="1"/>
            <a:r>
              <a:rPr lang="pt-BR" altLang="zh-CN" dirty="0"/>
              <a:t>Entender o histórico e os recursos da tecnologia VLAN. 
Dominar os métodos de geração de </a:t>
            </a:r>
            <a:r>
              <a:rPr lang="pt-BR" altLang="zh-CN" dirty="0" err="1"/>
              <a:t>tags</a:t>
            </a:r>
            <a:r>
              <a:rPr lang="pt-BR" altLang="zh-CN" dirty="0"/>
              <a:t> VLAN e as regras de aplicação de </a:t>
            </a:r>
            <a:r>
              <a:rPr lang="pt-BR" altLang="zh-CN" dirty="0" err="1"/>
              <a:t>tags</a:t>
            </a:r>
            <a:r>
              <a:rPr lang="pt-BR" altLang="zh-CN" dirty="0"/>
              <a:t> VLAN em diferentes cenários de interface. 
Dominar os métodos básicos de roteamento de VLAN</a:t>
            </a:r>
            <a:r>
              <a:rPr lang="en-US" altLang="zh-CN" dirty="0"/>
              <a:t>.</a:t>
            </a:r>
            <a:endParaRPr lang="en-US" altLang="zh-CN" sz="2000" dirty="0"/>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err="1">
                <a:solidFill>
                  <a:schemeClr val="bg1">
                    <a:lumMod val="50000"/>
                  </a:schemeClr>
                </a:solidFill>
              </a:rPr>
              <a:t>Visão</a:t>
            </a:r>
            <a:r>
              <a:rPr lang="en-US" altLang="zh-CN" dirty="0">
                <a:solidFill>
                  <a:schemeClr val="bg1">
                    <a:lumMod val="50000"/>
                  </a:schemeClr>
                </a:solidFill>
              </a:rPr>
              <a:t> </a:t>
            </a:r>
            <a:r>
              <a:rPr lang="en-US" altLang="zh-CN" dirty="0" err="1">
                <a:solidFill>
                  <a:schemeClr val="bg1">
                    <a:lumMod val="50000"/>
                  </a:schemeClr>
                </a:solidFill>
              </a:rPr>
              <a:t>Geral</a:t>
            </a:r>
            <a:r>
              <a:rPr lang="en-US" altLang="zh-CN" dirty="0">
                <a:solidFill>
                  <a:schemeClr val="bg1">
                    <a:lumMod val="50000"/>
                  </a:schemeClr>
                </a:solidFill>
              </a:rPr>
              <a:t> da VLAN</a:t>
            </a:r>
          </a:p>
          <a:p>
            <a:r>
              <a:rPr lang="pt-BR" altLang="zh-CN" dirty="0">
                <a:solidFill>
                  <a:schemeClr val="bg1">
                    <a:lumMod val="50000"/>
                  </a:schemeClr>
                </a:solidFill>
              </a:rPr>
              <a:t>Configuração e Implementação de VLAN</a:t>
            </a:r>
            <a:endParaRPr lang="en-US" altLang="zh-CN" dirty="0">
              <a:solidFill>
                <a:schemeClr val="bg1">
                  <a:lumMod val="50000"/>
                </a:schemeClr>
              </a:solidFill>
            </a:endParaRPr>
          </a:p>
          <a:p>
            <a:pPr marL="419100" indent="-419100">
              <a:buClr>
                <a:schemeClr val="tx1"/>
              </a:buClr>
              <a:buSzTx/>
              <a:buFont typeface="Wingdings" pitchFamily="2" charset="2"/>
              <a:buAutoNum type="arabicPeriod"/>
            </a:pPr>
            <a:r>
              <a:rPr lang="en-US" altLang="zh-CN" b="1" dirty="0" err="1"/>
              <a:t>Roteamento</a:t>
            </a:r>
            <a:r>
              <a:rPr lang="en-US" altLang="zh-CN" b="1" dirty="0"/>
              <a:t> de VLAN</a:t>
            </a:r>
          </a:p>
          <a:p>
            <a:pPr lvl="1">
              <a:buSzPct val="60000"/>
              <a:buFont typeface="Wingdings" panose="05000000000000000000" pitchFamily="2" charset="2"/>
              <a:buChar char="n"/>
            </a:pPr>
            <a:r>
              <a:rPr lang="pt-BR" altLang="zh-CN" b="1" dirty="0"/>
              <a:t>Fundamentos do Roteamento de VLAN</a:t>
            </a:r>
            <a:endParaRPr lang="en-US" altLang="zh-CN" b="1" dirty="0"/>
          </a:p>
          <a:p>
            <a:pPr lvl="1">
              <a:buClr>
                <a:schemeClr val="bg1">
                  <a:lumMod val="50000"/>
                </a:schemeClr>
              </a:buClr>
              <a:buSzPct val="50000"/>
              <a:buFont typeface="Wingdings" panose="05000000000000000000" pitchFamily="2" charset="2"/>
              <a:buChar char="p"/>
            </a:pPr>
            <a:r>
              <a:rPr lang="pt-BR" altLang="zh-CN" dirty="0">
                <a:solidFill>
                  <a:schemeClr val="bg1">
                    <a:lumMod val="50000"/>
                  </a:schemeClr>
                </a:solidFill>
              </a:rPr>
              <a:t>Configuração e Implementação de Roteamento de VLAN</a:t>
            </a:r>
            <a:endParaRPr lang="en-US" altLang="zh-CN" dirty="0">
              <a:solidFill>
                <a:schemeClr val="bg1">
                  <a:lumMod val="50000"/>
                </a:schemeClr>
              </a:solidFill>
            </a:endParaRPr>
          </a:p>
          <a:p>
            <a:r>
              <a:rPr lang="pt-BR" altLang="zh-CN" dirty="0">
                <a:solidFill>
                  <a:schemeClr val="bg1">
                    <a:lumMod val="50000"/>
                  </a:schemeClr>
                </a:solidFill>
              </a:rPr>
              <a:t>Recursos de </a:t>
            </a:r>
            <a:r>
              <a:rPr lang="pt-BR" altLang="zh-CN" dirty="0" err="1">
                <a:solidFill>
                  <a:schemeClr val="bg1">
                    <a:lumMod val="50000"/>
                  </a:schemeClr>
                </a:solidFill>
              </a:rPr>
              <a:t>VLANs</a:t>
            </a:r>
            <a:r>
              <a:rPr lang="pt-BR" altLang="zh-CN" dirty="0">
                <a:solidFill>
                  <a:schemeClr val="bg1">
                    <a:lumMod val="50000"/>
                  </a:schemeClr>
                </a:solidFill>
              </a:rPr>
              <a:t> na Rede de Acesso </a:t>
            </a:r>
            <a:endParaRPr lang="zh-CN" altLang="en-US" dirty="0">
              <a:solidFill>
                <a:schemeClr val="bg1">
                  <a:lumMod val="50000"/>
                </a:schemeClr>
              </a:solidFill>
            </a:endParaRPr>
          </a:p>
        </p:txBody>
      </p:sp>
    </p:spTree>
    <p:extLst>
      <p:ext uri="{BB962C8B-B14F-4D97-AF65-F5344CB8AC3E}">
        <p14:creationId xmlns:p14="http://schemas.microsoft.com/office/powerpoint/2010/main" val="642206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Desvantagens</a:t>
            </a:r>
            <a:r>
              <a:rPr lang="en-US" altLang="zh-CN" dirty="0"/>
              <a:t> da VLAN
</a:t>
            </a:r>
            <a:endParaRPr lang="zh-CN" altLang="en-US" dirty="0"/>
          </a:p>
        </p:txBody>
      </p:sp>
      <p:sp>
        <p:nvSpPr>
          <p:cNvPr id="4" name="文本占位符 3"/>
          <p:cNvSpPr>
            <a:spLocks noGrp="1"/>
          </p:cNvSpPr>
          <p:nvPr>
            <p:ph type="body" sz="quarter" idx="10"/>
          </p:nvPr>
        </p:nvSpPr>
        <p:spPr>
          <a:xfrm>
            <a:off x="468317" y="1233488"/>
            <a:ext cx="11276183" cy="4680000"/>
          </a:xfrm>
        </p:spPr>
        <p:txBody>
          <a:bodyPr/>
          <a:lstStyle/>
          <a:p>
            <a:r>
              <a:rPr lang="pt-BR" altLang="zh-CN" sz="2400" dirty="0"/>
              <a:t>As </a:t>
            </a:r>
            <a:r>
              <a:rPr lang="pt-BR" altLang="zh-CN" sz="2400" dirty="0" err="1"/>
              <a:t>VLANs</a:t>
            </a:r>
            <a:r>
              <a:rPr lang="pt-BR" altLang="zh-CN" sz="2400" dirty="0"/>
              <a:t> isolam os domínios de difusão da Camada 2 e, portanto, o tráfego de </a:t>
            </a:r>
            <a:r>
              <a:rPr lang="pt-BR" altLang="zh-CN" sz="2400" dirty="0" err="1"/>
              <a:t>VLANs</a:t>
            </a:r>
            <a:r>
              <a:rPr lang="pt-BR" altLang="zh-CN" sz="2400" dirty="0"/>
              <a:t> diferentes é isolado. Usuários em </a:t>
            </a:r>
            <a:r>
              <a:rPr lang="pt-BR" altLang="zh-CN" sz="2400" dirty="0" err="1"/>
              <a:t>VLANs</a:t>
            </a:r>
            <a:r>
              <a:rPr lang="pt-BR" altLang="zh-CN" sz="2400" dirty="0"/>
              <a:t> diferentes não podem se comunicar uns com os outros</a:t>
            </a:r>
            <a:r>
              <a:rPr lang="en-US" altLang="zh-CN" sz="2400" dirty="0"/>
              <a:t>.</a:t>
            </a:r>
            <a:endParaRPr lang="zh-CN" altLang="en-US" dirty="0"/>
          </a:p>
        </p:txBody>
      </p:sp>
      <p:grpSp>
        <p:nvGrpSpPr>
          <p:cNvPr id="5" name="组合 4"/>
          <p:cNvGrpSpPr/>
          <p:nvPr/>
        </p:nvGrpSpPr>
        <p:grpSpPr>
          <a:xfrm>
            <a:off x="2793321" y="3438424"/>
            <a:ext cx="6337300" cy="1873250"/>
            <a:chOff x="2632076" y="2921001"/>
            <a:chExt cx="6337300" cy="1873250"/>
          </a:xfrm>
        </p:grpSpPr>
        <p:grpSp>
          <p:nvGrpSpPr>
            <p:cNvPr id="6" name="Group 4"/>
            <p:cNvGrpSpPr>
              <a:grpSpLocks/>
            </p:cNvGrpSpPr>
            <p:nvPr/>
          </p:nvGrpSpPr>
          <p:grpSpPr bwMode="auto">
            <a:xfrm>
              <a:off x="2632076" y="3427413"/>
              <a:ext cx="2376487" cy="1366838"/>
              <a:chOff x="703" y="2478"/>
              <a:chExt cx="1497" cy="861"/>
            </a:xfrm>
          </p:grpSpPr>
          <p:sp>
            <p:nvSpPr>
              <p:cNvPr id="15" name="Oval 5"/>
              <p:cNvSpPr>
                <a:spLocks noChangeArrowheads="1"/>
              </p:cNvSpPr>
              <p:nvPr/>
            </p:nvSpPr>
            <p:spPr bwMode="auto">
              <a:xfrm>
                <a:off x="703" y="2478"/>
                <a:ext cx="1497" cy="861"/>
              </a:xfrm>
              <a:prstGeom prst="ellipse">
                <a:avLst/>
              </a:prstGeom>
              <a:solidFill>
                <a:srgbClr val="EAEAEA">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6" name="Text Box 6"/>
              <p:cNvSpPr txBox="1">
                <a:spLocks noChangeArrowheads="1"/>
              </p:cNvSpPr>
              <p:nvPr/>
            </p:nvSpPr>
            <p:spPr bwMode="auto">
              <a:xfrm>
                <a:off x="1066" y="3040"/>
                <a:ext cx="8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100</a:t>
                </a:r>
              </a:p>
            </p:txBody>
          </p:sp>
        </p:grpSp>
        <p:grpSp>
          <p:nvGrpSpPr>
            <p:cNvPr id="7" name="Group 8"/>
            <p:cNvGrpSpPr>
              <a:grpSpLocks/>
            </p:cNvGrpSpPr>
            <p:nvPr/>
          </p:nvGrpSpPr>
          <p:grpSpPr bwMode="auto">
            <a:xfrm>
              <a:off x="6592888" y="3427413"/>
              <a:ext cx="2376488" cy="1366838"/>
              <a:chOff x="3198" y="2478"/>
              <a:chExt cx="1497" cy="861"/>
            </a:xfrm>
          </p:grpSpPr>
          <p:sp>
            <p:nvSpPr>
              <p:cNvPr id="13" name="Oval 9"/>
              <p:cNvSpPr>
                <a:spLocks noChangeArrowheads="1"/>
              </p:cNvSpPr>
              <p:nvPr/>
            </p:nvSpPr>
            <p:spPr bwMode="auto">
              <a:xfrm>
                <a:off x="3198" y="2478"/>
                <a:ext cx="1497" cy="861"/>
              </a:xfrm>
              <a:prstGeom prst="ellipse">
                <a:avLst/>
              </a:prstGeom>
              <a:solidFill>
                <a:srgbClr val="99CCFF">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4" name="Text Box 11"/>
              <p:cNvSpPr txBox="1">
                <a:spLocks noChangeArrowheads="1"/>
              </p:cNvSpPr>
              <p:nvPr/>
            </p:nvSpPr>
            <p:spPr bwMode="auto">
              <a:xfrm>
                <a:off x="3560" y="3040"/>
                <a:ext cx="8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200</a:t>
                </a:r>
              </a:p>
            </p:txBody>
          </p:sp>
        </p:grpSp>
        <p:sp>
          <p:nvSpPr>
            <p:cNvPr id="8" name="Line 12"/>
            <p:cNvSpPr>
              <a:spLocks noChangeShapeType="1"/>
            </p:cNvSpPr>
            <p:nvPr/>
          </p:nvSpPr>
          <p:spPr bwMode="auto">
            <a:xfrm flipV="1">
              <a:off x="4071938" y="3209926"/>
              <a:ext cx="1368425" cy="433387"/>
            </a:xfrm>
            <a:prstGeom prst="line">
              <a:avLst/>
            </a:prstGeom>
            <a:noFill/>
            <a:ln w="19050">
              <a:solidFill>
                <a:srgbClr val="006699"/>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ln w="19050">
                  <a:solidFill>
                    <a:schemeClr val="tx1"/>
                  </a:solidFill>
                </a:ln>
              </a:endParaRPr>
            </a:p>
          </p:txBody>
        </p:sp>
        <p:sp>
          <p:nvSpPr>
            <p:cNvPr id="9" name="Line 13"/>
            <p:cNvSpPr>
              <a:spLocks noChangeShapeType="1"/>
            </p:cNvSpPr>
            <p:nvPr/>
          </p:nvSpPr>
          <p:spPr bwMode="auto">
            <a:xfrm>
              <a:off x="6159501" y="3209926"/>
              <a:ext cx="1512887" cy="433387"/>
            </a:xfrm>
            <a:prstGeom prst="line">
              <a:avLst/>
            </a:prstGeom>
            <a:noFill/>
            <a:ln w="19050">
              <a:solidFill>
                <a:srgbClr val="006699"/>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ln w="19050">
                  <a:solidFill>
                    <a:schemeClr val="tx1"/>
                  </a:solidFill>
                </a:ln>
              </a:endParaRPr>
            </a:p>
          </p:txBody>
        </p:sp>
        <p:sp>
          <p:nvSpPr>
            <p:cNvPr id="10" name="AutoShape 15"/>
            <p:cNvSpPr>
              <a:spLocks noChangeArrowheads="1"/>
            </p:cNvSpPr>
            <p:nvPr/>
          </p:nvSpPr>
          <p:spPr bwMode="auto">
            <a:xfrm>
              <a:off x="5194301" y="3929063"/>
              <a:ext cx="1223962" cy="288925"/>
            </a:xfrm>
            <a:prstGeom prst="leftRightArrow">
              <a:avLst>
                <a:gd name="adj1" fmla="val 50000"/>
                <a:gd name="adj2" fmla="val 84725"/>
              </a:avLst>
            </a:prstGeom>
            <a:noFill/>
            <a:ln w="25400" algn="ctr">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1" name="Text Box 17"/>
            <p:cNvSpPr txBox="1">
              <a:spLocks noChangeArrowheads="1"/>
            </p:cNvSpPr>
            <p:nvPr/>
          </p:nvSpPr>
          <p:spPr bwMode="auto">
            <a:xfrm>
              <a:off x="4633626" y="2921001"/>
              <a:ext cx="6786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Port 1</a:t>
              </a:r>
            </a:p>
          </p:txBody>
        </p:sp>
        <p:sp>
          <p:nvSpPr>
            <p:cNvPr id="12" name="Text Box 18"/>
            <p:cNvSpPr txBox="1">
              <a:spLocks noChangeArrowheads="1"/>
            </p:cNvSpPr>
            <p:nvPr/>
          </p:nvSpPr>
          <p:spPr bwMode="auto">
            <a:xfrm>
              <a:off x="6370638" y="2922588"/>
              <a:ext cx="6786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a:latin typeface="+mn-lt"/>
                  <a:ea typeface="华文细黑" panose="02010600040101010101" pitchFamily="2" charset="-122"/>
                </a:rPr>
                <a:t>Port 2</a:t>
              </a:r>
            </a:p>
          </p:txBody>
        </p:sp>
      </p:grpSp>
      <p:pic>
        <p:nvPicPr>
          <p:cNvPr id="17" name="图片 16"/>
          <p:cNvPicPr>
            <a:picLocks noChangeAspect="1"/>
          </p:cNvPicPr>
          <p:nvPr/>
        </p:nvPicPr>
        <p:blipFill>
          <a:blip r:embed="rId3"/>
          <a:stretch>
            <a:fillRect/>
          </a:stretch>
        </p:blipFill>
        <p:spPr>
          <a:xfrm>
            <a:off x="5399477" y="3539379"/>
            <a:ext cx="1190075" cy="303857"/>
          </a:xfrm>
          <a:prstGeom prst="rect">
            <a:avLst/>
          </a:prstGeom>
          <a:solidFill>
            <a:schemeClr val="bg1"/>
          </a:solidFill>
        </p:spPr>
      </p:pic>
      <p:pic>
        <p:nvPicPr>
          <p:cNvPr id="18" name="图片 17"/>
          <p:cNvPicPr>
            <a:picLocks noChangeAspect="1"/>
          </p:cNvPicPr>
          <p:nvPr/>
        </p:nvPicPr>
        <p:blipFill>
          <a:blip r:embed="rId4"/>
          <a:stretch>
            <a:fillRect/>
          </a:stretch>
        </p:blipFill>
        <p:spPr>
          <a:xfrm>
            <a:off x="3691124" y="4100310"/>
            <a:ext cx="542059" cy="423930"/>
          </a:xfrm>
          <a:prstGeom prst="rect">
            <a:avLst/>
          </a:prstGeom>
        </p:spPr>
      </p:pic>
      <p:pic>
        <p:nvPicPr>
          <p:cNvPr id="19" name="图片 18"/>
          <p:cNvPicPr>
            <a:picLocks noChangeAspect="1"/>
          </p:cNvPicPr>
          <p:nvPr/>
        </p:nvPicPr>
        <p:blipFill>
          <a:blip r:embed="rId4"/>
          <a:stretch>
            <a:fillRect/>
          </a:stretch>
        </p:blipFill>
        <p:spPr>
          <a:xfrm>
            <a:off x="7714167" y="4100310"/>
            <a:ext cx="542059" cy="423930"/>
          </a:xfrm>
          <a:prstGeom prst="rect">
            <a:avLst/>
          </a:prstGeom>
        </p:spPr>
      </p:pic>
      <p:sp>
        <p:nvSpPr>
          <p:cNvPr id="20" name="十字形 19"/>
          <p:cNvSpPr/>
          <p:nvPr/>
        </p:nvSpPr>
        <p:spPr>
          <a:xfrm rot="2785165">
            <a:off x="5804734" y="4417975"/>
            <a:ext cx="345945" cy="345945"/>
          </a:xfrm>
          <a:prstGeom prst="plus">
            <a:avLst>
              <a:gd name="adj" fmla="val 3969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900">
              <a:solidFill>
                <a:prstClr val="white"/>
              </a:solidFill>
            </a:endParaRPr>
          </a:p>
        </p:txBody>
      </p:sp>
    </p:spTree>
    <p:extLst>
      <p:ext uri="{BB962C8B-B14F-4D97-AF65-F5344CB8AC3E}">
        <p14:creationId xmlns:p14="http://schemas.microsoft.com/office/powerpoint/2010/main" val="694878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Implementação de VLAN </a:t>
            </a:r>
            <a:r>
              <a:rPr lang="pt-BR" altLang="zh-CN" dirty="0" err="1"/>
              <a:t>Interredes</a:t>
            </a:r>
            <a:r>
              <a:rPr lang="pt-BR" altLang="zh-CN" dirty="0"/>
              <a:t> - Cada VLAN Tem uma Conexão Física
</a:t>
            </a:r>
            <a:endParaRPr lang="zh-CN" altLang="en-US" dirty="0"/>
          </a:p>
        </p:txBody>
      </p:sp>
      <p:sp>
        <p:nvSpPr>
          <p:cNvPr id="4" name="文本占位符 2"/>
          <p:cNvSpPr>
            <a:spLocks noGrp="1"/>
          </p:cNvSpPr>
          <p:nvPr>
            <p:ph type="body" sz="quarter" idx="10"/>
          </p:nvPr>
        </p:nvSpPr>
        <p:spPr>
          <a:xfrm>
            <a:off x="468317" y="1407664"/>
            <a:ext cx="11276183" cy="4680000"/>
          </a:xfrm>
        </p:spPr>
        <p:txBody>
          <a:bodyPr/>
          <a:lstStyle/>
          <a:p>
            <a:r>
              <a:rPr lang="pt-BR" altLang="zh-CN" dirty="0"/>
              <a:t>As </a:t>
            </a:r>
            <a:r>
              <a:rPr lang="pt-BR" altLang="zh-CN" dirty="0" err="1"/>
              <a:t>VLANs</a:t>
            </a:r>
            <a:r>
              <a:rPr lang="pt-BR" altLang="zh-CN" dirty="0"/>
              <a:t> são configuradas no comutador de Camada 2. Cada VLAN é conectada a uma interface do roteador através de uma conexão física exclusiva</a:t>
            </a:r>
            <a:r>
              <a:rPr lang="en-US" altLang="zh-CN" dirty="0"/>
              <a:t>.</a:t>
            </a:r>
            <a:endParaRPr lang="zh-CN" altLang="en-US" dirty="0"/>
          </a:p>
        </p:txBody>
      </p:sp>
      <p:sp>
        <p:nvSpPr>
          <p:cNvPr id="5" name="Line 2"/>
          <p:cNvSpPr>
            <a:spLocks noChangeShapeType="1"/>
          </p:cNvSpPr>
          <p:nvPr/>
        </p:nvSpPr>
        <p:spPr bwMode="auto">
          <a:xfrm>
            <a:off x="5502364" y="3956622"/>
            <a:ext cx="360363" cy="276191"/>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a:p>
        </p:txBody>
      </p:sp>
      <p:sp>
        <p:nvSpPr>
          <p:cNvPr id="6" name="Line 3"/>
          <p:cNvSpPr>
            <a:spLocks noChangeShapeType="1"/>
          </p:cNvSpPr>
          <p:nvPr/>
        </p:nvSpPr>
        <p:spPr bwMode="auto">
          <a:xfrm>
            <a:off x="4481602" y="4459860"/>
            <a:ext cx="138112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square" lIns="90000" tIns="46800" rIns="90000" bIns="46800" anchor="ctr">
            <a:spAutoFit/>
          </a:bodyPr>
          <a:lstStyle/>
          <a:p>
            <a:endParaRPr lang="zh-CN" altLang="en-US"/>
          </a:p>
        </p:txBody>
      </p:sp>
      <p:sp>
        <p:nvSpPr>
          <p:cNvPr id="7" name="Line 4"/>
          <p:cNvSpPr>
            <a:spLocks noChangeShapeType="1"/>
          </p:cNvSpPr>
          <p:nvPr/>
        </p:nvSpPr>
        <p:spPr bwMode="auto">
          <a:xfrm flipV="1">
            <a:off x="5430927" y="4675760"/>
            <a:ext cx="431800" cy="288925"/>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 name="Oval 7"/>
          <p:cNvSpPr>
            <a:spLocks noChangeArrowheads="1"/>
          </p:cNvSpPr>
          <p:nvPr/>
        </p:nvSpPr>
        <p:spPr bwMode="auto">
          <a:xfrm>
            <a:off x="3775164" y="4891660"/>
            <a:ext cx="2376488" cy="1366838"/>
          </a:xfrm>
          <a:prstGeom prst="ellipse">
            <a:avLst/>
          </a:prstGeom>
          <a:solidFill>
            <a:srgbClr val="EAEAEA">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9" name="Text Box 8"/>
          <p:cNvSpPr txBox="1">
            <a:spLocks noChangeArrowheads="1"/>
          </p:cNvSpPr>
          <p:nvPr/>
        </p:nvSpPr>
        <p:spPr bwMode="auto">
          <a:xfrm>
            <a:off x="4351427" y="5021746"/>
            <a:ext cx="1340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100</a:t>
            </a:r>
          </a:p>
        </p:txBody>
      </p:sp>
      <p:sp>
        <p:nvSpPr>
          <p:cNvPr id="10" name="Oval 10"/>
          <p:cNvSpPr>
            <a:spLocks noChangeArrowheads="1"/>
          </p:cNvSpPr>
          <p:nvPr/>
        </p:nvSpPr>
        <p:spPr bwMode="auto">
          <a:xfrm>
            <a:off x="3702139" y="2659635"/>
            <a:ext cx="2376488" cy="1366838"/>
          </a:xfrm>
          <a:prstGeom prst="ellipse">
            <a:avLst/>
          </a:prstGeom>
          <a:solidFill>
            <a:srgbClr val="FFCC99">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1" name="Text Box 12"/>
          <p:cNvSpPr txBox="1">
            <a:spLocks noChangeArrowheads="1"/>
          </p:cNvSpPr>
          <p:nvPr/>
        </p:nvSpPr>
        <p:spPr bwMode="auto">
          <a:xfrm>
            <a:off x="4348700" y="2804098"/>
            <a:ext cx="1326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300</a:t>
            </a:r>
          </a:p>
        </p:txBody>
      </p:sp>
      <p:sp>
        <p:nvSpPr>
          <p:cNvPr id="12" name="Line 13"/>
          <p:cNvSpPr>
            <a:spLocks noChangeShapeType="1"/>
          </p:cNvSpPr>
          <p:nvPr/>
        </p:nvSpPr>
        <p:spPr bwMode="auto">
          <a:xfrm>
            <a:off x="6707912" y="4243960"/>
            <a:ext cx="20161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 name="Text Box 14"/>
          <p:cNvSpPr txBox="1">
            <a:spLocks noChangeArrowheads="1"/>
          </p:cNvSpPr>
          <p:nvPr/>
        </p:nvSpPr>
        <p:spPr bwMode="auto">
          <a:xfrm>
            <a:off x="7809637" y="4418585"/>
            <a:ext cx="978451"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a:latin typeface="+mn-lt"/>
                <a:ea typeface="华文细黑" panose="02010600040101010101" pitchFamily="2" charset="-122"/>
              </a:rPr>
              <a:t>Ethernet2</a:t>
            </a:r>
          </a:p>
        </p:txBody>
      </p:sp>
      <p:sp>
        <p:nvSpPr>
          <p:cNvPr id="14" name="Text Box 15"/>
          <p:cNvSpPr txBox="1">
            <a:spLocks noChangeArrowheads="1"/>
          </p:cNvSpPr>
          <p:nvPr/>
        </p:nvSpPr>
        <p:spPr bwMode="auto">
          <a:xfrm>
            <a:off x="7809637" y="3967735"/>
            <a:ext cx="978451"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Ethernet0</a:t>
            </a:r>
          </a:p>
        </p:txBody>
      </p:sp>
      <p:sp>
        <p:nvSpPr>
          <p:cNvPr id="15" name="Line 16"/>
          <p:cNvSpPr>
            <a:spLocks noChangeShapeType="1"/>
          </p:cNvSpPr>
          <p:nvPr/>
        </p:nvSpPr>
        <p:spPr bwMode="auto">
          <a:xfrm>
            <a:off x="6707912" y="4459860"/>
            <a:ext cx="20161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 name="Line 17"/>
          <p:cNvSpPr>
            <a:spLocks noChangeShapeType="1"/>
          </p:cNvSpPr>
          <p:nvPr/>
        </p:nvSpPr>
        <p:spPr bwMode="auto">
          <a:xfrm>
            <a:off x="6707912" y="4675760"/>
            <a:ext cx="20161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 name="Oval 18"/>
          <p:cNvSpPr>
            <a:spLocks noChangeArrowheads="1"/>
          </p:cNvSpPr>
          <p:nvPr/>
        </p:nvSpPr>
        <p:spPr bwMode="auto">
          <a:xfrm>
            <a:off x="2089239" y="3812160"/>
            <a:ext cx="2376488" cy="1366838"/>
          </a:xfrm>
          <a:prstGeom prst="ellipse">
            <a:avLst/>
          </a:prstGeom>
          <a:solidFill>
            <a:srgbClr val="99CCFF">
              <a:alpha val="20000"/>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8" name="Text Box 19"/>
          <p:cNvSpPr txBox="1">
            <a:spLocks noChangeArrowheads="1"/>
          </p:cNvSpPr>
          <p:nvPr/>
        </p:nvSpPr>
        <p:spPr bwMode="auto">
          <a:xfrm>
            <a:off x="2665502" y="3969412"/>
            <a:ext cx="13549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200</a:t>
            </a:r>
          </a:p>
        </p:txBody>
      </p:sp>
      <p:sp>
        <p:nvSpPr>
          <p:cNvPr id="19" name="Text Box 23"/>
          <p:cNvSpPr txBox="1">
            <a:spLocks noChangeArrowheads="1"/>
          </p:cNvSpPr>
          <p:nvPr/>
        </p:nvSpPr>
        <p:spPr bwMode="auto">
          <a:xfrm>
            <a:off x="7809637" y="4213798"/>
            <a:ext cx="978451"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Ethernet1</a:t>
            </a:r>
          </a:p>
        </p:txBody>
      </p:sp>
      <p:pic>
        <p:nvPicPr>
          <p:cNvPr id="20" name="图片 19"/>
          <p:cNvPicPr>
            <a:picLocks noChangeAspect="1"/>
          </p:cNvPicPr>
          <p:nvPr/>
        </p:nvPicPr>
        <p:blipFill>
          <a:blip r:embed="rId3"/>
          <a:stretch>
            <a:fillRect/>
          </a:stretch>
        </p:blipFill>
        <p:spPr>
          <a:xfrm>
            <a:off x="4630105" y="3204942"/>
            <a:ext cx="542059" cy="423930"/>
          </a:xfrm>
          <a:prstGeom prst="rect">
            <a:avLst/>
          </a:prstGeom>
        </p:spPr>
      </p:pic>
      <p:pic>
        <p:nvPicPr>
          <p:cNvPr id="21" name="图片 20"/>
          <p:cNvPicPr>
            <a:picLocks noChangeAspect="1"/>
          </p:cNvPicPr>
          <p:nvPr/>
        </p:nvPicPr>
        <p:blipFill>
          <a:blip r:embed="rId3"/>
          <a:stretch>
            <a:fillRect/>
          </a:stretch>
        </p:blipFill>
        <p:spPr>
          <a:xfrm>
            <a:off x="3011125" y="4347833"/>
            <a:ext cx="542059" cy="423930"/>
          </a:xfrm>
          <a:prstGeom prst="rect">
            <a:avLst/>
          </a:prstGeom>
        </p:spPr>
      </p:pic>
      <p:pic>
        <p:nvPicPr>
          <p:cNvPr id="22" name="图片 21"/>
          <p:cNvPicPr>
            <a:picLocks noChangeAspect="1"/>
          </p:cNvPicPr>
          <p:nvPr/>
        </p:nvPicPr>
        <p:blipFill>
          <a:blip r:embed="rId3"/>
          <a:stretch>
            <a:fillRect/>
          </a:stretch>
        </p:blipFill>
        <p:spPr>
          <a:xfrm>
            <a:off x="4692378" y="5568855"/>
            <a:ext cx="542059" cy="423930"/>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73237" y="4109207"/>
            <a:ext cx="798250" cy="691231"/>
          </a:xfrm>
          <a:prstGeom prst="rect">
            <a:avLst/>
          </a:prstGeom>
        </p:spPr>
      </p:pic>
      <p:pic>
        <p:nvPicPr>
          <p:cNvPr id="24" name="图片 76" descr="接入交换机.png"/>
          <p:cNvPicPr>
            <a:picLocks noChangeAspect="1"/>
          </p:cNvPicPr>
          <p:nvPr/>
        </p:nvPicPr>
        <p:blipFill>
          <a:blip r:embed="rId5" cstate="print"/>
          <a:stretch>
            <a:fillRect/>
          </a:stretch>
        </p:blipFill>
        <p:spPr>
          <a:xfrm>
            <a:off x="5903312" y="4113868"/>
            <a:ext cx="798250" cy="684956"/>
          </a:xfrm>
          <a:prstGeom prst="rect">
            <a:avLst/>
          </a:prstGeom>
        </p:spPr>
      </p:pic>
    </p:spTree>
    <p:extLst>
      <p:ext uri="{BB962C8B-B14F-4D97-AF65-F5344CB8AC3E}">
        <p14:creationId xmlns:p14="http://schemas.microsoft.com/office/powerpoint/2010/main" val="593481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Implementação de VLAN </a:t>
            </a:r>
            <a:r>
              <a:rPr lang="pt-BR" altLang="zh-CN" dirty="0" err="1"/>
              <a:t>Interredes</a:t>
            </a:r>
            <a:r>
              <a:rPr lang="pt-BR" altLang="zh-CN" dirty="0"/>
              <a:t> </a:t>
            </a:r>
            <a:r>
              <a:rPr lang="en-US" altLang="zh-CN" dirty="0"/>
              <a:t>- </a:t>
            </a:r>
            <a:r>
              <a:rPr lang="pt-BR" altLang="zh-CN" dirty="0"/>
              <a:t>Usando o Entroncamento de VLAN</a:t>
            </a:r>
            <a:endParaRPr lang="zh-CN" altLang="en-US" dirty="0"/>
          </a:p>
        </p:txBody>
      </p:sp>
      <p:sp>
        <p:nvSpPr>
          <p:cNvPr id="4" name="文本占位符 2"/>
          <p:cNvSpPr>
            <a:spLocks noGrp="1"/>
          </p:cNvSpPr>
          <p:nvPr>
            <p:ph type="body" sz="quarter" idx="10"/>
          </p:nvPr>
        </p:nvSpPr>
        <p:spPr>
          <a:xfrm>
            <a:off x="468317" y="1418545"/>
            <a:ext cx="11276183" cy="4680000"/>
          </a:xfrm>
        </p:spPr>
        <p:txBody>
          <a:bodyPr/>
          <a:lstStyle/>
          <a:p>
            <a:r>
              <a:rPr lang="pt-BR" altLang="zh-CN" dirty="0"/>
              <a:t>O entroncamento de VLAN é configurado no switch e no roteador de Camada 2 para permitir que várias </a:t>
            </a:r>
            <a:r>
              <a:rPr lang="pt-BR" altLang="zh-CN" dirty="0" err="1"/>
              <a:t>VLANs</a:t>
            </a:r>
            <a:r>
              <a:rPr lang="pt-BR" altLang="zh-CN" dirty="0"/>
              <a:t> compartilhem a mesma rota de conexão física</a:t>
            </a:r>
            <a:r>
              <a:rPr lang="en-US" altLang="zh-CN" dirty="0"/>
              <a:t>.</a:t>
            </a:r>
            <a:endParaRPr lang="zh-CN" altLang="en-US" dirty="0"/>
          </a:p>
        </p:txBody>
      </p:sp>
      <p:sp>
        <p:nvSpPr>
          <p:cNvPr id="5" name="Line 2"/>
          <p:cNvSpPr>
            <a:spLocks noChangeShapeType="1"/>
          </p:cNvSpPr>
          <p:nvPr/>
        </p:nvSpPr>
        <p:spPr bwMode="auto">
          <a:xfrm>
            <a:off x="5577746" y="4045524"/>
            <a:ext cx="288925" cy="21590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 name="Line 3"/>
          <p:cNvSpPr>
            <a:spLocks noChangeShapeType="1"/>
          </p:cNvSpPr>
          <p:nvPr/>
        </p:nvSpPr>
        <p:spPr bwMode="auto">
          <a:xfrm>
            <a:off x="4556984" y="4548761"/>
            <a:ext cx="1381125"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 name="Line 4"/>
          <p:cNvSpPr>
            <a:spLocks noChangeShapeType="1"/>
          </p:cNvSpPr>
          <p:nvPr/>
        </p:nvSpPr>
        <p:spPr bwMode="auto">
          <a:xfrm flipV="1">
            <a:off x="5506309" y="4764661"/>
            <a:ext cx="431800" cy="288925"/>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 name="Oval 7"/>
          <p:cNvSpPr>
            <a:spLocks noChangeArrowheads="1"/>
          </p:cNvSpPr>
          <p:nvPr/>
        </p:nvSpPr>
        <p:spPr bwMode="auto">
          <a:xfrm>
            <a:off x="3850546" y="4980561"/>
            <a:ext cx="2376488" cy="1366838"/>
          </a:xfrm>
          <a:prstGeom prst="ellipse">
            <a:avLst/>
          </a:prstGeom>
          <a:solidFill>
            <a:srgbClr val="EAEAEA">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9" name="Text Box 8"/>
          <p:cNvSpPr txBox="1">
            <a:spLocks noChangeArrowheads="1"/>
          </p:cNvSpPr>
          <p:nvPr/>
        </p:nvSpPr>
        <p:spPr bwMode="auto">
          <a:xfrm>
            <a:off x="4426809" y="5110647"/>
            <a:ext cx="12974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100</a:t>
            </a:r>
          </a:p>
        </p:txBody>
      </p:sp>
      <p:sp>
        <p:nvSpPr>
          <p:cNvPr id="10" name="Oval 10"/>
          <p:cNvSpPr>
            <a:spLocks noChangeArrowheads="1"/>
          </p:cNvSpPr>
          <p:nvPr/>
        </p:nvSpPr>
        <p:spPr bwMode="auto">
          <a:xfrm>
            <a:off x="3777521" y="2748536"/>
            <a:ext cx="2376488" cy="1366838"/>
          </a:xfrm>
          <a:prstGeom prst="ellipse">
            <a:avLst/>
          </a:prstGeom>
          <a:solidFill>
            <a:srgbClr val="FFCC99">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1" name="Text Box 12"/>
          <p:cNvSpPr txBox="1">
            <a:spLocks noChangeArrowheads="1"/>
          </p:cNvSpPr>
          <p:nvPr/>
        </p:nvSpPr>
        <p:spPr bwMode="auto">
          <a:xfrm>
            <a:off x="4424082" y="2892999"/>
            <a:ext cx="129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300</a:t>
            </a:r>
          </a:p>
        </p:txBody>
      </p:sp>
      <p:sp>
        <p:nvSpPr>
          <p:cNvPr id="12" name="Oval 18"/>
          <p:cNvSpPr>
            <a:spLocks noChangeArrowheads="1"/>
          </p:cNvSpPr>
          <p:nvPr/>
        </p:nvSpPr>
        <p:spPr bwMode="auto">
          <a:xfrm>
            <a:off x="2164621" y="3901061"/>
            <a:ext cx="2376488" cy="1366838"/>
          </a:xfrm>
          <a:prstGeom prst="ellipse">
            <a:avLst/>
          </a:prstGeom>
          <a:solidFill>
            <a:srgbClr val="99CCFF">
              <a:alpha val="20000"/>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p>
        </p:txBody>
      </p:sp>
      <p:sp>
        <p:nvSpPr>
          <p:cNvPr id="13" name="Text Box 19"/>
          <p:cNvSpPr txBox="1">
            <a:spLocks noChangeArrowheads="1"/>
          </p:cNvSpPr>
          <p:nvPr/>
        </p:nvSpPr>
        <p:spPr bwMode="auto">
          <a:xfrm>
            <a:off x="2740884" y="4072690"/>
            <a:ext cx="1311814" cy="38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1800" dirty="0">
                <a:solidFill>
                  <a:srgbClr val="C00000"/>
                </a:solidFill>
                <a:latin typeface="+mn-lt"/>
                <a:ea typeface="宋体" panose="02010600030101010101" pitchFamily="2" charset="-122"/>
              </a:rPr>
              <a:t>VLAN 200</a:t>
            </a:r>
          </a:p>
        </p:txBody>
      </p:sp>
      <p:pic>
        <p:nvPicPr>
          <p:cNvPr id="14" name="图片 13"/>
          <p:cNvPicPr>
            <a:picLocks noChangeAspect="1"/>
          </p:cNvPicPr>
          <p:nvPr/>
        </p:nvPicPr>
        <p:blipFill>
          <a:blip r:embed="rId3"/>
          <a:stretch>
            <a:fillRect/>
          </a:stretch>
        </p:blipFill>
        <p:spPr>
          <a:xfrm>
            <a:off x="4705487" y="3293843"/>
            <a:ext cx="542059" cy="423930"/>
          </a:xfrm>
          <a:prstGeom prst="rect">
            <a:avLst/>
          </a:prstGeom>
        </p:spPr>
      </p:pic>
      <p:pic>
        <p:nvPicPr>
          <p:cNvPr id="15" name="图片 14"/>
          <p:cNvPicPr>
            <a:picLocks noChangeAspect="1"/>
          </p:cNvPicPr>
          <p:nvPr/>
        </p:nvPicPr>
        <p:blipFill>
          <a:blip r:embed="rId3"/>
          <a:stretch>
            <a:fillRect/>
          </a:stretch>
        </p:blipFill>
        <p:spPr>
          <a:xfrm>
            <a:off x="3043375" y="4465489"/>
            <a:ext cx="542059" cy="423930"/>
          </a:xfrm>
          <a:prstGeom prst="rect">
            <a:avLst/>
          </a:prstGeom>
        </p:spPr>
      </p:pic>
      <p:pic>
        <p:nvPicPr>
          <p:cNvPr id="16" name="图片 15"/>
          <p:cNvPicPr>
            <a:picLocks noChangeAspect="1"/>
          </p:cNvPicPr>
          <p:nvPr/>
        </p:nvPicPr>
        <p:blipFill>
          <a:blip r:embed="rId3"/>
          <a:stretch>
            <a:fillRect/>
          </a:stretch>
        </p:blipFill>
        <p:spPr>
          <a:xfrm>
            <a:off x="4767760" y="5657756"/>
            <a:ext cx="542059" cy="423930"/>
          </a:xfrm>
          <a:prstGeom prst="rect">
            <a:avLst/>
          </a:prstGeom>
        </p:spPr>
      </p:pic>
      <p:pic>
        <p:nvPicPr>
          <p:cNvPr id="17" name="图片 1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748619" y="4198108"/>
            <a:ext cx="798250" cy="691231"/>
          </a:xfrm>
          <a:prstGeom prst="rect">
            <a:avLst/>
          </a:prstGeom>
        </p:spPr>
      </p:pic>
      <p:sp>
        <p:nvSpPr>
          <p:cNvPr id="18" name="Text Box 19"/>
          <p:cNvSpPr txBox="1">
            <a:spLocks noChangeArrowheads="1"/>
          </p:cNvSpPr>
          <p:nvPr/>
        </p:nvSpPr>
        <p:spPr bwMode="auto">
          <a:xfrm>
            <a:off x="6687092" y="4183641"/>
            <a:ext cx="654644"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a:latin typeface="+mn-lt"/>
                <a:ea typeface="华文细黑" panose="02010600040101010101" pitchFamily="2" charset="-122"/>
              </a:rPr>
              <a:t>Trunk</a:t>
            </a:r>
          </a:p>
        </p:txBody>
      </p:sp>
      <p:sp>
        <p:nvSpPr>
          <p:cNvPr id="19" name="Text Box 20"/>
          <p:cNvSpPr txBox="1">
            <a:spLocks noChangeArrowheads="1"/>
          </p:cNvSpPr>
          <p:nvPr/>
        </p:nvSpPr>
        <p:spPr bwMode="auto">
          <a:xfrm>
            <a:off x="7485604" y="3640716"/>
            <a:ext cx="132309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Ethernet0.300</a:t>
            </a:r>
          </a:p>
        </p:txBody>
      </p:sp>
      <p:sp>
        <p:nvSpPr>
          <p:cNvPr id="20" name="Text Box 21"/>
          <p:cNvSpPr txBox="1">
            <a:spLocks noChangeArrowheads="1"/>
          </p:cNvSpPr>
          <p:nvPr/>
        </p:nvSpPr>
        <p:spPr bwMode="auto">
          <a:xfrm>
            <a:off x="7485604" y="3912178"/>
            <a:ext cx="132309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Ethernet0.200</a:t>
            </a:r>
          </a:p>
        </p:txBody>
      </p:sp>
      <p:sp>
        <p:nvSpPr>
          <p:cNvPr id="21" name="Text Box 22"/>
          <p:cNvSpPr txBox="1">
            <a:spLocks noChangeArrowheads="1"/>
          </p:cNvSpPr>
          <p:nvPr/>
        </p:nvSpPr>
        <p:spPr bwMode="auto">
          <a:xfrm>
            <a:off x="7487192" y="4183641"/>
            <a:ext cx="132309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Ethernet0.100</a:t>
            </a:r>
          </a:p>
        </p:txBody>
      </p:sp>
      <p:cxnSp>
        <p:nvCxnSpPr>
          <p:cNvPr id="22" name="直接连接符 21"/>
          <p:cNvCxnSpPr>
            <a:endCxn id="17" idx="1"/>
          </p:cNvCxnSpPr>
          <p:nvPr/>
        </p:nvCxnSpPr>
        <p:spPr>
          <a:xfrm flipV="1">
            <a:off x="6747962" y="4543724"/>
            <a:ext cx="2000657" cy="14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76" descr="接入交换机.png"/>
          <p:cNvPicPr>
            <a:picLocks noChangeAspect="1"/>
          </p:cNvPicPr>
          <p:nvPr/>
        </p:nvPicPr>
        <p:blipFill>
          <a:blip r:embed="rId5" cstate="print"/>
          <a:stretch>
            <a:fillRect/>
          </a:stretch>
        </p:blipFill>
        <p:spPr>
          <a:xfrm>
            <a:off x="5978694" y="4202769"/>
            <a:ext cx="798250" cy="684956"/>
          </a:xfrm>
          <a:prstGeom prst="rect">
            <a:avLst/>
          </a:prstGeom>
        </p:spPr>
      </p:pic>
    </p:spTree>
    <p:extLst>
      <p:ext uri="{BB962C8B-B14F-4D97-AF65-F5344CB8AC3E}">
        <p14:creationId xmlns:p14="http://schemas.microsoft.com/office/powerpoint/2010/main" val="176601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Implementação de VLAN </a:t>
            </a:r>
            <a:r>
              <a:rPr lang="pt-BR" altLang="zh-CN" dirty="0" err="1"/>
              <a:t>Interredes</a:t>
            </a:r>
            <a:r>
              <a:rPr lang="pt-BR" altLang="zh-CN" dirty="0"/>
              <a:t> </a:t>
            </a:r>
            <a:r>
              <a:rPr lang="en-US" altLang="zh-CN" dirty="0"/>
              <a:t>- </a:t>
            </a:r>
            <a:r>
              <a:rPr lang="pt-BR" altLang="zh-CN" dirty="0"/>
              <a:t>Integração de Comutação e Roteamento</a:t>
            </a:r>
            <a:endParaRPr lang="zh-CN" altLang="en-US" dirty="0"/>
          </a:p>
        </p:txBody>
      </p:sp>
      <p:sp>
        <p:nvSpPr>
          <p:cNvPr id="4" name="文本占位符 2"/>
          <p:cNvSpPr>
            <a:spLocks noGrp="1"/>
          </p:cNvSpPr>
          <p:nvPr>
            <p:ph type="body" sz="quarter" idx="10"/>
          </p:nvPr>
        </p:nvSpPr>
        <p:spPr>
          <a:xfrm>
            <a:off x="468317" y="1233487"/>
            <a:ext cx="11276183" cy="5047569"/>
          </a:xfrm>
        </p:spPr>
        <p:txBody>
          <a:bodyPr/>
          <a:lstStyle/>
          <a:p>
            <a:endParaRPr lang="en-US" altLang="zh-CN" dirty="0">
              <a:latin typeface="+mn-lt"/>
            </a:endParaRPr>
          </a:p>
          <a:p>
            <a:endParaRPr lang="en-US" altLang="zh-CN" dirty="0">
              <a:latin typeface="+mn-lt"/>
            </a:endParaRPr>
          </a:p>
          <a:p>
            <a:endParaRPr lang="en-US" altLang="zh-CN" dirty="0">
              <a:latin typeface="+mn-lt"/>
            </a:endParaRPr>
          </a:p>
          <a:p>
            <a:endParaRPr lang="en-US" altLang="zh-CN" dirty="0">
              <a:latin typeface="+mn-lt"/>
            </a:endParaRPr>
          </a:p>
          <a:p>
            <a:pPr marL="0" indent="0">
              <a:buNone/>
            </a:pPr>
            <a:endParaRPr lang="en-US" altLang="zh-CN" dirty="0">
              <a:latin typeface="+mn-lt"/>
            </a:endParaRPr>
          </a:p>
          <a:p>
            <a:endParaRPr lang="en-US" altLang="zh-CN" dirty="0">
              <a:latin typeface="+mn-lt"/>
            </a:endParaRPr>
          </a:p>
          <a:p>
            <a:r>
              <a:rPr lang="pt-BR" altLang="zh-CN" dirty="0">
                <a:latin typeface="+mn-lt"/>
              </a:rPr>
              <a:t>O switch de Camada 2 e o roteador são integrados para formar um switch da Camada 3. O switch de Camada 3 implementa a divisão de VLAN, a comutação de Camada 2 dentro de uma VLAN e o roteamento entre VLAN</a:t>
            </a:r>
            <a:r>
              <a:rPr lang="en-US" altLang="zh-CN" dirty="0">
                <a:latin typeface="+mn-lt"/>
              </a:rPr>
              <a:t>.</a:t>
            </a:r>
            <a:endParaRPr lang="zh-CN" altLang="en-US" dirty="0">
              <a:latin typeface="+mn-lt"/>
            </a:endParaRPr>
          </a:p>
        </p:txBody>
      </p:sp>
      <p:grpSp>
        <p:nvGrpSpPr>
          <p:cNvPr id="2" name="组合 1"/>
          <p:cNvGrpSpPr/>
          <p:nvPr/>
        </p:nvGrpSpPr>
        <p:grpSpPr>
          <a:xfrm>
            <a:off x="2290058" y="1662058"/>
            <a:ext cx="7270750" cy="3082185"/>
            <a:chOff x="2290058" y="1243806"/>
            <a:chExt cx="7632700" cy="3500438"/>
          </a:xfrm>
        </p:grpSpPr>
        <p:grpSp>
          <p:nvGrpSpPr>
            <p:cNvPr id="5" name="组合 4"/>
            <p:cNvGrpSpPr/>
            <p:nvPr/>
          </p:nvGrpSpPr>
          <p:grpSpPr>
            <a:xfrm>
              <a:off x="2290058" y="1243806"/>
              <a:ext cx="7632700" cy="3500438"/>
              <a:chOff x="755650" y="1339850"/>
              <a:chExt cx="7632700" cy="3500438"/>
            </a:xfrm>
          </p:grpSpPr>
          <p:sp>
            <p:nvSpPr>
              <p:cNvPr id="6" name="Oval 4"/>
              <p:cNvSpPr>
                <a:spLocks noChangeArrowheads="1"/>
              </p:cNvSpPr>
              <p:nvPr/>
            </p:nvSpPr>
            <p:spPr bwMode="auto">
              <a:xfrm>
                <a:off x="1811338" y="3941763"/>
                <a:ext cx="1743075" cy="898525"/>
              </a:xfrm>
              <a:prstGeom prst="ellipse">
                <a:avLst/>
              </a:prstGeom>
              <a:solidFill>
                <a:srgbClr val="FFCC99">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7" name="Text Box 5"/>
              <p:cNvSpPr txBox="1">
                <a:spLocks noChangeArrowheads="1"/>
              </p:cNvSpPr>
              <p:nvPr/>
            </p:nvSpPr>
            <p:spPr bwMode="auto">
              <a:xfrm>
                <a:off x="2185988" y="4048125"/>
                <a:ext cx="1003801" cy="307777"/>
              </a:xfrm>
              <a:prstGeom prst="rect">
                <a:avLst/>
              </a:prstGeom>
              <a:noFill/>
              <a:ln w="9525" algn="ctr">
                <a:noFill/>
                <a:miter lim="800000"/>
                <a:headEnd/>
                <a:tailEnd/>
              </a:ln>
              <a:effectLst/>
            </p:spPr>
            <p:txBody>
              <a:bodyPr wrap="none">
                <a:spAutoFit/>
              </a:bodyPr>
              <a:lstStyle/>
              <a:p>
                <a:pPr eaLnBrk="1" hangingPunct="1">
                  <a:defRPr/>
                </a:pPr>
                <a:r>
                  <a:rPr kumimoji="1" lang="en-US" altLang="zh-CN" sz="1400" dirty="0">
                    <a:solidFill>
                      <a:srgbClr val="C00000"/>
                    </a:solidFill>
                    <a:effectLst>
                      <a:outerShdw blurRad="38100" dist="38100" dir="2700000" algn="tl">
                        <a:srgbClr val="C0C0C0"/>
                      </a:outerShdw>
                    </a:effectLst>
                    <a:ea typeface="宋体" pitchFamily="2" charset="-122"/>
                  </a:rPr>
                  <a:t>VLAN 300</a:t>
                </a:r>
              </a:p>
            </p:txBody>
          </p:sp>
          <p:sp>
            <p:nvSpPr>
              <p:cNvPr id="8" name="AutoShape 6"/>
              <p:cNvSpPr>
                <a:spLocks noChangeArrowheads="1"/>
              </p:cNvSpPr>
              <p:nvPr/>
            </p:nvSpPr>
            <p:spPr bwMode="auto">
              <a:xfrm>
                <a:off x="4427538" y="2635250"/>
                <a:ext cx="720725" cy="288925"/>
              </a:xfrm>
              <a:prstGeom prst="rightArrow">
                <a:avLst>
                  <a:gd name="adj1" fmla="val 50000"/>
                  <a:gd name="adj2" fmla="val 62363"/>
                </a:avLst>
              </a:prstGeom>
              <a:solidFill>
                <a:srgbClr val="FF9933"/>
              </a:solidFill>
              <a:ln w="9525" algn="ctr">
                <a:solidFill>
                  <a:schemeClr val="tx1"/>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grpSp>
            <p:nvGrpSpPr>
              <p:cNvPr id="9" name="Group 7"/>
              <p:cNvGrpSpPr>
                <a:grpSpLocks/>
              </p:cNvGrpSpPr>
              <p:nvPr/>
            </p:nvGrpSpPr>
            <p:grpSpPr bwMode="auto">
              <a:xfrm>
                <a:off x="755650" y="2897188"/>
                <a:ext cx="1743075" cy="900112"/>
                <a:chOff x="476" y="1810"/>
                <a:chExt cx="1098" cy="567"/>
              </a:xfrm>
            </p:grpSpPr>
            <p:sp>
              <p:nvSpPr>
                <p:cNvPr id="24" name="Oval 8"/>
                <p:cNvSpPr>
                  <a:spLocks noChangeArrowheads="1"/>
                </p:cNvSpPr>
                <p:nvPr/>
              </p:nvSpPr>
              <p:spPr bwMode="auto">
                <a:xfrm>
                  <a:off x="476" y="1810"/>
                  <a:ext cx="1098" cy="567"/>
                </a:xfrm>
                <a:prstGeom prst="ellipse">
                  <a:avLst/>
                </a:prstGeom>
                <a:solidFill>
                  <a:srgbClr val="EAEAEA"/>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25" name="Text Box 9"/>
                <p:cNvSpPr txBox="1">
                  <a:spLocks noChangeArrowheads="1"/>
                </p:cNvSpPr>
                <p:nvPr/>
              </p:nvSpPr>
              <p:spPr bwMode="auto">
                <a:xfrm>
                  <a:off x="713" y="1869"/>
                  <a:ext cx="632" cy="194"/>
                </a:xfrm>
                <a:prstGeom prst="rect">
                  <a:avLst/>
                </a:prstGeom>
                <a:noFill/>
                <a:ln w="9525" algn="ctr">
                  <a:noFill/>
                  <a:miter lim="800000"/>
                  <a:headEnd/>
                  <a:tailEnd/>
                </a:ln>
                <a:effectLst/>
              </p:spPr>
              <p:txBody>
                <a:bodyPr wrap="none">
                  <a:spAutoFit/>
                </a:bodyPr>
                <a:lstStyle/>
                <a:p>
                  <a:pPr eaLnBrk="1" hangingPunct="1">
                    <a:defRPr/>
                  </a:pPr>
                  <a:r>
                    <a:rPr kumimoji="1" lang="en-US" altLang="zh-CN" sz="1400" dirty="0">
                      <a:solidFill>
                        <a:srgbClr val="C00000"/>
                      </a:solidFill>
                      <a:effectLst>
                        <a:outerShdw blurRad="38100" dist="38100" dir="2700000" algn="tl">
                          <a:srgbClr val="C0C0C0"/>
                        </a:outerShdw>
                      </a:effectLst>
                      <a:ea typeface="宋体" pitchFamily="2" charset="-122"/>
                    </a:rPr>
                    <a:t>VLAN 100</a:t>
                  </a:r>
                </a:p>
              </p:txBody>
            </p:sp>
          </p:grpSp>
          <p:grpSp>
            <p:nvGrpSpPr>
              <p:cNvPr id="10" name="Group 12"/>
              <p:cNvGrpSpPr>
                <a:grpSpLocks/>
              </p:cNvGrpSpPr>
              <p:nvPr/>
            </p:nvGrpSpPr>
            <p:grpSpPr bwMode="auto">
              <a:xfrm>
                <a:off x="2843213" y="2898775"/>
                <a:ext cx="1743075" cy="898525"/>
                <a:chOff x="1791" y="1841"/>
                <a:chExt cx="1098" cy="566"/>
              </a:xfrm>
            </p:grpSpPr>
            <p:sp>
              <p:nvSpPr>
                <p:cNvPr id="22" name="Oval 13"/>
                <p:cNvSpPr>
                  <a:spLocks noChangeArrowheads="1"/>
                </p:cNvSpPr>
                <p:nvPr/>
              </p:nvSpPr>
              <p:spPr bwMode="auto">
                <a:xfrm>
                  <a:off x="1791" y="1841"/>
                  <a:ext cx="1098" cy="566"/>
                </a:xfrm>
                <a:prstGeom prst="ellipse">
                  <a:avLst/>
                </a:prstGeom>
                <a:solidFill>
                  <a:srgbClr val="99CCFF">
                    <a:alpha val="20000"/>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23" name="Text Box 14"/>
                <p:cNvSpPr txBox="1">
                  <a:spLocks noChangeArrowheads="1"/>
                </p:cNvSpPr>
                <p:nvPr/>
              </p:nvSpPr>
              <p:spPr bwMode="auto">
                <a:xfrm>
                  <a:off x="2029" y="1901"/>
                  <a:ext cx="632" cy="194"/>
                </a:xfrm>
                <a:prstGeom prst="rect">
                  <a:avLst/>
                </a:prstGeom>
                <a:noFill/>
                <a:ln w="9525" algn="ctr">
                  <a:noFill/>
                  <a:miter lim="800000"/>
                  <a:headEnd/>
                  <a:tailEnd/>
                </a:ln>
                <a:effectLst/>
              </p:spPr>
              <p:txBody>
                <a:bodyPr wrap="none">
                  <a:spAutoFit/>
                </a:bodyPr>
                <a:lstStyle/>
                <a:p>
                  <a:pPr eaLnBrk="1" hangingPunct="1">
                    <a:defRPr/>
                  </a:pPr>
                  <a:r>
                    <a:rPr kumimoji="1" lang="en-US" altLang="zh-CN" sz="1400" dirty="0">
                      <a:solidFill>
                        <a:srgbClr val="C00000"/>
                      </a:solidFill>
                      <a:effectLst>
                        <a:outerShdw blurRad="38100" dist="38100" dir="2700000" algn="tl">
                          <a:srgbClr val="C0C0C0"/>
                        </a:outerShdw>
                      </a:effectLst>
                      <a:ea typeface="宋体" pitchFamily="2" charset="-122"/>
                    </a:rPr>
                    <a:t>VLAN 200</a:t>
                  </a:r>
                </a:p>
              </p:txBody>
            </p:sp>
          </p:grpSp>
          <p:grpSp>
            <p:nvGrpSpPr>
              <p:cNvPr id="11" name="Group 23"/>
              <p:cNvGrpSpPr>
                <a:grpSpLocks/>
              </p:cNvGrpSpPr>
              <p:nvPr/>
            </p:nvGrpSpPr>
            <p:grpSpPr bwMode="auto">
              <a:xfrm>
                <a:off x="4557713" y="1339850"/>
                <a:ext cx="1743075" cy="900113"/>
                <a:chOff x="476" y="1810"/>
                <a:chExt cx="1098" cy="567"/>
              </a:xfrm>
            </p:grpSpPr>
            <p:sp>
              <p:nvSpPr>
                <p:cNvPr id="20" name="Oval 24"/>
                <p:cNvSpPr>
                  <a:spLocks noChangeArrowheads="1"/>
                </p:cNvSpPr>
                <p:nvPr/>
              </p:nvSpPr>
              <p:spPr bwMode="auto">
                <a:xfrm>
                  <a:off x="476" y="1810"/>
                  <a:ext cx="1098" cy="567"/>
                </a:xfrm>
                <a:prstGeom prst="ellipse">
                  <a:avLst/>
                </a:prstGeom>
                <a:solidFill>
                  <a:srgbClr val="EAEAEA"/>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21" name="Text Box 25"/>
                <p:cNvSpPr txBox="1">
                  <a:spLocks noChangeArrowheads="1"/>
                </p:cNvSpPr>
                <p:nvPr/>
              </p:nvSpPr>
              <p:spPr bwMode="auto">
                <a:xfrm>
                  <a:off x="713" y="1869"/>
                  <a:ext cx="632" cy="194"/>
                </a:xfrm>
                <a:prstGeom prst="rect">
                  <a:avLst/>
                </a:prstGeom>
                <a:noFill/>
                <a:ln w="9525" algn="ctr">
                  <a:noFill/>
                  <a:miter lim="800000"/>
                  <a:headEnd/>
                  <a:tailEnd/>
                </a:ln>
                <a:effectLst/>
              </p:spPr>
              <p:txBody>
                <a:bodyPr wrap="none">
                  <a:spAutoFit/>
                </a:bodyPr>
                <a:lstStyle/>
                <a:p>
                  <a:pPr eaLnBrk="1" hangingPunct="1">
                    <a:defRPr/>
                  </a:pPr>
                  <a:r>
                    <a:rPr kumimoji="1" lang="en-US" altLang="zh-CN" sz="1400" dirty="0">
                      <a:solidFill>
                        <a:srgbClr val="C00000"/>
                      </a:solidFill>
                      <a:effectLst>
                        <a:outerShdw blurRad="38100" dist="38100" dir="2700000" algn="tl">
                          <a:srgbClr val="C0C0C0"/>
                        </a:outerShdw>
                      </a:effectLst>
                      <a:ea typeface="宋体" pitchFamily="2" charset="-122"/>
                    </a:rPr>
                    <a:t>VLAN 100</a:t>
                  </a:r>
                </a:p>
              </p:txBody>
            </p:sp>
          </p:grpSp>
          <p:grpSp>
            <p:nvGrpSpPr>
              <p:cNvPr id="12" name="Group 28"/>
              <p:cNvGrpSpPr>
                <a:grpSpLocks/>
              </p:cNvGrpSpPr>
              <p:nvPr/>
            </p:nvGrpSpPr>
            <p:grpSpPr bwMode="auto">
              <a:xfrm>
                <a:off x="6645275" y="1341438"/>
                <a:ext cx="1743075" cy="898525"/>
                <a:chOff x="1791" y="1841"/>
                <a:chExt cx="1098" cy="566"/>
              </a:xfrm>
            </p:grpSpPr>
            <p:sp>
              <p:nvSpPr>
                <p:cNvPr id="18" name="Oval 29"/>
                <p:cNvSpPr>
                  <a:spLocks noChangeArrowheads="1"/>
                </p:cNvSpPr>
                <p:nvPr/>
              </p:nvSpPr>
              <p:spPr bwMode="auto">
                <a:xfrm>
                  <a:off x="1791" y="1841"/>
                  <a:ext cx="1098" cy="566"/>
                </a:xfrm>
                <a:prstGeom prst="ellipse">
                  <a:avLst/>
                </a:prstGeom>
                <a:solidFill>
                  <a:srgbClr val="99CCFF">
                    <a:alpha val="20000"/>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19" name="Text Box 30"/>
                <p:cNvSpPr txBox="1">
                  <a:spLocks noChangeArrowheads="1"/>
                </p:cNvSpPr>
                <p:nvPr/>
              </p:nvSpPr>
              <p:spPr bwMode="auto">
                <a:xfrm>
                  <a:off x="2029" y="1901"/>
                  <a:ext cx="632" cy="194"/>
                </a:xfrm>
                <a:prstGeom prst="rect">
                  <a:avLst/>
                </a:prstGeom>
                <a:noFill/>
                <a:ln w="9525" algn="ctr">
                  <a:noFill/>
                  <a:miter lim="800000"/>
                  <a:headEnd/>
                  <a:tailEnd/>
                </a:ln>
                <a:effectLst/>
              </p:spPr>
              <p:txBody>
                <a:bodyPr wrap="none">
                  <a:spAutoFit/>
                </a:bodyPr>
                <a:lstStyle/>
                <a:p>
                  <a:pPr eaLnBrk="1" hangingPunct="1">
                    <a:defRPr/>
                  </a:pPr>
                  <a:r>
                    <a:rPr kumimoji="1" lang="en-US" altLang="zh-CN" sz="1400" dirty="0">
                      <a:solidFill>
                        <a:srgbClr val="C00000"/>
                      </a:solidFill>
                      <a:effectLst>
                        <a:outerShdw blurRad="38100" dist="38100" dir="2700000" algn="tl">
                          <a:srgbClr val="C0C0C0"/>
                        </a:outerShdw>
                      </a:effectLst>
                      <a:ea typeface="宋体" pitchFamily="2" charset="-122"/>
                    </a:rPr>
                    <a:t>VLAN 200</a:t>
                  </a:r>
                </a:p>
              </p:txBody>
            </p:sp>
          </p:grpSp>
          <p:grpSp>
            <p:nvGrpSpPr>
              <p:cNvPr id="13" name="Group 33"/>
              <p:cNvGrpSpPr>
                <a:grpSpLocks/>
              </p:cNvGrpSpPr>
              <p:nvPr/>
            </p:nvGrpSpPr>
            <p:grpSpPr bwMode="auto">
              <a:xfrm>
                <a:off x="5613400" y="2384425"/>
                <a:ext cx="1743075" cy="898525"/>
                <a:chOff x="3364" y="1502"/>
                <a:chExt cx="1098" cy="566"/>
              </a:xfrm>
            </p:grpSpPr>
            <p:sp>
              <p:nvSpPr>
                <p:cNvPr id="16" name="Oval 34"/>
                <p:cNvSpPr>
                  <a:spLocks noChangeArrowheads="1"/>
                </p:cNvSpPr>
                <p:nvPr/>
              </p:nvSpPr>
              <p:spPr bwMode="auto">
                <a:xfrm>
                  <a:off x="3364" y="1502"/>
                  <a:ext cx="1098" cy="566"/>
                </a:xfrm>
                <a:prstGeom prst="ellipse">
                  <a:avLst/>
                </a:prstGeom>
                <a:solidFill>
                  <a:srgbClr val="FFCC99">
                    <a:alpha val="50195"/>
                  </a:srgbClr>
                </a:solidFill>
                <a:ln w="9525" algn="ctr">
                  <a:solidFill>
                    <a:srgbClr val="808080"/>
                  </a:solidFill>
                  <a:round/>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17" name="Text Box 35"/>
                <p:cNvSpPr txBox="1">
                  <a:spLocks noChangeArrowheads="1"/>
                </p:cNvSpPr>
                <p:nvPr/>
              </p:nvSpPr>
              <p:spPr bwMode="auto">
                <a:xfrm>
                  <a:off x="3599" y="1570"/>
                  <a:ext cx="632" cy="194"/>
                </a:xfrm>
                <a:prstGeom prst="rect">
                  <a:avLst/>
                </a:prstGeom>
                <a:noFill/>
                <a:ln w="9525" algn="ctr">
                  <a:noFill/>
                  <a:miter lim="800000"/>
                  <a:headEnd/>
                  <a:tailEnd/>
                </a:ln>
                <a:effectLst/>
              </p:spPr>
              <p:txBody>
                <a:bodyPr wrap="none">
                  <a:spAutoFit/>
                </a:bodyPr>
                <a:lstStyle/>
                <a:p>
                  <a:pPr eaLnBrk="1" hangingPunct="1">
                    <a:defRPr/>
                  </a:pPr>
                  <a:r>
                    <a:rPr kumimoji="1" lang="en-US" altLang="zh-CN" sz="1400" dirty="0">
                      <a:solidFill>
                        <a:srgbClr val="C00000"/>
                      </a:solidFill>
                      <a:effectLst>
                        <a:outerShdw blurRad="38100" dist="38100" dir="2700000" algn="tl">
                          <a:srgbClr val="C0C0C0"/>
                        </a:outerShdw>
                      </a:effectLst>
                      <a:ea typeface="宋体" pitchFamily="2" charset="-122"/>
                    </a:rPr>
                    <a:t>VLAN 300</a:t>
                  </a:r>
                </a:p>
              </p:txBody>
            </p:sp>
          </p:grpSp>
          <p:sp>
            <p:nvSpPr>
              <p:cNvPr id="14" name="AutoShape 39"/>
              <p:cNvSpPr>
                <a:spLocks/>
              </p:cNvSpPr>
              <p:nvPr/>
            </p:nvSpPr>
            <p:spPr bwMode="auto">
              <a:xfrm>
                <a:off x="4071938" y="3890963"/>
                <a:ext cx="1621768" cy="401637"/>
              </a:xfrm>
              <a:prstGeom prst="accentBorderCallout2">
                <a:avLst>
                  <a:gd name="adj1" fmla="val 28458"/>
                  <a:gd name="adj2" fmla="val -5588"/>
                  <a:gd name="adj3" fmla="val 28458"/>
                  <a:gd name="adj4" fmla="val -39231"/>
                  <a:gd name="adj5" fmla="val -25296"/>
                  <a:gd name="adj6" fmla="val -74273"/>
                </a:avLst>
              </a:prstGeom>
              <a:noFill/>
              <a:ln w="3175" algn="ctr">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C00000"/>
                    </a:solidFill>
                    <a:latin typeface="+mn-lt"/>
                    <a:ea typeface="+mn-ea"/>
                  </a:rPr>
                  <a:t>Layer 2 switch</a:t>
                </a:r>
                <a:endParaRPr lang="zh-CN" altLang="en-US" sz="1600" dirty="0">
                  <a:solidFill>
                    <a:srgbClr val="C00000"/>
                  </a:solidFill>
                  <a:latin typeface="+mn-lt"/>
                  <a:ea typeface="+mn-ea"/>
                </a:endParaRPr>
              </a:p>
            </p:txBody>
          </p:sp>
          <p:sp>
            <p:nvSpPr>
              <p:cNvPr id="15" name="AutoShape 40"/>
              <p:cNvSpPr>
                <a:spLocks/>
              </p:cNvSpPr>
              <p:nvPr/>
            </p:nvSpPr>
            <p:spPr bwMode="auto">
              <a:xfrm>
                <a:off x="6042816" y="3421063"/>
                <a:ext cx="1618459" cy="403225"/>
              </a:xfrm>
              <a:prstGeom prst="accentBorderCallout3">
                <a:avLst>
                  <a:gd name="adj1" fmla="val 28347"/>
                  <a:gd name="adj2" fmla="val 105588"/>
                  <a:gd name="adj3" fmla="val 28347"/>
                  <a:gd name="adj4" fmla="val 146796"/>
                  <a:gd name="adj5" fmla="val -134644"/>
                  <a:gd name="adj6" fmla="val 146796"/>
                  <a:gd name="adj7" fmla="val -290944"/>
                  <a:gd name="adj8" fmla="val 40162"/>
                </a:avLst>
              </a:prstGeom>
              <a:noFill/>
              <a:ln w="3175" algn="ctr">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600" dirty="0">
                    <a:solidFill>
                      <a:srgbClr val="C00000"/>
                    </a:solidFill>
                    <a:latin typeface="+mn-lt"/>
                  </a:rPr>
                  <a:t>Layer 3 switch</a:t>
                </a:r>
                <a:endParaRPr lang="zh-CN" altLang="en-US" sz="1600" dirty="0">
                  <a:solidFill>
                    <a:srgbClr val="C00000"/>
                  </a:solidFill>
                  <a:latin typeface="+mn-lt"/>
                </a:endParaRPr>
              </a:p>
            </p:txBody>
          </p:sp>
        </p:grpSp>
        <p:pic>
          <p:nvPicPr>
            <p:cNvPr id="26" name="图片 25"/>
            <p:cNvPicPr>
              <a:picLocks noChangeAspect="1"/>
            </p:cNvPicPr>
            <p:nvPr/>
          </p:nvPicPr>
          <p:blipFill>
            <a:blip r:embed="rId3"/>
            <a:stretch>
              <a:fillRect/>
            </a:stretch>
          </p:blipFill>
          <p:spPr>
            <a:xfrm>
              <a:off x="2671988" y="3237998"/>
              <a:ext cx="424327" cy="331855"/>
            </a:xfrm>
            <a:prstGeom prst="rect">
              <a:avLst/>
            </a:prstGeom>
          </p:spPr>
        </p:pic>
        <p:pic>
          <p:nvPicPr>
            <p:cNvPr id="27" name="图片 2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49374" y="2032794"/>
              <a:ext cx="798250" cy="691231"/>
            </a:xfrm>
            <a:prstGeom prst="rect">
              <a:avLst/>
            </a:prstGeom>
          </p:spPr>
        </p:pic>
        <p:pic>
          <p:nvPicPr>
            <p:cNvPr id="28" name="图片 27"/>
            <p:cNvPicPr>
              <a:picLocks noChangeAspect="1"/>
            </p:cNvPicPr>
            <p:nvPr/>
          </p:nvPicPr>
          <p:blipFill>
            <a:blip r:embed="rId3"/>
            <a:stretch>
              <a:fillRect/>
            </a:stretch>
          </p:blipFill>
          <p:spPr>
            <a:xfrm>
              <a:off x="3199728" y="3237998"/>
              <a:ext cx="424327" cy="331855"/>
            </a:xfrm>
            <a:prstGeom prst="rect">
              <a:avLst/>
            </a:prstGeom>
          </p:spPr>
        </p:pic>
        <p:pic>
          <p:nvPicPr>
            <p:cNvPr id="29" name="图片 28"/>
            <p:cNvPicPr>
              <a:picLocks noChangeAspect="1"/>
            </p:cNvPicPr>
            <p:nvPr/>
          </p:nvPicPr>
          <p:blipFill>
            <a:blip r:embed="rId3"/>
            <a:stretch>
              <a:fillRect/>
            </a:stretch>
          </p:blipFill>
          <p:spPr>
            <a:xfrm>
              <a:off x="3720396" y="4314790"/>
              <a:ext cx="424327" cy="331855"/>
            </a:xfrm>
            <a:prstGeom prst="rect">
              <a:avLst/>
            </a:prstGeom>
          </p:spPr>
        </p:pic>
        <p:pic>
          <p:nvPicPr>
            <p:cNvPr id="30" name="图片 29"/>
            <p:cNvPicPr>
              <a:picLocks noChangeAspect="1"/>
            </p:cNvPicPr>
            <p:nvPr/>
          </p:nvPicPr>
          <p:blipFill>
            <a:blip r:embed="rId3"/>
            <a:stretch>
              <a:fillRect/>
            </a:stretch>
          </p:blipFill>
          <p:spPr>
            <a:xfrm>
              <a:off x="4248136" y="4314790"/>
              <a:ext cx="424327" cy="331855"/>
            </a:xfrm>
            <a:prstGeom prst="rect">
              <a:avLst/>
            </a:prstGeom>
          </p:spPr>
        </p:pic>
        <p:pic>
          <p:nvPicPr>
            <p:cNvPr id="31" name="图片 30"/>
            <p:cNvPicPr>
              <a:picLocks noChangeAspect="1"/>
            </p:cNvPicPr>
            <p:nvPr/>
          </p:nvPicPr>
          <p:blipFill>
            <a:blip r:embed="rId3"/>
            <a:stretch>
              <a:fillRect/>
            </a:stretch>
          </p:blipFill>
          <p:spPr>
            <a:xfrm>
              <a:off x="4807077" y="3237998"/>
              <a:ext cx="424327" cy="331855"/>
            </a:xfrm>
            <a:prstGeom prst="rect">
              <a:avLst/>
            </a:prstGeom>
          </p:spPr>
        </p:pic>
        <p:pic>
          <p:nvPicPr>
            <p:cNvPr id="32" name="图片 31"/>
            <p:cNvPicPr>
              <a:picLocks noChangeAspect="1"/>
            </p:cNvPicPr>
            <p:nvPr/>
          </p:nvPicPr>
          <p:blipFill>
            <a:blip r:embed="rId3"/>
            <a:stretch>
              <a:fillRect/>
            </a:stretch>
          </p:blipFill>
          <p:spPr>
            <a:xfrm>
              <a:off x="5334817" y="3237998"/>
              <a:ext cx="424327" cy="331855"/>
            </a:xfrm>
            <a:prstGeom prst="rect">
              <a:avLst/>
            </a:prstGeom>
          </p:spPr>
        </p:pic>
        <p:pic>
          <p:nvPicPr>
            <p:cNvPr id="33" name="图片 32"/>
            <p:cNvPicPr>
              <a:picLocks noChangeAspect="1"/>
            </p:cNvPicPr>
            <p:nvPr/>
          </p:nvPicPr>
          <p:blipFill>
            <a:blip r:embed="rId3"/>
            <a:stretch>
              <a:fillRect/>
            </a:stretch>
          </p:blipFill>
          <p:spPr>
            <a:xfrm>
              <a:off x="6512538" y="1636565"/>
              <a:ext cx="424327" cy="331855"/>
            </a:xfrm>
            <a:prstGeom prst="rect">
              <a:avLst/>
            </a:prstGeom>
          </p:spPr>
        </p:pic>
        <p:pic>
          <p:nvPicPr>
            <p:cNvPr id="34" name="图片 33"/>
            <p:cNvPicPr>
              <a:picLocks noChangeAspect="1"/>
            </p:cNvPicPr>
            <p:nvPr/>
          </p:nvPicPr>
          <p:blipFill>
            <a:blip r:embed="rId3"/>
            <a:stretch>
              <a:fillRect/>
            </a:stretch>
          </p:blipFill>
          <p:spPr>
            <a:xfrm>
              <a:off x="7040278" y="1636565"/>
              <a:ext cx="424327" cy="331855"/>
            </a:xfrm>
            <a:prstGeom prst="rect">
              <a:avLst/>
            </a:prstGeom>
          </p:spPr>
        </p:pic>
        <p:pic>
          <p:nvPicPr>
            <p:cNvPr id="35" name="图片 34"/>
            <p:cNvPicPr>
              <a:picLocks noChangeAspect="1"/>
            </p:cNvPicPr>
            <p:nvPr/>
          </p:nvPicPr>
          <p:blipFill>
            <a:blip r:embed="rId3"/>
            <a:stretch>
              <a:fillRect/>
            </a:stretch>
          </p:blipFill>
          <p:spPr>
            <a:xfrm>
              <a:off x="8616117" y="1634213"/>
              <a:ext cx="424327" cy="331855"/>
            </a:xfrm>
            <a:prstGeom prst="rect">
              <a:avLst/>
            </a:prstGeom>
          </p:spPr>
        </p:pic>
        <p:pic>
          <p:nvPicPr>
            <p:cNvPr id="36" name="图片 35"/>
            <p:cNvPicPr>
              <a:picLocks noChangeAspect="1"/>
            </p:cNvPicPr>
            <p:nvPr/>
          </p:nvPicPr>
          <p:blipFill>
            <a:blip r:embed="rId3"/>
            <a:stretch>
              <a:fillRect/>
            </a:stretch>
          </p:blipFill>
          <p:spPr>
            <a:xfrm>
              <a:off x="9143857" y="1634213"/>
              <a:ext cx="424327" cy="331855"/>
            </a:xfrm>
            <a:prstGeom prst="rect">
              <a:avLst/>
            </a:prstGeom>
          </p:spPr>
        </p:pic>
        <p:pic>
          <p:nvPicPr>
            <p:cNvPr id="37" name="图片 36"/>
            <p:cNvPicPr>
              <a:picLocks noChangeAspect="1"/>
            </p:cNvPicPr>
            <p:nvPr/>
          </p:nvPicPr>
          <p:blipFill>
            <a:blip r:embed="rId3"/>
            <a:stretch>
              <a:fillRect/>
            </a:stretch>
          </p:blipFill>
          <p:spPr>
            <a:xfrm>
              <a:off x="7562579" y="2692366"/>
              <a:ext cx="424327" cy="331855"/>
            </a:xfrm>
            <a:prstGeom prst="rect">
              <a:avLst/>
            </a:prstGeom>
          </p:spPr>
        </p:pic>
        <p:pic>
          <p:nvPicPr>
            <p:cNvPr id="38" name="图片 37"/>
            <p:cNvPicPr>
              <a:picLocks noChangeAspect="1"/>
            </p:cNvPicPr>
            <p:nvPr/>
          </p:nvPicPr>
          <p:blipFill>
            <a:blip r:embed="rId3"/>
            <a:stretch>
              <a:fillRect/>
            </a:stretch>
          </p:blipFill>
          <p:spPr>
            <a:xfrm>
              <a:off x="8090319" y="2692366"/>
              <a:ext cx="424327" cy="331855"/>
            </a:xfrm>
            <a:prstGeom prst="rect">
              <a:avLst/>
            </a:prstGeom>
          </p:spPr>
        </p:pic>
        <p:cxnSp>
          <p:nvCxnSpPr>
            <p:cNvPr id="39" name="直接连接符 38"/>
            <p:cNvCxnSpPr/>
            <p:nvPr/>
          </p:nvCxnSpPr>
          <p:spPr>
            <a:xfrm>
              <a:off x="4260234" y="2724025"/>
              <a:ext cx="0" cy="4841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图片 76" descr="接入交换机.png"/>
            <p:cNvPicPr>
              <a:picLocks noChangeAspect="1"/>
            </p:cNvPicPr>
            <p:nvPr/>
          </p:nvPicPr>
          <p:blipFill>
            <a:blip r:embed="rId5" cstate="print"/>
            <a:stretch>
              <a:fillRect/>
            </a:stretch>
          </p:blipFill>
          <p:spPr>
            <a:xfrm>
              <a:off x="3836583" y="3165833"/>
              <a:ext cx="798250" cy="684956"/>
            </a:xfrm>
            <a:prstGeom prst="rect">
              <a:avLst/>
            </a:prstGeom>
          </p:spPr>
        </p:pic>
        <p:pic>
          <p:nvPicPr>
            <p:cNvPr id="41" name="图片 87" descr="汇聚交换机.png"/>
            <p:cNvPicPr>
              <a:picLocks noChangeAspect="1"/>
            </p:cNvPicPr>
            <p:nvPr/>
          </p:nvPicPr>
          <p:blipFill>
            <a:blip r:embed="rId6" cstate="print"/>
            <a:stretch>
              <a:fillRect/>
            </a:stretch>
          </p:blipFill>
          <p:spPr>
            <a:xfrm>
              <a:off x="7577224" y="1662059"/>
              <a:ext cx="798251" cy="654873"/>
            </a:xfrm>
            <a:prstGeom prst="rect">
              <a:avLst/>
            </a:prstGeom>
          </p:spPr>
        </p:pic>
      </p:grpSp>
    </p:spTree>
    <p:extLst>
      <p:ext uri="{BB962C8B-B14F-4D97-AF65-F5344CB8AC3E}">
        <p14:creationId xmlns:p14="http://schemas.microsoft.com/office/powerpoint/2010/main" val="4253891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Modelo de Função de switch de camada 3
</a:t>
            </a:r>
            <a:endParaRPr lang="zh-CN" altLang="en-US" dirty="0"/>
          </a:p>
        </p:txBody>
      </p:sp>
      <p:grpSp>
        <p:nvGrpSpPr>
          <p:cNvPr id="4" name="组合 3"/>
          <p:cNvGrpSpPr/>
          <p:nvPr/>
        </p:nvGrpSpPr>
        <p:grpSpPr>
          <a:xfrm>
            <a:off x="2894407" y="1316616"/>
            <a:ext cx="6403187" cy="4384259"/>
            <a:chOff x="2417961" y="1316616"/>
            <a:chExt cx="6403187" cy="4384259"/>
          </a:xfrm>
        </p:grpSpPr>
        <p:grpSp>
          <p:nvGrpSpPr>
            <p:cNvPr id="5" name="组合 4"/>
            <p:cNvGrpSpPr/>
            <p:nvPr/>
          </p:nvGrpSpPr>
          <p:grpSpPr>
            <a:xfrm>
              <a:off x="2417961" y="1943044"/>
              <a:ext cx="6403187" cy="3757831"/>
              <a:chOff x="1403350" y="2262188"/>
              <a:chExt cx="6403187" cy="3757831"/>
            </a:xfrm>
          </p:grpSpPr>
          <p:sp>
            <p:nvSpPr>
              <p:cNvPr id="11" name="Line 2"/>
              <p:cNvSpPr>
                <a:spLocks noChangeShapeType="1"/>
              </p:cNvSpPr>
              <p:nvPr/>
            </p:nvSpPr>
            <p:spPr bwMode="auto">
              <a:xfrm>
                <a:off x="5265738" y="4097338"/>
                <a:ext cx="3175" cy="593725"/>
              </a:xfrm>
              <a:prstGeom prst="line">
                <a:avLst/>
              </a:prstGeom>
              <a:noFill/>
              <a:ln w="2857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3"/>
              <p:cNvSpPr>
                <a:spLocks noChangeShapeType="1"/>
              </p:cNvSpPr>
              <p:nvPr/>
            </p:nvSpPr>
            <p:spPr bwMode="auto">
              <a:xfrm flipH="1">
                <a:off x="3813467" y="4130992"/>
                <a:ext cx="4053" cy="563246"/>
              </a:xfrm>
              <a:prstGeom prst="line">
                <a:avLst/>
              </a:prstGeom>
              <a:noFill/>
              <a:ln w="2857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5"/>
              <p:cNvSpPr>
                <a:spLocks noChangeShapeType="1"/>
              </p:cNvSpPr>
              <p:nvPr/>
            </p:nvSpPr>
            <p:spPr bwMode="auto">
              <a:xfrm>
                <a:off x="6889432" y="4102099"/>
                <a:ext cx="0" cy="574675"/>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6"/>
              <p:cNvSpPr>
                <a:spLocks noChangeShapeType="1"/>
              </p:cNvSpPr>
              <p:nvPr/>
            </p:nvSpPr>
            <p:spPr bwMode="auto">
              <a:xfrm flipH="1">
                <a:off x="2024062" y="4100513"/>
                <a:ext cx="0" cy="57626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7"/>
              <p:cNvSpPr txBox="1">
                <a:spLocks noChangeArrowheads="1"/>
              </p:cNvSpPr>
              <p:nvPr/>
            </p:nvSpPr>
            <p:spPr bwMode="auto">
              <a:xfrm>
                <a:off x="1403350" y="5373688"/>
                <a:ext cx="1362874" cy="646331"/>
              </a:xfrm>
              <a:prstGeom prst="rect">
                <a:avLst/>
              </a:prstGeom>
              <a:noFill/>
              <a:ln w="9525" algn="ctr">
                <a:noFill/>
                <a:miter lim="800000"/>
                <a:headEnd/>
                <a:tailEnd/>
              </a:ln>
              <a:effectLst/>
            </p:spPr>
            <p:txBody>
              <a:bodyPr wrap="none">
                <a:spAutoFit/>
              </a:bodyPr>
              <a:lstStyle/>
              <a:p>
                <a:pPr eaLnBrk="1" hangingPunct="1">
                  <a:defRPr/>
                </a:pPr>
                <a:r>
                  <a:rPr kumimoji="1" lang="en-US" altLang="zh-CN" sz="1200" b="1" dirty="0">
                    <a:solidFill>
                      <a:srgbClr val="C00000"/>
                    </a:solidFill>
                    <a:ea typeface="宋体" pitchFamily="2" charset="-122"/>
                  </a:rPr>
                  <a:t>10.110.0.113/24</a:t>
                </a:r>
              </a:p>
              <a:p>
                <a:pPr eaLnBrk="1" hangingPunct="1">
                  <a:defRPr/>
                </a:pPr>
                <a:endParaRPr kumimoji="1" lang="en-US" altLang="zh-CN" sz="1200" b="1" dirty="0">
                  <a:solidFill>
                    <a:srgbClr val="C00000"/>
                  </a:solidFill>
                  <a:ea typeface="宋体" pitchFamily="2" charset="-122"/>
                </a:endParaRPr>
              </a:p>
              <a:p>
                <a:pPr eaLnBrk="1" hangingPunct="1">
                  <a:defRPr/>
                </a:pPr>
                <a:r>
                  <a:rPr kumimoji="1" lang="en-US" altLang="zh-CN" sz="1200" b="1" dirty="0">
                    <a:solidFill>
                      <a:srgbClr val="C00000"/>
                    </a:solidFill>
                    <a:ea typeface="宋体" pitchFamily="2" charset="-122"/>
                  </a:rPr>
                  <a:t>GW:10.110.0.254</a:t>
                </a:r>
              </a:p>
            </p:txBody>
          </p:sp>
          <p:sp>
            <p:nvSpPr>
              <p:cNvPr id="16" name="Text Box 8"/>
              <p:cNvSpPr txBox="1">
                <a:spLocks noChangeArrowheads="1"/>
              </p:cNvSpPr>
              <p:nvPr/>
            </p:nvSpPr>
            <p:spPr bwMode="auto">
              <a:xfrm>
                <a:off x="3203575" y="5373688"/>
                <a:ext cx="1362874" cy="646331"/>
              </a:xfrm>
              <a:prstGeom prst="rect">
                <a:avLst/>
              </a:prstGeom>
              <a:noFill/>
              <a:ln w="9525" algn="ctr">
                <a:noFill/>
                <a:miter lim="800000"/>
                <a:headEnd/>
                <a:tailEnd/>
              </a:ln>
              <a:effectLst/>
            </p:spPr>
            <p:txBody>
              <a:bodyPr wrap="none">
                <a:spAutoFit/>
              </a:bodyPr>
              <a:lstStyle/>
              <a:p>
                <a:pPr eaLnBrk="1" hangingPunct="1">
                  <a:defRPr/>
                </a:pPr>
                <a:r>
                  <a:rPr kumimoji="1" lang="en-US" altLang="zh-CN" sz="1200" b="1" dirty="0">
                    <a:solidFill>
                      <a:srgbClr val="336699"/>
                    </a:solidFill>
                    <a:ea typeface="宋体" pitchFamily="2" charset="-122"/>
                  </a:rPr>
                  <a:t>10.110.1.69/24</a:t>
                </a:r>
              </a:p>
              <a:p>
                <a:pPr eaLnBrk="1" hangingPunct="1">
                  <a:defRPr/>
                </a:pPr>
                <a:endParaRPr kumimoji="1" lang="en-US" altLang="zh-CN" sz="1200" b="1" dirty="0">
                  <a:solidFill>
                    <a:srgbClr val="336699"/>
                  </a:solidFill>
                  <a:ea typeface="宋体" pitchFamily="2" charset="-122"/>
                </a:endParaRPr>
              </a:p>
              <a:p>
                <a:pPr eaLnBrk="1" hangingPunct="1">
                  <a:defRPr/>
                </a:pPr>
                <a:r>
                  <a:rPr kumimoji="1" lang="en-US" altLang="zh-CN" sz="1200" b="1" dirty="0">
                    <a:solidFill>
                      <a:srgbClr val="336699"/>
                    </a:solidFill>
                    <a:ea typeface="宋体" pitchFamily="2" charset="-122"/>
                  </a:rPr>
                  <a:t>GW:10.110.1.254</a:t>
                </a:r>
              </a:p>
            </p:txBody>
          </p:sp>
          <p:sp>
            <p:nvSpPr>
              <p:cNvPr id="17" name="Text Box 9"/>
              <p:cNvSpPr txBox="1">
                <a:spLocks noChangeArrowheads="1"/>
              </p:cNvSpPr>
              <p:nvPr/>
            </p:nvSpPr>
            <p:spPr bwMode="auto">
              <a:xfrm>
                <a:off x="4772025" y="5373688"/>
                <a:ext cx="1362874" cy="646331"/>
              </a:xfrm>
              <a:prstGeom prst="rect">
                <a:avLst/>
              </a:prstGeom>
              <a:noFill/>
              <a:ln w="9525" algn="ctr">
                <a:noFill/>
                <a:miter lim="800000"/>
                <a:headEnd/>
                <a:tailEnd/>
              </a:ln>
              <a:effectLst/>
            </p:spPr>
            <p:txBody>
              <a:bodyPr wrap="none">
                <a:spAutoFit/>
              </a:bodyPr>
              <a:lstStyle/>
              <a:p>
                <a:pPr eaLnBrk="1" hangingPunct="1">
                  <a:defRPr/>
                </a:pPr>
                <a:r>
                  <a:rPr kumimoji="1" lang="en-US" altLang="zh-CN" sz="1200" b="1" dirty="0">
                    <a:solidFill>
                      <a:srgbClr val="336699"/>
                    </a:solidFill>
                    <a:ea typeface="宋体" pitchFamily="2" charset="-122"/>
                  </a:rPr>
                  <a:t>10.110.1.88/24</a:t>
                </a:r>
              </a:p>
              <a:p>
                <a:pPr eaLnBrk="1" hangingPunct="1">
                  <a:defRPr/>
                </a:pPr>
                <a:endParaRPr kumimoji="1" lang="en-US" altLang="zh-CN" sz="1200" b="1" dirty="0">
                  <a:solidFill>
                    <a:srgbClr val="336699"/>
                  </a:solidFill>
                  <a:ea typeface="宋体" pitchFamily="2" charset="-122"/>
                </a:endParaRPr>
              </a:p>
              <a:p>
                <a:pPr eaLnBrk="1" hangingPunct="1">
                  <a:defRPr/>
                </a:pPr>
                <a:r>
                  <a:rPr kumimoji="1" lang="en-US" altLang="zh-CN" sz="1200" b="1" dirty="0">
                    <a:solidFill>
                      <a:srgbClr val="336699"/>
                    </a:solidFill>
                    <a:ea typeface="宋体" pitchFamily="2" charset="-122"/>
                  </a:rPr>
                  <a:t>GW:10.110.1.254</a:t>
                </a:r>
              </a:p>
            </p:txBody>
          </p:sp>
          <p:sp>
            <p:nvSpPr>
              <p:cNvPr id="18" name="Text Box 10"/>
              <p:cNvSpPr txBox="1">
                <a:spLocks noChangeArrowheads="1"/>
              </p:cNvSpPr>
              <p:nvPr/>
            </p:nvSpPr>
            <p:spPr bwMode="auto">
              <a:xfrm>
                <a:off x="6443663" y="5373688"/>
                <a:ext cx="1362874" cy="646331"/>
              </a:xfrm>
              <a:prstGeom prst="rect">
                <a:avLst/>
              </a:prstGeom>
              <a:noFill/>
              <a:ln w="9525" algn="ctr">
                <a:noFill/>
                <a:miter lim="800000"/>
                <a:headEnd/>
                <a:tailEnd/>
              </a:ln>
              <a:effectLst/>
            </p:spPr>
            <p:txBody>
              <a:bodyPr wrap="none">
                <a:spAutoFit/>
              </a:bodyPr>
              <a:lstStyle/>
              <a:p>
                <a:pPr eaLnBrk="1" hangingPunct="1">
                  <a:defRPr/>
                </a:pPr>
                <a:r>
                  <a:rPr kumimoji="1" lang="en-US" altLang="zh-CN" sz="1200" b="1">
                    <a:solidFill>
                      <a:schemeClr val="hlink"/>
                    </a:solidFill>
                    <a:ea typeface="宋体" pitchFamily="2" charset="-122"/>
                  </a:rPr>
                  <a:t>10.110.2.200/24</a:t>
                </a:r>
              </a:p>
              <a:p>
                <a:pPr eaLnBrk="1" hangingPunct="1">
                  <a:defRPr/>
                </a:pPr>
                <a:endParaRPr kumimoji="1" lang="en-US" altLang="zh-CN" sz="1200" b="1">
                  <a:solidFill>
                    <a:schemeClr val="hlink"/>
                  </a:solidFill>
                  <a:ea typeface="宋体" pitchFamily="2" charset="-122"/>
                </a:endParaRPr>
              </a:p>
              <a:p>
                <a:pPr eaLnBrk="1" hangingPunct="1">
                  <a:defRPr/>
                </a:pPr>
                <a:r>
                  <a:rPr kumimoji="1" lang="en-US" altLang="zh-CN" sz="1200" b="1">
                    <a:solidFill>
                      <a:schemeClr val="hlink"/>
                    </a:solidFill>
                    <a:ea typeface="宋体" pitchFamily="2" charset="-122"/>
                  </a:rPr>
                  <a:t>GW:10.110.2.254</a:t>
                </a:r>
              </a:p>
            </p:txBody>
          </p:sp>
          <p:sp>
            <p:nvSpPr>
              <p:cNvPr id="19" name="Line 15"/>
              <p:cNvSpPr>
                <a:spLocks noChangeShapeType="1"/>
              </p:cNvSpPr>
              <p:nvPr/>
            </p:nvSpPr>
            <p:spPr bwMode="auto">
              <a:xfrm flipH="1">
                <a:off x="2555875" y="2349500"/>
                <a:ext cx="1511300" cy="866775"/>
              </a:xfrm>
              <a:prstGeom prst="line">
                <a:avLst/>
              </a:prstGeom>
              <a:noFill/>
              <a:ln w="28575">
                <a:solidFill>
                  <a:srgbClr val="969696"/>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6"/>
              <p:cNvSpPr>
                <a:spLocks noChangeArrowheads="1"/>
              </p:cNvSpPr>
              <p:nvPr/>
            </p:nvSpPr>
            <p:spPr bwMode="auto">
              <a:xfrm>
                <a:off x="1547813" y="3213100"/>
                <a:ext cx="2017712" cy="889000"/>
              </a:xfrm>
              <a:prstGeom prst="rect">
                <a:avLst/>
              </a:prstGeom>
              <a:solidFill>
                <a:srgbClr val="EAEAEA"/>
              </a:solidFill>
              <a:ln w="9525" algn="ctr">
                <a:solidFill>
                  <a:srgbClr val="808080"/>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21" name="Rectangle 17"/>
              <p:cNvSpPr>
                <a:spLocks noChangeArrowheads="1"/>
              </p:cNvSpPr>
              <p:nvPr/>
            </p:nvSpPr>
            <p:spPr bwMode="auto">
              <a:xfrm>
                <a:off x="5578475" y="3213100"/>
                <a:ext cx="2017713" cy="889000"/>
              </a:xfrm>
              <a:prstGeom prst="rect">
                <a:avLst/>
              </a:prstGeom>
              <a:solidFill>
                <a:srgbClr val="FFCC99">
                  <a:alpha val="50195"/>
                </a:srgbClr>
              </a:solidFill>
              <a:ln w="9525" algn="ctr">
                <a:solidFill>
                  <a:srgbClr val="969696"/>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22" name="Line 18"/>
              <p:cNvSpPr>
                <a:spLocks noChangeShapeType="1"/>
              </p:cNvSpPr>
              <p:nvPr/>
            </p:nvSpPr>
            <p:spPr bwMode="auto">
              <a:xfrm>
                <a:off x="5076825" y="2276475"/>
                <a:ext cx="1530350" cy="939800"/>
              </a:xfrm>
              <a:prstGeom prst="line">
                <a:avLst/>
              </a:prstGeom>
              <a:noFill/>
              <a:ln w="28575">
                <a:solidFill>
                  <a:srgbClr val="FFCC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9"/>
              <p:cNvSpPr>
                <a:spLocks noChangeShapeType="1"/>
              </p:cNvSpPr>
              <p:nvPr/>
            </p:nvSpPr>
            <p:spPr bwMode="auto">
              <a:xfrm>
                <a:off x="4572000" y="2262188"/>
                <a:ext cx="3175" cy="954087"/>
              </a:xfrm>
              <a:prstGeom prst="line">
                <a:avLst/>
              </a:prstGeom>
              <a:noFill/>
              <a:ln w="28575">
                <a:solidFill>
                  <a:srgbClr val="99CC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1"/>
              <p:cNvSpPr>
                <a:spLocks noChangeArrowheads="1"/>
              </p:cNvSpPr>
              <p:nvPr/>
            </p:nvSpPr>
            <p:spPr bwMode="auto">
              <a:xfrm>
                <a:off x="3565525" y="3213100"/>
                <a:ext cx="2014538" cy="889000"/>
              </a:xfrm>
              <a:prstGeom prst="rect">
                <a:avLst/>
              </a:prstGeom>
              <a:solidFill>
                <a:srgbClr val="99CCFF">
                  <a:alpha val="50195"/>
                </a:srgbClr>
              </a:solidFill>
              <a:ln w="9525" algn="ctr">
                <a:solidFill>
                  <a:srgbClr val="969696"/>
                </a:solidFill>
                <a:miter lim="800000"/>
                <a:headEnd/>
                <a:tailEnd/>
              </a:ln>
            </p:spPr>
            <p:txBody>
              <a:bodyPr wrap="none" anchor="ctr"/>
              <a:lstStyle>
                <a:lvl1pPr>
                  <a:defRPr sz="2100">
                    <a:solidFill>
                      <a:schemeClr val="tx1"/>
                    </a:solidFill>
                    <a:latin typeface="Arial" panose="020B0604020202020204" pitchFamily="34" charset="0"/>
                    <a:ea typeface="ＭＳ Ｐゴシック" panose="020B0600070205080204" pitchFamily="34" charset="-128"/>
                  </a:defRPr>
                </a:lvl1pPr>
                <a:lvl2pPr marL="742950" indent="-285750">
                  <a:defRPr sz="2100">
                    <a:solidFill>
                      <a:schemeClr val="tx1"/>
                    </a:solidFill>
                    <a:latin typeface="Arial" panose="020B0604020202020204" pitchFamily="34" charset="0"/>
                    <a:ea typeface="ＭＳ Ｐゴシック" panose="020B0600070205080204" pitchFamily="34" charset="-128"/>
                  </a:defRPr>
                </a:lvl2pPr>
                <a:lvl3pPr marL="1143000" indent="-228600">
                  <a:defRPr sz="2100">
                    <a:solidFill>
                      <a:schemeClr val="tx1"/>
                    </a:solidFill>
                    <a:latin typeface="Arial" panose="020B0604020202020204" pitchFamily="34" charset="0"/>
                    <a:ea typeface="ＭＳ Ｐゴシック" panose="020B0600070205080204" pitchFamily="34" charset="-128"/>
                  </a:defRPr>
                </a:lvl3pPr>
                <a:lvl4pPr marL="1600200" indent="-228600">
                  <a:defRPr sz="2100">
                    <a:solidFill>
                      <a:schemeClr val="tx1"/>
                    </a:solidFill>
                    <a:latin typeface="Arial" panose="020B0604020202020204" pitchFamily="34" charset="0"/>
                    <a:ea typeface="ＭＳ Ｐゴシック" panose="020B0600070205080204" pitchFamily="34" charset="-128"/>
                  </a:defRPr>
                </a:lvl4pPr>
                <a:lvl5pPr marL="2057400" indent="-228600">
                  <a:defRPr sz="2100">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endParaRPr lang="zh-CN" altLang="en-US">
                  <a:latin typeface="+mn-lt"/>
                </a:endParaRPr>
              </a:p>
            </p:txBody>
          </p:sp>
          <p:sp>
            <p:nvSpPr>
              <p:cNvPr id="25" name="Text Box 22"/>
              <p:cNvSpPr txBox="1">
                <a:spLocks noChangeArrowheads="1"/>
              </p:cNvSpPr>
              <p:nvPr/>
            </p:nvSpPr>
            <p:spPr bwMode="auto">
              <a:xfrm>
                <a:off x="1873145" y="3424387"/>
                <a:ext cx="1301959" cy="461665"/>
              </a:xfrm>
              <a:prstGeom prst="rect">
                <a:avLst/>
              </a:prstGeom>
              <a:noFill/>
              <a:ln w="9525" algn="ctr">
                <a:noFill/>
                <a:miter lim="800000"/>
                <a:headEnd/>
                <a:tailEnd/>
              </a:ln>
              <a:effectLst/>
            </p:spPr>
            <p:txBody>
              <a:bodyPr wrap="none">
                <a:spAutoFit/>
              </a:bodyPr>
              <a:lstStyle/>
              <a:p>
                <a:pPr algn="ctr" eaLnBrk="1" hangingPunct="1">
                  <a:defRPr/>
                </a:pPr>
                <a:r>
                  <a:rPr kumimoji="1" lang="en-US" altLang="zh-CN" sz="1200" b="1" dirty="0">
                    <a:solidFill>
                      <a:srgbClr val="C00000"/>
                    </a:solidFill>
                    <a:ea typeface="宋体" pitchFamily="2" charset="-122"/>
                  </a:rPr>
                  <a:t>VLAN100</a:t>
                </a:r>
              </a:p>
              <a:p>
                <a:pPr algn="ctr" eaLnBrk="1" hangingPunct="1">
                  <a:defRPr/>
                </a:pPr>
                <a:r>
                  <a:rPr kumimoji="1" lang="en-US" altLang="zh-CN" sz="1200" b="1" dirty="0">
                    <a:solidFill>
                      <a:srgbClr val="C00000"/>
                    </a:solidFill>
                    <a:ea typeface="宋体" pitchFamily="2" charset="-122"/>
                  </a:rPr>
                  <a:t>10.110.0.254/24</a:t>
                </a:r>
              </a:p>
            </p:txBody>
          </p:sp>
          <p:sp>
            <p:nvSpPr>
              <p:cNvPr id="26" name="Text Box 23"/>
              <p:cNvSpPr txBox="1">
                <a:spLocks noChangeArrowheads="1"/>
              </p:cNvSpPr>
              <p:nvPr/>
            </p:nvSpPr>
            <p:spPr bwMode="auto">
              <a:xfrm>
                <a:off x="3881332" y="3424387"/>
                <a:ext cx="1301959" cy="461665"/>
              </a:xfrm>
              <a:prstGeom prst="rect">
                <a:avLst/>
              </a:prstGeom>
              <a:noFill/>
              <a:ln w="9525" algn="ctr">
                <a:noFill/>
                <a:miter lim="800000"/>
                <a:headEnd/>
                <a:tailEnd/>
              </a:ln>
              <a:effectLst/>
            </p:spPr>
            <p:txBody>
              <a:bodyPr wrap="none">
                <a:spAutoFit/>
              </a:bodyPr>
              <a:lstStyle/>
              <a:p>
                <a:pPr algn="ctr" eaLnBrk="1" hangingPunct="1">
                  <a:defRPr/>
                </a:pPr>
                <a:r>
                  <a:rPr kumimoji="1" lang="en-US" altLang="zh-CN" sz="1200" b="1" dirty="0">
                    <a:solidFill>
                      <a:srgbClr val="336699"/>
                    </a:solidFill>
                    <a:ea typeface="宋体" pitchFamily="2" charset="-122"/>
                  </a:rPr>
                  <a:t>VLAN200</a:t>
                </a:r>
              </a:p>
              <a:p>
                <a:pPr algn="ctr" eaLnBrk="1" hangingPunct="1">
                  <a:defRPr/>
                </a:pPr>
                <a:r>
                  <a:rPr kumimoji="1" lang="en-US" altLang="zh-CN" sz="1200" b="1" dirty="0">
                    <a:solidFill>
                      <a:srgbClr val="336699"/>
                    </a:solidFill>
                    <a:ea typeface="宋体" pitchFamily="2" charset="-122"/>
                  </a:rPr>
                  <a:t>10.110.1.254/24</a:t>
                </a:r>
              </a:p>
            </p:txBody>
          </p:sp>
          <p:sp>
            <p:nvSpPr>
              <p:cNvPr id="27" name="Text Box 24"/>
              <p:cNvSpPr txBox="1">
                <a:spLocks noChangeArrowheads="1"/>
              </p:cNvSpPr>
              <p:nvPr/>
            </p:nvSpPr>
            <p:spPr bwMode="auto">
              <a:xfrm>
                <a:off x="5968895" y="3424387"/>
                <a:ext cx="1301959" cy="461665"/>
              </a:xfrm>
              <a:prstGeom prst="rect">
                <a:avLst/>
              </a:prstGeom>
              <a:noFill/>
              <a:ln w="9525" algn="ctr">
                <a:noFill/>
                <a:miter lim="800000"/>
                <a:headEnd/>
                <a:tailEnd/>
              </a:ln>
              <a:effectLst/>
            </p:spPr>
            <p:txBody>
              <a:bodyPr wrap="none">
                <a:spAutoFit/>
              </a:bodyPr>
              <a:lstStyle/>
              <a:p>
                <a:pPr algn="ctr" eaLnBrk="1" hangingPunct="1">
                  <a:defRPr/>
                </a:pPr>
                <a:r>
                  <a:rPr kumimoji="1" lang="en-US" altLang="zh-CN" sz="1200" b="1" dirty="0">
                    <a:solidFill>
                      <a:schemeClr val="hlink"/>
                    </a:solidFill>
                    <a:ea typeface="宋体" pitchFamily="2" charset="-122"/>
                  </a:rPr>
                  <a:t>VLAN300</a:t>
                </a:r>
              </a:p>
              <a:p>
                <a:pPr algn="ctr" eaLnBrk="1" hangingPunct="1">
                  <a:defRPr/>
                </a:pPr>
                <a:r>
                  <a:rPr kumimoji="1" lang="en-US" altLang="zh-CN" sz="1200" b="1" dirty="0">
                    <a:solidFill>
                      <a:schemeClr val="hlink"/>
                    </a:solidFill>
                    <a:ea typeface="宋体" pitchFamily="2" charset="-122"/>
                  </a:rPr>
                  <a:t>10.110.2.254/24</a:t>
                </a:r>
              </a:p>
            </p:txBody>
          </p:sp>
        </p:grpSp>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44541" y="1316616"/>
              <a:ext cx="877789" cy="799925"/>
            </a:xfrm>
            <a:prstGeom prst="rect">
              <a:avLst/>
            </a:prstGeom>
          </p:spPr>
        </p:pic>
        <p:pic>
          <p:nvPicPr>
            <p:cNvPr id="7" name="图片 6"/>
            <p:cNvPicPr>
              <a:picLocks noChangeAspect="1"/>
            </p:cNvPicPr>
            <p:nvPr/>
          </p:nvPicPr>
          <p:blipFill>
            <a:blip r:embed="rId4"/>
            <a:stretch>
              <a:fillRect/>
            </a:stretch>
          </p:blipFill>
          <p:spPr>
            <a:xfrm>
              <a:off x="2675592" y="4272862"/>
              <a:ext cx="683339" cy="534421"/>
            </a:xfrm>
            <a:prstGeom prst="rect">
              <a:avLst/>
            </a:prstGeom>
          </p:spPr>
        </p:pic>
        <p:pic>
          <p:nvPicPr>
            <p:cNvPr id="8" name="图片 7"/>
            <p:cNvPicPr>
              <a:picLocks noChangeAspect="1"/>
            </p:cNvPicPr>
            <p:nvPr/>
          </p:nvPicPr>
          <p:blipFill>
            <a:blip r:embed="rId4"/>
            <a:stretch>
              <a:fillRect/>
            </a:stretch>
          </p:blipFill>
          <p:spPr>
            <a:xfrm>
              <a:off x="4419153" y="4269118"/>
              <a:ext cx="683339" cy="534421"/>
            </a:xfrm>
            <a:prstGeom prst="rect">
              <a:avLst/>
            </a:prstGeom>
          </p:spPr>
        </p:pic>
        <p:pic>
          <p:nvPicPr>
            <p:cNvPr id="9" name="图片 8"/>
            <p:cNvPicPr>
              <a:picLocks noChangeAspect="1"/>
            </p:cNvPicPr>
            <p:nvPr/>
          </p:nvPicPr>
          <p:blipFill>
            <a:blip r:embed="rId4"/>
            <a:stretch>
              <a:fillRect/>
            </a:stretch>
          </p:blipFill>
          <p:spPr>
            <a:xfrm>
              <a:off x="6015651" y="4274274"/>
              <a:ext cx="683339" cy="534421"/>
            </a:xfrm>
            <a:prstGeom prst="rect">
              <a:avLst/>
            </a:prstGeom>
          </p:spPr>
        </p:pic>
        <p:pic>
          <p:nvPicPr>
            <p:cNvPr id="10" name="图片 9"/>
            <p:cNvPicPr>
              <a:picLocks noChangeAspect="1"/>
            </p:cNvPicPr>
            <p:nvPr/>
          </p:nvPicPr>
          <p:blipFill>
            <a:blip r:embed="rId4"/>
            <a:stretch>
              <a:fillRect/>
            </a:stretch>
          </p:blipFill>
          <p:spPr>
            <a:xfrm>
              <a:off x="7562373" y="4269119"/>
              <a:ext cx="683339" cy="534421"/>
            </a:xfrm>
            <a:prstGeom prst="rect">
              <a:avLst/>
            </a:prstGeom>
          </p:spPr>
        </p:pic>
      </p:grpSp>
    </p:spTree>
    <p:extLst>
      <p:ext uri="{BB962C8B-B14F-4D97-AF65-F5344CB8AC3E}">
        <p14:creationId xmlns:p14="http://schemas.microsoft.com/office/powerpoint/2010/main" val="2212183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err="1">
                <a:solidFill>
                  <a:schemeClr val="bg1">
                    <a:lumMod val="50000"/>
                  </a:schemeClr>
                </a:solidFill>
              </a:rPr>
              <a:t>Visão</a:t>
            </a:r>
            <a:r>
              <a:rPr lang="en-US" altLang="zh-CN" dirty="0">
                <a:solidFill>
                  <a:schemeClr val="bg1">
                    <a:lumMod val="50000"/>
                  </a:schemeClr>
                </a:solidFill>
              </a:rPr>
              <a:t> </a:t>
            </a:r>
            <a:r>
              <a:rPr lang="en-US" altLang="zh-CN" dirty="0" err="1">
                <a:solidFill>
                  <a:schemeClr val="bg1">
                    <a:lumMod val="50000"/>
                  </a:schemeClr>
                </a:solidFill>
              </a:rPr>
              <a:t>Geral</a:t>
            </a:r>
            <a:r>
              <a:rPr lang="en-US" altLang="zh-CN" dirty="0">
                <a:solidFill>
                  <a:schemeClr val="bg1">
                    <a:lumMod val="50000"/>
                  </a:schemeClr>
                </a:solidFill>
              </a:rPr>
              <a:t> da VLAN</a:t>
            </a:r>
          </a:p>
          <a:p>
            <a:r>
              <a:rPr lang="pt-BR" altLang="zh-CN" dirty="0">
                <a:solidFill>
                  <a:schemeClr val="bg1">
                    <a:lumMod val="50000"/>
                  </a:schemeClr>
                </a:solidFill>
              </a:rPr>
              <a:t>Configuração e Implementação de VLAN</a:t>
            </a:r>
            <a:endParaRPr lang="en-US" altLang="zh-CN" dirty="0">
              <a:solidFill>
                <a:schemeClr val="bg1">
                  <a:lumMod val="50000"/>
                </a:schemeClr>
              </a:solidFill>
            </a:endParaRPr>
          </a:p>
          <a:p>
            <a:pPr marL="419100" indent="-419100">
              <a:buClr>
                <a:schemeClr val="tx1"/>
              </a:buClr>
              <a:buSzTx/>
              <a:buFont typeface="Wingdings" pitchFamily="2" charset="2"/>
              <a:buAutoNum type="arabicPeriod"/>
            </a:pPr>
            <a:r>
              <a:rPr lang="en-US" altLang="zh-CN" b="1" dirty="0" err="1"/>
              <a:t>Roteamento</a:t>
            </a:r>
            <a:r>
              <a:rPr lang="en-US" altLang="zh-CN" b="1" dirty="0"/>
              <a:t> de VLAN</a:t>
            </a:r>
          </a:p>
          <a:p>
            <a:pPr lvl="1">
              <a:buClr>
                <a:schemeClr val="bg1">
                  <a:lumMod val="50000"/>
                </a:schemeClr>
              </a:buClr>
              <a:buSzPct val="50000"/>
              <a:buFont typeface="Wingdings" panose="05000000000000000000" pitchFamily="2" charset="2"/>
              <a:buChar char="p"/>
            </a:pPr>
            <a:r>
              <a:rPr lang="pt-BR" altLang="zh-CN" dirty="0">
                <a:solidFill>
                  <a:schemeClr val="bg1">
                    <a:lumMod val="50000"/>
                  </a:schemeClr>
                </a:solidFill>
              </a:rPr>
              <a:t>Fundamentos do Roteamento de VLAN </a:t>
            </a:r>
            <a:endParaRPr lang="en-US" altLang="zh-CN" dirty="0">
              <a:solidFill>
                <a:schemeClr val="bg1">
                  <a:lumMod val="50000"/>
                </a:schemeClr>
              </a:solidFill>
            </a:endParaRPr>
          </a:p>
          <a:p>
            <a:pPr lvl="1">
              <a:buSzPct val="60000"/>
              <a:buFont typeface="Wingdings" panose="05000000000000000000" pitchFamily="2" charset="2"/>
              <a:buChar char="n"/>
            </a:pPr>
            <a:r>
              <a:rPr lang="pt-BR" altLang="zh-CN" b="1" dirty="0"/>
              <a:t>Configuração e Implementação de Roteamento de VLAN</a:t>
            </a:r>
            <a:endParaRPr lang="en-US" altLang="zh-CN" b="1" dirty="0"/>
          </a:p>
          <a:p>
            <a:r>
              <a:rPr lang="pt-BR" altLang="zh-CN" dirty="0">
                <a:solidFill>
                  <a:schemeClr val="bg1">
                    <a:lumMod val="50000"/>
                  </a:schemeClr>
                </a:solidFill>
              </a:rPr>
              <a:t>Recursos de </a:t>
            </a:r>
            <a:r>
              <a:rPr lang="pt-BR" altLang="zh-CN" dirty="0" err="1">
                <a:solidFill>
                  <a:schemeClr val="bg1">
                    <a:lumMod val="50000"/>
                  </a:schemeClr>
                </a:solidFill>
              </a:rPr>
              <a:t>VLANs</a:t>
            </a:r>
            <a:r>
              <a:rPr lang="pt-BR" altLang="zh-CN" dirty="0">
                <a:solidFill>
                  <a:schemeClr val="bg1">
                    <a:lumMod val="50000"/>
                  </a:schemeClr>
                </a:solidFill>
              </a:rPr>
              <a:t> na Rede de Acesso </a:t>
            </a:r>
            <a:endParaRPr lang="zh-CN" altLang="en-US" dirty="0">
              <a:solidFill>
                <a:schemeClr val="bg1">
                  <a:lumMod val="50000"/>
                </a:schemeClr>
              </a:solidFill>
            </a:endParaRPr>
          </a:p>
        </p:txBody>
      </p:sp>
    </p:spTree>
    <p:extLst>
      <p:ext uri="{BB962C8B-B14F-4D97-AF65-F5344CB8AC3E}">
        <p14:creationId xmlns:p14="http://schemas.microsoft.com/office/powerpoint/2010/main" val="1930173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Configuração</a:t>
            </a:r>
            <a:r>
              <a:rPr lang="en-US" altLang="zh-CN" dirty="0"/>
              <a:t> de Rota One-Arm</a:t>
            </a:r>
            <a:endParaRPr lang="zh-CN" altLang="en-US" dirty="0"/>
          </a:p>
        </p:txBody>
      </p:sp>
      <p:sp>
        <p:nvSpPr>
          <p:cNvPr id="4" name="Rectangle 4"/>
          <p:cNvSpPr>
            <a:spLocks noChangeArrowheads="1"/>
          </p:cNvSpPr>
          <p:nvPr/>
        </p:nvSpPr>
        <p:spPr bwMode="auto">
          <a:xfrm>
            <a:off x="470953" y="5176571"/>
            <a:ext cx="4708523" cy="745257"/>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a:p>
        </p:txBody>
      </p:sp>
      <p:sp>
        <p:nvSpPr>
          <p:cNvPr id="5" name="Rectangle 4"/>
          <p:cNvSpPr>
            <a:spLocks noChangeArrowheads="1"/>
          </p:cNvSpPr>
          <p:nvPr/>
        </p:nvSpPr>
        <p:spPr bwMode="auto">
          <a:xfrm>
            <a:off x="470954" y="3522566"/>
            <a:ext cx="4708523" cy="1038547"/>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a:p>
        </p:txBody>
      </p:sp>
      <p:sp>
        <p:nvSpPr>
          <p:cNvPr id="6" name="Rectangle 11"/>
          <p:cNvSpPr>
            <a:spLocks noChangeArrowheads="1"/>
          </p:cNvSpPr>
          <p:nvPr/>
        </p:nvSpPr>
        <p:spPr bwMode="auto">
          <a:xfrm>
            <a:off x="380365" y="3062979"/>
            <a:ext cx="5315964" cy="2773783"/>
          </a:xfrm>
          <a:prstGeom prst="rect">
            <a:avLst/>
          </a:prstGeom>
          <a:noFill/>
          <a:ln w="25400"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dirty="0">
                <a:latin typeface="+mn-lt"/>
                <a:ea typeface="+mn-ea"/>
              </a:rPr>
              <a:t>Switch Configuration</a:t>
            </a:r>
            <a:endParaRPr lang="en-US" altLang="zh-CN" sz="1600" b="1" dirty="0">
              <a:latin typeface="+mn-lt"/>
            </a:endParaRPr>
          </a:p>
          <a:p>
            <a:r>
              <a:rPr lang="en-US" altLang="zh-CN" sz="1600" b="1" dirty="0">
                <a:latin typeface="+mn-lt"/>
                <a:ea typeface="+mn-ea"/>
              </a:rPr>
              <a:t>//Configure the VLAN ID for Ethernet ports 0/1 and 0/2</a:t>
            </a:r>
          </a:p>
          <a:p>
            <a:r>
              <a:rPr lang="en-US" altLang="zh-CN" sz="1500" dirty="0">
                <a:latin typeface="+mn-lt"/>
                <a:ea typeface="+mn-ea"/>
                <a:cs typeface="Courier New" panose="02070309020205020404" pitchFamily="49" charset="0"/>
              </a:rPr>
              <a:t>[SWA]</a:t>
            </a:r>
            <a:r>
              <a:rPr lang="en-US" altLang="zh-CN" sz="1500" dirty="0" err="1">
                <a:latin typeface="+mn-lt"/>
                <a:ea typeface="+mn-ea"/>
                <a:cs typeface="Courier New" panose="02070309020205020404" pitchFamily="49" charset="0"/>
              </a:rPr>
              <a:t>vlan</a:t>
            </a:r>
            <a:r>
              <a:rPr lang="en-US" altLang="zh-CN" sz="1500" dirty="0">
                <a:latin typeface="+mn-lt"/>
                <a:ea typeface="+mn-ea"/>
                <a:cs typeface="Courier New" panose="02070309020205020404" pitchFamily="49" charset="0"/>
              </a:rPr>
              <a:t> 100</a:t>
            </a:r>
          </a:p>
          <a:p>
            <a:r>
              <a:rPr lang="en-US" altLang="zh-CN" sz="1500" dirty="0">
                <a:latin typeface="+mn-lt"/>
                <a:ea typeface="+mn-ea"/>
                <a:cs typeface="Courier New" panose="02070309020205020404" pitchFamily="49" charset="0"/>
              </a:rPr>
              <a:t>[SWA-vlan100]port </a:t>
            </a:r>
            <a:r>
              <a:rPr lang="en-US" altLang="zh-CN" sz="1500" dirty="0" err="1">
                <a:latin typeface="+mn-lt"/>
                <a:ea typeface="+mn-ea"/>
                <a:cs typeface="Courier New" panose="02070309020205020404" pitchFamily="49" charset="0"/>
              </a:rPr>
              <a:t>ethernet</a:t>
            </a:r>
            <a:r>
              <a:rPr lang="en-US" altLang="zh-CN" sz="1500" dirty="0">
                <a:latin typeface="+mn-lt"/>
                <a:ea typeface="+mn-ea"/>
                <a:cs typeface="Courier New" panose="02070309020205020404" pitchFamily="49" charset="0"/>
              </a:rPr>
              <a:t> 0/1</a:t>
            </a:r>
          </a:p>
          <a:p>
            <a:r>
              <a:rPr lang="en-US" altLang="zh-CN" sz="1500" dirty="0">
                <a:latin typeface="+mn-lt"/>
                <a:ea typeface="+mn-ea"/>
                <a:cs typeface="Courier New" panose="02070309020205020404" pitchFamily="49" charset="0"/>
              </a:rPr>
              <a:t>[SWA]</a:t>
            </a:r>
            <a:r>
              <a:rPr lang="en-US" altLang="zh-CN" sz="1500" dirty="0" err="1">
                <a:latin typeface="+mn-lt"/>
                <a:ea typeface="+mn-ea"/>
                <a:cs typeface="Courier New" panose="02070309020205020404" pitchFamily="49" charset="0"/>
              </a:rPr>
              <a:t>vlan</a:t>
            </a:r>
            <a:r>
              <a:rPr lang="en-US" altLang="zh-CN" sz="1500" dirty="0">
                <a:latin typeface="+mn-lt"/>
                <a:ea typeface="+mn-ea"/>
                <a:cs typeface="Courier New" panose="02070309020205020404" pitchFamily="49" charset="0"/>
              </a:rPr>
              <a:t> 200</a:t>
            </a:r>
          </a:p>
          <a:p>
            <a:r>
              <a:rPr lang="en-US" altLang="zh-CN" sz="1500" dirty="0">
                <a:latin typeface="+mn-lt"/>
                <a:ea typeface="+mn-ea"/>
                <a:cs typeface="Courier New" panose="02070309020205020404" pitchFamily="49" charset="0"/>
              </a:rPr>
              <a:t>[SWA-vlan200]port </a:t>
            </a:r>
            <a:r>
              <a:rPr lang="en-US" altLang="zh-CN" sz="1500" dirty="0" err="1">
                <a:latin typeface="+mn-lt"/>
                <a:ea typeface="+mn-ea"/>
                <a:cs typeface="Courier New" panose="02070309020205020404" pitchFamily="49" charset="0"/>
              </a:rPr>
              <a:t>ethernet</a:t>
            </a:r>
            <a:r>
              <a:rPr lang="en-US" altLang="zh-CN" sz="1500" dirty="0">
                <a:latin typeface="+mn-lt"/>
                <a:ea typeface="+mn-ea"/>
                <a:cs typeface="Courier New" panose="02070309020205020404" pitchFamily="49" charset="0"/>
              </a:rPr>
              <a:t> 0/2 </a:t>
            </a:r>
          </a:p>
          <a:p>
            <a:endParaRPr lang="en-US" altLang="zh-CN" sz="1400" dirty="0">
              <a:latin typeface="+mn-lt"/>
              <a:ea typeface="华文细黑" panose="02010600040101010101" pitchFamily="2" charset="-122"/>
            </a:endParaRPr>
          </a:p>
          <a:p>
            <a:r>
              <a:rPr lang="en-US" altLang="zh-CN" sz="1600" b="1" dirty="0">
                <a:latin typeface="+mn-lt"/>
                <a:ea typeface="+mn-ea"/>
              </a:rPr>
              <a:t>// Configure ports 0/24 in trunk mode and </a:t>
            </a:r>
          </a:p>
          <a:p>
            <a:r>
              <a:rPr lang="en-US" altLang="zh-CN" sz="1600" b="1" dirty="0">
                <a:latin typeface="+mn-lt"/>
                <a:ea typeface="+mn-ea"/>
              </a:rPr>
              <a:t>transparently transmit packets of all VLANs</a:t>
            </a:r>
            <a:endParaRPr lang="en-US" altLang="zh-CN" sz="1600" b="1" dirty="0">
              <a:latin typeface="+mn-lt"/>
              <a:ea typeface="华文细黑" panose="02010600040101010101" pitchFamily="2" charset="-122"/>
            </a:endParaRPr>
          </a:p>
          <a:p>
            <a:r>
              <a:rPr lang="en-US" altLang="zh-CN" sz="1500" dirty="0">
                <a:latin typeface="+mn-lt"/>
                <a:ea typeface="+mn-ea"/>
                <a:cs typeface="Courier New" panose="02070309020205020404" pitchFamily="49" charset="0"/>
              </a:rPr>
              <a:t>[SWA]interface </a:t>
            </a:r>
            <a:r>
              <a:rPr lang="en-US" altLang="zh-CN" sz="1500" dirty="0" err="1">
                <a:latin typeface="+mn-lt"/>
                <a:ea typeface="+mn-ea"/>
                <a:cs typeface="Courier New" panose="02070309020205020404" pitchFamily="49" charset="0"/>
              </a:rPr>
              <a:t>ethernet</a:t>
            </a:r>
            <a:r>
              <a:rPr lang="en-US" altLang="zh-CN" sz="1500" dirty="0">
                <a:latin typeface="+mn-lt"/>
                <a:ea typeface="+mn-ea"/>
                <a:cs typeface="Courier New" panose="02070309020205020404" pitchFamily="49" charset="0"/>
              </a:rPr>
              <a:t> 0/24</a:t>
            </a:r>
          </a:p>
          <a:p>
            <a:r>
              <a:rPr lang="en-US" altLang="zh-CN" sz="1500" dirty="0">
                <a:latin typeface="+mn-lt"/>
                <a:ea typeface="+mn-ea"/>
                <a:cs typeface="Courier New" panose="02070309020205020404" pitchFamily="49" charset="0"/>
              </a:rPr>
              <a:t>[SWA-Ethernet0/24]port link-type trunk</a:t>
            </a:r>
          </a:p>
          <a:p>
            <a:r>
              <a:rPr lang="en-US" altLang="zh-CN" sz="1500" dirty="0">
                <a:latin typeface="+mn-lt"/>
                <a:ea typeface="+mn-ea"/>
                <a:cs typeface="Courier New" panose="02070309020205020404" pitchFamily="49" charset="0"/>
              </a:rPr>
              <a:t>[SWA-Ethernet0/24]port trunk permit </a:t>
            </a:r>
            <a:r>
              <a:rPr lang="en-US" altLang="zh-CN" sz="1500" dirty="0" err="1">
                <a:latin typeface="+mn-lt"/>
                <a:ea typeface="+mn-ea"/>
                <a:cs typeface="Courier New" panose="02070309020205020404" pitchFamily="49" charset="0"/>
              </a:rPr>
              <a:t>vlan</a:t>
            </a:r>
            <a:r>
              <a:rPr lang="en-US" altLang="zh-CN" sz="1500" dirty="0">
                <a:latin typeface="+mn-lt"/>
                <a:ea typeface="+mn-ea"/>
                <a:cs typeface="Courier New" panose="02070309020205020404" pitchFamily="49" charset="0"/>
              </a:rPr>
              <a:t> all</a:t>
            </a:r>
          </a:p>
        </p:txBody>
      </p:sp>
      <p:grpSp>
        <p:nvGrpSpPr>
          <p:cNvPr id="7" name="组合 6"/>
          <p:cNvGrpSpPr/>
          <p:nvPr/>
        </p:nvGrpSpPr>
        <p:grpSpPr>
          <a:xfrm>
            <a:off x="4789638" y="1357377"/>
            <a:ext cx="2781201" cy="903956"/>
            <a:chOff x="4653512" y="1470230"/>
            <a:chExt cx="2781201" cy="903956"/>
          </a:xfrm>
        </p:grpSpPr>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10255" y="1682955"/>
              <a:ext cx="824458" cy="691231"/>
            </a:xfrm>
            <a:prstGeom prst="rect">
              <a:avLst/>
            </a:prstGeom>
          </p:spPr>
        </p:pic>
        <p:sp>
          <p:nvSpPr>
            <p:cNvPr id="9" name="Text Box 8"/>
            <p:cNvSpPr txBox="1">
              <a:spLocks noChangeArrowheads="1"/>
            </p:cNvSpPr>
            <p:nvPr/>
          </p:nvSpPr>
          <p:spPr bwMode="auto">
            <a:xfrm>
              <a:off x="5532223" y="1682955"/>
              <a:ext cx="114836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Ethernet0/1</a:t>
              </a:r>
            </a:p>
          </p:txBody>
        </p:sp>
        <p:sp>
          <p:nvSpPr>
            <p:cNvPr id="10" name="Text Box 9"/>
            <p:cNvSpPr txBox="1">
              <a:spLocks noChangeArrowheads="1"/>
            </p:cNvSpPr>
            <p:nvPr/>
          </p:nvSpPr>
          <p:spPr bwMode="auto">
            <a:xfrm>
              <a:off x="4653512" y="1470230"/>
              <a:ext cx="77967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lvl1pPr defTabSz="784225">
                <a:defRPr sz="2100">
                  <a:solidFill>
                    <a:schemeClr val="tx1"/>
                  </a:solidFill>
                  <a:latin typeface="Arial" panose="020B0604020202020204" pitchFamily="34" charset="0"/>
                  <a:ea typeface="ＭＳ Ｐゴシック" panose="020B0600070205080204" pitchFamily="34" charset="-128"/>
                </a:defRPr>
              </a:lvl1pPr>
              <a:lvl2pPr marL="742950" indent="-285750" defTabSz="784225">
                <a:defRPr sz="2100">
                  <a:solidFill>
                    <a:schemeClr val="tx1"/>
                  </a:solidFill>
                  <a:latin typeface="Arial" panose="020B0604020202020204" pitchFamily="34" charset="0"/>
                  <a:ea typeface="ＭＳ Ｐゴシック" panose="020B0600070205080204" pitchFamily="34" charset="-128"/>
                </a:defRPr>
              </a:lvl2pPr>
              <a:lvl3pPr marL="1143000" indent="-228600" defTabSz="784225">
                <a:defRPr sz="2100">
                  <a:solidFill>
                    <a:schemeClr val="tx1"/>
                  </a:solidFill>
                  <a:latin typeface="Arial" panose="020B0604020202020204" pitchFamily="34" charset="0"/>
                  <a:ea typeface="ＭＳ Ｐゴシック" panose="020B0600070205080204" pitchFamily="34" charset="-128"/>
                </a:defRPr>
              </a:lvl3pPr>
              <a:lvl4pPr marL="1600200" indent="-228600" defTabSz="784225">
                <a:defRPr sz="2100">
                  <a:solidFill>
                    <a:schemeClr val="tx1"/>
                  </a:solidFill>
                  <a:latin typeface="Arial" panose="020B0604020202020204" pitchFamily="34" charset="0"/>
                  <a:ea typeface="ＭＳ Ｐゴシック" panose="020B0600070205080204" pitchFamily="34" charset="-128"/>
                </a:defRPr>
              </a:lvl4pPr>
              <a:lvl5pPr marL="2057400" indent="-228600" defTabSz="784225">
                <a:defRPr sz="2100">
                  <a:solidFill>
                    <a:schemeClr val="tx1"/>
                  </a:solidFill>
                  <a:latin typeface="Arial" panose="020B0604020202020204" pitchFamily="34" charset="0"/>
                  <a:ea typeface="ＭＳ Ｐゴシック"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ＭＳ Ｐゴシック" panose="020B0600070205080204" pitchFamily="34" charset="-128"/>
                </a:defRPr>
              </a:lvl9pPr>
            </a:lstStyle>
            <a:p>
              <a:r>
                <a:rPr lang="en-US" altLang="zh-CN" sz="1400" dirty="0">
                  <a:latin typeface="+mn-lt"/>
                  <a:ea typeface="华文细黑" panose="02010600040101010101" pitchFamily="2" charset="-122"/>
                </a:rPr>
                <a:t>Port 24</a:t>
              </a:r>
            </a:p>
            <a:p>
              <a:r>
                <a:rPr lang="en-US" altLang="zh-CN" sz="1400" dirty="0">
                  <a:latin typeface="+mn-lt"/>
                  <a:ea typeface="华文细黑" panose="02010600040101010101" pitchFamily="2" charset="-122"/>
                </a:rPr>
                <a:t>Trunk</a:t>
              </a:r>
            </a:p>
          </p:txBody>
        </p:sp>
        <p:cxnSp>
          <p:nvCxnSpPr>
            <p:cNvPr id="11" name="直接连接符 10"/>
            <p:cNvCxnSpPr>
              <a:endCxn id="8" idx="1"/>
            </p:cNvCxnSpPr>
            <p:nvPr/>
          </p:nvCxnSpPr>
          <p:spPr>
            <a:xfrm flipV="1">
              <a:off x="4653512" y="2028571"/>
              <a:ext cx="1956743" cy="23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4"/>
          <p:cNvSpPr>
            <a:spLocks noChangeArrowheads="1"/>
          </p:cNvSpPr>
          <p:nvPr/>
        </p:nvSpPr>
        <p:spPr bwMode="auto">
          <a:xfrm>
            <a:off x="6113740" y="3433891"/>
            <a:ext cx="5117334" cy="1475565"/>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p>
            <a:pPr>
              <a:defRPr/>
            </a:pPr>
            <a:endParaRPr lang="zh-CN" altLang="en-US"/>
          </a:p>
        </p:txBody>
      </p:sp>
      <p:sp>
        <p:nvSpPr>
          <p:cNvPr id="13" name="Rectangle 11"/>
          <p:cNvSpPr>
            <a:spLocks noChangeArrowheads="1"/>
          </p:cNvSpPr>
          <p:nvPr/>
        </p:nvSpPr>
        <p:spPr bwMode="auto">
          <a:xfrm>
            <a:off x="6010205" y="2615918"/>
            <a:ext cx="7286726" cy="2773783"/>
          </a:xfrm>
          <a:prstGeom prst="rect">
            <a:avLst/>
          </a:prstGeom>
          <a:noFill/>
          <a:ln w="25400"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600" b="1" dirty="0">
                <a:latin typeface="+mn-lt"/>
                <a:ea typeface="+mn-ea"/>
              </a:rPr>
              <a:t>Router Configuration</a:t>
            </a:r>
          </a:p>
          <a:p>
            <a:r>
              <a:rPr lang="en-US" altLang="zh-CN" sz="1600" b="1" dirty="0">
                <a:latin typeface="+mn-lt"/>
                <a:ea typeface="+mn-ea"/>
              </a:rPr>
              <a:t>//Configure the sub-interface of Ethernet 0/1</a:t>
            </a:r>
          </a:p>
          <a:p>
            <a:r>
              <a:rPr lang="en-US" altLang="zh-CN" sz="1500" dirty="0">
                <a:latin typeface="+mn-lt"/>
                <a:ea typeface="+mn-ea"/>
                <a:cs typeface="Courier New" panose="02070309020205020404" pitchFamily="49" charset="0"/>
              </a:rPr>
              <a:t>[RTA]interface </a:t>
            </a:r>
            <a:r>
              <a:rPr lang="en-US" altLang="zh-CN" sz="1500" dirty="0" err="1">
                <a:latin typeface="+mn-lt"/>
                <a:ea typeface="+mn-ea"/>
                <a:cs typeface="Courier New" panose="02070309020205020404" pitchFamily="49" charset="0"/>
              </a:rPr>
              <a:t>ethernet</a:t>
            </a:r>
            <a:r>
              <a:rPr lang="en-US" altLang="zh-CN" sz="1500" dirty="0">
                <a:latin typeface="+mn-lt"/>
                <a:ea typeface="+mn-ea"/>
                <a:cs typeface="Courier New" panose="02070309020205020404" pitchFamily="49" charset="0"/>
              </a:rPr>
              <a:t> 0/1.1</a:t>
            </a:r>
          </a:p>
          <a:p>
            <a:r>
              <a:rPr lang="en-US" altLang="zh-CN" sz="1500" dirty="0">
                <a:latin typeface="+mn-lt"/>
                <a:ea typeface="+mn-ea"/>
                <a:cs typeface="Courier New" panose="02070309020205020404" pitchFamily="49" charset="0"/>
              </a:rPr>
              <a:t>[RTA-Ethernet0/1.1]</a:t>
            </a:r>
            <a:r>
              <a:rPr lang="en-US" altLang="zh-CN" sz="1500" dirty="0" err="1">
                <a:latin typeface="+mn-lt"/>
                <a:ea typeface="+mn-ea"/>
                <a:cs typeface="Courier New" panose="02070309020205020404" pitchFamily="49" charset="0"/>
              </a:rPr>
              <a:t>vlan</a:t>
            </a:r>
            <a:r>
              <a:rPr lang="en-US" altLang="zh-CN" sz="1500" dirty="0">
                <a:latin typeface="+mn-lt"/>
                <a:ea typeface="+mn-ea"/>
                <a:cs typeface="Courier New" panose="02070309020205020404" pitchFamily="49" charset="0"/>
              </a:rPr>
              <a:t> dot1q vid 100</a:t>
            </a:r>
          </a:p>
          <a:p>
            <a:r>
              <a:rPr lang="en-US" altLang="zh-CN" sz="1500" dirty="0">
                <a:latin typeface="+mn-lt"/>
                <a:ea typeface="+mn-ea"/>
                <a:cs typeface="Courier New" panose="02070309020205020404" pitchFamily="49" charset="0"/>
              </a:rPr>
              <a:t>[RTA-Ethernet0/1.1]</a:t>
            </a:r>
            <a:r>
              <a:rPr lang="en-US" altLang="zh-CN" sz="1500" dirty="0" err="1">
                <a:latin typeface="+mn-lt"/>
                <a:ea typeface="+mn-ea"/>
                <a:cs typeface="Courier New" panose="02070309020205020404" pitchFamily="49" charset="0"/>
              </a:rPr>
              <a:t>ip</a:t>
            </a:r>
            <a:r>
              <a:rPr lang="en-US" altLang="zh-CN" sz="1500" dirty="0">
                <a:latin typeface="+mn-lt"/>
                <a:ea typeface="+mn-ea"/>
                <a:cs typeface="Courier New" panose="02070309020205020404" pitchFamily="49" charset="0"/>
              </a:rPr>
              <a:t> address 192.168.10.1 255.255.255.0</a:t>
            </a:r>
          </a:p>
          <a:p>
            <a:r>
              <a:rPr lang="en-US" altLang="zh-CN" sz="1500" dirty="0">
                <a:latin typeface="+mn-lt"/>
                <a:ea typeface="+mn-ea"/>
                <a:cs typeface="Courier New" panose="02070309020205020404" pitchFamily="49" charset="0"/>
              </a:rPr>
              <a:t>[RTA]interface </a:t>
            </a:r>
            <a:r>
              <a:rPr lang="en-US" altLang="zh-CN" sz="1500" dirty="0" err="1">
                <a:latin typeface="+mn-lt"/>
                <a:ea typeface="+mn-ea"/>
                <a:cs typeface="Courier New" panose="02070309020205020404" pitchFamily="49" charset="0"/>
              </a:rPr>
              <a:t>ethernet</a:t>
            </a:r>
            <a:r>
              <a:rPr lang="en-US" altLang="zh-CN" sz="1500" dirty="0">
                <a:latin typeface="+mn-lt"/>
                <a:ea typeface="+mn-ea"/>
                <a:cs typeface="Courier New" panose="02070309020205020404" pitchFamily="49" charset="0"/>
              </a:rPr>
              <a:t> 0/1.2</a:t>
            </a:r>
          </a:p>
          <a:p>
            <a:r>
              <a:rPr lang="en-US" altLang="zh-CN" sz="1500" dirty="0">
                <a:latin typeface="+mn-lt"/>
                <a:ea typeface="+mn-ea"/>
                <a:cs typeface="Courier New" panose="02070309020205020404" pitchFamily="49" charset="0"/>
              </a:rPr>
              <a:t>[RTA-Ethernet0/1.2]</a:t>
            </a:r>
            <a:r>
              <a:rPr lang="en-US" altLang="zh-CN" sz="1500" dirty="0" err="1">
                <a:latin typeface="+mn-lt"/>
                <a:ea typeface="+mn-ea"/>
                <a:cs typeface="Courier New" panose="02070309020205020404" pitchFamily="49" charset="0"/>
              </a:rPr>
              <a:t>vlan</a:t>
            </a:r>
            <a:r>
              <a:rPr lang="en-US" altLang="zh-CN" sz="1500" dirty="0">
                <a:latin typeface="+mn-lt"/>
                <a:ea typeface="+mn-ea"/>
                <a:cs typeface="Courier New" panose="02070309020205020404" pitchFamily="49" charset="0"/>
              </a:rPr>
              <a:t> dot1q vid 200</a:t>
            </a:r>
          </a:p>
          <a:p>
            <a:r>
              <a:rPr lang="en-US" altLang="zh-CN" sz="1500" dirty="0">
                <a:latin typeface="+mn-lt"/>
                <a:ea typeface="+mn-ea"/>
                <a:cs typeface="Courier New" panose="02070309020205020404" pitchFamily="49" charset="0"/>
              </a:rPr>
              <a:t>[RTA-Ethernet0/1.2]</a:t>
            </a:r>
            <a:r>
              <a:rPr lang="en-US" altLang="zh-CN" sz="1500" dirty="0" err="1">
                <a:latin typeface="+mn-lt"/>
                <a:ea typeface="+mn-ea"/>
                <a:cs typeface="Courier New" panose="02070309020205020404" pitchFamily="49" charset="0"/>
              </a:rPr>
              <a:t>ip</a:t>
            </a:r>
            <a:r>
              <a:rPr lang="en-US" altLang="zh-CN" sz="1500" dirty="0">
                <a:latin typeface="+mn-lt"/>
                <a:ea typeface="+mn-ea"/>
                <a:cs typeface="Courier New" panose="02070309020205020404" pitchFamily="49" charset="0"/>
              </a:rPr>
              <a:t> address 192.168.20.1 255.255.255.0</a:t>
            </a:r>
          </a:p>
          <a:p>
            <a:endParaRPr lang="en-US" altLang="zh-CN" sz="1600" b="1" dirty="0">
              <a:latin typeface="+mn-lt"/>
            </a:endParaRPr>
          </a:p>
        </p:txBody>
      </p:sp>
      <p:pic>
        <p:nvPicPr>
          <p:cNvPr id="14" name="图片 76" descr="接入交换机.png"/>
          <p:cNvPicPr>
            <a:picLocks noChangeAspect="1"/>
          </p:cNvPicPr>
          <p:nvPr/>
        </p:nvPicPr>
        <p:blipFill>
          <a:blip r:embed="rId4" cstate="print"/>
          <a:stretch>
            <a:fillRect/>
          </a:stretch>
        </p:blipFill>
        <p:spPr>
          <a:xfrm>
            <a:off x="3991388" y="1570102"/>
            <a:ext cx="798250" cy="684956"/>
          </a:xfrm>
          <a:prstGeom prst="rect">
            <a:avLst/>
          </a:prstGeom>
        </p:spPr>
      </p:pic>
    </p:spTree>
    <p:extLst>
      <p:ext uri="{BB962C8B-B14F-4D97-AF65-F5344CB8AC3E}">
        <p14:creationId xmlns:p14="http://schemas.microsoft.com/office/powerpoint/2010/main" val="1707263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Configuração do Switch de Camada 3
</a:t>
            </a:r>
            <a:endParaRPr lang="zh-CN" altLang="en-US" dirty="0"/>
          </a:p>
        </p:txBody>
      </p:sp>
      <p:sp>
        <p:nvSpPr>
          <p:cNvPr id="21" name="Rectangle 4"/>
          <p:cNvSpPr>
            <a:spLocks noChangeArrowheads="1"/>
          </p:cNvSpPr>
          <p:nvPr/>
        </p:nvSpPr>
        <p:spPr bwMode="auto">
          <a:xfrm>
            <a:off x="5883152" y="3329411"/>
            <a:ext cx="5207036" cy="979856"/>
          </a:xfrm>
          <a:prstGeom prst="rect">
            <a:avLst/>
          </a:prstGeom>
          <a:solidFill>
            <a:schemeClr val="bg2"/>
          </a:solidFill>
          <a:ln>
            <a:noFill/>
            <a:headEnd/>
            <a:tailEnd/>
          </a:ln>
        </p:spPr>
        <p:style>
          <a:lnRef idx="2">
            <a:schemeClr val="accent3"/>
          </a:lnRef>
          <a:fillRef idx="1">
            <a:schemeClr val="lt1"/>
          </a:fillRef>
          <a:effectRef idx="0">
            <a:schemeClr val="accent3"/>
          </a:effectRef>
          <a:fontRef idx="minor">
            <a:schemeClr val="dk1"/>
          </a:fontRef>
        </p:style>
        <p:txBody>
          <a:bodyPr wrap="none" anchor="ctr"/>
          <a:lstStyle>
            <a:defPPr>
              <a:defRPr lang="en-US"/>
            </a:defPPr>
            <a:lvl1pPr marL="0" algn="l" defTabSz="914478" rtl="0" eaLnBrk="1" latinLnBrk="0" hangingPunct="1">
              <a:defRPr sz="1800" kern="1200">
                <a:solidFill>
                  <a:schemeClr val="dk1"/>
                </a:solidFill>
                <a:latin typeface="+mn-lt"/>
                <a:ea typeface="+mn-ea"/>
                <a:cs typeface="+mn-cs"/>
              </a:defRPr>
            </a:lvl1pPr>
            <a:lvl2pPr marL="457240" algn="l" defTabSz="914478" rtl="0" eaLnBrk="1" latinLnBrk="0" hangingPunct="1">
              <a:defRPr sz="1800" kern="1200">
                <a:solidFill>
                  <a:schemeClr val="dk1"/>
                </a:solidFill>
                <a:latin typeface="+mn-lt"/>
                <a:ea typeface="+mn-ea"/>
                <a:cs typeface="+mn-cs"/>
              </a:defRPr>
            </a:lvl2pPr>
            <a:lvl3pPr marL="914478" algn="l" defTabSz="914478" rtl="0" eaLnBrk="1" latinLnBrk="0" hangingPunct="1">
              <a:defRPr sz="1800" kern="1200">
                <a:solidFill>
                  <a:schemeClr val="dk1"/>
                </a:solidFill>
                <a:latin typeface="+mn-lt"/>
                <a:ea typeface="+mn-ea"/>
                <a:cs typeface="+mn-cs"/>
              </a:defRPr>
            </a:lvl3pPr>
            <a:lvl4pPr marL="1371718" algn="l" defTabSz="914478" rtl="0" eaLnBrk="1" latinLnBrk="0" hangingPunct="1">
              <a:defRPr sz="1800" kern="1200">
                <a:solidFill>
                  <a:schemeClr val="dk1"/>
                </a:solidFill>
                <a:latin typeface="+mn-lt"/>
                <a:ea typeface="+mn-ea"/>
                <a:cs typeface="+mn-cs"/>
              </a:defRPr>
            </a:lvl4pPr>
            <a:lvl5pPr marL="1828957" algn="l" defTabSz="914478" rtl="0" eaLnBrk="1" latinLnBrk="0" hangingPunct="1">
              <a:defRPr sz="1800" kern="1200">
                <a:solidFill>
                  <a:schemeClr val="dk1"/>
                </a:solidFill>
                <a:latin typeface="+mn-lt"/>
                <a:ea typeface="+mn-ea"/>
                <a:cs typeface="+mn-cs"/>
              </a:defRPr>
            </a:lvl5pPr>
            <a:lvl6pPr marL="2286196" algn="l" defTabSz="914478" rtl="0" eaLnBrk="1" latinLnBrk="0" hangingPunct="1">
              <a:defRPr sz="1800" kern="1200">
                <a:solidFill>
                  <a:schemeClr val="dk1"/>
                </a:solidFill>
                <a:latin typeface="+mn-lt"/>
                <a:ea typeface="+mn-ea"/>
                <a:cs typeface="+mn-cs"/>
              </a:defRPr>
            </a:lvl6pPr>
            <a:lvl7pPr marL="2743435" algn="l" defTabSz="914478" rtl="0" eaLnBrk="1" latinLnBrk="0" hangingPunct="1">
              <a:defRPr sz="1800" kern="1200">
                <a:solidFill>
                  <a:schemeClr val="dk1"/>
                </a:solidFill>
                <a:latin typeface="+mn-lt"/>
                <a:ea typeface="+mn-ea"/>
                <a:cs typeface="+mn-cs"/>
              </a:defRPr>
            </a:lvl7pPr>
            <a:lvl8pPr marL="3200675" algn="l" defTabSz="914478" rtl="0" eaLnBrk="1" latinLnBrk="0" hangingPunct="1">
              <a:defRPr sz="1800" kern="1200">
                <a:solidFill>
                  <a:schemeClr val="dk1"/>
                </a:solidFill>
                <a:latin typeface="+mn-lt"/>
                <a:ea typeface="+mn-ea"/>
                <a:cs typeface="+mn-cs"/>
              </a:defRPr>
            </a:lvl8pPr>
            <a:lvl9pPr marL="3657913" algn="l" defTabSz="914478" rtl="0" eaLnBrk="1" latinLnBrk="0" hangingPunct="1">
              <a:defRPr sz="1800" kern="1200">
                <a:solidFill>
                  <a:schemeClr val="dk1"/>
                </a:solidFill>
                <a:latin typeface="+mn-lt"/>
                <a:ea typeface="+mn-ea"/>
                <a:cs typeface="+mn-cs"/>
              </a:defRPr>
            </a:lvl9pPr>
          </a:lstStyle>
          <a:p>
            <a:pPr>
              <a:defRPr/>
            </a:pPr>
            <a:endParaRPr lang="zh-CN" altLang="en-US"/>
          </a:p>
        </p:txBody>
      </p:sp>
      <p:grpSp>
        <p:nvGrpSpPr>
          <p:cNvPr id="22" name="组合 21"/>
          <p:cNvGrpSpPr/>
          <p:nvPr/>
        </p:nvGrpSpPr>
        <p:grpSpPr>
          <a:xfrm>
            <a:off x="1121861" y="1638299"/>
            <a:ext cx="4359275" cy="4249737"/>
            <a:chOff x="2333625" y="1700213"/>
            <a:chExt cx="4359275" cy="4249737"/>
          </a:xfrm>
        </p:grpSpPr>
        <p:sp>
          <p:nvSpPr>
            <p:cNvPr id="27" name="Line 3"/>
            <p:cNvSpPr>
              <a:spLocks noChangeShapeType="1"/>
            </p:cNvSpPr>
            <p:nvPr/>
          </p:nvSpPr>
          <p:spPr bwMode="auto">
            <a:xfrm>
              <a:off x="4097338" y="3151188"/>
              <a:ext cx="404773" cy="3132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nchor="ct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28" name="Line 4"/>
            <p:cNvSpPr>
              <a:spLocks noChangeShapeType="1"/>
            </p:cNvSpPr>
            <p:nvPr/>
          </p:nvSpPr>
          <p:spPr bwMode="auto">
            <a:xfrm flipV="1">
              <a:off x="4025899" y="3835920"/>
              <a:ext cx="476211" cy="3233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90000" tIns="46800" rIns="90000" bIns="46800" anchor="ctr">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29" name="Oval 5"/>
            <p:cNvSpPr>
              <a:spLocks noChangeArrowheads="1"/>
            </p:cNvSpPr>
            <p:nvPr/>
          </p:nvSpPr>
          <p:spPr bwMode="auto">
            <a:xfrm>
              <a:off x="2333625" y="4086225"/>
              <a:ext cx="2376488" cy="1366838"/>
            </a:xfrm>
            <a:prstGeom prst="ellipse">
              <a:avLst/>
            </a:prstGeom>
            <a:solidFill>
              <a:srgbClr val="EAEAEA">
                <a:alpha val="50195"/>
              </a:srgbClr>
            </a:solidFill>
            <a:ln w="9525" algn="ctr">
              <a:solidFill>
                <a:srgbClr val="80808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0" name="Text Box 6"/>
            <p:cNvSpPr txBox="1">
              <a:spLocks noChangeArrowheads="1"/>
            </p:cNvSpPr>
            <p:nvPr/>
          </p:nvSpPr>
          <p:spPr bwMode="auto">
            <a:xfrm>
              <a:off x="2890838" y="4230688"/>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r>
                <a:rPr kumimoji="1" lang="en-US" altLang="zh-CN" sz="1800" dirty="0">
                  <a:solidFill>
                    <a:srgbClr val="C00000"/>
                  </a:solidFill>
                  <a:ea typeface="宋体" panose="02010600030101010101" pitchFamily="2" charset="-122"/>
                </a:rPr>
                <a:t>VLAN 100</a:t>
              </a:r>
            </a:p>
          </p:txBody>
        </p:sp>
        <p:sp>
          <p:nvSpPr>
            <p:cNvPr id="31" name="Oval 8"/>
            <p:cNvSpPr>
              <a:spLocks noChangeArrowheads="1"/>
            </p:cNvSpPr>
            <p:nvPr/>
          </p:nvSpPr>
          <p:spPr bwMode="auto">
            <a:xfrm>
              <a:off x="2333625" y="1854200"/>
              <a:ext cx="2376488" cy="1366838"/>
            </a:xfrm>
            <a:prstGeom prst="ellipse">
              <a:avLst/>
            </a:prstGeom>
            <a:solidFill>
              <a:srgbClr val="99CCFF">
                <a:alpha val="20000"/>
              </a:srgbClr>
            </a:solidFill>
            <a:ln w="9525" algn="ctr">
              <a:solidFill>
                <a:srgbClr val="80808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sz="1800">
                <a:ea typeface="华文细黑" panose="02010600040101010101" pitchFamily="2" charset="-122"/>
              </a:endParaRPr>
            </a:p>
          </p:txBody>
        </p:sp>
        <p:sp>
          <p:nvSpPr>
            <p:cNvPr id="32" name="Text Box 10"/>
            <p:cNvSpPr txBox="1">
              <a:spLocks noChangeArrowheads="1"/>
            </p:cNvSpPr>
            <p:nvPr/>
          </p:nvSpPr>
          <p:spPr bwMode="auto">
            <a:xfrm>
              <a:off x="2854328" y="1977774"/>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r>
                <a:rPr kumimoji="1" lang="en-US" altLang="zh-CN" sz="1800" dirty="0">
                  <a:solidFill>
                    <a:srgbClr val="C00000"/>
                  </a:solidFill>
                  <a:ea typeface="宋体" panose="02010600030101010101" pitchFamily="2" charset="-122"/>
                </a:rPr>
                <a:t>VLAN 200</a:t>
              </a:r>
            </a:p>
          </p:txBody>
        </p:sp>
        <p:sp>
          <p:nvSpPr>
            <p:cNvPr id="33" name="AutoShape 12"/>
            <p:cNvSpPr>
              <a:spLocks/>
            </p:cNvSpPr>
            <p:nvPr/>
          </p:nvSpPr>
          <p:spPr bwMode="auto">
            <a:xfrm>
              <a:off x="4748213" y="1700213"/>
              <a:ext cx="1944687" cy="576262"/>
            </a:xfrm>
            <a:prstGeom prst="accentBorderCallout2">
              <a:avLst>
                <a:gd name="adj1" fmla="val 19833"/>
                <a:gd name="adj2" fmla="val -3917"/>
                <a:gd name="adj3" fmla="val 19833"/>
                <a:gd name="adj4" fmla="val -25468"/>
                <a:gd name="adj5" fmla="val 131403"/>
                <a:gd name="adj6" fmla="val -47917"/>
              </a:avLst>
            </a:prstGeom>
            <a:noFill/>
            <a:ln w="3175" algn="ctr">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600" dirty="0">
                  <a:solidFill>
                    <a:srgbClr val="C00000"/>
                  </a:solidFill>
                  <a:ea typeface="华文细黑" panose="02010600040101010101" pitchFamily="2" charset="-122"/>
                </a:rPr>
                <a:t>IP:192.168.20.30</a:t>
              </a:r>
            </a:p>
            <a:p>
              <a:r>
                <a:rPr lang="en-US" altLang="zh-CN" sz="1600" dirty="0">
                  <a:solidFill>
                    <a:srgbClr val="C00000"/>
                  </a:solidFill>
                  <a:ea typeface="华文细黑" panose="02010600040101010101" pitchFamily="2" charset="-122"/>
                </a:rPr>
                <a:t>GW:192.168.20.1</a:t>
              </a:r>
            </a:p>
          </p:txBody>
        </p:sp>
        <p:sp>
          <p:nvSpPr>
            <p:cNvPr id="34" name="AutoShape 13"/>
            <p:cNvSpPr>
              <a:spLocks/>
            </p:cNvSpPr>
            <p:nvPr/>
          </p:nvSpPr>
          <p:spPr bwMode="auto">
            <a:xfrm>
              <a:off x="4748213" y="5373688"/>
              <a:ext cx="1944687" cy="576262"/>
            </a:xfrm>
            <a:prstGeom prst="accentBorderCallout2">
              <a:avLst>
                <a:gd name="adj1" fmla="val 19833"/>
                <a:gd name="adj2" fmla="val -3917"/>
                <a:gd name="adj3" fmla="val 19833"/>
                <a:gd name="adj4" fmla="val -28162"/>
                <a:gd name="adj5" fmla="val -80991"/>
                <a:gd name="adj6" fmla="val -47917"/>
              </a:avLst>
            </a:prstGeom>
            <a:noFill/>
            <a:ln w="3175" algn="ctr">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600" dirty="0">
                  <a:solidFill>
                    <a:srgbClr val="C00000"/>
                  </a:solidFill>
                  <a:ea typeface="华文细黑" panose="02010600040101010101" pitchFamily="2" charset="-122"/>
                </a:rPr>
                <a:t>IP:192.168.10.10</a:t>
              </a:r>
            </a:p>
            <a:p>
              <a:r>
                <a:rPr lang="en-US" altLang="zh-CN" sz="1600" dirty="0">
                  <a:solidFill>
                    <a:srgbClr val="C00000"/>
                  </a:solidFill>
                  <a:ea typeface="华文细黑" panose="02010600040101010101" pitchFamily="2" charset="-122"/>
                </a:rPr>
                <a:t>GW:192.168.10.1</a:t>
              </a:r>
            </a:p>
          </p:txBody>
        </p:sp>
        <p:sp>
          <p:nvSpPr>
            <p:cNvPr id="35" name="Text Box 14"/>
            <p:cNvSpPr txBox="1">
              <a:spLocks noChangeArrowheads="1"/>
            </p:cNvSpPr>
            <p:nvPr/>
          </p:nvSpPr>
          <p:spPr bwMode="auto">
            <a:xfrm>
              <a:off x="3791331" y="3294063"/>
              <a:ext cx="6786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ea typeface="华文细黑" panose="02010600040101010101" pitchFamily="2" charset="-122"/>
                </a:rPr>
                <a:t>Port 2</a:t>
              </a:r>
            </a:p>
          </p:txBody>
        </p:sp>
        <p:sp>
          <p:nvSpPr>
            <p:cNvPr id="36" name="Text Box 15"/>
            <p:cNvSpPr txBox="1">
              <a:spLocks noChangeArrowheads="1"/>
            </p:cNvSpPr>
            <p:nvPr/>
          </p:nvSpPr>
          <p:spPr bwMode="auto">
            <a:xfrm>
              <a:off x="3791331" y="3654425"/>
              <a:ext cx="6786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400" dirty="0">
                  <a:ea typeface="华文细黑" panose="02010600040101010101" pitchFamily="2" charset="-122"/>
                </a:rPr>
                <a:t>Port 1</a:t>
              </a:r>
            </a:p>
          </p:txBody>
        </p:sp>
        <p:sp>
          <p:nvSpPr>
            <p:cNvPr id="37" name="Text Box 16"/>
            <p:cNvSpPr txBox="1">
              <a:spLocks noChangeArrowheads="1"/>
            </p:cNvSpPr>
            <p:nvPr/>
          </p:nvSpPr>
          <p:spPr bwMode="auto">
            <a:xfrm>
              <a:off x="4502111" y="2946736"/>
              <a:ext cx="75890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90000" tIns="46800" rIns="90000" bIns="4680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l"/>
              <a:r>
                <a:rPr lang="en-US" altLang="zh-CN" sz="1800" dirty="0">
                  <a:solidFill>
                    <a:srgbClr val="006699"/>
                  </a:solidFill>
                  <a:ea typeface="华文细黑" panose="02010600040101010101" pitchFamily="2" charset="-122"/>
                </a:rPr>
                <a:t>SW A</a:t>
              </a:r>
            </a:p>
          </p:txBody>
        </p:sp>
      </p:grpSp>
      <p:sp>
        <p:nvSpPr>
          <p:cNvPr id="23" name="Rectangle 11"/>
          <p:cNvSpPr>
            <a:spLocks noChangeArrowheads="1"/>
          </p:cNvSpPr>
          <p:nvPr/>
        </p:nvSpPr>
        <p:spPr bwMode="auto">
          <a:xfrm>
            <a:off x="5808157" y="2282572"/>
            <a:ext cx="7286726" cy="2773783"/>
          </a:xfrm>
          <a:prstGeom prst="rect">
            <a:avLst/>
          </a:prstGeom>
          <a:noFill/>
          <a:ln w="25400"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lang="en-US" altLang="zh-CN" sz="1600" b="1" dirty="0"/>
              <a:t>//Create a VLAN Layer 3 interface on the SWA</a:t>
            </a:r>
            <a:endParaRPr lang="zh-CN" altLang="en-US" sz="1600" b="1" dirty="0">
              <a:ea typeface="方正兰亭黑简体" panose="02000000000000000000" pitchFamily="2" charset="-122"/>
            </a:endParaRPr>
          </a:p>
          <a:p>
            <a:r>
              <a:rPr lang="en-US" altLang="zh-CN" sz="1500" dirty="0">
                <a:cs typeface="Courier New" panose="02070309020205020404" pitchFamily="49" charset="0"/>
              </a:rPr>
              <a:t>[SWA]interface </a:t>
            </a:r>
            <a:r>
              <a:rPr lang="en-US" altLang="zh-CN" sz="1500" dirty="0" err="1">
                <a:cs typeface="Courier New" panose="02070309020205020404" pitchFamily="49" charset="0"/>
              </a:rPr>
              <a:t>vlan</a:t>
            </a:r>
            <a:r>
              <a:rPr lang="en-US" altLang="zh-CN" sz="1500" dirty="0">
                <a:cs typeface="Courier New" panose="02070309020205020404" pitchFamily="49" charset="0"/>
              </a:rPr>
              <a:t>-interface 100</a:t>
            </a:r>
          </a:p>
          <a:p>
            <a:r>
              <a:rPr lang="en-US" altLang="zh-CN" sz="1500" dirty="0">
                <a:cs typeface="Courier New" panose="02070309020205020404" pitchFamily="49" charset="0"/>
              </a:rPr>
              <a:t>[SWA-Vlan-interface100]</a:t>
            </a:r>
            <a:r>
              <a:rPr lang="en-US" altLang="zh-CN" sz="1500" dirty="0" err="1">
                <a:cs typeface="Courier New" panose="02070309020205020404" pitchFamily="49" charset="0"/>
              </a:rPr>
              <a:t>ip</a:t>
            </a:r>
            <a:r>
              <a:rPr lang="en-US" altLang="zh-CN" sz="1500" dirty="0">
                <a:cs typeface="Courier New" panose="02070309020205020404" pitchFamily="49" charset="0"/>
              </a:rPr>
              <a:t> add 192.168.10.1 255.255.255.0</a:t>
            </a:r>
          </a:p>
          <a:p>
            <a:r>
              <a:rPr lang="en-US" altLang="zh-CN" sz="1500" dirty="0">
                <a:cs typeface="Courier New" panose="02070309020205020404" pitchFamily="49" charset="0"/>
              </a:rPr>
              <a:t>[SWA]interface </a:t>
            </a:r>
            <a:r>
              <a:rPr lang="en-US" altLang="zh-CN" sz="1500" dirty="0" err="1">
                <a:cs typeface="Courier New" panose="02070309020205020404" pitchFamily="49" charset="0"/>
              </a:rPr>
              <a:t>vlan</a:t>
            </a:r>
            <a:r>
              <a:rPr lang="en-US" altLang="zh-CN" sz="1500" dirty="0">
                <a:cs typeface="Courier New" panose="02070309020205020404" pitchFamily="49" charset="0"/>
              </a:rPr>
              <a:t>-interface 200</a:t>
            </a:r>
          </a:p>
          <a:p>
            <a:r>
              <a:rPr lang="en-US" altLang="zh-CN" sz="1500" dirty="0">
                <a:cs typeface="Courier New" panose="02070309020205020404" pitchFamily="49" charset="0"/>
              </a:rPr>
              <a:t>[SWA-Vlan-interface200]</a:t>
            </a:r>
            <a:r>
              <a:rPr lang="en-US" altLang="zh-CN" sz="1500" dirty="0" err="1">
                <a:cs typeface="Courier New" panose="02070309020205020404" pitchFamily="49" charset="0"/>
              </a:rPr>
              <a:t>ip</a:t>
            </a:r>
            <a:r>
              <a:rPr lang="en-US" altLang="zh-CN" sz="1500" dirty="0">
                <a:cs typeface="Courier New" panose="02070309020205020404" pitchFamily="49" charset="0"/>
              </a:rPr>
              <a:t> add 192.168.20.1 255.255.255.0</a:t>
            </a:r>
          </a:p>
        </p:txBody>
      </p:sp>
      <p:pic>
        <p:nvPicPr>
          <p:cNvPr id="24" name="图片 23"/>
          <p:cNvPicPr>
            <a:picLocks noChangeAspect="1"/>
          </p:cNvPicPr>
          <p:nvPr/>
        </p:nvPicPr>
        <p:blipFill>
          <a:blip r:embed="rId3"/>
          <a:stretch>
            <a:fillRect/>
          </a:stretch>
        </p:blipFill>
        <p:spPr>
          <a:xfrm>
            <a:off x="2047413" y="2433234"/>
            <a:ext cx="571887" cy="447258"/>
          </a:xfrm>
          <a:prstGeom prst="rect">
            <a:avLst/>
          </a:prstGeom>
        </p:spPr>
      </p:pic>
      <p:pic>
        <p:nvPicPr>
          <p:cNvPr id="25" name="图片 24"/>
          <p:cNvPicPr>
            <a:picLocks noChangeAspect="1"/>
          </p:cNvPicPr>
          <p:nvPr/>
        </p:nvPicPr>
        <p:blipFill>
          <a:blip r:embed="rId3"/>
          <a:stretch>
            <a:fillRect/>
          </a:stretch>
        </p:blipFill>
        <p:spPr>
          <a:xfrm>
            <a:off x="2019999" y="4494145"/>
            <a:ext cx="571887" cy="447258"/>
          </a:xfrm>
          <a:prstGeom prst="rect">
            <a:avLst/>
          </a:prstGeom>
        </p:spPr>
      </p:pic>
      <p:pic>
        <p:nvPicPr>
          <p:cNvPr id="26" name="图片 25" descr="汇聚交换机.png"/>
          <p:cNvPicPr>
            <a:picLocks noChangeAspect="1"/>
          </p:cNvPicPr>
          <p:nvPr/>
        </p:nvPicPr>
        <p:blipFill>
          <a:blip r:embed="rId4" cstate="print"/>
          <a:stretch>
            <a:fillRect/>
          </a:stretch>
        </p:blipFill>
        <p:spPr>
          <a:xfrm>
            <a:off x="3254380" y="3256335"/>
            <a:ext cx="821763" cy="672352"/>
          </a:xfrm>
          <a:prstGeom prst="rect">
            <a:avLst/>
          </a:prstGeom>
        </p:spPr>
      </p:pic>
    </p:spTree>
    <p:extLst>
      <p:ext uri="{BB962C8B-B14F-4D97-AF65-F5344CB8AC3E}">
        <p14:creationId xmlns:p14="http://schemas.microsoft.com/office/powerpoint/2010/main" val="3345225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419100" indent="-419100">
              <a:buClr>
                <a:schemeClr val="tx1"/>
              </a:buClr>
              <a:buSzTx/>
              <a:buFont typeface="Wingdings" pitchFamily="2" charset="2"/>
              <a:buAutoNum type="arabicPeriod"/>
            </a:pPr>
            <a:r>
              <a:rPr lang="pt-BR" altLang="zh-CN" dirty="0">
                <a:solidFill>
                  <a:schemeClr val="bg1">
                    <a:lumMod val="50000"/>
                  </a:schemeClr>
                </a:solidFill>
              </a:rPr>
              <a:t>Visão Geral da VLAN
Configuração e Implementação de VLAN
Rota da VLAN
</a:t>
            </a:r>
            <a:r>
              <a:rPr lang="pt-BR" altLang="zh-CN" b="1" dirty="0"/>
              <a:t>Recursos de </a:t>
            </a:r>
            <a:r>
              <a:rPr lang="pt-BR" altLang="zh-CN" b="1" dirty="0" err="1"/>
              <a:t>VLANs</a:t>
            </a:r>
            <a:r>
              <a:rPr lang="pt-BR" altLang="zh-CN" b="1" dirty="0"/>
              <a:t> na Rede de Acesso </a:t>
            </a:r>
            <a:endParaRPr lang="zh-CN" altLang="en-US" b="1" dirty="0"/>
          </a:p>
        </p:txBody>
      </p:sp>
    </p:spTree>
    <p:extLst>
      <p:ext uri="{BB962C8B-B14F-4D97-AF65-F5344CB8AC3E}">
        <p14:creationId xmlns:p14="http://schemas.microsoft.com/office/powerpoint/2010/main" val="56290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419100" indent="-419100">
              <a:buClr>
                <a:schemeClr val="tx1"/>
              </a:buClr>
              <a:buSzTx/>
              <a:buFont typeface="Wingdings" pitchFamily="2" charset="2"/>
              <a:buAutoNum type="arabicPeriod"/>
            </a:pPr>
            <a:r>
              <a:rPr lang="en-US" altLang="zh-CN" b="1" dirty="0" err="1"/>
              <a:t>Visão</a:t>
            </a:r>
            <a:r>
              <a:rPr lang="en-US" altLang="zh-CN" b="1" dirty="0"/>
              <a:t> </a:t>
            </a:r>
            <a:r>
              <a:rPr lang="en-US" altLang="zh-CN" b="1" dirty="0" err="1"/>
              <a:t>Geral</a:t>
            </a:r>
            <a:r>
              <a:rPr lang="en-US" altLang="zh-CN" b="1" dirty="0"/>
              <a:t> da VLAN</a:t>
            </a:r>
          </a:p>
          <a:p>
            <a:pPr lvl="1">
              <a:buSzPct val="60000"/>
              <a:buFont typeface="Wingdings" panose="05000000000000000000" pitchFamily="2" charset="2"/>
              <a:buChar char="n"/>
            </a:pPr>
            <a:r>
              <a:rPr lang="en-US" altLang="zh-CN" b="1" dirty="0"/>
              <a:t>O </a:t>
            </a:r>
            <a:r>
              <a:rPr lang="en-US" altLang="zh-CN" b="1" dirty="0" err="1"/>
              <a:t>Motivo</a:t>
            </a:r>
            <a:r>
              <a:rPr lang="en-US" altLang="zh-CN" b="1" dirty="0"/>
              <a:t> da VLAN</a:t>
            </a:r>
          </a:p>
          <a:p>
            <a:pPr lvl="1">
              <a:buClr>
                <a:schemeClr val="bg1">
                  <a:lumMod val="50000"/>
                </a:schemeClr>
              </a:buClr>
              <a:buSzPct val="50000"/>
              <a:buFont typeface="Wingdings" panose="05000000000000000000" pitchFamily="2" charset="2"/>
              <a:buChar char="p"/>
            </a:pPr>
            <a:r>
              <a:rPr lang="pt-BR" altLang="zh-CN" dirty="0">
                <a:solidFill>
                  <a:schemeClr val="bg1">
                    <a:lumMod val="50000"/>
                  </a:schemeClr>
                </a:solidFill>
              </a:rPr>
              <a:t>O Método de Divisão da VLAN</a:t>
            </a:r>
            <a:endParaRPr lang="en-US" altLang="zh-CN" b="1" dirty="0"/>
          </a:p>
          <a:p>
            <a:r>
              <a:rPr lang="pt-BR" altLang="zh-CN" dirty="0">
                <a:solidFill>
                  <a:schemeClr val="bg1">
                    <a:lumMod val="50000"/>
                  </a:schemeClr>
                </a:solidFill>
              </a:rPr>
              <a:t>Configuração e Implementação de VLAN
Roteamento de VLAN
Recursos de </a:t>
            </a:r>
            <a:r>
              <a:rPr lang="pt-BR" altLang="zh-CN" dirty="0" err="1">
                <a:solidFill>
                  <a:schemeClr val="bg1">
                    <a:lumMod val="50000"/>
                  </a:schemeClr>
                </a:solidFill>
              </a:rPr>
              <a:t>VLANs</a:t>
            </a:r>
            <a:r>
              <a:rPr lang="pt-BR" altLang="zh-CN" dirty="0">
                <a:solidFill>
                  <a:schemeClr val="bg1">
                    <a:lumMod val="50000"/>
                  </a:schemeClr>
                </a:solidFill>
              </a:rPr>
              <a:t> na Rede de Acesso </a:t>
            </a:r>
            <a:endParaRPr lang="zh-CN" altLang="en-US" dirty="0">
              <a:solidFill>
                <a:schemeClr val="bg1">
                  <a:lumMod val="50000"/>
                </a:schemeClr>
              </a:solidFill>
            </a:endParaRPr>
          </a:p>
        </p:txBody>
      </p:sp>
    </p:spTree>
    <p:extLst>
      <p:ext uri="{BB962C8B-B14F-4D97-AF65-F5344CB8AC3E}">
        <p14:creationId xmlns:p14="http://schemas.microsoft.com/office/powerpoint/2010/main" val="182566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t>Tipo e Atributo de VLAN
</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pPr marL="302260" indent="-302260"/>
            <a:r>
              <a:rPr lang="pt-BR" altLang="zh-CN" sz="2150" dirty="0">
                <a:latin typeface="Huawei Sans"/>
                <a:ea typeface="方正兰亭黑简体"/>
                <a:cs typeface="Huawei Sans"/>
              </a:rPr>
              <a:t>O OLT suporta 4000 </a:t>
            </a:r>
            <a:r>
              <a:rPr lang="pt-BR" altLang="zh-CN" sz="2150" dirty="0" err="1">
                <a:latin typeface="Huawei Sans"/>
                <a:ea typeface="方正兰亭黑简体"/>
                <a:cs typeface="Huawei Sans"/>
              </a:rPr>
              <a:t>VLANs</a:t>
            </a:r>
            <a:r>
              <a:rPr lang="pt-BR" altLang="zh-CN" sz="2150" dirty="0">
                <a:latin typeface="Huawei Sans"/>
                <a:ea typeface="方正兰亭黑简体"/>
                <a:cs typeface="Huawei Sans"/>
              </a:rPr>
              <a:t>, variando de 2 a 4093.
A tabela a seguir lista os tipos e atributos de VLAN</a:t>
            </a:r>
            <a:r>
              <a:rPr lang="en-US" altLang="zh-CN" sz="2150" dirty="0">
                <a:latin typeface="Huawei Sans"/>
                <a:ea typeface="方正兰亭黑简体"/>
                <a:cs typeface="Huawei Sans"/>
              </a:rPr>
              <a:t>:</a:t>
            </a:r>
            <a:endParaRPr lang="pt-PT" sz="2150">
              <a:latin typeface="Huawei Sans"/>
              <a:ea typeface="方正兰亭黑简体"/>
              <a:cs typeface="Huawei Sans"/>
            </a:endParaRPr>
          </a:p>
          <a:p>
            <a:pPr marL="654685" lvl="1" indent="-251460">
              <a:lnSpc>
                <a:spcPct val="130000"/>
              </a:lnSpc>
            </a:pPr>
            <a:r>
              <a:rPr lang="en-US" altLang="zh-CN" sz="1800" dirty="0"/>
              <a:t>Tipo:</a:t>
            </a:r>
            <a:endParaRPr lang="en-US" altLang="zh-CN" sz="1800" dirty="0">
              <a:cs typeface="Huawei Sans" panose="020C0503030203020204" pitchFamily="34" charset="0"/>
            </a:endParaRPr>
          </a:p>
          <a:p>
            <a:pPr marL="1003935" lvl="2" indent="-201295">
              <a:lnSpc>
                <a:spcPct val="130000"/>
              </a:lnSpc>
            </a:pPr>
            <a:r>
              <a:rPr lang="en-US" altLang="zh-CN" sz="1600" dirty="0"/>
              <a:t>Standard </a:t>
            </a:r>
            <a:endParaRPr lang="en-US" altLang="zh-CN" sz="1600" dirty="0">
              <a:cs typeface="Huawei Sans" panose="020C0503030203020204" pitchFamily="34" charset="0"/>
            </a:endParaRPr>
          </a:p>
          <a:p>
            <a:pPr marL="1003935" lvl="2" indent="-201295">
              <a:lnSpc>
                <a:spcPct val="130000"/>
              </a:lnSpc>
            </a:pPr>
            <a:r>
              <a:rPr lang="en-US" altLang="zh-CN" sz="1600" dirty="0"/>
              <a:t>Smart </a:t>
            </a:r>
            <a:endParaRPr lang="en-US" altLang="zh-CN" sz="1600" dirty="0">
              <a:cs typeface="Huawei Sans" panose="020C0503030203020204" pitchFamily="34" charset="0"/>
            </a:endParaRPr>
          </a:p>
          <a:p>
            <a:pPr marL="1003935" lvl="2" indent="-201295">
              <a:lnSpc>
                <a:spcPct val="130000"/>
              </a:lnSpc>
            </a:pPr>
            <a:r>
              <a:rPr lang="en-US" altLang="zh-CN" sz="1600" dirty="0"/>
              <a:t>MUX </a:t>
            </a:r>
            <a:endParaRPr lang="en-US" altLang="zh-CN" sz="1600" dirty="0">
              <a:cs typeface="Huawei Sans" panose="020C0503030203020204" pitchFamily="34" charset="0"/>
            </a:endParaRPr>
          </a:p>
          <a:p>
            <a:pPr marL="654685" lvl="1" indent="-251460">
              <a:lnSpc>
                <a:spcPct val="130000"/>
              </a:lnSpc>
            </a:pPr>
            <a:r>
              <a:rPr lang="en-US" altLang="zh-CN" sz="1800" dirty="0" err="1"/>
              <a:t>Atributo</a:t>
            </a:r>
            <a:r>
              <a:rPr lang="en-US" altLang="zh-CN" sz="1800" dirty="0"/>
              <a:t>:</a:t>
            </a:r>
            <a:endParaRPr lang="en-US" altLang="zh-CN" sz="1800" dirty="0">
              <a:cs typeface="Huawei Sans" panose="020C0503030203020204" pitchFamily="34" charset="0"/>
            </a:endParaRPr>
          </a:p>
          <a:p>
            <a:pPr marL="1003935" lvl="2" indent="-201295">
              <a:lnSpc>
                <a:spcPct val="130000"/>
              </a:lnSpc>
            </a:pPr>
            <a:r>
              <a:rPr lang="en-US" altLang="zh-CN" sz="1600" dirty="0"/>
              <a:t>Common</a:t>
            </a:r>
            <a:endParaRPr lang="en-US" altLang="zh-CN" sz="1600" dirty="0">
              <a:cs typeface="Huawei Sans" panose="020C0503030203020204" pitchFamily="34" charset="0"/>
            </a:endParaRPr>
          </a:p>
          <a:p>
            <a:pPr marL="1003935" lvl="2" indent="-201295">
              <a:lnSpc>
                <a:spcPct val="130000"/>
              </a:lnSpc>
            </a:pPr>
            <a:r>
              <a:rPr lang="en-US" altLang="zh-CN" sz="1600" dirty="0" err="1"/>
              <a:t>QinQ</a:t>
            </a:r>
            <a:endParaRPr lang="en-US" altLang="zh-CN" sz="1600" dirty="0">
              <a:cs typeface="Huawei Sans" panose="020C0503030203020204" pitchFamily="34" charset="0"/>
            </a:endParaRPr>
          </a:p>
          <a:p>
            <a:pPr marL="1003935" lvl="2" indent="-201295">
              <a:lnSpc>
                <a:spcPct val="130000"/>
              </a:lnSpc>
            </a:pPr>
            <a:r>
              <a:rPr lang="en-US" altLang="zh-CN" sz="1600" dirty="0"/>
              <a:t>Stacking</a:t>
            </a:r>
            <a:endParaRPr lang="en-US" altLang="zh-CN" sz="1600" dirty="0">
              <a:cs typeface="Huawei Sans" panose="020C0503030203020204" pitchFamily="34" charset="0"/>
            </a:endParaRPr>
          </a:p>
        </p:txBody>
      </p:sp>
    </p:spTree>
    <p:extLst>
      <p:ext uri="{BB962C8B-B14F-4D97-AF65-F5344CB8AC3E}">
        <p14:creationId xmlns:p14="http://schemas.microsoft.com/office/powerpoint/2010/main" val="16274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rPr>
              <a:t>Tipo de VLAN - VLAN Standard
</a:t>
            </a:r>
            <a:endParaRPr lang="zh-CN" altLang="en-US" dirty="0">
              <a:latin typeface="+mj-lt"/>
            </a:endParaRPr>
          </a:p>
        </p:txBody>
      </p:sp>
      <p:sp>
        <p:nvSpPr>
          <p:cNvPr id="4" name="AutoShape 2"/>
          <p:cNvSpPr>
            <a:spLocks noChangeArrowheads="1"/>
          </p:cNvSpPr>
          <p:nvPr/>
        </p:nvSpPr>
        <p:spPr bwMode="auto">
          <a:xfrm rot="-5400000">
            <a:off x="7089944" y="3237706"/>
            <a:ext cx="220663" cy="1146175"/>
          </a:xfrm>
          <a:prstGeom prst="can">
            <a:avLst>
              <a:gd name="adj" fmla="val 44680"/>
            </a:avLst>
          </a:prstGeom>
          <a:solidFill>
            <a:srgbClr val="A6D2FF"/>
          </a:solidFill>
          <a:ln w="9525">
            <a:solidFill>
              <a:schemeClr val="hlink"/>
            </a:solidFill>
            <a:round/>
            <a:headEnd/>
            <a:tailEnd/>
          </a:ln>
        </p:spPr>
        <p:txBody>
          <a:bodyPr wrap="none" anchor="ctr"/>
          <a:lstStyle/>
          <a:p>
            <a:endParaRPr lang="zh-CN" altLang="en-US"/>
          </a:p>
        </p:txBody>
      </p:sp>
      <p:sp>
        <p:nvSpPr>
          <p:cNvPr id="5" name="AutoShape 14"/>
          <p:cNvSpPr>
            <a:spLocks noChangeArrowheads="1"/>
          </p:cNvSpPr>
          <p:nvPr/>
        </p:nvSpPr>
        <p:spPr bwMode="auto">
          <a:xfrm rot="-5400000">
            <a:off x="4399778" y="3023393"/>
            <a:ext cx="220662" cy="1146175"/>
          </a:xfrm>
          <a:prstGeom prst="can">
            <a:avLst>
              <a:gd name="adj" fmla="val 44680"/>
            </a:avLst>
          </a:prstGeom>
          <a:solidFill>
            <a:srgbClr val="A6D2FF"/>
          </a:solidFill>
          <a:ln w="9525">
            <a:solidFill>
              <a:schemeClr val="hlink"/>
            </a:solidFill>
            <a:round/>
            <a:headEnd/>
            <a:tailEnd/>
          </a:ln>
        </p:spPr>
        <p:txBody>
          <a:bodyPr wrap="none" anchor="ctr"/>
          <a:lstStyle/>
          <a:p>
            <a:endParaRPr lang="zh-CN" altLang="en-US"/>
          </a:p>
        </p:txBody>
      </p:sp>
      <p:sp>
        <p:nvSpPr>
          <p:cNvPr id="6" name="AutoShape 15"/>
          <p:cNvSpPr>
            <a:spLocks noChangeArrowheads="1"/>
          </p:cNvSpPr>
          <p:nvPr/>
        </p:nvSpPr>
        <p:spPr bwMode="auto">
          <a:xfrm rot="-5400000">
            <a:off x="4426765" y="3493293"/>
            <a:ext cx="220662" cy="1146175"/>
          </a:xfrm>
          <a:prstGeom prst="can">
            <a:avLst>
              <a:gd name="adj" fmla="val 44680"/>
            </a:avLst>
          </a:prstGeom>
          <a:solidFill>
            <a:srgbClr val="A6D2FF"/>
          </a:solidFill>
          <a:ln w="9525">
            <a:solidFill>
              <a:schemeClr val="hlink"/>
            </a:solidFill>
            <a:round/>
            <a:headEnd/>
            <a:tailEnd/>
          </a:ln>
        </p:spPr>
        <p:txBody>
          <a:bodyPr wrap="none" anchor="ctr"/>
          <a:lstStyle/>
          <a:p>
            <a:endParaRPr lang="zh-CN" altLang="en-US"/>
          </a:p>
        </p:txBody>
      </p:sp>
      <p:sp>
        <p:nvSpPr>
          <p:cNvPr id="7" name="文本占位符 2"/>
          <p:cNvSpPr>
            <a:spLocks noGrp="1"/>
          </p:cNvSpPr>
          <p:nvPr>
            <p:ph type="body" sz="quarter" idx="10"/>
          </p:nvPr>
        </p:nvSpPr>
        <p:spPr>
          <a:xfrm>
            <a:off x="468317" y="1233488"/>
            <a:ext cx="11276183" cy="4680000"/>
          </a:xfrm>
        </p:spPr>
        <p:txBody>
          <a:bodyPr/>
          <a:lstStyle/>
          <a:p>
            <a:pPr>
              <a:lnSpc>
                <a:spcPct val="130000"/>
              </a:lnSpc>
            </a:pPr>
            <a:r>
              <a:rPr lang="pt-BR" altLang="zh-CN" dirty="0">
                <a:latin typeface="+mn-lt"/>
              </a:rPr>
              <a:t>VLAN </a:t>
            </a:r>
            <a:r>
              <a:rPr lang="pt-BR" altLang="zh-CN" i="1" dirty="0">
                <a:latin typeface="+mn-lt"/>
              </a:rPr>
              <a:t>Standard</a:t>
            </a:r>
            <a:r>
              <a:rPr lang="pt-BR" altLang="zh-CN" dirty="0">
                <a:latin typeface="+mn-lt"/>
              </a:rPr>
              <a:t> definida pelo IEEE 802.1Q, que tem os seguintes recursos</a:t>
            </a:r>
            <a:r>
              <a:rPr lang="en-US" altLang="zh-CN" dirty="0">
                <a:latin typeface="+mn-lt"/>
              </a:rPr>
              <a:t>:</a:t>
            </a:r>
            <a:endParaRPr lang="en-GB" altLang="zh-CN" dirty="0">
              <a:latin typeface="+mn-lt"/>
            </a:endParaRPr>
          </a:p>
          <a:p>
            <a:pPr lvl="1">
              <a:lnSpc>
                <a:spcPct val="130000"/>
              </a:lnSpc>
            </a:pPr>
            <a:r>
              <a:rPr lang="pt-BR" altLang="zh-CN" dirty="0">
                <a:latin typeface="+mn-lt"/>
              </a:rPr>
              <a:t>As interfaces na mesma VLAN podem se comunicar umas com as outras na Camada 2.
Interfaces em </a:t>
            </a:r>
            <a:r>
              <a:rPr lang="pt-BR" altLang="zh-CN" dirty="0" err="1">
                <a:latin typeface="+mn-lt"/>
              </a:rPr>
              <a:t>VLANs</a:t>
            </a:r>
            <a:r>
              <a:rPr lang="pt-BR" altLang="zh-CN" dirty="0">
                <a:latin typeface="+mn-lt"/>
              </a:rPr>
              <a:t> diferentes são isoladas umas das outras na Camada 2.
O tipo de porta virtual de serviço só pode ser ETH (porta física Ethernet)</a:t>
            </a:r>
            <a:r>
              <a:rPr lang="en-US" altLang="zh-CN" dirty="0">
                <a:latin typeface="+mn-lt"/>
              </a:rPr>
              <a:t>). </a:t>
            </a:r>
            <a:endParaRPr lang="zh-CN" altLang="en-US" dirty="0">
              <a:latin typeface="+mn-lt"/>
            </a:endParaRPr>
          </a:p>
        </p:txBody>
      </p:sp>
      <p:pic>
        <p:nvPicPr>
          <p:cNvPr id="8" name="图片 7"/>
          <p:cNvPicPr>
            <a:picLocks noChangeAspect="1"/>
          </p:cNvPicPr>
          <p:nvPr/>
        </p:nvPicPr>
        <p:blipFill>
          <a:blip r:embed="rId3" cstate="print"/>
          <a:stretch>
            <a:fillRect/>
          </a:stretch>
        </p:blipFill>
        <p:spPr>
          <a:xfrm>
            <a:off x="4688045" y="3177345"/>
            <a:ext cx="2152592" cy="1313446"/>
          </a:xfrm>
          <a:prstGeom prst="rect">
            <a:avLst/>
          </a:prstGeom>
        </p:spPr>
      </p:pic>
      <p:sp>
        <p:nvSpPr>
          <p:cNvPr id="9" name="Text Box 10"/>
          <p:cNvSpPr txBox="1">
            <a:spLocks noChangeArrowheads="1"/>
          </p:cNvSpPr>
          <p:nvPr/>
        </p:nvSpPr>
        <p:spPr bwMode="auto">
          <a:xfrm>
            <a:off x="1981201" y="3700462"/>
            <a:ext cx="2001858" cy="215444"/>
          </a:xfrm>
          <a:prstGeom prst="rect">
            <a:avLst/>
          </a:prstGeom>
          <a:noFill/>
          <a:ln w="12700" algn="ctr">
            <a:noFill/>
            <a:miter lim="800000"/>
            <a:headEnd/>
            <a:tailEnd type="none" w="lg" len="med"/>
          </a:ln>
        </p:spPr>
        <p:txBody>
          <a:bodyPr wrap="square" lIns="0" tIns="0" rIns="0" bIns="0">
            <a:spAutoFit/>
          </a:bodyPr>
          <a:lstStyle/>
          <a:p>
            <a:pPr marL="1588" algn="just" fontAlgn="base">
              <a:spcBef>
                <a:spcPct val="50000"/>
              </a:spcBef>
              <a:buClr>
                <a:srgbClr val="003399"/>
              </a:buClr>
              <a:buSzPct val="80000"/>
              <a:buFont typeface="Wingdings" pitchFamily="2" charset="2"/>
              <a:buNone/>
            </a:pPr>
            <a:r>
              <a:rPr lang="en-US" altLang="zh-CN" sz="1400" dirty="0"/>
              <a:t>Upstream Ethernet port </a:t>
            </a:r>
            <a:endParaRPr lang="en-GB" altLang="zh-CN" sz="1400" i="0" dirty="0"/>
          </a:p>
        </p:txBody>
      </p:sp>
      <p:sp>
        <p:nvSpPr>
          <p:cNvPr id="10" name="Text Box 11"/>
          <p:cNvSpPr txBox="1">
            <a:spLocks noChangeArrowheads="1"/>
          </p:cNvSpPr>
          <p:nvPr/>
        </p:nvSpPr>
        <p:spPr bwMode="auto">
          <a:xfrm>
            <a:off x="7920057" y="3716337"/>
            <a:ext cx="2268972" cy="215444"/>
          </a:xfrm>
          <a:prstGeom prst="rect">
            <a:avLst/>
          </a:prstGeom>
          <a:noFill/>
          <a:ln w="12700" algn="ctr">
            <a:noFill/>
            <a:miter lim="800000"/>
            <a:headEnd/>
            <a:tailEnd type="none" w="lg" len="med"/>
          </a:ln>
        </p:spPr>
        <p:txBody>
          <a:bodyPr wrap="square" lIns="0" tIns="0" rIns="0" bIns="0">
            <a:spAutoFit/>
          </a:bodyPr>
          <a:lstStyle/>
          <a:p>
            <a:pPr marL="1588" algn="just" fontAlgn="base">
              <a:spcBef>
                <a:spcPct val="50000"/>
              </a:spcBef>
              <a:buClr>
                <a:srgbClr val="003399"/>
              </a:buClr>
              <a:buSzPct val="80000"/>
              <a:buFont typeface="Wingdings" pitchFamily="2" charset="2"/>
              <a:buNone/>
            </a:pPr>
            <a:r>
              <a:rPr lang="en-US" altLang="zh-CN" sz="1400" dirty="0"/>
              <a:t>Downstream Ethernet port </a:t>
            </a:r>
            <a:endParaRPr lang="en-GB" altLang="zh-CN" sz="1400" i="0" dirty="0"/>
          </a:p>
        </p:txBody>
      </p:sp>
      <p:sp>
        <p:nvSpPr>
          <p:cNvPr id="11" name="Text Box 13"/>
          <p:cNvSpPr txBox="1">
            <a:spLocks noChangeArrowheads="1"/>
          </p:cNvSpPr>
          <p:nvPr/>
        </p:nvSpPr>
        <p:spPr bwMode="auto">
          <a:xfrm>
            <a:off x="5338242" y="3600450"/>
            <a:ext cx="881062" cy="538162"/>
          </a:xfrm>
          <a:prstGeom prst="rect">
            <a:avLst/>
          </a:prstGeom>
          <a:noFill/>
          <a:ln w="12700" algn="ctr">
            <a:noFill/>
            <a:miter lim="800000"/>
            <a:headEnd/>
            <a:tailEnd type="none" w="lg" len="med"/>
          </a:ln>
        </p:spPr>
        <p:txBody>
          <a:bodyPr wrap="none" lIns="0" tIns="0" rIns="0" bIns="0">
            <a:spAutoFit/>
          </a:bodyPr>
          <a:lstStyle/>
          <a:p>
            <a:pPr marL="1588" algn="ctr" fontAlgn="base">
              <a:spcBef>
                <a:spcPct val="20000"/>
              </a:spcBef>
              <a:buClr>
                <a:srgbClr val="CC3333"/>
              </a:buClr>
              <a:buSzPct val="95000"/>
              <a:buFont typeface="Wingdings" pitchFamily="2" charset="2"/>
              <a:buNone/>
            </a:pPr>
            <a:r>
              <a:rPr lang="en-US" altLang="zh-CN" sz="1600" b="1" i="0" dirty="0">
                <a:solidFill>
                  <a:schemeClr val="bg1"/>
                </a:solidFill>
              </a:rPr>
              <a:t>Standard</a:t>
            </a:r>
          </a:p>
          <a:p>
            <a:pPr marL="1588" algn="ctr" fontAlgn="base">
              <a:spcBef>
                <a:spcPct val="20000"/>
              </a:spcBef>
              <a:buClr>
                <a:srgbClr val="CC3333"/>
              </a:buClr>
              <a:buSzPct val="95000"/>
              <a:buFont typeface="Wingdings" pitchFamily="2" charset="2"/>
              <a:buNone/>
            </a:pPr>
            <a:r>
              <a:rPr lang="en-US" altLang="zh-CN" sz="1600" b="1" i="0" dirty="0">
                <a:solidFill>
                  <a:schemeClr val="bg1"/>
                </a:solidFill>
              </a:rPr>
              <a:t>VLAN</a:t>
            </a:r>
            <a:endParaRPr lang="en-GB" altLang="zh-CN" sz="1600" b="1" i="0" dirty="0">
              <a:solidFill>
                <a:schemeClr val="bg1"/>
              </a:solidFill>
            </a:endParaRPr>
          </a:p>
        </p:txBody>
      </p:sp>
      <p:grpSp>
        <p:nvGrpSpPr>
          <p:cNvPr id="12" name="Group 4"/>
          <p:cNvGrpSpPr>
            <a:grpSpLocks/>
          </p:cNvGrpSpPr>
          <p:nvPr/>
        </p:nvGrpSpPr>
        <p:grpSpPr bwMode="auto">
          <a:xfrm>
            <a:off x="2553187" y="4673079"/>
            <a:ext cx="6683375" cy="1187450"/>
            <a:chOff x="189" y="692"/>
            <a:chExt cx="5401" cy="606"/>
          </a:xfrm>
          <a:solidFill>
            <a:srgbClr val="A6D2FF"/>
          </a:solidFill>
        </p:grpSpPr>
        <p:sp>
          <p:nvSpPr>
            <p:cNvPr id="13" name="AutoShape 5"/>
            <p:cNvSpPr>
              <a:spLocks noChangeArrowheads="1"/>
            </p:cNvSpPr>
            <p:nvPr/>
          </p:nvSpPr>
          <p:spPr bwMode="auto">
            <a:xfrm>
              <a:off x="189" y="692"/>
              <a:ext cx="5401" cy="606"/>
            </a:xfrm>
            <a:prstGeom prst="roundRect">
              <a:avLst>
                <a:gd name="adj" fmla="val 9667"/>
              </a:avLst>
            </a:prstGeom>
            <a:grpFill/>
            <a:ln w="28575" algn="ctr">
              <a:solidFill>
                <a:srgbClr val="5F5F5F"/>
              </a:solidFill>
              <a:round/>
              <a:headEnd/>
              <a:tailEnd/>
            </a:ln>
          </p:spPr>
          <p:txBody>
            <a:bodyPr wrap="none" anchor="ctr"/>
            <a:lstStyle/>
            <a:p>
              <a:endParaRPr lang="zh-CN" altLang="en-US"/>
            </a:p>
          </p:txBody>
        </p:sp>
        <p:pic>
          <p:nvPicPr>
            <p:cNvPr id="14" name="Picture 6" descr="guang2"/>
            <p:cNvPicPr>
              <a:picLocks noChangeAspect="1" noChangeArrowheads="1"/>
            </p:cNvPicPr>
            <p:nvPr/>
          </p:nvPicPr>
          <p:blipFill>
            <a:blip r:embed="rId4" cstate="print"/>
            <a:srcRect/>
            <a:stretch>
              <a:fillRect/>
            </a:stretch>
          </p:blipFill>
          <p:spPr bwMode="auto">
            <a:xfrm>
              <a:off x="210" y="705"/>
              <a:ext cx="667" cy="390"/>
            </a:xfrm>
            <a:prstGeom prst="rect">
              <a:avLst/>
            </a:prstGeom>
            <a:grpFill/>
            <a:ln w="9525">
              <a:noFill/>
              <a:miter lim="800000"/>
              <a:headEnd/>
              <a:tailEnd/>
            </a:ln>
          </p:spPr>
        </p:pic>
        <p:pic>
          <p:nvPicPr>
            <p:cNvPr id="15" name="Picture 7" descr="guang2"/>
            <p:cNvPicPr>
              <a:picLocks noChangeAspect="1" noChangeArrowheads="1"/>
            </p:cNvPicPr>
            <p:nvPr/>
          </p:nvPicPr>
          <p:blipFill>
            <a:blip r:embed="rId5" cstate="print"/>
            <a:srcRect/>
            <a:stretch>
              <a:fillRect/>
            </a:stretch>
          </p:blipFill>
          <p:spPr bwMode="auto">
            <a:xfrm>
              <a:off x="4298" y="1054"/>
              <a:ext cx="1275" cy="235"/>
            </a:xfrm>
            <a:prstGeom prst="rect">
              <a:avLst/>
            </a:prstGeom>
            <a:grpFill/>
            <a:ln w="9525">
              <a:noFill/>
              <a:miter lim="800000"/>
              <a:headEnd/>
              <a:tailEnd/>
            </a:ln>
          </p:spPr>
        </p:pic>
      </p:grpSp>
      <p:sp>
        <p:nvSpPr>
          <p:cNvPr id="16" name="Rectangle 12"/>
          <p:cNvSpPr>
            <a:spLocks noChangeArrowheads="1"/>
          </p:cNvSpPr>
          <p:nvPr/>
        </p:nvSpPr>
        <p:spPr bwMode="auto">
          <a:xfrm>
            <a:off x="2657902" y="4756717"/>
            <a:ext cx="6599237" cy="1130291"/>
          </a:xfrm>
          <a:prstGeom prst="rect">
            <a:avLst/>
          </a:prstGeom>
          <a:noFill/>
          <a:ln w="6350" algn="ctr">
            <a:noFill/>
            <a:miter lim="800000"/>
            <a:headEnd/>
            <a:tailEnd type="none" w="lg" len="med"/>
          </a:ln>
        </p:spPr>
        <p:txBody>
          <a:bodyPr lIns="108000" tIns="72000" rIns="108000" bIns="72000">
            <a:spAutoFit/>
          </a:bodyPr>
          <a:lstStyle/>
          <a:p>
            <a:pPr fontAlgn="base">
              <a:spcBef>
                <a:spcPct val="20000"/>
              </a:spcBef>
              <a:buClr>
                <a:srgbClr val="993300"/>
              </a:buClr>
              <a:buSzPct val="85000"/>
              <a:buFont typeface="Wingdings" pitchFamily="2" charset="2"/>
              <a:buNone/>
            </a:pPr>
            <a:r>
              <a:rPr lang="pt-BR" altLang="zh-CN" sz="1600" dirty="0"/>
              <a:t>No OLT, uma VLAN </a:t>
            </a:r>
            <a:r>
              <a:rPr lang="pt-BR" altLang="zh-CN" sz="1600" i="1" dirty="0"/>
              <a:t>Standard</a:t>
            </a:r>
            <a:r>
              <a:rPr lang="pt-BR" altLang="zh-CN" sz="1600" dirty="0"/>
              <a:t> pode conter apenas portas Ethernet, mas não portas de serviço GPON. Uma VLAN </a:t>
            </a:r>
            <a:r>
              <a:rPr lang="pt-BR" altLang="zh-CN" sz="1600" i="1" dirty="0"/>
              <a:t>Standard</a:t>
            </a:r>
            <a:r>
              <a:rPr lang="pt-BR" altLang="zh-CN" sz="1600" dirty="0"/>
              <a:t> pode conter várias portas Ethernet e geralmente é usada para serviços de Ethernet </a:t>
            </a:r>
            <a:r>
              <a:rPr lang="pt-BR" altLang="zh-CN" sz="1600" dirty="0" err="1"/>
              <a:t>subtending</a:t>
            </a:r>
            <a:r>
              <a:rPr lang="pt-BR" altLang="zh-CN" sz="1600" dirty="0"/>
              <a:t> ou P2P</a:t>
            </a:r>
            <a:r>
              <a:rPr lang="en-US" altLang="zh-CN" sz="1600" dirty="0"/>
              <a:t>.</a:t>
            </a:r>
            <a:endParaRPr lang="zh-CN" altLang="en-GB" sz="1600" i="0" dirty="0"/>
          </a:p>
        </p:txBody>
      </p:sp>
    </p:spTree>
    <p:extLst>
      <p:ext uri="{BB962C8B-B14F-4D97-AF65-F5344CB8AC3E}">
        <p14:creationId xmlns:p14="http://schemas.microsoft.com/office/powerpoint/2010/main" val="4178190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Tipo de VLAN – Smart VLAN 
</a:t>
            </a:r>
            <a:endParaRPr lang="zh-CN" altLang="en-US" dirty="0"/>
          </a:p>
        </p:txBody>
      </p:sp>
      <p:sp>
        <p:nvSpPr>
          <p:cNvPr id="4" name="文本占位符 2"/>
          <p:cNvSpPr>
            <a:spLocks noGrp="1"/>
          </p:cNvSpPr>
          <p:nvPr/>
        </p:nvSpPr>
        <p:spPr bwMode="auto">
          <a:xfrm>
            <a:off x="534109" y="1333304"/>
            <a:ext cx="11276183"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30000"/>
              </a:lnSpc>
            </a:pPr>
            <a:r>
              <a:rPr lang="pt-BR" altLang="zh-CN" sz="2000" dirty="0"/>
              <a:t>Uma </a:t>
            </a:r>
            <a:r>
              <a:rPr lang="en-US" altLang="zh-CN" sz="2000" dirty="0"/>
              <a:t>VLAN Smart </a:t>
            </a:r>
            <a:r>
              <a:rPr lang="pt-BR" altLang="zh-CN" sz="2000" dirty="0"/>
              <a:t>pode conter várias portas </a:t>
            </a:r>
            <a:r>
              <a:rPr lang="pt-BR" altLang="zh-CN" sz="2000" dirty="0" err="1"/>
              <a:t>upstream</a:t>
            </a:r>
            <a:r>
              <a:rPr lang="pt-BR" altLang="zh-CN" sz="2000" dirty="0"/>
              <a:t> e portas de serviço</a:t>
            </a:r>
            <a:r>
              <a:rPr lang="en-US" altLang="zh-CN" sz="2000" dirty="0"/>
              <a:t>.</a:t>
            </a:r>
            <a:endParaRPr lang="en-GB" altLang="zh-CN" sz="2000" dirty="0"/>
          </a:p>
          <a:p>
            <a:pPr lvl="1">
              <a:lnSpc>
                <a:spcPct val="130000"/>
              </a:lnSpc>
            </a:pPr>
            <a:r>
              <a:rPr lang="pt-BR" altLang="zh-CN" sz="1800" dirty="0"/>
              <a:t>Use para criar grupos de usuários. Diferentes grupos de usuários pertencem a </a:t>
            </a:r>
            <a:r>
              <a:rPr lang="pt-BR" altLang="zh-CN" sz="1800" dirty="0" err="1"/>
              <a:t>VLANs</a:t>
            </a:r>
            <a:r>
              <a:rPr lang="pt-BR" altLang="zh-CN" sz="1800" dirty="0"/>
              <a:t> diferentes.
Os usuários na mesma VLAN são isolados uns dos outros na Camada 2.
Quando o número de </a:t>
            </a:r>
            <a:r>
              <a:rPr lang="pt-BR" altLang="zh-CN" sz="1800" dirty="0" err="1"/>
              <a:t>VLANs</a:t>
            </a:r>
            <a:r>
              <a:rPr lang="pt-BR" altLang="zh-CN" sz="1800" dirty="0"/>
              <a:t> é limitado, esse tipo de VLAN pode ser usado para economizar recursos de VLAN</a:t>
            </a:r>
            <a:r>
              <a:rPr lang="en-US" altLang="zh-CN" sz="1800" dirty="0"/>
              <a:t>.</a:t>
            </a:r>
            <a:endParaRPr lang="zh-CN" altLang="en-US" sz="1800" dirty="0"/>
          </a:p>
        </p:txBody>
      </p:sp>
      <p:sp>
        <p:nvSpPr>
          <p:cNvPr id="5" name="Text Box 43"/>
          <p:cNvSpPr txBox="1">
            <a:spLocks noChangeArrowheads="1"/>
          </p:cNvSpPr>
          <p:nvPr/>
        </p:nvSpPr>
        <p:spPr bwMode="auto">
          <a:xfrm>
            <a:off x="4978059" y="4551029"/>
            <a:ext cx="911225" cy="317500"/>
          </a:xfrm>
          <a:prstGeom prst="rect">
            <a:avLst/>
          </a:prstGeom>
          <a:noFill/>
          <a:ln w="12700" algn="ctr">
            <a:noFill/>
            <a:miter lim="800000"/>
            <a:headEnd/>
            <a:tailEnd type="none" w="lg" len="med"/>
          </a:ln>
        </p:spPr>
        <p:txBody>
          <a:bodyPr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fontAlgn="base">
              <a:lnSpc>
                <a:spcPct val="130000"/>
              </a:lnSpc>
              <a:spcBef>
                <a:spcPct val="20000"/>
              </a:spcBef>
              <a:buClr>
                <a:srgbClr val="CC3333"/>
              </a:buClr>
              <a:buSzPct val="95000"/>
              <a:buFont typeface="Wingdings" pitchFamily="2" charset="2"/>
              <a:buNone/>
            </a:pPr>
            <a:r>
              <a:rPr lang="en-US" altLang="zh-CN" sz="1600" b="1" i="0" dirty="0"/>
              <a:t>VLAN 3</a:t>
            </a:r>
            <a:endParaRPr lang="en-GB" altLang="zh-CN" sz="1600" b="1" i="0" dirty="0"/>
          </a:p>
        </p:txBody>
      </p:sp>
      <p:sp>
        <p:nvSpPr>
          <p:cNvPr id="6" name="Rectangle 45"/>
          <p:cNvSpPr>
            <a:spLocks noChangeArrowheads="1"/>
          </p:cNvSpPr>
          <p:nvPr/>
        </p:nvSpPr>
        <p:spPr bwMode="auto">
          <a:xfrm>
            <a:off x="8105434" y="3971591"/>
            <a:ext cx="1143000" cy="266700"/>
          </a:xfrm>
          <a:prstGeom prst="rect">
            <a:avLst/>
          </a:prstGeom>
          <a:solidFill>
            <a:schemeClr val="bg1"/>
          </a:solidFill>
          <a:ln w="12700" algn="ctr">
            <a:solidFill>
              <a:schemeClr val="tx1"/>
            </a:solidFill>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7" name="Rectangle 46"/>
          <p:cNvSpPr>
            <a:spLocks noChangeArrowheads="1"/>
          </p:cNvSpPr>
          <p:nvPr/>
        </p:nvSpPr>
        <p:spPr bwMode="auto">
          <a:xfrm>
            <a:off x="8537234" y="3971591"/>
            <a:ext cx="280988" cy="266700"/>
          </a:xfrm>
          <a:prstGeom prst="rect">
            <a:avLst/>
          </a:prstGeom>
          <a:solidFill>
            <a:srgbClr val="00B0F0"/>
          </a:solidFill>
          <a:ln w="12700" algn="ctr">
            <a:solidFill>
              <a:schemeClr val="tx1"/>
            </a:solidFill>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3</a:t>
            </a:r>
          </a:p>
        </p:txBody>
      </p:sp>
      <p:pic>
        <p:nvPicPr>
          <p:cNvPr id="8" name="Picture 47" descr="arrow_01"/>
          <p:cNvPicPr>
            <a:picLocks noChangeAspect="1" noChangeArrowheads="1"/>
          </p:cNvPicPr>
          <p:nvPr/>
        </p:nvPicPr>
        <p:blipFill>
          <a:blip r:embed="rId3" cstate="print"/>
          <a:srcRect/>
          <a:stretch>
            <a:fillRect/>
          </a:stretch>
        </p:blipFill>
        <p:spPr bwMode="auto">
          <a:xfrm>
            <a:off x="9330984" y="3747754"/>
            <a:ext cx="550862" cy="711200"/>
          </a:xfrm>
          <a:prstGeom prst="rect">
            <a:avLst/>
          </a:prstGeom>
          <a:noFill/>
          <a:ln w="9525">
            <a:noFill/>
            <a:miter lim="800000"/>
            <a:headEnd/>
            <a:tailEnd/>
          </a:ln>
        </p:spPr>
      </p:pic>
      <p:pic>
        <p:nvPicPr>
          <p:cNvPr id="9" name="Picture 48" descr="arrow_01"/>
          <p:cNvPicPr>
            <a:picLocks noChangeAspect="1" noChangeArrowheads="1"/>
          </p:cNvPicPr>
          <p:nvPr/>
        </p:nvPicPr>
        <p:blipFill>
          <a:blip r:embed="rId3" cstate="print"/>
          <a:srcRect/>
          <a:stretch>
            <a:fillRect/>
          </a:stretch>
        </p:blipFill>
        <p:spPr bwMode="auto">
          <a:xfrm>
            <a:off x="9330984" y="4484354"/>
            <a:ext cx="550862" cy="711200"/>
          </a:xfrm>
          <a:prstGeom prst="rect">
            <a:avLst/>
          </a:prstGeom>
          <a:noFill/>
          <a:ln w="9525">
            <a:noFill/>
            <a:miter lim="800000"/>
            <a:headEnd/>
            <a:tailEnd/>
          </a:ln>
        </p:spPr>
      </p:pic>
      <p:pic>
        <p:nvPicPr>
          <p:cNvPr id="10" name="Picture 49" descr="arrow_01"/>
          <p:cNvPicPr>
            <a:picLocks noChangeAspect="1" noChangeArrowheads="1"/>
          </p:cNvPicPr>
          <p:nvPr/>
        </p:nvPicPr>
        <p:blipFill>
          <a:blip r:embed="rId3" cstate="print"/>
          <a:srcRect/>
          <a:stretch>
            <a:fillRect/>
          </a:stretch>
        </p:blipFill>
        <p:spPr bwMode="auto">
          <a:xfrm>
            <a:off x="9330984" y="5220954"/>
            <a:ext cx="550862" cy="711200"/>
          </a:xfrm>
          <a:prstGeom prst="rect">
            <a:avLst/>
          </a:prstGeom>
          <a:noFill/>
          <a:ln w="9525">
            <a:noFill/>
            <a:miter lim="800000"/>
            <a:headEnd/>
            <a:tailEnd/>
          </a:ln>
        </p:spPr>
      </p:pic>
      <p:sp>
        <p:nvSpPr>
          <p:cNvPr id="11" name="Rectangle 51"/>
          <p:cNvSpPr>
            <a:spLocks noChangeArrowheads="1"/>
          </p:cNvSpPr>
          <p:nvPr/>
        </p:nvSpPr>
        <p:spPr bwMode="auto">
          <a:xfrm>
            <a:off x="8105434" y="4698666"/>
            <a:ext cx="1143000" cy="266700"/>
          </a:xfrm>
          <a:prstGeom prst="rect">
            <a:avLst/>
          </a:prstGeom>
          <a:solidFill>
            <a:schemeClr val="bg1"/>
          </a:solidFill>
          <a:ln w="12700" algn="ctr">
            <a:solidFill>
              <a:schemeClr val="tx1"/>
            </a:solidFill>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12" name="Rectangle 52"/>
          <p:cNvSpPr>
            <a:spLocks noChangeArrowheads="1"/>
          </p:cNvSpPr>
          <p:nvPr/>
        </p:nvSpPr>
        <p:spPr bwMode="auto">
          <a:xfrm>
            <a:off x="8537234" y="4698666"/>
            <a:ext cx="280988" cy="266700"/>
          </a:xfrm>
          <a:prstGeom prst="rect">
            <a:avLst/>
          </a:prstGeom>
          <a:solidFill>
            <a:srgbClr val="00B0F0"/>
          </a:solidFill>
          <a:ln w="12700" algn="ctr">
            <a:solidFill>
              <a:schemeClr val="tx1"/>
            </a:solidFill>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3</a:t>
            </a:r>
          </a:p>
        </p:txBody>
      </p:sp>
      <p:sp>
        <p:nvSpPr>
          <p:cNvPr id="13" name="Rectangle 54"/>
          <p:cNvSpPr>
            <a:spLocks noChangeArrowheads="1"/>
          </p:cNvSpPr>
          <p:nvPr/>
        </p:nvSpPr>
        <p:spPr bwMode="auto">
          <a:xfrm>
            <a:off x="8111784" y="5467016"/>
            <a:ext cx="1143000" cy="266700"/>
          </a:xfrm>
          <a:prstGeom prst="rect">
            <a:avLst/>
          </a:prstGeom>
          <a:solidFill>
            <a:schemeClr val="bg1"/>
          </a:solidFill>
          <a:ln w="12700" algn="ctr">
            <a:solidFill>
              <a:schemeClr val="tx1"/>
            </a:solidFill>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14" name="Rectangle 55"/>
          <p:cNvSpPr>
            <a:spLocks noChangeArrowheads="1"/>
          </p:cNvSpPr>
          <p:nvPr/>
        </p:nvSpPr>
        <p:spPr bwMode="auto">
          <a:xfrm>
            <a:off x="8543584" y="5467016"/>
            <a:ext cx="280988" cy="266700"/>
          </a:xfrm>
          <a:prstGeom prst="rect">
            <a:avLst/>
          </a:prstGeom>
          <a:solidFill>
            <a:srgbClr val="00B0F0"/>
          </a:solidFill>
          <a:ln w="12700" algn="ctr">
            <a:solidFill>
              <a:schemeClr val="tx1"/>
            </a:solidFill>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3</a:t>
            </a:r>
          </a:p>
        </p:txBody>
      </p:sp>
      <p:sp>
        <p:nvSpPr>
          <p:cNvPr id="15" name="Text Box 56"/>
          <p:cNvSpPr txBox="1">
            <a:spLocks noChangeArrowheads="1"/>
          </p:cNvSpPr>
          <p:nvPr/>
        </p:nvSpPr>
        <p:spPr bwMode="auto">
          <a:xfrm>
            <a:off x="8257834" y="5774991"/>
            <a:ext cx="821059" cy="280077"/>
          </a:xfrm>
          <a:prstGeom prst="rect">
            <a:avLst/>
          </a:prstGeom>
          <a:noFill/>
          <a:ln w="12700" algn="ctr">
            <a:noFill/>
            <a:miter lim="800000"/>
            <a:headEnd/>
            <a:tailEnd type="none" w="lg" len="med"/>
          </a:ln>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fontAlgn="base">
              <a:lnSpc>
                <a:spcPct val="130000"/>
              </a:lnSpc>
              <a:spcBef>
                <a:spcPct val="20000"/>
              </a:spcBef>
              <a:buClr>
                <a:srgbClr val="CC3333"/>
              </a:buClr>
              <a:buSzPct val="95000"/>
              <a:buFont typeface="Wingdings" pitchFamily="2" charset="2"/>
              <a:buNone/>
            </a:pPr>
            <a:r>
              <a:rPr lang="en-US" altLang="zh-CN" sz="1400" i="0" dirty="0"/>
              <a:t>VLAN</a:t>
            </a:r>
            <a:r>
              <a:rPr lang="zh-CN" altLang="en-US" sz="1400" i="0" dirty="0"/>
              <a:t> </a:t>
            </a:r>
            <a:r>
              <a:rPr lang="en-US" altLang="zh-CN" sz="1400" i="0" dirty="0"/>
              <a:t>Tag</a:t>
            </a:r>
            <a:endParaRPr lang="zh-CN" altLang="en-GB" sz="1400" i="0" dirty="0"/>
          </a:p>
        </p:txBody>
      </p:sp>
      <p:sp>
        <p:nvSpPr>
          <p:cNvPr id="16" name="Text Box 57"/>
          <p:cNvSpPr txBox="1">
            <a:spLocks noChangeArrowheads="1"/>
          </p:cNvSpPr>
          <p:nvPr/>
        </p:nvSpPr>
        <p:spPr bwMode="auto">
          <a:xfrm flipH="1">
            <a:off x="6807506" y="4331954"/>
            <a:ext cx="1577676" cy="280077"/>
          </a:xfrm>
          <a:prstGeom prst="rect">
            <a:avLst/>
          </a:prstGeom>
          <a:noFill/>
          <a:ln w="12700" algn="ctr">
            <a:noFill/>
            <a:miter lim="800000"/>
            <a:headEnd/>
            <a:tailEnd type="none" w="lg" len="med"/>
          </a:ln>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ctr" fontAlgn="base">
              <a:lnSpc>
                <a:spcPct val="130000"/>
              </a:lnSpc>
              <a:spcBef>
                <a:spcPct val="20000"/>
              </a:spcBef>
              <a:buClr>
                <a:srgbClr val="CC3333"/>
              </a:buClr>
              <a:buSzPct val="95000"/>
              <a:buFont typeface="Wingdings" pitchFamily="2" charset="2"/>
              <a:buNone/>
            </a:pPr>
            <a:r>
              <a:rPr lang="en-US" altLang="zh-CN" sz="1400" i="0" dirty="0"/>
              <a:t>Upstream Interface</a:t>
            </a:r>
            <a:endParaRPr lang="zh-CN" altLang="en-US" sz="1400" i="0" dirty="0"/>
          </a:p>
        </p:txBody>
      </p:sp>
      <p:grpSp>
        <p:nvGrpSpPr>
          <p:cNvPr id="17" name="Group 60"/>
          <p:cNvGrpSpPr>
            <a:grpSpLocks/>
          </p:cNvGrpSpPr>
          <p:nvPr/>
        </p:nvGrpSpPr>
        <p:grpSpPr bwMode="auto">
          <a:xfrm rot="10800000" flipH="1">
            <a:off x="3112549" y="5619271"/>
            <a:ext cx="1281113" cy="258762"/>
            <a:chOff x="1408" y="2407"/>
            <a:chExt cx="661" cy="173"/>
          </a:xfrm>
          <a:solidFill>
            <a:srgbClr val="A6D2FF"/>
          </a:solidFill>
        </p:grpSpPr>
        <p:sp>
          <p:nvSpPr>
            <p:cNvPr id="45" name="Oval 61"/>
            <p:cNvSpPr>
              <a:spLocks noChangeArrowheads="1"/>
            </p:cNvSpPr>
            <p:nvPr/>
          </p:nvSpPr>
          <p:spPr bwMode="auto">
            <a:xfrm>
              <a:off x="2013" y="2410"/>
              <a:ext cx="56" cy="166"/>
            </a:xfrm>
            <a:prstGeom prst="ellipse">
              <a:avLst/>
            </a:prstGeom>
            <a:grpFill/>
            <a:ln w="12700" algn="ctr">
              <a:noFill/>
              <a:round/>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grpSp>
          <p:nvGrpSpPr>
            <p:cNvPr id="46" name="Group 62"/>
            <p:cNvGrpSpPr>
              <a:grpSpLocks/>
            </p:cNvGrpSpPr>
            <p:nvPr/>
          </p:nvGrpSpPr>
          <p:grpSpPr bwMode="auto">
            <a:xfrm>
              <a:off x="1408" y="2407"/>
              <a:ext cx="658" cy="173"/>
              <a:chOff x="1408" y="2407"/>
              <a:chExt cx="658" cy="173"/>
            </a:xfrm>
            <a:grpFill/>
          </p:grpSpPr>
          <p:sp>
            <p:nvSpPr>
              <p:cNvPr id="47" name="Oval 63"/>
              <p:cNvSpPr>
                <a:spLocks noChangeArrowheads="1"/>
              </p:cNvSpPr>
              <p:nvPr/>
            </p:nvSpPr>
            <p:spPr bwMode="auto">
              <a:xfrm>
                <a:off x="2006" y="2407"/>
                <a:ext cx="60" cy="172"/>
              </a:xfrm>
              <a:prstGeom prst="ellipse">
                <a:avLst/>
              </a:prstGeom>
              <a:grpFill/>
              <a:ln w="6350" algn="ctr">
                <a:solidFill>
                  <a:srgbClr val="25649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8" name="Rectangle 64"/>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9" name="Rectangle 65"/>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50" name="Oval 66"/>
              <p:cNvSpPr>
                <a:spLocks noChangeArrowheads="1"/>
              </p:cNvSpPr>
              <p:nvPr/>
            </p:nvSpPr>
            <p:spPr bwMode="auto">
              <a:xfrm>
                <a:off x="1408" y="2407"/>
                <a:ext cx="66" cy="172"/>
              </a:xfrm>
              <a:prstGeom prst="ellipse">
                <a:avLst/>
              </a:prstGeom>
              <a:grpFill/>
              <a:ln w="6350" algn="ctr">
                <a:solidFill>
                  <a:srgbClr val="25649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51" name="Line 67"/>
              <p:cNvSpPr>
                <a:spLocks noChangeShapeType="1"/>
              </p:cNvSpPr>
              <p:nvPr/>
            </p:nvSpPr>
            <p:spPr bwMode="auto">
              <a:xfrm>
                <a:off x="1467" y="2426"/>
                <a:ext cx="578" cy="0"/>
              </a:xfrm>
              <a:prstGeom prst="line">
                <a:avLst/>
              </a:prstGeom>
              <a:grpFill/>
              <a:ln w="6350">
                <a:solidFill>
                  <a:schemeClr val="bg1"/>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52" name="Line 68"/>
              <p:cNvSpPr>
                <a:spLocks noChangeShapeType="1"/>
              </p:cNvSpPr>
              <p:nvPr/>
            </p:nvSpPr>
            <p:spPr bwMode="auto">
              <a:xfrm>
                <a:off x="1442" y="2407"/>
                <a:ext cx="591" cy="0"/>
              </a:xfrm>
              <a:prstGeom prst="line">
                <a:avLst/>
              </a:prstGeom>
              <a:grpFill/>
              <a:ln w="6350">
                <a:solidFill>
                  <a:srgbClr val="256490"/>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53" name="Line 69"/>
              <p:cNvSpPr>
                <a:spLocks noChangeShapeType="1"/>
              </p:cNvSpPr>
              <p:nvPr/>
            </p:nvSpPr>
            <p:spPr bwMode="auto">
              <a:xfrm>
                <a:off x="1444" y="2579"/>
                <a:ext cx="591" cy="0"/>
              </a:xfrm>
              <a:prstGeom prst="line">
                <a:avLst/>
              </a:prstGeom>
              <a:grpFill/>
              <a:ln w="6350">
                <a:solidFill>
                  <a:srgbClr val="256490"/>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grpSp>
      </p:grpSp>
      <p:grpSp>
        <p:nvGrpSpPr>
          <p:cNvPr id="18" name="Group 70"/>
          <p:cNvGrpSpPr>
            <a:grpSpLocks/>
          </p:cNvGrpSpPr>
          <p:nvPr/>
        </p:nvGrpSpPr>
        <p:grpSpPr bwMode="auto">
          <a:xfrm rot="10800000" flipH="1">
            <a:off x="3112549" y="4857271"/>
            <a:ext cx="1281113" cy="258762"/>
            <a:chOff x="1408" y="2407"/>
            <a:chExt cx="661" cy="173"/>
          </a:xfrm>
          <a:solidFill>
            <a:srgbClr val="A6D2FF"/>
          </a:solidFill>
        </p:grpSpPr>
        <p:sp>
          <p:nvSpPr>
            <p:cNvPr id="36" name="Oval 71"/>
            <p:cNvSpPr>
              <a:spLocks noChangeArrowheads="1"/>
            </p:cNvSpPr>
            <p:nvPr/>
          </p:nvSpPr>
          <p:spPr bwMode="auto">
            <a:xfrm>
              <a:off x="2013" y="2410"/>
              <a:ext cx="56" cy="166"/>
            </a:xfrm>
            <a:prstGeom prst="ellipse">
              <a:avLst/>
            </a:prstGeom>
            <a:grpFill/>
            <a:ln w="12700" algn="ctr">
              <a:noFill/>
              <a:round/>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grpSp>
          <p:nvGrpSpPr>
            <p:cNvPr id="37" name="Group 72"/>
            <p:cNvGrpSpPr>
              <a:grpSpLocks/>
            </p:cNvGrpSpPr>
            <p:nvPr/>
          </p:nvGrpSpPr>
          <p:grpSpPr bwMode="auto">
            <a:xfrm>
              <a:off x="1408" y="2407"/>
              <a:ext cx="658" cy="173"/>
              <a:chOff x="1408" y="2407"/>
              <a:chExt cx="658" cy="173"/>
            </a:xfrm>
            <a:grpFill/>
          </p:grpSpPr>
          <p:sp>
            <p:nvSpPr>
              <p:cNvPr id="38" name="Oval 73"/>
              <p:cNvSpPr>
                <a:spLocks noChangeArrowheads="1"/>
              </p:cNvSpPr>
              <p:nvPr/>
            </p:nvSpPr>
            <p:spPr bwMode="auto">
              <a:xfrm>
                <a:off x="2006" y="2407"/>
                <a:ext cx="60" cy="172"/>
              </a:xfrm>
              <a:prstGeom prst="ellipse">
                <a:avLst/>
              </a:prstGeom>
              <a:grpFill/>
              <a:ln w="6350" algn="ctr">
                <a:solidFill>
                  <a:srgbClr val="25649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9" name="Rectangle 74"/>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0" name="Rectangle 75"/>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1" name="Oval 76"/>
              <p:cNvSpPr>
                <a:spLocks noChangeArrowheads="1"/>
              </p:cNvSpPr>
              <p:nvPr/>
            </p:nvSpPr>
            <p:spPr bwMode="auto">
              <a:xfrm>
                <a:off x="1408" y="2407"/>
                <a:ext cx="66" cy="172"/>
              </a:xfrm>
              <a:prstGeom prst="ellipse">
                <a:avLst/>
              </a:prstGeom>
              <a:grpFill/>
              <a:ln w="6350" algn="ctr">
                <a:solidFill>
                  <a:srgbClr val="25649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2" name="Line 77"/>
              <p:cNvSpPr>
                <a:spLocks noChangeShapeType="1"/>
              </p:cNvSpPr>
              <p:nvPr/>
            </p:nvSpPr>
            <p:spPr bwMode="auto">
              <a:xfrm>
                <a:off x="1467" y="2426"/>
                <a:ext cx="578" cy="0"/>
              </a:xfrm>
              <a:prstGeom prst="line">
                <a:avLst/>
              </a:prstGeom>
              <a:grpFill/>
              <a:ln w="6350">
                <a:solidFill>
                  <a:schemeClr val="bg1"/>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3" name="Line 78"/>
              <p:cNvSpPr>
                <a:spLocks noChangeShapeType="1"/>
              </p:cNvSpPr>
              <p:nvPr/>
            </p:nvSpPr>
            <p:spPr bwMode="auto">
              <a:xfrm>
                <a:off x="1442" y="2407"/>
                <a:ext cx="591" cy="0"/>
              </a:xfrm>
              <a:prstGeom prst="line">
                <a:avLst/>
              </a:prstGeom>
              <a:grpFill/>
              <a:ln w="6350">
                <a:solidFill>
                  <a:srgbClr val="256490"/>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44" name="Line 79"/>
              <p:cNvSpPr>
                <a:spLocks noChangeShapeType="1"/>
              </p:cNvSpPr>
              <p:nvPr/>
            </p:nvSpPr>
            <p:spPr bwMode="auto">
              <a:xfrm>
                <a:off x="1444" y="2579"/>
                <a:ext cx="591" cy="0"/>
              </a:xfrm>
              <a:prstGeom prst="line">
                <a:avLst/>
              </a:prstGeom>
              <a:grpFill/>
              <a:ln w="6350">
                <a:solidFill>
                  <a:srgbClr val="256490"/>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grpSp>
      </p:grpSp>
      <p:sp>
        <p:nvSpPr>
          <p:cNvPr id="19" name="Text Box 80"/>
          <p:cNvSpPr txBox="1">
            <a:spLocks noChangeArrowheads="1"/>
          </p:cNvSpPr>
          <p:nvPr/>
        </p:nvSpPr>
        <p:spPr bwMode="auto">
          <a:xfrm>
            <a:off x="2197836" y="3842858"/>
            <a:ext cx="2401923" cy="215444"/>
          </a:xfrm>
          <a:prstGeom prst="rect">
            <a:avLst/>
          </a:prstGeom>
          <a:noFill/>
          <a:ln w="12700" algn="ctr">
            <a:noFill/>
            <a:miter lim="800000"/>
            <a:headEnd/>
            <a:tailEnd type="none" w="lg" len="med"/>
          </a:ln>
        </p:spPr>
        <p:txBody>
          <a:bodyPr wrap="squar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just" fontAlgn="base">
              <a:spcBef>
                <a:spcPct val="50000"/>
              </a:spcBef>
              <a:buClr>
                <a:srgbClr val="003399"/>
              </a:buClr>
              <a:buSzPct val="80000"/>
              <a:buFont typeface="Wingdings" pitchFamily="2" charset="2"/>
              <a:buNone/>
            </a:pPr>
            <a:r>
              <a:rPr lang="en-GB" altLang="zh-CN" sz="1400" i="0" dirty="0"/>
              <a:t>GPON </a:t>
            </a:r>
            <a:r>
              <a:rPr lang="en-US" altLang="zh-CN" sz="1400" dirty="0"/>
              <a:t>service virtual port</a:t>
            </a:r>
            <a:endParaRPr lang="zh-CN" altLang="en-GB" sz="1400" i="0" dirty="0"/>
          </a:p>
        </p:txBody>
      </p:sp>
      <p:grpSp>
        <p:nvGrpSpPr>
          <p:cNvPr id="20" name="Group 81"/>
          <p:cNvGrpSpPr>
            <a:grpSpLocks/>
          </p:cNvGrpSpPr>
          <p:nvPr/>
        </p:nvGrpSpPr>
        <p:grpSpPr bwMode="auto">
          <a:xfrm rot="10800000" flipH="1">
            <a:off x="3112549" y="4120671"/>
            <a:ext cx="1281113" cy="258762"/>
            <a:chOff x="1408" y="2407"/>
            <a:chExt cx="661" cy="173"/>
          </a:xfrm>
          <a:solidFill>
            <a:srgbClr val="A6D2FF"/>
          </a:solidFill>
        </p:grpSpPr>
        <p:sp>
          <p:nvSpPr>
            <p:cNvPr id="27" name="Oval 82"/>
            <p:cNvSpPr>
              <a:spLocks noChangeArrowheads="1"/>
            </p:cNvSpPr>
            <p:nvPr/>
          </p:nvSpPr>
          <p:spPr bwMode="auto">
            <a:xfrm>
              <a:off x="2013" y="2410"/>
              <a:ext cx="56" cy="166"/>
            </a:xfrm>
            <a:prstGeom prst="ellipse">
              <a:avLst/>
            </a:prstGeom>
            <a:grpFill/>
            <a:ln w="12700" algn="ctr">
              <a:noFill/>
              <a:round/>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grpSp>
          <p:nvGrpSpPr>
            <p:cNvPr id="28" name="Group 83"/>
            <p:cNvGrpSpPr>
              <a:grpSpLocks/>
            </p:cNvGrpSpPr>
            <p:nvPr/>
          </p:nvGrpSpPr>
          <p:grpSpPr bwMode="auto">
            <a:xfrm>
              <a:off x="1408" y="2407"/>
              <a:ext cx="658" cy="173"/>
              <a:chOff x="1408" y="2407"/>
              <a:chExt cx="658" cy="173"/>
            </a:xfrm>
            <a:grpFill/>
          </p:grpSpPr>
          <p:sp>
            <p:nvSpPr>
              <p:cNvPr id="29" name="Oval 84"/>
              <p:cNvSpPr>
                <a:spLocks noChangeArrowheads="1"/>
              </p:cNvSpPr>
              <p:nvPr/>
            </p:nvSpPr>
            <p:spPr bwMode="auto">
              <a:xfrm>
                <a:off x="2006" y="2407"/>
                <a:ext cx="60" cy="172"/>
              </a:xfrm>
              <a:prstGeom prst="ellipse">
                <a:avLst/>
              </a:prstGeom>
              <a:grpFill/>
              <a:ln w="6350" algn="ctr">
                <a:solidFill>
                  <a:srgbClr val="25649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0" name="Rectangle 85"/>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1" name="Rectangle 86"/>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2" name="Oval 87"/>
              <p:cNvSpPr>
                <a:spLocks noChangeArrowheads="1"/>
              </p:cNvSpPr>
              <p:nvPr/>
            </p:nvSpPr>
            <p:spPr bwMode="auto">
              <a:xfrm>
                <a:off x="1408" y="2407"/>
                <a:ext cx="66" cy="172"/>
              </a:xfrm>
              <a:prstGeom prst="ellipse">
                <a:avLst/>
              </a:prstGeom>
              <a:grpFill/>
              <a:ln w="6350" algn="ctr">
                <a:solidFill>
                  <a:srgbClr val="256490"/>
                </a:solid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3" name="Line 88"/>
              <p:cNvSpPr>
                <a:spLocks noChangeShapeType="1"/>
              </p:cNvSpPr>
              <p:nvPr/>
            </p:nvSpPr>
            <p:spPr bwMode="auto">
              <a:xfrm>
                <a:off x="1467" y="2426"/>
                <a:ext cx="578" cy="0"/>
              </a:xfrm>
              <a:prstGeom prst="line">
                <a:avLst/>
              </a:prstGeom>
              <a:grpFill/>
              <a:ln w="6350">
                <a:solidFill>
                  <a:schemeClr val="bg1"/>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4" name="Line 89"/>
              <p:cNvSpPr>
                <a:spLocks noChangeShapeType="1"/>
              </p:cNvSpPr>
              <p:nvPr/>
            </p:nvSpPr>
            <p:spPr bwMode="auto">
              <a:xfrm>
                <a:off x="1442" y="2407"/>
                <a:ext cx="591" cy="0"/>
              </a:xfrm>
              <a:prstGeom prst="line">
                <a:avLst/>
              </a:prstGeom>
              <a:grpFill/>
              <a:ln w="6350">
                <a:solidFill>
                  <a:srgbClr val="256490"/>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35" name="Line 90"/>
              <p:cNvSpPr>
                <a:spLocks noChangeShapeType="1"/>
              </p:cNvSpPr>
              <p:nvPr/>
            </p:nvSpPr>
            <p:spPr bwMode="auto">
              <a:xfrm>
                <a:off x="1444" y="2579"/>
                <a:ext cx="591" cy="0"/>
              </a:xfrm>
              <a:prstGeom prst="line">
                <a:avLst/>
              </a:prstGeom>
              <a:grpFill/>
              <a:ln w="6350">
                <a:solidFill>
                  <a:srgbClr val="256490"/>
                </a:solidFill>
                <a:round/>
                <a:headEnd/>
                <a:tailEnd type="none" w="lg" len="med"/>
              </a:ln>
            </p:spPr>
            <p:txBody>
              <a:bodyPr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grpSp>
      </p:grpSp>
      <p:sp>
        <p:nvSpPr>
          <p:cNvPr id="21" name="Rectangle 91"/>
          <p:cNvSpPr>
            <a:spLocks noChangeArrowheads="1"/>
          </p:cNvSpPr>
          <p:nvPr/>
        </p:nvSpPr>
        <p:spPr bwMode="auto">
          <a:xfrm flipH="1">
            <a:off x="1947410" y="3611229"/>
            <a:ext cx="8124936" cy="2520950"/>
          </a:xfrm>
          <a:prstGeom prst="rect">
            <a:avLst/>
          </a:prstGeom>
          <a:noFill/>
          <a:ln w="12700" algn="ctr">
            <a:solidFill>
              <a:schemeClr val="tx1"/>
            </a:solidFill>
            <a:prstDash val="dashDot"/>
            <a:miter lim="800000"/>
            <a:headEnd/>
            <a:tailEnd type="none" w="lg" len="med"/>
          </a:ln>
        </p:spPr>
        <p:txBody>
          <a:bodyPr wrap="none" lIns="0" tIns="0" rIns="0" bIns="0"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22" name="AutoShape 92"/>
          <p:cNvSpPr>
            <a:spLocks noChangeArrowheads="1"/>
          </p:cNvSpPr>
          <p:nvPr/>
        </p:nvSpPr>
        <p:spPr bwMode="auto">
          <a:xfrm rot="-5400000">
            <a:off x="7268027" y="4299410"/>
            <a:ext cx="295275" cy="1233488"/>
          </a:xfrm>
          <a:prstGeom prst="can">
            <a:avLst>
              <a:gd name="adj" fmla="val 35934"/>
            </a:avLst>
          </a:prstGeom>
          <a:solidFill>
            <a:srgbClr val="A6D2FF"/>
          </a:solidFill>
          <a:ln w="9525">
            <a:noFill/>
            <a:round/>
            <a:headEnd/>
            <a:tailEnd/>
          </a:ln>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p>
        </p:txBody>
      </p:sp>
      <p:sp>
        <p:nvSpPr>
          <p:cNvPr id="23" name="Text Box 95"/>
          <p:cNvSpPr txBox="1">
            <a:spLocks noChangeArrowheads="1"/>
          </p:cNvSpPr>
          <p:nvPr/>
        </p:nvSpPr>
        <p:spPr bwMode="auto">
          <a:xfrm>
            <a:off x="2197836" y="4571521"/>
            <a:ext cx="2094107" cy="215444"/>
          </a:xfrm>
          <a:prstGeom prst="rect">
            <a:avLst/>
          </a:prstGeom>
          <a:noFill/>
          <a:ln w="12700" algn="ctr">
            <a:noFill/>
            <a:miter lim="800000"/>
            <a:headEnd/>
            <a:tailEnd type="none" w="lg" len="med"/>
          </a:ln>
        </p:spPr>
        <p:txBody>
          <a:bodyPr wrap="squar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just" fontAlgn="base">
              <a:spcBef>
                <a:spcPct val="50000"/>
              </a:spcBef>
              <a:buClr>
                <a:srgbClr val="003399"/>
              </a:buClr>
              <a:buSzPct val="80000"/>
              <a:buFont typeface="Wingdings" pitchFamily="2" charset="2"/>
              <a:buNone/>
            </a:pPr>
            <a:r>
              <a:rPr lang="en-GB" altLang="zh-CN" sz="1400" dirty="0"/>
              <a:t>GPON </a:t>
            </a:r>
            <a:r>
              <a:rPr lang="en-US" altLang="zh-CN" sz="1400" dirty="0"/>
              <a:t>service virtual port</a:t>
            </a:r>
            <a:endParaRPr lang="zh-CN" altLang="en-GB" sz="1400" dirty="0"/>
          </a:p>
        </p:txBody>
      </p:sp>
      <p:sp>
        <p:nvSpPr>
          <p:cNvPr id="24" name="Text Box 97"/>
          <p:cNvSpPr txBox="1">
            <a:spLocks noChangeArrowheads="1"/>
          </p:cNvSpPr>
          <p:nvPr/>
        </p:nvSpPr>
        <p:spPr bwMode="auto">
          <a:xfrm>
            <a:off x="2197836" y="5340393"/>
            <a:ext cx="2149311" cy="215444"/>
          </a:xfrm>
          <a:prstGeom prst="rect">
            <a:avLst/>
          </a:prstGeom>
          <a:noFill/>
          <a:ln w="12700" algn="ctr">
            <a:noFill/>
            <a:miter lim="800000"/>
            <a:headEnd/>
            <a:tailEnd type="none" w="lg" len="med"/>
          </a:ln>
        </p:spPr>
        <p:txBody>
          <a:bodyPr wrap="squar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just" fontAlgn="base">
              <a:spcBef>
                <a:spcPct val="50000"/>
              </a:spcBef>
              <a:buClr>
                <a:srgbClr val="003399"/>
              </a:buClr>
              <a:buSzPct val="80000"/>
              <a:buFont typeface="Wingdings" pitchFamily="2" charset="2"/>
              <a:buNone/>
            </a:pPr>
            <a:r>
              <a:rPr lang="en-GB" altLang="zh-CN" sz="1400" dirty="0"/>
              <a:t>GPON </a:t>
            </a:r>
            <a:r>
              <a:rPr lang="en-US" altLang="zh-CN" sz="1400" dirty="0"/>
              <a:t>service virtual port</a:t>
            </a:r>
            <a:endParaRPr lang="zh-CN" altLang="en-GB" sz="1400" dirty="0"/>
          </a:p>
        </p:txBody>
      </p:sp>
      <p:pic>
        <p:nvPicPr>
          <p:cNvPr id="25" name="图片 24"/>
          <p:cNvPicPr>
            <a:picLocks noChangeAspect="1"/>
          </p:cNvPicPr>
          <p:nvPr/>
        </p:nvPicPr>
        <p:blipFill>
          <a:blip r:embed="rId4" cstate="print"/>
          <a:stretch>
            <a:fillRect/>
          </a:stretch>
        </p:blipFill>
        <p:spPr>
          <a:xfrm>
            <a:off x="4244444" y="4084001"/>
            <a:ext cx="2836460" cy="1730721"/>
          </a:xfrm>
          <a:prstGeom prst="rect">
            <a:avLst/>
          </a:prstGeom>
        </p:spPr>
      </p:pic>
      <p:sp>
        <p:nvSpPr>
          <p:cNvPr id="26" name="Text Box 13"/>
          <p:cNvSpPr txBox="1">
            <a:spLocks noChangeArrowheads="1"/>
          </p:cNvSpPr>
          <p:nvPr/>
        </p:nvSpPr>
        <p:spPr bwMode="auto">
          <a:xfrm>
            <a:off x="5404936" y="4647073"/>
            <a:ext cx="562975" cy="541687"/>
          </a:xfrm>
          <a:prstGeom prst="rect">
            <a:avLst/>
          </a:prstGeom>
          <a:noFill/>
          <a:ln w="12700" algn="ctr">
            <a:noFill/>
            <a:miter lim="800000"/>
            <a:headEnd/>
            <a:tailEnd type="none" w="lg" len="med"/>
          </a:ln>
        </p:spPr>
        <p:txBody>
          <a:bodyPr wrap="non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ctr" fontAlgn="base">
              <a:spcBef>
                <a:spcPct val="20000"/>
              </a:spcBef>
              <a:buClr>
                <a:srgbClr val="CC3333"/>
              </a:buClr>
              <a:buSzPct val="95000"/>
              <a:buFont typeface="Wingdings" pitchFamily="2" charset="2"/>
              <a:buNone/>
            </a:pPr>
            <a:r>
              <a:rPr lang="en-US" altLang="zh-CN" sz="1600" b="1" dirty="0">
                <a:solidFill>
                  <a:schemeClr val="bg1"/>
                </a:solidFill>
              </a:rPr>
              <a:t>Smart</a:t>
            </a:r>
            <a:endParaRPr lang="en-US" altLang="zh-CN" sz="1600" b="1" i="0" dirty="0">
              <a:solidFill>
                <a:schemeClr val="bg1"/>
              </a:solidFill>
            </a:endParaRPr>
          </a:p>
          <a:p>
            <a:pPr marL="1588" algn="ctr" fontAlgn="base">
              <a:spcBef>
                <a:spcPct val="20000"/>
              </a:spcBef>
              <a:buClr>
                <a:srgbClr val="CC3333"/>
              </a:buClr>
              <a:buSzPct val="95000"/>
              <a:buFont typeface="Wingdings" pitchFamily="2" charset="2"/>
              <a:buNone/>
            </a:pPr>
            <a:r>
              <a:rPr lang="en-US" altLang="zh-CN" sz="1600" b="1" i="0" dirty="0">
                <a:solidFill>
                  <a:schemeClr val="bg1"/>
                </a:solidFill>
              </a:rPr>
              <a:t>VLAN</a:t>
            </a:r>
            <a:endParaRPr lang="en-GB" altLang="zh-CN" sz="1600" b="1" i="0" dirty="0">
              <a:solidFill>
                <a:schemeClr val="bg1"/>
              </a:solidFill>
            </a:endParaRPr>
          </a:p>
        </p:txBody>
      </p:sp>
    </p:spTree>
    <p:extLst>
      <p:ext uri="{BB962C8B-B14F-4D97-AF65-F5344CB8AC3E}">
        <p14:creationId xmlns:p14="http://schemas.microsoft.com/office/powerpoint/2010/main" val="406076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Tipo de </a:t>
            </a:r>
            <a:r>
              <a:rPr lang="en-US" altLang="zh-CN"/>
              <a:t>VLAN – VLAN </a:t>
            </a:r>
            <a:r>
              <a:rPr lang="en-US" altLang="zh-CN" dirty="0"/>
              <a:t>MUX
</a:t>
            </a:r>
            <a:endParaRPr lang="zh-CN" altLang="en-US" dirty="0"/>
          </a:p>
        </p:txBody>
      </p:sp>
      <p:sp>
        <p:nvSpPr>
          <p:cNvPr id="4" name="文本占位符 2"/>
          <p:cNvSpPr>
            <a:spLocks noGrp="1"/>
          </p:cNvSpPr>
          <p:nvPr>
            <p:ph type="body" sz="quarter" idx="10"/>
          </p:nvPr>
        </p:nvSpPr>
        <p:spPr>
          <a:xfrm>
            <a:off x="696917" y="1295216"/>
            <a:ext cx="11276183" cy="4680000"/>
          </a:xfrm>
        </p:spPr>
        <p:txBody>
          <a:bodyPr/>
          <a:lstStyle/>
          <a:p>
            <a:pPr>
              <a:lnSpc>
                <a:spcPct val="130000"/>
              </a:lnSpc>
            </a:pPr>
            <a:r>
              <a:rPr lang="zh-CN" altLang="en-GB" sz="2000" dirty="0"/>
              <a:t> </a:t>
            </a:r>
            <a:r>
              <a:rPr lang="pt-BR" altLang="zh-CN" dirty="0"/>
              <a:t>Uma VLAN MUX pode conter várias portas </a:t>
            </a:r>
            <a:r>
              <a:rPr lang="pt-BR" altLang="zh-CN" dirty="0" err="1"/>
              <a:t>upstream</a:t>
            </a:r>
            <a:r>
              <a:rPr lang="pt-BR" altLang="zh-CN" dirty="0"/>
              <a:t>, mas apenas uma porta de serviço</a:t>
            </a:r>
            <a:r>
              <a:rPr lang="en-US" altLang="zh-CN" dirty="0"/>
              <a:t>. </a:t>
            </a:r>
            <a:endParaRPr lang="en-GB" altLang="zh-CN" dirty="0"/>
          </a:p>
          <a:p>
            <a:pPr lvl="1">
              <a:lnSpc>
                <a:spcPct val="130000"/>
              </a:lnSpc>
            </a:pPr>
            <a:r>
              <a:rPr lang="pt-BR" altLang="zh-CN" sz="1800" dirty="0"/>
              <a:t>O mapeamento um-para-um é estabelecido entre usuários e </a:t>
            </a:r>
            <a:r>
              <a:rPr lang="pt-BR" altLang="zh-CN" sz="1800" dirty="0" err="1"/>
              <a:t>IDs</a:t>
            </a:r>
            <a:r>
              <a:rPr lang="pt-BR" altLang="zh-CN" sz="1800" dirty="0"/>
              <a:t> de VLAN.
Isola os usuários da Camada 2 e diferencia os usuários.
Uma VLAN corresponde a uma conexão virtual de Camada 2</a:t>
            </a:r>
            <a:r>
              <a:rPr lang="en-US" altLang="zh-CN" sz="1800" dirty="0"/>
              <a:t>.</a:t>
            </a:r>
            <a:endParaRPr lang="zh-CN" altLang="en-US" sz="1800" dirty="0"/>
          </a:p>
        </p:txBody>
      </p:sp>
      <p:grpSp>
        <p:nvGrpSpPr>
          <p:cNvPr id="5" name="Group 7"/>
          <p:cNvGrpSpPr>
            <a:grpSpLocks/>
          </p:cNvGrpSpPr>
          <p:nvPr/>
        </p:nvGrpSpPr>
        <p:grpSpPr bwMode="auto">
          <a:xfrm>
            <a:off x="8206885" y="4243963"/>
            <a:ext cx="1114425" cy="246063"/>
            <a:chOff x="800" y="2880"/>
            <a:chExt cx="720" cy="168"/>
          </a:xfrm>
        </p:grpSpPr>
        <p:sp>
          <p:nvSpPr>
            <p:cNvPr id="6" name="Rectangle 8"/>
            <p:cNvSpPr>
              <a:spLocks noChangeArrowheads="1"/>
            </p:cNvSpPr>
            <p:nvPr/>
          </p:nvSpPr>
          <p:spPr bwMode="auto">
            <a:xfrm>
              <a:off x="800" y="2880"/>
              <a:ext cx="720" cy="168"/>
            </a:xfrm>
            <a:prstGeom prst="rect">
              <a:avLst/>
            </a:prstGeom>
            <a:solidFill>
              <a:schemeClr val="bg1"/>
            </a:solidFill>
            <a:ln w="12700" algn="ctr">
              <a:solidFill>
                <a:schemeClr val="tx1"/>
              </a:solidFill>
              <a:miter lim="800000"/>
              <a:headEnd/>
              <a:tailEnd type="none" w="lg" len="med"/>
            </a:ln>
          </p:spPr>
          <p:txBody>
            <a:bodyPr wrap="none" lIns="0" tIns="0" rIns="0" bIns="0" anchor="ctr"/>
            <a:lstStyle/>
            <a:p>
              <a:endParaRPr lang="zh-CN" altLang="en-US"/>
            </a:p>
          </p:txBody>
        </p:sp>
        <p:sp>
          <p:nvSpPr>
            <p:cNvPr id="7" name="Rectangle 9"/>
            <p:cNvSpPr>
              <a:spLocks noChangeArrowheads="1"/>
            </p:cNvSpPr>
            <p:nvPr/>
          </p:nvSpPr>
          <p:spPr bwMode="auto">
            <a:xfrm>
              <a:off x="1072" y="2880"/>
              <a:ext cx="177" cy="168"/>
            </a:xfrm>
            <a:prstGeom prst="rect">
              <a:avLst/>
            </a:prstGeom>
            <a:solidFill>
              <a:srgbClr val="C00000"/>
            </a:solidFill>
            <a:ln w="12700" algn="ctr">
              <a:solidFill>
                <a:schemeClr val="tx1"/>
              </a:solidFill>
              <a:miter lim="800000"/>
              <a:headEnd/>
              <a:tailEnd type="none" w="lg" len="med"/>
            </a:ln>
          </p:spPr>
          <p:txBody>
            <a:bodyPr wrap="none" lIns="0" tIns="0" rIns="0" bIns="0" anchor="ctr"/>
            <a:lstStyle/>
            <a:p>
              <a:pPr algn="ctr" fontAlgn="base">
                <a:spcBef>
                  <a:spcPct val="20000"/>
                </a:spcBef>
                <a:buClr>
                  <a:srgbClr val="003399"/>
                </a:buClr>
                <a:buSzPct val="80000"/>
                <a:buFont typeface="Wingdings" pitchFamily="2" charset="2"/>
                <a:buNone/>
              </a:pPr>
              <a:r>
                <a:rPr lang="en-GB" altLang="zh-CN" sz="1600" b="1" i="0">
                  <a:solidFill>
                    <a:schemeClr val="bg1"/>
                  </a:solidFill>
                </a:rPr>
                <a:t>3</a:t>
              </a:r>
            </a:p>
          </p:txBody>
        </p:sp>
      </p:grpSp>
      <p:pic>
        <p:nvPicPr>
          <p:cNvPr id="8" name="Picture 10" descr="arrow_01"/>
          <p:cNvPicPr>
            <a:picLocks noChangeAspect="1" noChangeArrowheads="1"/>
          </p:cNvPicPr>
          <p:nvPr/>
        </p:nvPicPr>
        <p:blipFill>
          <a:blip r:embed="rId3" cstate="print"/>
          <a:srcRect/>
          <a:stretch>
            <a:fillRect/>
          </a:stretch>
        </p:blipFill>
        <p:spPr bwMode="auto">
          <a:xfrm>
            <a:off x="9399097" y="4018538"/>
            <a:ext cx="538163" cy="654050"/>
          </a:xfrm>
          <a:prstGeom prst="rect">
            <a:avLst/>
          </a:prstGeom>
          <a:noFill/>
          <a:ln w="9525">
            <a:noFill/>
            <a:miter lim="800000"/>
            <a:headEnd/>
            <a:tailEnd/>
          </a:ln>
        </p:spPr>
      </p:pic>
      <p:pic>
        <p:nvPicPr>
          <p:cNvPr id="9" name="Picture 11" descr="arrow_01"/>
          <p:cNvPicPr>
            <a:picLocks noChangeAspect="1" noChangeArrowheads="1"/>
          </p:cNvPicPr>
          <p:nvPr/>
        </p:nvPicPr>
        <p:blipFill>
          <a:blip r:embed="rId3" cstate="print"/>
          <a:srcRect/>
          <a:stretch>
            <a:fillRect/>
          </a:stretch>
        </p:blipFill>
        <p:spPr bwMode="auto">
          <a:xfrm>
            <a:off x="9399097" y="4696401"/>
            <a:ext cx="538163" cy="654050"/>
          </a:xfrm>
          <a:prstGeom prst="rect">
            <a:avLst/>
          </a:prstGeom>
          <a:noFill/>
          <a:ln w="9525">
            <a:noFill/>
            <a:miter lim="800000"/>
            <a:headEnd/>
            <a:tailEnd/>
          </a:ln>
        </p:spPr>
      </p:pic>
      <p:pic>
        <p:nvPicPr>
          <p:cNvPr id="10" name="Picture 12" descr="arrow_01"/>
          <p:cNvPicPr>
            <a:picLocks noChangeAspect="1" noChangeArrowheads="1"/>
          </p:cNvPicPr>
          <p:nvPr/>
        </p:nvPicPr>
        <p:blipFill>
          <a:blip r:embed="rId3" cstate="print"/>
          <a:srcRect/>
          <a:stretch>
            <a:fillRect/>
          </a:stretch>
        </p:blipFill>
        <p:spPr bwMode="auto">
          <a:xfrm>
            <a:off x="9399097" y="5374263"/>
            <a:ext cx="538163" cy="655638"/>
          </a:xfrm>
          <a:prstGeom prst="rect">
            <a:avLst/>
          </a:prstGeom>
          <a:noFill/>
          <a:ln w="9525">
            <a:noFill/>
            <a:miter lim="800000"/>
            <a:headEnd/>
            <a:tailEnd/>
          </a:ln>
        </p:spPr>
      </p:pic>
      <p:grpSp>
        <p:nvGrpSpPr>
          <p:cNvPr id="11" name="Group 13"/>
          <p:cNvGrpSpPr>
            <a:grpSpLocks/>
          </p:cNvGrpSpPr>
          <p:nvPr/>
        </p:nvGrpSpPr>
        <p:grpSpPr bwMode="auto">
          <a:xfrm>
            <a:off x="8206885" y="4899601"/>
            <a:ext cx="1114425" cy="246062"/>
            <a:chOff x="800" y="3128"/>
            <a:chExt cx="720" cy="168"/>
          </a:xfrm>
        </p:grpSpPr>
        <p:sp>
          <p:nvSpPr>
            <p:cNvPr id="12" name="Rectangle 14"/>
            <p:cNvSpPr>
              <a:spLocks noChangeArrowheads="1"/>
            </p:cNvSpPr>
            <p:nvPr/>
          </p:nvSpPr>
          <p:spPr bwMode="auto">
            <a:xfrm>
              <a:off x="800" y="3128"/>
              <a:ext cx="720" cy="168"/>
            </a:xfrm>
            <a:prstGeom prst="rect">
              <a:avLst/>
            </a:prstGeom>
            <a:solidFill>
              <a:schemeClr val="bg1"/>
            </a:solidFill>
            <a:ln w="12700" algn="ctr">
              <a:solidFill>
                <a:schemeClr val="tx1"/>
              </a:solidFill>
              <a:miter lim="800000"/>
              <a:headEnd/>
              <a:tailEnd type="none" w="lg" len="med"/>
            </a:ln>
          </p:spPr>
          <p:txBody>
            <a:bodyPr wrap="none" lIns="0" tIns="0" rIns="0" bIns="0" anchor="ctr"/>
            <a:lstStyle/>
            <a:p>
              <a:endParaRPr lang="zh-CN" altLang="en-US"/>
            </a:p>
          </p:txBody>
        </p:sp>
        <p:sp>
          <p:nvSpPr>
            <p:cNvPr id="13" name="Rectangle 15"/>
            <p:cNvSpPr>
              <a:spLocks noChangeArrowheads="1"/>
            </p:cNvSpPr>
            <p:nvPr/>
          </p:nvSpPr>
          <p:spPr bwMode="auto">
            <a:xfrm>
              <a:off x="1072" y="3128"/>
              <a:ext cx="177" cy="168"/>
            </a:xfrm>
            <a:prstGeom prst="rect">
              <a:avLst/>
            </a:prstGeom>
            <a:solidFill>
              <a:srgbClr val="256490"/>
            </a:solidFill>
            <a:ln w="12700" algn="ctr">
              <a:solidFill>
                <a:schemeClr val="tx1"/>
              </a:solidFill>
              <a:miter lim="800000"/>
              <a:headEnd/>
              <a:tailEnd type="none" w="lg" len="med"/>
            </a:ln>
          </p:spPr>
          <p:txBody>
            <a:bodyPr wrap="none" lIns="0" tIns="0" rIns="0" bIns="0" anchor="ctr"/>
            <a:lstStyle/>
            <a:p>
              <a:pPr algn="ctr" fontAlgn="base">
                <a:spcBef>
                  <a:spcPct val="20000"/>
                </a:spcBef>
                <a:buClr>
                  <a:srgbClr val="003399"/>
                </a:buClr>
                <a:buSzPct val="80000"/>
                <a:buFont typeface="Wingdings" pitchFamily="2" charset="2"/>
                <a:buNone/>
              </a:pPr>
              <a:r>
                <a:rPr lang="en-GB" altLang="zh-CN" sz="1600" b="1" i="0">
                  <a:solidFill>
                    <a:schemeClr val="bg1"/>
                  </a:solidFill>
                </a:rPr>
                <a:t>5</a:t>
              </a:r>
            </a:p>
          </p:txBody>
        </p:sp>
      </p:grpSp>
      <p:grpSp>
        <p:nvGrpSpPr>
          <p:cNvPr id="14" name="Group 16"/>
          <p:cNvGrpSpPr>
            <a:grpSpLocks/>
          </p:cNvGrpSpPr>
          <p:nvPr/>
        </p:nvGrpSpPr>
        <p:grpSpPr bwMode="auto">
          <a:xfrm>
            <a:off x="8213235" y="5607626"/>
            <a:ext cx="1114425" cy="244475"/>
            <a:chOff x="800" y="3128"/>
            <a:chExt cx="720" cy="168"/>
          </a:xfrm>
        </p:grpSpPr>
        <p:sp>
          <p:nvSpPr>
            <p:cNvPr id="15" name="Rectangle 17"/>
            <p:cNvSpPr>
              <a:spLocks noChangeArrowheads="1"/>
            </p:cNvSpPr>
            <p:nvPr/>
          </p:nvSpPr>
          <p:spPr bwMode="auto">
            <a:xfrm>
              <a:off x="800" y="3128"/>
              <a:ext cx="720" cy="168"/>
            </a:xfrm>
            <a:prstGeom prst="rect">
              <a:avLst/>
            </a:prstGeom>
            <a:solidFill>
              <a:schemeClr val="bg1"/>
            </a:solidFill>
            <a:ln w="12700" algn="ctr">
              <a:solidFill>
                <a:schemeClr val="tx1"/>
              </a:solidFill>
              <a:miter lim="800000"/>
              <a:headEnd/>
              <a:tailEnd type="none" w="lg" len="med"/>
            </a:ln>
          </p:spPr>
          <p:txBody>
            <a:bodyPr wrap="none" lIns="0" tIns="0" rIns="0" bIns="0" anchor="ctr"/>
            <a:lstStyle/>
            <a:p>
              <a:endParaRPr lang="zh-CN" altLang="en-US"/>
            </a:p>
          </p:txBody>
        </p:sp>
        <p:sp>
          <p:nvSpPr>
            <p:cNvPr id="16" name="Rectangle 18"/>
            <p:cNvSpPr>
              <a:spLocks noChangeArrowheads="1"/>
            </p:cNvSpPr>
            <p:nvPr/>
          </p:nvSpPr>
          <p:spPr bwMode="auto">
            <a:xfrm>
              <a:off x="1072" y="3128"/>
              <a:ext cx="177" cy="168"/>
            </a:xfrm>
            <a:prstGeom prst="rect">
              <a:avLst/>
            </a:prstGeom>
            <a:solidFill>
              <a:srgbClr val="339966"/>
            </a:solidFill>
            <a:ln w="12700" algn="ctr">
              <a:solidFill>
                <a:schemeClr val="tx1"/>
              </a:solidFill>
              <a:miter lim="800000"/>
              <a:headEnd/>
              <a:tailEnd type="none" w="lg" len="med"/>
            </a:ln>
          </p:spPr>
          <p:txBody>
            <a:bodyPr wrap="none" lIns="0" tIns="0" rIns="0" bIns="0" anchor="ct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7</a:t>
              </a:r>
            </a:p>
          </p:txBody>
        </p:sp>
      </p:grpSp>
      <p:sp>
        <p:nvSpPr>
          <p:cNvPr id="17" name="Line 59"/>
          <p:cNvSpPr>
            <a:spLocks noChangeShapeType="1"/>
          </p:cNvSpPr>
          <p:nvPr/>
        </p:nvSpPr>
        <p:spPr bwMode="auto">
          <a:xfrm>
            <a:off x="4249256" y="4455059"/>
            <a:ext cx="2738438" cy="439738"/>
          </a:xfrm>
          <a:prstGeom prst="line">
            <a:avLst/>
          </a:prstGeom>
          <a:noFill/>
          <a:ln w="25400">
            <a:solidFill>
              <a:srgbClr val="993300"/>
            </a:solidFill>
            <a:round/>
            <a:headEnd/>
            <a:tailEnd type="triangle" w="lg" len="med"/>
          </a:ln>
        </p:spPr>
        <p:txBody>
          <a:bodyPr lIns="0" tIns="0" rIns="0" bIns="0" anchor="ctr"/>
          <a:lstStyle/>
          <a:p>
            <a:endParaRPr lang="zh-CN" altLang="en-US"/>
          </a:p>
        </p:txBody>
      </p:sp>
      <p:sp>
        <p:nvSpPr>
          <p:cNvPr id="18" name="Line 134"/>
          <p:cNvSpPr>
            <a:spLocks noChangeShapeType="1"/>
          </p:cNvSpPr>
          <p:nvPr/>
        </p:nvSpPr>
        <p:spPr bwMode="auto">
          <a:xfrm>
            <a:off x="4249256" y="5026559"/>
            <a:ext cx="2668588" cy="0"/>
          </a:xfrm>
          <a:prstGeom prst="line">
            <a:avLst/>
          </a:prstGeom>
          <a:noFill/>
          <a:ln w="25400">
            <a:solidFill>
              <a:srgbClr val="256490"/>
            </a:solidFill>
            <a:round/>
            <a:headEnd/>
            <a:tailEnd type="triangle" w="lg" len="med"/>
          </a:ln>
        </p:spPr>
        <p:txBody>
          <a:bodyPr lIns="0" tIns="0" rIns="0" bIns="0" anchor="ctr"/>
          <a:lstStyle/>
          <a:p>
            <a:endParaRPr lang="zh-CN" altLang="en-US"/>
          </a:p>
        </p:txBody>
      </p:sp>
      <p:sp>
        <p:nvSpPr>
          <p:cNvPr id="19" name="Line 135"/>
          <p:cNvSpPr>
            <a:spLocks noChangeShapeType="1"/>
          </p:cNvSpPr>
          <p:nvPr/>
        </p:nvSpPr>
        <p:spPr bwMode="auto">
          <a:xfrm flipV="1">
            <a:off x="4319106" y="5159909"/>
            <a:ext cx="2668588" cy="642938"/>
          </a:xfrm>
          <a:prstGeom prst="line">
            <a:avLst/>
          </a:prstGeom>
          <a:noFill/>
          <a:ln w="19050">
            <a:solidFill>
              <a:srgbClr val="008000"/>
            </a:solidFill>
            <a:round/>
            <a:headEnd/>
            <a:tailEnd type="triangle" w="lg" len="med"/>
          </a:ln>
        </p:spPr>
        <p:txBody>
          <a:bodyPr lIns="0" tIns="0" rIns="0" bIns="0" anchor="ctr"/>
          <a:lstStyle/>
          <a:p>
            <a:endParaRPr lang="zh-CN" altLang="en-US"/>
          </a:p>
        </p:txBody>
      </p:sp>
      <p:grpSp>
        <p:nvGrpSpPr>
          <p:cNvPr id="20" name="Group 137"/>
          <p:cNvGrpSpPr>
            <a:grpSpLocks/>
          </p:cNvGrpSpPr>
          <p:nvPr/>
        </p:nvGrpSpPr>
        <p:grpSpPr bwMode="auto">
          <a:xfrm rot="10800000" flipH="1">
            <a:off x="2965733" y="5955247"/>
            <a:ext cx="1249362" cy="238125"/>
            <a:chOff x="1408" y="2407"/>
            <a:chExt cx="661" cy="173"/>
          </a:xfrm>
          <a:solidFill>
            <a:srgbClr val="A6D2FF"/>
          </a:solidFill>
        </p:grpSpPr>
        <p:sp>
          <p:nvSpPr>
            <p:cNvPr id="21" name="Oval 138"/>
            <p:cNvSpPr>
              <a:spLocks noChangeArrowheads="1"/>
            </p:cNvSpPr>
            <p:nvPr/>
          </p:nvSpPr>
          <p:spPr bwMode="auto">
            <a:xfrm>
              <a:off x="2013" y="2410"/>
              <a:ext cx="56" cy="166"/>
            </a:xfrm>
            <a:prstGeom prst="ellipse">
              <a:avLst/>
            </a:prstGeom>
            <a:grpFill/>
            <a:ln w="12700" algn="ctr">
              <a:noFill/>
              <a:round/>
              <a:headEnd/>
              <a:tailEnd type="none" w="lg" len="med"/>
            </a:ln>
          </p:spPr>
          <p:txBody>
            <a:bodyPr wrap="none" lIns="0" tIns="0" rIns="0" bIns="0" anchor="ctr"/>
            <a:lstStyle/>
            <a:p>
              <a:endParaRPr lang="zh-CN" altLang="en-US"/>
            </a:p>
          </p:txBody>
        </p:sp>
        <p:grpSp>
          <p:nvGrpSpPr>
            <p:cNvPr id="22" name="Group 139"/>
            <p:cNvGrpSpPr>
              <a:grpSpLocks/>
            </p:cNvGrpSpPr>
            <p:nvPr/>
          </p:nvGrpSpPr>
          <p:grpSpPr bwMode="auto">
            <a:xfrm>
              <a:off x="1408" y="2407"/>
              <a:ext cx="658" cy="173"/>
              <a:chOff x="1408" y="2407"/>
              <a:chExt cx="658" cy="173"/>
            </a:xfrm>
            <a:grpFill/>
          </p:grpSpPr>
          <p:sp>
            <p:nvSpPr>
              <p:cNvPr id="23" name="Oval 140"/>
              <p:cNvSpPr>
                <a:spLocks noChangeArrowheads="1"/>
              </p:cNvSpPr>
              <p:nvPr/>
            </p:nvSpPr>
            <p:spPr bwMode="auto">
              <a:xfrm>
                <a:off x="2006" y="2407"/>
                <a:ext cx="60" cy="172"/>
              </a:xfrm>
              <a:prstGeom prst="ellipse">
                <a:avLst/>
              </a:prstGeom>
              <a:grpFill/>
              <a:ln w="6350" algn="ctr">
                <a:solidFill>
                  <a:srgbClr val="256490"/>
                </a:solidFill>
                <a:round/>
                <a:headEnd/>
                <a:tailEnd/>
              </a:ln>
            </p:spPr>
            <p:txBody>
              <a:bodyPr wrap="none" anchor="ctr"/>
              <a:lstStyle/>
              <a:p>
                <a:endParaRPr lang="zh-CN" altLang="en-US"/>
              </a:p>
            </p:txBody>
          </p:sp>
          <p:sp>
            <p:nvSpPr>
              <p:cNvPr id="24" name="Rectangle 141"/>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p>
                <a:endParaRPr lang="zh-CN" altLang="en-US"/>
              </a:p>
            </p:txBody>
          </p:sp>
          <p:sp>
            <p:nvSpPr>
              <p:cNvPr id="25" name="Rectangle 142"/>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p>
                <a:endParaRPr lang="zh-CN" altLang="en-US"/>
              </a:p>
            </p:txBody>
          </p:sp>
          <p:sp>
            <p:nvSpPr>
              <p:cNvPr id="26" name="Oval 143"/>
              <p:cNvSpPr>
                <a:spLocks noChangeArrowheads="1"/>
              </p:cNvSpPr>
              <p:nvPr/>
            </p:nvSpPr>
            <p:spPr bwMode="auto">
              <a:xfrm>
                <a:off x="1408" y="2407"/>
                <a:ext cx="66" cy="172"/>
              </a:xfrm>
              <a:prstGeom prst="ellipse">
                <a:avLst/>
              </a:prstGeom>
              <a:grpFill/>
              <a:ln w="6350" algn="ctr">
                <a:solidFill>
                  <a:srgbClr val="256490"/>
                </a:solidFill>
                <a:round/>
                <a:headEnd/>
                <a:tailEnd/>
              </a:ln>
            </p:spPr>
            <p:txBody>
              <a:bodyPr wrap="none" anchor="ctr"/>
              <a:lstStyle/>
              <a:p>
                <a:endParaRPr lang="zh-CN" altLang="en-US"/>
              </a:p>
            </p:txBody>
          </p:sp>
          <p:sp>
            <p:nvSpPr>
              <p:cNvPr id="27" name="Line 144"/>
              <p:cNvSpPr>
                <a:spLocks noChangeShapeType="1"/>
              </p:cNvSpPr>
              <p:nvPr/>
            </p:nvSpPr>
            <p:spPr bwMode="auto">
              <a:xfrm>
                <a:off x="1467" y="2426"/>
                <a:ext cx="578" cy="0"/>
              </a:xfrm>
              <a:prstGeom prst="line">
                <a:avLst/>
              </a:prstGeom>
              <a:grpFill/>
              <a:ln w="6350">
                <a:solidFill>
                  <a:schemeClr val="bg1"/>
                </a:solidFill>
                <a:round/>
                <a:headEnd/>
                <a:tailEnd type="none" w="lg" len="med"/>
              </a:ln>
            </p:spPr>
            <p:txBody>
              <a:bodyPr lIns="0" tIns="0" rIns="0" bIns="0" anchor="ctr"/>
              <a:lstStyle/>
              <a:p>
                <a:endParaRPr lang="zh-CN" altLang="en-US"/>
              </a:p>
            </p:txBody>
          </p:sp>
          <p:sp>
            <p:nvSpPr>
              <p:cNvPr id="28" name="Line 145"/>
              <p:cNvSpPr>
                <a:spLocks noChangeShapeType="1"/>
              </p:cNvSpPr>
              <p:nvPr/>
            </p:nvSpPr>
            <p:spPr bwMode="auto">
              <a:xfrm>
                <a:off x="1442" y="2407"/>
                <a:ext cx="591" cy="0"/>
              </a:xfrm>
              <a:prstGeom prst="line">
                <a:avLst/>
              </a:prstGeom>
              <a:grpFill/>
              <a:ln w="6350">
                <a:solidFill>
                  <a:srgbClr val="256490"/>
                </a:solidFill>
                <a:round/>
                <a:headEnd/>
                <a:tailEnd type="none" w="lg" len="med"/>
              </a:ln>
            </p:spPr>
            <p:txBody>
              <a:bodyPr lIns="0" tIns="0" rIns="0" bIns="0" anchor="ctr"/>
              <a:lstStyle/>
              <a:p>
                <a:endParaRPr lang="zh-CN" altLang="en-US"/>
              </a:p>
            </p:txBody>
          </p:sp>
          <p:sp>
            <p:nvSpPr>
              <p:cNvPr id="29" name="Line 146"/>
              <p:cNvSpPr>
                <a:spLocks noChangeShapeType="1"/>
              </p:cNvSpPr>
              <p:nvPr/>
            </p:nvSpPr>
            <p:spPr bwMode="auto">
              <a:xfrm>
                <a:off x="1444" y="2579"/>
                <a:ext cx="591" cy="0"/>
              </a:xfrm>
              <a:prstGeom prst="line">
                <a:avLst/>
              </a:prstGeom>
              <a:grpFill/>
              <a:ln w="6350">
                <a:solidFill>
                  <a:srgbClr val="256490"/>
                </a:solidFill>
                <a:round/>
                <a:headEnd/>
                <a:tailEnd type="none" w="lg" len="med"/>
              </a:ln>
            </p:spPr>
            <p:txBody>
              <a:bodyPr lIns="0" tIns="0" rIns="0" bIns="0" anchor="ctr"/>
              <a:lstStyle/>
              <a:p>
                <a:endParaRPr lang="zh-CN" altLang="en-US"/>
              </a:p>
            </p:txBody>
          </p:sp>
        </p:grpSp>
      </p:grpSp>
      <p:grpSp>
        <p:nvGrpSpPr>
          <p:cNvPr id="30" name="Group 147"/>
          <p:cNvGrpSpPr>
            <a:grpSpLocks/>
          </p:cNvGrpSpPr>
          <p:nvPr/>
        </p:nvGrpSpPr>
        <p:grpSpPr bwMode="auto">
          <a:xfrm rot="10800000" flipH="1">
            <a:off x="2965733" y="5031322"/>
            <a:ext cx="1249362" cy="238125"/>
            <a:chOff x="1408" y="2407"/>
            <a:chExt cx="661" cy="173"/>
          </a:xfrm>
          <a:solidFill>
            <a:srgbClr val="A6D2FF"/>
          </a:solidFill>
        </p:grpSpPr>
        <p:sp>
          <p:nvSpPr>
            <p:cNvPr id="31" name="Oval 148"/>
            <p:cNvSpPr>
              <a:spLocks noChangeArrowheads="1"/>
            </p:cNvSpPr>
            <p:nvPr/>
          </p:nvSpPr>
          <p:spPr bwMode="auto">
            <a:xfrm>
              <a:off x="2013" y="2410"/>
              <a:ext cx="56" cy="166"/>
            </a:xfrm>
            <a:prstGeom prst="ellipse">
              <a:avLst/>
            </a:prstGeom>
            <a:grpFill/>
            <a:ln w="12700" algn="ctr">
              <a:noFill/>
              <a:round/>
              <a:headEnd/>
              <a:tailEnd type="none" w="lg" len="med"/>
            </a:ln>
          </p:spPr>
          <p:txBody>
            <a:bodyPr wrap="none" lIns="0" tIns="0" rIns="0" bIns="0" anchor="ctr"/>
            <a:lstStyle/>
            <a:p>
              <a:endParaRPr lang="zh-CN" altLang="en-US"/>
            </a:p>
          </p:txBody>
        </p:sp>
        <p:grpSp>
          <p:nvGrpSpPr>
            <p:cNvPr id="32" name="Group 149"/>
            <p:cNvGrpSpPr>
              <a:grpSpLocks/>
            </p:cNvGrpSpPr>
            <p:nvPr/>
          </p:nvGrpSpPr>
          <p:grpSpPr bwMode="auto">
            <a:xfrm>
              <a:off x="1408" y="2407"/>
              <a:ext cx="658" cy="173"/>
              <a:chOff x="1408" y="2407"/>
              <a:chExt cx="658" cy="173"/>
            </a:xfrm>
            <a:grpFill/>
          </p:grpSpPr>
          <p:sp>
            <p:nvSpPr>
              <p:cNvPr id="33" name="Oval 150"/>
              <p:cNvSpPr>
                <a:spLocks noChangeArrowheads="1"/>
              </p:cNvSpPr>
              <p:nvPr/>
            </p:nvSpPr>
            <p:spPr bwMode="auto">
              <a:xfrm>
                <a:off x="2006" y="2407"/>
                <a:ext cx="60" cy="172"/>
              </a:xfrm>
              <a:prstGeom prst="ellipse">
                <a:avLst/>
              </a:prstGeom>
              <a:grpFill/>
              <a:ln w="6350" algn="ctr">
                <a:solidFill>
                  <a:srgbClr val="256490"/>
                </a:solidFill>
                <a:round/>
                <a:headEnd/>
                <a:tailEnd/>
              </a:ln>
            </p:spPr>
            <p:txBody>
              <a:bodyPr wrap="none" anchor="ctr"/>
              <a:lstStyle/>
              <a:p>
                <a:endParaRPr lang="zh-CN" altLang="en-US"/>
              </a:p>
            </p:txBody>
          </p:sp>
          <p:sp>
            <p:nvSpPr>
              <p:cNvPr id="34" name="Rectangle 151"/>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p>
                <a:endParaRPr lang="zh-CN" altLang="en-US"/>
              </a:p>
            </p:txBody>
          </p:sp>
          <p:sp>
            <p:nvSpPr>
              <p:cNvPr id="35" name="Rectangle 152"/>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p>
                <a:endParaRPr lang="zh-CN" altLang="en-US"/>
              </a:p>
            </p:txBody>
          </p:sp>
          <p:sp>
            <p:nvSpPr>
              <p:cNvPr id="36" name="Oval 153"/>
              <p:cNvSpPr>
                <a:spLocks noChangeArrowheads="1"/>
              </p:cNvSpPr>
              <p:nvPr/>
            </p:nvSpPr>
            <p:spPr bwMode="auto">
              <a:xfrm>
                <a:off x="1408" y="2407"/>
                <a:ext cx="66" cy="172"/>
              </a:xfrm>
              <a:prstGeom prst="ellipse">
                <a:avLst/>
              </a:prstGeom>
              <a:grpFill/>
              <a:ln w="6350" algn="ctr">
                <a:solidFill>
                  <a:srgbClr val="256490"/>
                </a:solidFill>
                <a:round/>
                <a:headEnd/>
                <a:tailEnd/>
              </a:ln>
            </p:spPr>
            <p:txBody>
              <a:bodyPr wrap="none" anchor="ctr"/>
              <a:lstStyle/>
              <a:p>
                <a:endParaRPr lang="zh-CN" altLang="en-US"/>
              </a:p>
            </p:txBody>
          </p:sp>
          <p:sp>
            <p:nvSpPr>
              <p:cNvPr id="37" name="Line 154"/>
              <p:cNvSpPr>
                <a:spLocks noChangeShapeType="1"/>
              </p:cNvSpPr>
              <p:nvPr/>
            </p:nvSpPr>
            <p:spPr bwMode="auto">
              <a:xfrm>
                <a:off x="1467" y="2426"/>
                <a:ext cx="578" cy="0"/>
              </a:xfrm>
              <a:prstGeom prst="line">
                <a:avLst/>
              </a:prstGeom>
              <a:grpFill/>
              <a:ln w="6350">
                <a:solidFill>
                  <a:schemeClr val="bg1"/>
                </a:solidFill>
                <a:round/>
                <a:headEnd/>
                <a:tailEnd type="none" w="lg" len="med"/>
              </a:ln>
            </p:spPr>
            <p:txBody>
              <a:bodyPr lIns="0" tIns="0" rIns="0" bIns="0" anchor="ctr"/>
              <a:lstStyle/>
              <a:p>
                <a:endParaRPr lang="zh-CN" altLang="en-US"/>
              </a:p>
            </p:txBody>
          </p:sp>
          <p:sp>
            <p:nvSpPr>
              <p:cNvPr id="38" name="Line 155"/>
              <p:cNvSpPr>
                <a:spLocks noChangeShapeType="1"/>
              </p:cNvSpPr>
              <p:nvPr/>
            </p:nvSpPr>
            <p:spPr bwMode="auto">
              <a:xfrm>
                <a:off x="1442" y="2407"/>
                <a:ext cx="591" cy="0"/>
              </a:xfrm>
              <a:prstGeom prst="line">
                <a:avLst/>
              </a:prstGeom>
              <a:grpFill/>
              <a:ln w="6350">
                <a:solidFill>
                  <a:srgbClr val="256490"/>
                </a:solidFill>
                <a:round/>
                <a:headEnd/>
                <a:tailEnd type="none" w="lg" len="med"/>
              </a:ln>
            </p:spPr>
            <p:txBody>
              <a:bodyPr lIns="0" tIns="0" rIns="0" bIns="0" anchor="ctr"/>
              <a:lstStyle/>
              <a:p>
                <a:endParaRPr lang="zh-CN" altLang="en-US"/>
              </a:p>
            </p:txBody>
          </p:sp>
          <p:sp>
            <p:nvSpPr>
              <p:cNvPr id="39" name="Line 156"/>
              <p:cNvSpPr>
                <a:spLocks noChangeShapeType="1"/>
              </p:cNvSpPr>
              <p:nvPr/>
            </p:nvSpPr>
            <p:spPr bwMode="auto">
              <a:xfrm>
                <a:off x="1444" y="2579"/>
                <a:ext cx="591" cy="0"/>
              </a:xfrm>
              <a:prstGeom prst="line">
                <a:avLst/>
              </a:prstGeom>
              <a:grpFill/>
              <a:ln w="6350">
                <a:solidFill>
                  <a:srgbClr val="256490"/>
                </a:solidFill>
                <a:round/>
                <a:headEnd/>
                <a:tailEnd type="none" w="lg" len="med"/>
              </a:ln>
            </p:spPr>
            <p:txBody>
              <a:bodyPr lIns="0" tIns="0" rIns="0" bIns="0" anchor="ctr"/>
              <a:lstStyle/>
              <a:p>
                <a:endParaRPr lang="zh-CN" altLang="en-US"/>
              </a:p>
            </p:txBody>
          </p:sp>
        </p:grpSp>
      </p:grpSp>
      <p:grpSp>
        <p:nvGrpSpPr>
          <p:cNvPr id="40" name="Group 158"/>
          <p:cNvGrpSpPr>
            <a:grpSpLocks/>
          </p:cNvGrpSpPr>
          <p:nvPr/>
        </p:nvGrpSpPr>
        <p:grpSpPr bwMode="auto">
          <a:xfrm rot="10800000" flipH="1">
            <a:off x="2965733" y="4155022"/>
            <a:ext cx="1249362" cy="238125"/>
            <a:chOff x="1408" y="2407"/>
            <a:chExt cx="661" cy="173"/>
          </a:xfrm>
          <a:solidFill>
            <a:srgbClr val="A6D2FF"/>
          </a:solidFill>
        </p:grpSpPr>
        <p:sp>
          <p:nvSpPr>
            <p:cNvPr id="41" name="Oval 159"/>
            <p:cNvSpPr>
              <a:spLocks noChangeArrowheads="1"/>
            </p:cNvSpPr>
            <p:nvPr/>
          </p:nvSpPr>
          <p:spPr bwMode="auto">
            <a:xfrm>
              <a:off x="2013" y="2410"/>
              <a:ext cx="56" cy="166"/>
            </a:xfrm>
            <a:prstGeom prst="ellipse">
              <a:avLst/>
            </a:prstGeom>
            <a:grpFill/>
            <a:ln w="12700" algn="ctr">
              <a:noFill/>
              <a:round/>
              <a:headEnd/>
              <a:tailEnd type="none" w="lg" len="med"/>
            </a:ln>
          </p:spPr>
          <p:txBody>
            <a:bodyPr wrap="none" lIns="0" tIns="0" rIns="0" bIns="0" anchor="ctr"/>
            <a:lstStyle/>
            <a:p>
              <a:endParaRPr lang="zh-CN" altLang="en-US"/>
            </a:p>
          </p:txBody>
        </p:sp>
        <p:grpSp>
          <p:nvGrpSpPr>
            <p:cNvPr id="42" name="Group 160"/>
            <p:cNvGrpSpPr>
              <a:grpSpLocks/>
            </p:cNvGrpSpPr>
            <p:nvPr/>
          </p:nvGrpSpPr>
          <p:grpSpPr bwMode="auto">
            <a:xfrm>
              <a:off x="1408" y="2407"/>
              <a:ext cx="658" cy="173"/>
              <a:chOff x="1408" y="2407"/>
              <a:chExt cx="658" cy="173"/>
            </a:xfrm>
            <a:grpFill/>
          </p:grpSpPr>
          <p:sp>
            <p:nvSpPr>
              <p:cNvPr id="43" name="Oval 161"/>
              <p:cNvSpPr>
                <a:spLocks noChangeArrowheads="1"/>
              </p:cNvSpPr>
              <p:nvPr/>
            </p:nvSpPr>
            <p:spPr bwMode="auto">
              <a:xfrm>
                <a:off x="2006" y="2407"/>
                <a:ext cx="60" cy="172"/>
              </a:xfrm>
              <a:prstGeom prst="ellipse">
                <a:avLst/>
              </a:prstGeom>
              <a:grpFill/>
              <a:ln w="6350" algn="ctr">
                <a:solidFill>
                  <a:srgbClr val="256490"/>
                </a:solidFill>
                <a:round/>
                <a:headEnd/>
                <a:tailEnd/>
              </a:ln>
            </p:spPr>
            <p:txBody>
              <a:bodyPr wrap="none" anchor="ctr"/>
              <a:lstStyle/>
              <a:p>
                <a:endParaRPr lang="zh-CN" altLang="en-US"/>
              </a:p>
            </p:txBody>
          </p:sp>
          <p:sp>
            <p:nvSpPr>
              <p:cNvPr id="44" name="Rectangle 162"/>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p>
                <a:endParaRPr lang="zh-CN" altLang="en-US"/>
              </a:p>
            </p:txBody>
          </p:sp>
          <p:sp>
            <p:nvSpPr>
              <p:cNvPr id="45" name="Rectangle 163"/>
              <p:cNvSpPr>
                <a:spLocks noChangeArrowheads="1"/>
              </p:cNvSpPr>
              <p:nvPr/>
            </p:nvSpPr>
            <p:spPr bwMode="auto">
              <a:xfrm>
                <a:off x="1440" y="2407"/>
                <a:ext cx="595" cy="173"/>
              </a:xfrm>
              <a:prstGeom prst="rect">
                <a:avLst/>
              </a:prstGeom>
              <a:grpFill/>
              <a:ln w="6350" algn="ctr">
                <a:noFill/>
                <a:miter lim="800000"/>
                <a:headEnd/>
                <a:tailEnd/>
              </a:ln>
            </p:spPr>
            <p:txBody>
              <a:bodyPr wrap="none" anchor="ctr"/>
              <a:lstStyle/>
              <a:p>
                <a:endParaRPr lang="zh-CN" altLang="en-US"/>
              </a:p>
            </p:txBody>
          </p:sp>
          <p:sp>
            <p:nvSpPr>
              <p:cNvPr id="46" name="Oval 164"/>
              <p:cNvSpPr>
                <a:spLocks noChangeArrowheads="1"/>
              </p:cNvSpPr>
              <p:nvPr/>
            </p:nvSpPr>
            <p:spPr bwMode="auto">
              <a:xfrm>
                <a:off x="1408" y="2407"/>
                <a:ext cx="66" cy="172"/>
              </a:xfrm>
              <a:prstGeom prst="ellipse">
                <a:avLst/>
              </a:prstGeom>
              <a:grpFill/>
              <a:ln w="6350" algn="ctr">
                <a:solidFill>
                  <a:srgbClr val="256490"/>
                </a:solidFill>
                <a:round/>
                <a:headEnd/>
                <a:tailEnd/>
              </a:ln>
            </p:spPr>
            <p:txBody>
              <a:bodyPr wrap="none" anchor="ctr"/>
              <a:lstStyle/>
              <a:p>
                <a:endParaRPr lang="zh-CN" altLang="en-US"/>
              </a:p>
            </p:txBody>
          </p:sp>
          <p:sp>
            <p:nvSpPr>
              <p:cNvPr id="47" name="Line 165"/>
              <p:cNvSpPr>
                <a:spLocks noChangeShapeType="1"/>
              </p:cNvSpPr>
              <p:nvPr/>
            </p:nvSpPr>
            <p:spPr bwMode="auto">
              <a:xfrm>
                <a:off x="1467" y="2426"/>
                <a:ext cx="578" cy="0"/>
              </a:xfrm>
              <a:prstGeom prst="line">
                <a:avLst/>
              </a:prstGeom>
              <a:grpFill/>
              <a:ln w="6350">
                <a:solidFill>
                  <a:schemeClr val="bg1"/>
                </a:solidFill>
                <a:round/>
                <a:headEnd/>
                <a:tailEnd type="none" w="lg" len="med"/>
              </a:ln>
            </p:spPr>
            <p:txBody>
              <a:bodyPr lIns="0" tIns="0" rIns="0" bIns="0" anchor="ctr"/>
              <a:lstStyle/>
              <a:p>
                <a:endParaRPr lang="zh-CN" altLang="en-US"/>
              </a:p>
            </p:txBody>
          </p:sp>
          <p:sp>
            <p:nvSpPr>
              <p:cNvPr id="48" name="Line 166"/>
              <p:cNvSpPr>
                <a:spLocks noChangeShapeType="1"/>
              </p:cNvSpPr>
              <p:nvPr/>
            </p:nvSpPr>
            <p:spPr bwMode="auto">
              <a:xfrm>
                <a:off x="1442" y="2407"/>
                <a:ext cx="591" cy="0"/>
              </a:xfrm>
              <a:prstGeom prst="line">
                <a:avLst/>
              </a:prstGeom>
              <a:grpFill/>
              <a:ln w="6350">
                <a:solidFill>
                  <a:srgbClr val="256490"/>
                </a:solidFill>
                <a:round/>
                <a:headEnd/>
                <a:tailEnd type="none" w="lg" len="med"/>
              </a:ln>
            </p:spPr>
            <p:txBody>
              <a:bodyPr lIns="0" tIns="0" rIns="0" bIns="0" anchor="ctr"/>
              <a:lstStyle/>
              <a:p>
                <a:endParaRPr lang="zh-CN" altLang="en-US"/>
              </a:p>
            </p:txBody>
          </p:sp>
          <p:sp>
            <p:nvSpPr>
              <p:cNvPr id="49" name="Line 167"/>
              <p:cNvSpPr>
                <a:spLocks noChangeShapeType="1"/>
              </p:cNvSpPr>
              <p:nvPr/>
            </p:nvSpPr>
            <p:spPr bwMode="auto">
              <a:xfrm>
                <a:off x="1444" y="2579"/>
                <a:ext cx="591" cy="0"/>
              </a:xfrm>
              <a:prstGeom prst="line">
                <a:avLst/>
              </a:prstGeom>
              <a:grpFill/>
              <a:ln w="6350">
                <a:solidFill>
                  <a:srgbClr val="256490"/>
                </a:solidFill>
                <a:round/>
                <a:headEnd/>
                <a:tailEnd type="none" w="lg" len="med"/>
              </a:ln>
            </p:spPr>
            <p:txBody>
              <a:bodyPr lIns="0" tIns="0" rIns="0" bIns="0" anchor="ctr"/>
              <a:lstStyle/>
              <a:p>
                <a:endParaRPr lang="zh-CN" altLang="en-US"/>
              </a:p>
            </p:txBody>
          </p:sp>
        </p:grpSp>
      </p:grpSp>
      <p:sp>
        <p:nvSpPr>
          <p:cNvPr id="50" name="AutoShape 168"/>
          <p:cNvSpPr>
            <a:spLocks noChangeArrowheads="1"/>
          </p:cNvSpPr>
          <p:nvPr/>
        </p:nvSpPr>
        <p:spPr bwMode="auto">
          <a:xfrm rot="-5400000">
            <a:off x="7393292" y="4449544"/>
            <a:ext cx="271462" cy="1203325"/>
          </a:xfrm>
          <a:prstGeom prst="can">
            <a:avLst>
              <a:gd name="adj" fmla="val 38130"/>
            </a:avLst>
          </a:prstGeom>
          <a:solidFill>
            <a:srgbClr val="A6D2FF"/>
          </a:solidFill>
          <a:ln w="9525">
            <a:noFill/>
            <a:round/>
            <a:headEnd/>
            <a:tailEnd/>
          </a:ln>
        </p:spPr>
        <p:txBody>
          <a:bodyPr wrap="none" anchor="ctr"/>
          <a:lstStyle/>
          <a:p>
            <a:endParaRPr lang="zh-CN" altLang="en-US"/>
          </a:p>
        </p:txBody>
      </p:sp>
      <p:sp>
        <p:nvSpPr>
          <p:cNvPr id="51" name="Rectangle 169"/>
          <p:cNvSpPr>
            <a:spLocks noChangeArrowheads="1"/>
          </p:cNvSpPr>
          <p:nvPr/>
        </p:nvSpPr>
        <p:spPr bwMode="auto">
          <a:xfrm flipH="1">
            <a:off x="1594800" y="3751797"/>
            <a:ext cx="8544321" cy="2581275"/>
          </a:xfrm>
          <a:prstGeom prst="rect">
            <a:avLst/>
          </a:prstGeom>
          <a:noFill/>
          <a:ln w="12700" algn="ctr">
            <a:solidFill>
              <a:schemeClr val="tx1"/>
            </a:solidFill>
            <a:prstDash val="dashDot"/>
            <a:miter lim="800000"/>
            <a:headEnd/>
            <a:tailEnd type="none" w="lg" len="med"/>
          </a:ln>
        </p:spPr>
        <p:txBody>
          <a:bodyPr wrap="none" lIns="0" tIns="0" rIns="0" bIns="0" anchor="ctr"/>
          <a:lstStyle/>
          <a:p>
            <a:endParaRPr lang="zh-CN" altLang="en-US"/>
          </a:p>
        </p:txBody>
      </p:sp>
      <p:sp>
        <p:nvSpPr>
          <p:cNvPr id="55" name="Text Box 175"/>
          <p:cNvSpPr txBox="1">
            <a:spLocks noChangeArrowheads="1"/>
          </p:cNvSpPr>
          <p:nvPr/>
        </p:nvSpPr>
        <p:spPr bwMode="auto">
          <a:xfrm flipH="1">
            <a:off x="6725105" y="4553526"/>
            <a:ext cx="1577676" cy="280077"/>
          </a:xfrm>
          <a:prstGeom prst="rect">
            <a:avLst/>
          </a:prstGeom>
          <a:noFill/>
          <a:ln w="12700" algn="ctr">
            <a:noFill/>
            <a:miter lim="800000"/>
            <a:headEnd/>
            <a:tailEnd type="none" w="lg" len="med"/>
          </a:ln>
        </p:spPr>
        <p:txBody>
          <a:bodyPr wrap="none" lIns="0" tIns="0" rIns="0" bIns="0">
            <a:spAutoFit/>
          </a:bodyPr>
          <a:lstStyle/>
          <a:p>
            <a:pPr marL="1588" algn="ctr" fontAlgn="base">
              <a:lnSpc>
                <a:spcPct val="130000"/>
              </a:lnSpc>
              <a:spcBef>
                <a:spcPct val="20000"/>
              </a:spcBef>
              <a:buClr>
                <a:srgbClr val="CC3333"/>
              </a:buClr>
              <a:buSzPct val="95000"/>
              <a:buFont typeface="Wingdings" pitchFamily="2" charset="2"/>
              <a:buNone/>
            </a:pPr>
            <a:r>
              <a:rPr lang="en-US" altLang="zh-CN" sz="1400" i="0" dirty="0"/>
              <a:t>Upstream Interface</a:t>
            </a:r>
            <a:endParaRPr lang="zh-CN" altLang="en-US" sz="1400" i="0" dirty="0"/>
          </a:p>
        </p:txBody>
      </p:sp>
      <p:sp>
        <p:nvSpPr>
          <p:cNvPr id="56" name="Text Box 176"/>
          <p:cNvSpPr txBox="1">
            <a:spLocks noChangeArrowheads="1"/>
          </p:cNvSpPr>
          <p:nvPr/>
        </p:nvSpPr>
        <p:spPr bwMode="auto">
          <a:xfrm>
            <a:off x="8397385" y="5907663"/>
            <a:ext cx="821059" cy="280077"/>
          </a:xfrm>
          <a:prstGeom prst="rect">
            <a:avLst/>
          </a:prstGeom>
          <a:noFill/>
          <a:ln w="12700" algn="ctr">
            <a:noFill/>
            <a:miter lim="800000"/>
            <a:headEnd/>
            <a:tailEnd type="none" w="lg" len="med"/>
          </a:ln>
        </p:spPr>
        <p:txBody>
          <a:bodyPr wrap="none" lIns="0" tIns="0" rIns="0" bIns="0">
            <a:spAutoFit/>
          </a:bodyPr>
          <a:lstStyle/>
          <a:p>
            <a:pPr marL="1588" fontAlgn="base">
              <a:lnSpc>
                <a:spcPct val="130000"/>
              </a:lnSpc>
              <a:spcBef>
                <a:spcPct val="20000"/>
              </a:spcBef>
              <a:buClr>
                <a:srgbClr val="CC3333"/>
              </a:buClr>
              <a:buSzPct val="95000"/>
              <a:buFont typeface="Wingdings" pitchFamily="2" charset="2"/>
              <a:buNone/>
            </a:pPr>
            <a:r>
              <a:rPr lang="en-US" altLang="zh-CN" sz="1400" i="0" dirty="0"/>
              <a:t>VLAN</a:t>
            </a:r>
            <a:r>
              <a:rPr lang="zh-CN" altLang="en-US" sz="1400" i="0" dirty="0"/>
              <a:t> </a:t>
            </a:r>
            <a:r>
              <a:rPr lang="en-US" altLang="zh-CN" sz="1400" i="0" dirty="0"/>
              <a:t>Tag</a:t>
            </a:r>
            <a:endParaRPr lang="zh-CN" altLang="en-GB" sz="1400" i="0" dirty="0"/>
          </a:p>
        </p:txBody>
      </p:sp>
      <p:pic>
        <p:nvPicPr>
          <p:cNvPr id="57" name="图片 56"/>
          <p:cNvPicPr>
            <a:picLocks noChangeAspect="1"/>
          </p:cNvPicPr>
          <p:nvPr/>
        </p:nvPicPr>
        <p:blipFill>
          <a:blip r:embed="rId4" cstate="print"/>
          <a:stretch>
            <a:fillRect/>
          </a:stretch>
        </p:blipFill>
        <p:spPr>
          <a:xfrm>
            <a:off x="4573850" y="4012120"/>
            <a:ext cx="1269041" cy="774330"/>
          </a:xfrm>
          <a:prstGeom prst="rect">
            <a:avLst/>
          </a:prstGeom>
        </p:spPr>
      </p:pic>
      <p:pic>
        <p:nvPicPr>
          <p:cNvPr id="58" name="图片 57"/>
          <p:cNvPicPr>
            <a:picLocks noChangeAspect="1"/>
          </p:cNvPicPr>
          <p:nvPr/>
        </p:nvPicPr>
        <p:blipFill>
          <a:blip r:embed="rId4" cstate="print"/>
          <a:stretch>
            <a:fillRect/>
          </a:stretch>
        </p:blipFill>
        <p:spPr>
          <a:xfrm>
            <a:off x="4560569" y="4715128"/>
            <a:ext cx="1269041" cy="774330"/>
          </a:xfrm>
          <a:prstGeom prst="rect">
            <a:avLst/>
          </a:prstGeom>
        </p:spPr>
      </p:pic>
      <p:pic>
        <p:nvPicPr>
          <p:cNvPr id="59" name="图片 58"/>
          <p:cNvPicPr>
            <a:picLocks noChangeAspect="1"/>
          </p:cNvPicPr>
          <p:nvPr/>
        </p:nvPicPr>
        <p:blipFill>
          <a:blip r:embed="rId4" cstate="print"/>
          <a:stretch>
            <a:fillRect/>
          </a:stretch>
        </p:blipFill>
        <p:spPr>
          <a:xfrm>
            <a:off x="4554899" y="5444334"/>
            <a:ext cx="1269041" cy="774330"/>
          </a:xfrm>
          <a:prstGeom prst="rect">
            <a:avLst/>
          </a:prstGeom>
        </p:spPr>
      </p:pic>
      <p:sp>
        <p:nvSpPr>
          <p:cNvPr id="60" name="文本框 59"/>
          <p:cNvSpPr txBox="1"/>
          <p:nvPr/>
        </p:nvSpPr>
        <p:spPr>
          <a:xfrm>
            <a:off x="4739099" y="4182235"/>
            <a:ext cx="924448" cy="369332"/>
          </a:xfrm>
          <a:prstGeom prst="rect">
            <a:avLst/>
          </a:prstGeom>
          <a:noFill/>
        </p:spPr>
        <p:txBody>
          <a:bodyPr wrap="square" rtlCol="0">
            <a:spAutoFit/>
          </a:bodyPr>
          <a:lstStyle/>
          <a:p>
            <a:r>
              <a:rPr lang="en-US" altLang="zh-CN" dirty="0">
                <a:solidFill>
                  <a:schemeClr val="bg1"/>
                </a:solidFill>
              </a:rPr>
              <a:t>VLAN3</a:t>
            </a:r>
            <a:endParaRPr lang="zh-CN" altLang="en-US" dirty="0">
              <a:solidFill>
                <a:schemeClr val="bg1"/>
              </a:solidFill>
            </a:endParaRPr>
          </a:p>
        </p:txBody>
      </p:sp>
      <p:sp>
        <p:nvSpPr>
          <p:cNvPr id="61" name="文本框 60"/>
          <p:cNvSpPr txBox="1"/>
          <p:nvPr/>
        </p:nvSpPr>
        <p:spPr>
          <a:xfrm>
            <a:off x="4732865" y="4950011"/>
            <a:ext cx="924448" cy="369332"/>
          </a:xfrm>
          <a:prstGeom prst="rect">
            <a:avLst/>
          </a:prstGeom>
          <a:noFill/>
        </p:spPr>
        <p:txBody>
          <a:bodyPr wrap="square" rtlCol="0">
            <a:spAutoFit/>
          </a:bodyPr>
          <a:lstStyle/>
          <a:p>
            <a:r>
              <a:rPr lang="en-US" altLang="zh-CN" dirty="0">
                <a:solidFill>
                  <a:schemeClr val="bg1"/>
                </a:solidFill>
              </a:rPr>
              <a:t>VLAN5</a:t>
            </a:r>
            <a:endParaRPr lang="zh-CN" altLang="en-US" dirty="0">
              <a:solidFill>
                <a:schemeClr val="bg1"/>
              </a:solidFill>
            </a:endParaRPr>
          </a:p>
        </p:txBody>
      </p:sp>
      <p:sp>
        <p:nvSpPr>
          <p:cNvPr id="62" name="文本框 61"/>
          <p:cNvSpPr txBox="1"/>
          <p:nvPr/>
        </p:nvSpPr>
        <p:spPr>
          <a:xfrm>
            <a:off x="4727195" y="5689282"/>
            <a:ext cx="924448" cy="369332"/>
          </a:xfrm>
          <a:prstGeom prst="rect">
            <a:avLst/>
          </a:prstGeom>
          <a:noFill/>
        </p:spPr>
        <p:txBody>
          <a:bodyPr wrap="square" rtlCol="0">
            <a:spAutoFit/>
          </a:bodyPr>
          <a:lstStyle/>
          <a:p>
            <a:r>
              <a:rPr lang="en-US" altLang="zh-CN" dirty="0">
                <a:solidFill>
                  <a:schemeClr val="bg1"/>
                </a:solidFill>
              </a:rPr>
              <a:t>VLAN7</a:t>
            </a:r>
            <a:endParaRPr lang="zh-CN" altLang="en-US" dirty="0">
              <a:solidFill>
                <a:schemeClr val="bg1"/>
              </a:solidFill>
            </a:endParaRPr>
          </a:p>
        </p:txBody>
      </p:sp>
      <p:sp>
        <p:nvSpPr>
          <p:cNvPr id="63" name="Text Box 80"/>
          <p:cNvSpPr txBox="1">
            <a:spLocks noChangeArrowheads="1"/>
          </p:cNvSpPr>
          <p:nvPr/>
        </p:nvSpPr>
        <p:spPr bwMode="auto">
          <a:xfrm>
            <a:off x="2098135" y="3910816"/>
            <a:ext cx="2401923" cy="215444"/>
          </a:xfrm>
          <a:prstGeom prst="rect">
            <a:avLst/>
          </a:prstGeom>
          <a:noFill/>
          <a:ln w="12700" algn="ctr">
            <a:noFill/>
            <a:miter lim="800000"/>
            <a:headEnd/>
            <a:tailEnd type="none" w="lg" len="med"/>
          </a:ln>
        </p:spPr>
        <p:txBody>
          <a:bodyPr wrap="squar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just" fontAlgn="base">
              <a:spcBef>
                <a:spcPct val="50000"/>
              </a:spcBef>
              <a:buClr>
                <a:srgbClr val="003399"/>
              </a:buClr>
              <a:buSzPct val="80000"/>
              <a:buFont typeface="Wingdings" pitchFamily="2" charset="2"/>
              <a:buNone/>
            </a:pPr>
            <a:r>
              <a:rPr lang="en-GB" altLang="zh-CN" sz="1400" i="0" dirty="0"/>
              <a:t>GPON </a:t>
            </a:r>
            <a:r>
              <a:rPr lang="en-US" altLang="zh-CN" sz="1400" dirty="0"/>
              <a:t>service virtual port</a:t>
            </a:r>
            <a:endParaRPr lang="zh-CN" altLang="en-GB" sz="1400" i="0" dirty="0"/>
          </a:p>
        </p:txBody>
      </p:sp>
      <p:sp>
        <p:nvSpPr>
          <p:cNvPr id="64" name="Text Box 95"/>
          <p:cNvSpPr txBox="1">
            <a:spLocks noChangeArrowheads="1"/>
          </p:cNvSpPr>
          <p:nvPr/>
        </p:nvSpPr>
        <p:spPr bwMode="auto">
          <a:xfrm>
            <a:off x="2098135" y="4682188"/>
            <a:ext cx="2094107" cy="215444"/>
          </a:xfrm>
          <a:prstGeom prst="rect">
            <a:avLst/>
          </a:prstGeom>
          <a:noFill/>
          <a:ln w="12700" algn="ctr">
            <a:noFill/>
            <a:miter lim="800000"/>
            <a:headEnd/>
            <a:tailEnd type="none" w="lg" len="med"/>
          </a:ln>
        </p:spPr>
        <p:txBody>
          <a:bodyPr wrap="squar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just" fontAlgn="base">
              <a:spcBef>
                <a:spcPct val="50000"/>
              </a:spcBef>
              <a:buClr>
                <a:srgbClr val="003399"/>
              </a:buClr>
              <a:buSzPct val="80000"/>
              <a:buFont typeface="Wingdings" pitchFamily="2" charset="2"/>
              <a:buNone/>
            </a:pPr>
            <a:r>
              <a:rPr lang="en-GB" altLang="zh-CN" sz="1400" dirty="0"/>
              <a:t>GPON </a:t>
            </a:r>
            <a:r>
              <a:rPr lang="en-US" altLang="zh-CN" sz="1400" dirty="0"/>
              <a:t>service virtual port</a:t>
            </a:r>
            <a:endParaRPr lang="zh-CN" altLang="en-GB" sz="1400" dirty="0"/>
          </a:p>
        </p:txBody>
      </p:sp>
      <p:sp>
        <p:nvSpPr>
          <p:cNvPr id="65" name="Text Box 97"/>
          <p:cNvSpPr txBox="1">
            <a:spLocks noChangeArrowheads="1"/>
          </p:cNvSpPr>
          <p:nvPr/>
        </p:nvSpPr>
        <p:spPr bwMode="auto">
          <a:xfrm>
            <a:off x="2098135" y="5669233"/>
            <a:ext cx="2149311" cy="215444"/>
          </a:xfrm>
          <a:prstGeom prst="rect">
            <a:avLst/>
          </a:prstGeom>
          <a:noFill/>
          <a:ln w="12700" algn="ctr">
            <a:noFill/>
            <a:miter lim="800000"/>
            <a:headEnd/>
            <a:tailEnd type="none" w="lg" len="med"/>
          </a:ln>
        </p:spPr>
        <p:txBody>
          <a:bodyPr wrap="square" lIns="0" tIns="0" rIns="0" bIns="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1588" algn="just" fontAlgn="base">
              <a:spcBef>
                <a:spcPct val="50000"/>
              </a:spcBef>
              <a:buClr>
                <a:srgbClr val="003399"/>
              </a:buClr>
              <a:buSzPct val="80000"/>
              <a:buFont typeface="Wingdings" pitchFamily="2" charset="2"/>
              <a:buNone/>
            </a:pPr>
            <a:r>
              <a:rPr lang="en-GB" altLang="zh-CN" sz="1400" dirty="0"/>
              <a:t>GPON </a:t>
            </a:r>
            <a:r>
              <a:rPr lang="en-US" altLang="zh-CN" sz="1400" dirty="0"/>
              <a:t>service virtual port</a:t>
            </a:r>
            <a:endParaRPr lang="zh-CN" altLang="en-GB" sz="1400" dirty="0"/>
          </a:p>
        </p:txBody>
      </p:sp>
    </p:spTree>
    <p:extLst>
      <p:ext uri="{BB962C8B-B14F-4D97-AF65-F5344CB8AC3E}">
        <p14:creationId xmlns:p14="http://schemas.microsoft.com/office/powerpoint/2010/main" val="719548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r>
              <a:rPr lang="pt-BR" altLang="zh-CN" dirty="0"/>
              <a:t>Introdução aos Atributos de VLAN 
</a:t>
            </a:r>
            <a:endParaRPr lang="zh-CN" altLang="en-US" dirty="0"/>
          </a:p>
        </p:txBody>
      </p:sp>
      <p:graphicFrame>
        <p:nvGraphicFramePr>
          <p:cNvPr id="4" name="Group 41"/>
          <p:cNvGraphicFramePr>
            <a:graphicFrameLocks/>
          </p:cNvGraphicFramePr>
          <p:nvPr>
            <p:extLst>
              <p:ext uri="{D42A27DB-BD31-4B8C-83A1-F6EECF244321}">
                <p14:modId xmlns:p14="http://schemas.microsoft.com/office/powerpoint/2010/main" val="2744217346"/>
              </p:ext>
            </p:extLst>
          </p:nvPr>
        </p:nvGraphicFramePr>
        <p:xfrm>
          <a:off x="451877" y="1260981"/>
          <a:ext cx="11306175" cy="3784244"/>
        </p:xfrm>
        <a:graphic>
          <a:graphicData uri="http://schemas.openxmlformats.org/drawingml/2006/table">
            <a:tbl>
              <a:tblPr>
                <a:tableStyleId>{BC89EF96-8CEA-46FF-86C4-4CE0E7609802}</a:tableStyleId>
              </a:tblPr>
              <a:tblGrid>
                <a:gridCol w="1490567">
                  <a:extLst>
                    <a:ext uri="{9D8B030D-6E8A-4147-A177-3AD203B41FA5}">
                      <a16:colId xmlns:a16="http://schemas.microsoft.com/office/drawing/2014/main" val="20000"/>
                    </a:ext>
                  </a:extLst>
                </a:gridCol>
                <a:gridCol w="9815608">
                  <a:extLst>
                    <a:ext uri="{9D8B030D-6E8A-4147-A177-3AD203B41FA5}">
                      <a16:colId xmlns:a16="http://schemas.microsoft.com/office/drawing/2014/main" val="20001"/>
                    </a:ext>
                  </a:extLst>
                </a:gridCol>
              </a:tblGrid>
              <a:tr h="580604">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b="1" u="none" strike="noStrike" kern="1200" cap="none" normalizeH="0" baseline="0" dirty="0">
                          <a:ln>
                            <a:noFill/>
                          </a:ln>
                          <a:solidFill>
                            <a:schemeClr val="bg1"/>
                          </a:solidFill>
                          <a:effectLst/>
                        </a:rPr>
                        <a:t>Attribute</a:t>
                      </a:r>
                      <a:endParaRPr kumimoji="0" lang="zh-CN" altLang="en-US" sz="2000" b="1" i="0" u="none" strike="noStrike" kern="1200" cap="none" normalizeH="0" baseline="0" dirty="0">
                        <a:ln>
                          <a:noFill/>
                        </a:ln>
                        <a:solidFill>
                          <a:schemeClr val="bg1"/>
                        </a:solidFill>
                        <a:effectLst/>
                        <a:latin typeface="+mn-ea"/>
                        <a:ea typeface="+mn-ea"/>
                        <a:cs typeface="+mn-cs"/>
                      </a:endParaRPr>
                    </a:p>
                  </a:txBody>
                  <a:tcPr marL="72000" marR="0" marT="0" marB="0" anchor="ctr" horzOverflow="overflow">
                    <a:solidFill>
                      <a:srgbClr val="00B0F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2000" b="1" u="none" strike="noStrike" cap="none" normalizeH="0" baseline="0" dirty="0">
                          <a:ln>
                            <a:noFill/>
                          </a:ln>
                          <a:solidFill>
                            <a:schemeClr val="bg1"/>
                          </a:solidFill>
                          <a:effectLst/>
                        </a:rPr>
                        <a:t>Description</a:t>
                      </a:r>
                      <a:endParaRPr kumimoji="0" lang="zh-CN" altLang="en-US" sz="2000" b="1" i="0" u="none" strike="noStrike" cap="none" normalizeH="0" baseline="0" dirty="0">
                        <a:ln>
                          <a:noFill/>
                        </a:ln>
                        <a:solidFill>
                          <a:schemeClr val="bg1"/>
                        </a:solidFill>
                        <a:effectLst/>
                        <a:latin typeface="+mn-ea"/>
                        <a:ea typeface="+mn-ea"/>
                      </a:endParaRPr>
                    </a:p>
                  </a:txBody>
                  <a:tcPr marL="72000" marR="0" marT="0" marB="0" anchor="ctr" horzOverflow="overflow">
                    <a:solidFill>
                      <a:srgbClr val="00B0F0"/>
                    </a:solidFill>
                  </a:tcPr>
                </a:tc>
                <a:extLst>
                  <a:ext uri="{0D108BD9-81ED-4DB2-BD59-A6C34878D82A}">
                    <a16:rowId xmlns:a16="http://schemas.microsoft.com/office/drawing/2014/main" val="10000"/>
                  </a:ext>
                </a:extLst>
              </a:tr>
              <a:tr h="651973">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sz="1800" u="none" strike="noStrike" cap="none" normalizeH="0" baseline="0" dirty="0">
                          <a:ln>
                            <a:noFill/>
                          </a:ln>
                          <a:effectLst/>
                        </a:rPr>
                        <a:t>Common</a:t>
                      </a:r>
                      <a:endParaRPr kumimoji="0" lang="en-US" sz="1800" b="0" i="0" u="none" strike="noStrike" cap="none" normalizeH="0" baseline="0" dirty="0">
                        <a:ln>
                          <a:noFill/>
                        </a:ln>
                        <a:solidFill>
                          <a:schemeClr val="tx1"/>
                        </a:solidFill>
                        <a:effectLst/>
                        <a:latin typeface="+mn-lt"/>
                        <a:ea typeface="+mn-ea"/>
                      </a:endParaRPr>
                    </a:p>
                  </a:txBody>
                  <a:tcPr marL="72000" marR="0" marT="0" marB="0" horzOverflow="overflow"/>
                </a:tc>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pt-BR" altLang="zh-CN" sz="1400" kern="1200" dirty="0">
                          <a:effectLst/>
                        </a:rPr>
                        <a:t>Um quadro Ethernet contém apenas uma marca VLAN. Ele pode ser usado como uma VLAN de Camada 2 comum ou uma interface virtual de Camada 3 de VLAN. Geralmente é usado quando o OLT tem apenas uma VLAN para transmissão </a:t>
                      </a:r>
                      <a:r>
                        <a:rPr lang="pt-BR" altLang="zh-CN" sz="1400" kern="1200" dirty="0" err="1">
                          <a:effectLst/>
                        </a:rPr>
                        <a:t>upstream</a:t>
                      </a:r>
                      <a:r>
                        <a:rPr lang="en-US" altLang="zh-CN" sz="1400" kern="1200" dirty="0">
                          <a:effectLst/>
                        </a:rPr>
                        <a:t>.</a:t>
                      </a:r>
                      <a:endParaRPr kumimoji="0" lang="zh-CN" altLang="en-US" sz="1400" b="0" i="0" u="none" strike="noStrike" cap="none" normalizeH="0" baseline="0" dirty="0">
                        <a:ln>
                          <a:noFill/>
                        </a:ln>
                        <a:solidFill>
                          <a:schemeClr val="tx1"/>
                        </a:solidFill>
                        <a:effectLst/>
                        <a:latin typeface="+mn-ea"/>
                        <a:ea typeface="+mn-ea"/>
                      </a:endParaRPr>
                    </a:p>
                  </a:txBody>
                  <a:tcPr marL="72000" marR="0" marT="0" marB="0" horzOverflow="overflow"/>
                </a:tc>
                <a:extLst>
                  <a:ext uri="{0D108BD9-81ED-4DB2-BD59-A6C34878D82A}">
                    <a16:rowId xmlns:a16="http://schemas.microsoft.com/office/drawing/2014/main" val="10001"/>
                  </a:ext>
                </a:extLst>
              </a:tr>
              <a:tr h="1117669">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800" u="none" strike="noStrike" kern="1200" cap="none" normalizeH="0" baseline="0" dirty="0" err="1">
                          <a:ln>
                            <a:noFill/>
                          </a:ln>
                          <a:effectLst/>
                        </a:rPr>
                        <a:t>QinQ</a:t>
                      </a:r>
                      <a:endParaRPr kumimoji="0" lang="en-US" altLang="zh-CN" sz="1800" b="0" i="0" u="none" strike="noStrike" kern="1200" cap="none" normalizeH="0" baseline="0" dirty="0">
                        <a:ln>
                          <a:noFill/>
                        </a:ln>
                        <a:solidFill>
                          <a:schemeClr val="tx1"/>
                        </a:solidFill>
                        <a:effectLst/>
                        <a:latin typeface="+mn-lt"/>
                        <a:ea typeface="+mn-ea"/>
                        <a:cs typeface="+mn-cs"/>
                      </a:endParaRPr>
                    </a:p>
                  </a:txBody>
                  <a:tcPr marL="72000" marR="0" marT="0" marB="0" horzOverflow="overflow"/>
                </a:tc>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pt-BR" altLang="zh-CN" sz="1400" kern="1200" dirty="0">
                          <a:effectLst/>
                        </a:rPr>
                        <a:t>O pacote contém a </a:t>
                      </a:r>
                      <a:r>
                        <a:rPr lang="pt-BR" altLang="zh-CN" sz="1400" kern="1200" dirty="0" err="1">
                          <a:effectLst/>
                        </a:rPr>
                        <a:t>tag</a:t>
                      </a:r>
                      <a:r>
                        <a:rPr lang="pt-BR" altLang="zh-CN" sz="1400" kern="1200" dirty="0">
                          <a:effectLst/>
                        </a:rPr>
                        <a:t> VLAN interna da rede privada do usuário e a </a:t>
                      </a:r>
                      <a:r>
                        <a:rPr lang="pt-BR" altLang="zh-CN" sz="1400" kern="1200" dirty="0" err="1">
                          <a:effectLst/>
                        </a:rPr>
                        <a:t>tag</a:t>
                      </a:r>
                      <a:r>
                        <a:rPr lang="pt-BR" altLang="zh-CN" sz="1400" kern="1200" dirty="0">
                          <a:effectLst/>
                        </a:rPr>
                        <a:t> VLAN externa alocada pelo OLT. Por meio da </a:t>
                      </a:r>
                      <a:r>
                        <a:rPr lang="pt-BR" altLang="zh-CN" sz="1400" kern="1200" dirty="0" err="1">
                          <a:effectLst/>
                        </a:rPr>
                        <a:t>tag</a:t>
                      </a:r>
                      <a:r>
                        <a:rPr lang="pt-BR" altLang="zh-CN" sz="1400" kern="1200" dirty="0">
                          <a:effectLst/>
                        </a:rPr>
                        <a:t> VLAN externa, um túnel VPN de Camada 2 é configurado entre as redes privadas do usuário para transmitir serviços de forma transparente. Você também pode vincular usuários ou diferenciar tipos de serviço por </a:t>
                      </a:r>
                      <a:r>
                        <a:rPr lang="pt-BR" altLang="zh-CN" sz="1400" kern="1200" dirty="0" err="1">
                          <a:effectLst/>
                        </a:rPr>
                        <a:t>tags</a:t>
                      </a:r>
                      <a:r>
                        <a:rPr lang="pt-BR" altLang="zh-CN" sz="1400" kern="1200" dirty="0">
                          <a:effectLst/>
                        </a:rPr>
                        <a:t> de VLAN duplas</a:t>
                      </a:r>
                      <a:r>
                        <a:rPr lang="en-US" altLang="zh-CN" sz="1400" kern="1200" dirty="0">
                          <a:effectLst/>
                        </a:rPr>
                        <a:t>.</a:t>
                      </a:r>
                      <a:endParaRPr kumimoji="0" lang="zh-CN" altLang="en-US" sz="1400" b="0" i="0" u="none" strike="noStrike" cap="none" normalizeH="0" baseline="0" dirty="0">
                        <a:ln>
                          <a:noFill/>
                        </a:ln>
                        <a:solidFill>
                          <a:schemeClr val="tx1"/>
                        </a:solidFill>
                        <a:effectLst/>
                        <a:latin typeface="+mn-ea"/>
                        <a:ea typeface="+mn-ea"/>
                      </a:endParaRPr>
                    </a:p>
                  </a:txBody>
                  <a:tcPr marL="72000" marR="0" marT="0" marB="0" horzOverflow="overflow"/>
                </a:tc>
                <a:extLst>
                  <a:ext uri="{0D108BD9-81ED-4DB2-BD59-A6C34878D82A}">
                    <a16:rowId xmlns:a16="http://schemas.microsoft.com/office/drawing/2014/main" val="10002"/>
                  </a:ext>
                </a:extLst>
              </a:tr>
              <a:tr h="1080862">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800" u="none" strike="noStrike" kern="1200" cap="none" normalizeH="0" baseline="0" dirty="0">
                          <a:ln>
                            <a:noFill/>
                          </a:ln>
                          <a:effectLst/>
                        </a:rPr>
                        <a:t>Stacking</a:t>
                      </a:r>
                      <a:endParaRPr kumimoji="0" lang="en-US" altLang="zh-CN" sz="1800" b="0" i="0" u="none" strike="noStrike" kern="1200" cap="none" normalizeH="0" baseline="0" dirty="0">
                        <a:ln>
                          <a:noFill/>
                        </a:ln>
                        <a:solidFill>
                          <a:schemeClr val="tx1"/>
                        </a:solidFill>
                        <a:effectLst/>
                        <a:latin typeface="+mn-lt"/>
                        <a:ea typeface="+mn-ea"/>
                        <a:cs typeface="+mn-cs"/>
                      </a:endParaRPr>
                    </a:p>
                  </a:txBody>
                  <a:tcPr marL="72000" marR="0" marT="0" marB="0" horzOverflow="overflow"/>
                </a:tc>
                <a:tc>
                  <a:txBody>
                    <a:bodyPr/>
                    <a:lstStyle/>
                    <a:p>
                      <a:pPr marL="0" marR="0" lvl="0" indent="0" algn="l"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lang="pt-BR" altLang="zh-CN" sz="1400" kern="1200" dirty="0">
                          <a:effectLst/>
                        </a:rPr>
                        <a:t>O pacote contém as marcas de VLAN internas e externas alocadas pelo OLT. O dispositivo de camada superior pode realizar a autenticação VLAN dupla de acordo com as </a:t>
                      </a:r>
                      <a:r>
                        <a:rPr lang="pt-BR" altLang="zh-CN" sz="1400" kern="1200" dirty="0" err="1">
                          <a:effectLst/>
                        </a:rPr>
                        <a:t>tags</a:t>
                      </a:r>
                      <a:r>
                        <a:rPr lang="pt-BR" altLang="zh-CN" sz="1400" kern="1200" dirty="0">
                          <a:effectLst/>
                        </a:rPr>
                        <a:t> duplas, o que aumenta o número de usuários de acesso. Na rede de camada superior no modo de trabalho L2, os pacotes podem ser encaminhados através da </a:t>
                      </a:r>
                      <a:r>
                        <a:rPr lang="pt-BR" altLang="zh-CN" sz="1400" kern="1200" dirty="0" err="1">
                          <a:effectLst/>
                        </a:rPr>
                        <a:t>tag</a:t>
                      </a:r>
                      <a:r>
                        <a:rPr lang="pt-BR" altLang="zh-CN" sz="1400" kern="1200" dirty="0">
                          <a:effectLst/>
                        </a:rPr>
                        <a:t> VLAN externa para fornecer o serviço de atacado para o ISP</a:t>
                      </a:r>
                      <a:r>
                        <a:rPr lang="en-US" altLang="zh-CN" sz="1400" kern="1200" dirty="0">
                          <a:effectLst/>
                        </a:rPr>
                        <a:t>.</a:t>
                      </a:r>
                      <a:endParaRPr kumimoji="0" lang="zh-CN" altLang="en-US" sz="1400" b="0" i="0" u="none" strike="noStrike" cap="none" normalizeH="0" baseline="0" dirty="0">
                        <a:ln>
                          <a:noFill/>
                        </a:ln>
                        <a:solidFill>
                          <a:schemeClr val="tx1"/>
                        </a:solidFill>
                        <a:effectLst/>
                        <a:latin typeface="+mn-ea"/>
                        <a:ea typeface="+mn-ea"/>
                      </a:endParaRPr>
                    </a:p>
                  </a:txBody>
                  <a:tcPr marL="72000" marR="0" marT="0" marB="0" horzOverflow="overflow"/>
                </a:tc>
                <a:extLst>
                  <a:ext uri="{0D108BD9-81ED-4DB2-BD59-A6C34878D82A}">
                    <a16:rowId xmlns:a16="http://schemas.microsoft.com/office/drawing/2014/main" val="10003"/>
                  </a:ext>
                </a:extLst>
              </a:tr>
            </a:tbl>
          </a:graphicData>
        </a:graphic>
      </p:graphicFrame>
      <p:sp>
        <p:nvSpPr>
          <p:cNvPr id="5" name="Rectangle 28"/>
          <p:cNvSpPr>
            <a:spLocks noChangeArrowheads="1"/>
          </p:cNvSpPr>
          <p:nvPr/>
        </p:nvSpPr>
        <p:spPr bwMode="auto">
          <a:xfrm>
            <a:off x="2696510" y="5183431"/>
            <a:ext cx="1143000" cy="266700"/>
          </a:xfrm>
          <a:prstGeom prst="rect">
            <a:avLst/>
          </a:prstGeom>
          <a:solidFill>
            <a:schemeClr val="bg1"/>
          </a:solidFill>
          <a:ln w="12700" algn="ctr">
            <a:solidFill>
              <a:schemeClr val="tx1"/>
            </a:solidFill>
            <a:miter lim="800000"/>
            <a:headEnd/>
            <a:tailEnd type="none" w="lg" len="med"/>
          </a:ln>
        </p:spPr>
        <p:txBody>
          <a:bodyPr wrap="none" lIns="0" tIns="0" rIns="0" bIns="0" anchor="ctr"/>
          <a:lstStyle/>
          <a:p>
            <a:endParaRPr lang="zh-CN" altLang="en-US"/>
          </a:p>
        </p:txBody>
      </p:sp>
      <p:sp>
        <p:nvSpPr>
          <p:cNvPr id="6" name="Rectangle 29"/>
          <p:cNvSpPr>
            <a:spLocks noChangeArrowheads="1"/>
          </p:cNvSpPr>
          <p:nvPr/>
        </p:nvSpPr>
        <p:spPr bwMode="auto">
          <a:xfrm>
            <a:off x="3128310" y="5183431"/>
            <a:ext cx="280988" cy="266700"/>
          </a:xfrm>
          <a:prstGeom prst="rect">
            <a:avLst/>
          </a:prstGeom>
          <a:solidFill>
            <a:srgbClr val="C00000"/>
          </a:solidFill>
          <a:ln w="12700" algn="ctr">
            <a:solidFill>
              <a:schemeClr val="tx1"/>
            </a:solidFill>
            <a:miter lim="800000"/>
            <a:headEnd/>
            <a:tailEnd type="none" w="lg" len="med"/>
          </a:ln>
        </p:spPr>
        <p:txBody>
          <a:bodyPr wrap="none" lIns="0" tIns="0" rIns="0" bIns="0" anchor="ct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3</a:t>
            </a:r>
          </a:p>
        </p:txBody>
      </p:sp>
      <p:sp>
        <p:nvSpPr>
          <p:cNvPr id="7" name="Rectangle 34"/>
          <p:cNvSpPr>
            <a:spLocks noChangeArrowheads="1"/>
          </p:cNvSpPr>
          <p:nvPr/>
        </p:nvSpPr>
        <p:spPr bwMode="auto">
          <a:xfrm>
            <a:off x="7395737" y="5185237"/>
            <a:ext cx="1408112" cy="266700"/>
          </a:xfrm>
          <a:prstGeom prst="rect">
            <a:avLst/>
          </a:prstGeom>
          <a:solidFill>
            <a:schemeClr val="bg1"/>
          </a:solidFill>
          <a:ln w="12700" algn="ctr">
            <a:solidFill>
              <a:schemeClr val="tx1"/>
            </a:solidFill>
            <a:miter lim="800000"/>
            <a:headEnd/>
            <a:tailEnd type="none" w="lg" len="med"/>
          </a:ln>
        </p:spPr>
        <p:txBody>
          <a:bodyPr wrap="none" lIns="0" tIns="0" rIns="0" bIns="0" anchor="ctr"/>
          <a:lstStyle/>
          <a:p>
            <a:endParaRPr lang="zh-CN" altLang="en-US"/>
          </a:p>
        </p:txBody>
      </p:sp>
      <p:sp>
        <p:nvSpPr>
          <p:cNvPr id="8" name="Rectangle 35"/>
          <p:cNvSpPr>
            <a:spLocks noChangeArrowheads="1"/>
          </p:cNvSpPr>
          <p:nvPr/>
        </p:nvSpPr>
        <p:spPr bwMode="auto">
          <a:xfrm>
            <a:off x="7827537" y="5185237"/>
            <a:ext cx="280987" cy="266700"/>
          </a:xfrm>
          <a:prstGeom prst="rect">
            <a:avLst/>
          </a:prstGeom>
          <a:solidFill>
            <a:srgbClr val="C00000"/>
          </a:solidFill>
          <a:ln w="12700" algn="ctr">
            <a:solidFill>
              <a:schemeClr val="tx1"/>
            </a:solidFill>
            <a:miter lim="800000"/>
            <a:headEnd/>
            <a:tailEnd type="none" w="lg" len="med"/>
          </a:ln>
        </p:spPr>
        <p:txBody>
          <a:bodyPr wrap="none" lIns="0" tIns="0" rIns="0" bIns="0" anchor="ct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3</a:t>
            </a:r>
          </a:p>
        </p:txBody>
      </p:sp>
      <p:sp>
        <p:nvSpPr>
          <p:cNvPr id="9" name="Rectangle 36"/>
          <p:cNvSpPr>
            <a:spLocks noChangeArrowheads="1"/>
          </p:cNvSpPr>
          <p:nvPr/>
        </p:nvSpPr>
        <p:spPr bwMode="auto">
          <a:xfrm>
            <a:off x="8119637" y="5185237"/>
            <a:ext cx="280987" cy="266700"/>
          </a:xfrm>
          <a:prstGeom prst="rect">
            <a:avLst/>
          </a:prstGeom>
          <a:solidFill>
            <a:srgbClr val="00B0F0"/>
          </a:solidFill>
          <a:ln w="12700" algn="ctr">
            <a:solidFill>
              <a:schemeClr val="tx1"/>
            </a:solidFill>
            <a:miter lim="800000"/>
            <a:headEnd/>
            <a:tailEnd type="none" w="lg" len="med"/>
          </a:ln>
        </p:spPr>
        <p:txBody>
          <a:bodyPr wrap="none" lIns="0" tIns="0" rIns="0" bIns="0" anchor="ctr"/>
          <a:lstStyle/>
          <a:p>
            <a:pPr algn="ctr" fontAlgn="base">
              <a:spcBef>
                <a:spcPct val="20000"/>
              </a:spcBef>
              <a:buClr>
                <a:srgbClr val="003399"/>
              </a:buClr>
              <a:buSzPct val="80000"/>
              <a:buFont typeface="Wingdings" pitchFamily="2" charset="2"/>
              <a:buNone/>
            </a:pPr>
            <a:r>
              <a:rPr lang="en-GB" altLang="zh-CN" sz="1600" b="1" i="0" dirty="0">
                <a:solidFill>
                  <a:schemeClr val="bg1"/>
                </a:solidFill>
              </a:rPr>
              <a:t>5</a:t>
            </a:r>
          </a:p>
        </p:txBody>
      </p:sp>
      <p:sp>
        <p:nvSpPr>
          <p:cNvPr id="10" name="Text Box 38"/>
          <p:cNvSpPr txBox="1">
            <a:spLocks noChangeArrowheads="1"/>
          </p:cNvSpPr>
          <p:nvPr/>
        </p:nvSpPr>
        <p:spPr bwMode="auto">
          <a:xfrm>
            <a:off x="1630480" y="5649013"/>
            <a:ext cx="3600817" cy="215444"/>
          </a:xfrm>
          <a:prstGeom prst="rect">
            <a:avLst/>
          </a:prstGeom>
          <a:noFill/>
          <a:ln w="12700" algn="ctr">
            <a:noFill/>
            <a:miter lim="800000"/>
            <a:headEnd/>
            <a:tailEnd type="none" w="lg" len="med"/>
          </a:ln>
        </p:spPr>
        <p:txBody>
          <a:bodyPr wrap="square" lIns="0" tIns="0" rIns="0" bIns="0">
            <a:spAutoFit/>
          </a:bodyPr>
          <a:lstStyle/>
          <a:p>
            <a:pPr marL="1588" algn="just" fontAlgn="base">
              <a:spcBef>
                <a:spcPct val="50000"/>
              </a:spcBef>
              <a:buClr>
                <a:srgbClr val="003399"/>
              </a:buClr>
              <a:buSzPct val="80000"/>
              <a:buFont typeface="Wingdings" pitchFamily="2" charset="2"/>
              <a:buNone/>
            </a:pPr>
            <a:r>
              <a:rPr lang="pt-BR" altLang="zh-CN" sz="1400" dirty="0"/>
              <a:t>Quadros Ethernet com uma única </a:t>
            </a:r>
            <a:r>
              <a:rPr lang="pt-BR" altLang="zh-CN" sz="1400" dirty="0" err="1"/>
              <a:t>tag</a:t>
            </a:r>
            <a:r>
              <a:rPr lang="pt-BR" altLang="zh-CN" sz="1400" dirty="0"/>
              <a:t> VLAN</a:t>
            </a:r>
            <a:endParaRPr lang="en-GB" altLang="zh-CN" sz="1400" i="0" dirty="0"/>
          </a:p>
        </p:txBody>
      </p:sp>
      <p:sp>
        <p:nvSpPr>
          <p:cNvPr id="11" name="Text Box 39"/>
          <p:cNvSpPr txBox="1">
            <a:spLocks noChangeArrowheads="1"/>
          </p:cNvSpPr>
          <p:nvPr/>
        </p:nvSpPr>
        <p:spPr bwMode="auto">
          <a:xfrm>
            <a:off x="6409899" y="5651962"/>
            <a:ext cx="3481246" cy="215444"/>
          </a:xfrm>
          <a:prstGeom prst="rect">
            <a:avLst/>
          </a:prstGeom>
          <a:noFill/>
          <a:ln w="12700" algn="ctr">
            <a:noFill/>
            <a:miter lim="800000"/>
            <a:headEnd/>
            <a:tailEnd type="none" w="lg" len="med"/>
          </a:ln>
        </p:spPr>
        <p:txBody>
          <a:bodyPr wrap="square" lIns="0" tIns="0" rIns="0" bIns="0">
            <a:spAutoFit/>
          </a:bodyPr>
          <a:lstStyle/>
          <a:p>
            <a:pPr marL="1588" algn="just" fontAlgn="base">
              <a:spcBef>
                <a:spcPct val="50000"/>
              </a:spcBef>
              <a:buClr>
                <a:srgbClr val="003399"/>
              </a:buClr>
              <a:buSzPct val="80000"/>
              <a:buFont typeface="Wingdings" pitchFamily="2" charset="2"/>
              <a:buNone/>
            </a:pPr>
            <a:r>
              <a:rPr lang="en-US" altLang="zh-CN" sz="1400" dirty="0" err="1"/>
              <a:t>Quadros</a:t>
            </a:r>
            <a:r>
              <a:rPr lang="en-US" altLang="zh-CN" sz="1400" dirty="0"/>
              <a:t> Ethernet com tags VLAN </a:t>
            </a:r>
            <a:r>
              <a:rPr lang="en-US" altLang="zh-CN" sz="1400" dirty="0" err="1"/>
              <a:t>duplas</a:t>
            </a:r>
            <a:endParaRPr lang="en-GB" altLang="zh-CN" sz="1400" i="0" dirty="0"/>
          </a:p>
        </p:txBody>
      </p:sp>
    </p:spTree>
    <p:extLst>
      <p:ext uri="{BB962C8B-B14F-4D97-AF65-F5344CB8AC3E}">
        <p14:creationId xmlns:p14="http://schemas.microsoft.com/office/powerpoint/2010/main" val="1844476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Exemplo</a:t>
            </a:r>
            <a:r>
              <a:rPr lang="en-US" altLang="zh-CN" dirty="0"/>
              <a:t> de </a:t>
            </a:r>
            <a:r>
              <a:rPr lang="en-US" altLang="zh-CN" dirty="0" err="1"/>
              <a:t>Aplicação</a:t>
            </a:r>
            <a:r>
              <a:rPr lang="en-US" altLang="zh-CN" dirty="0"/>
              <a:t> de VLAN </a:t>
            </a:r>
            <a:r>
              <a:rPr lang="en-US" altLang="zh-CN" dirty="0" err="1"/>
              <a:t>QinQ</a:t>
            </a:r>
            <a:r>
              <a:rPr lang="en-US" altLang="zh-CN" dirty="0"/>
              <a:t>
</a:t>
            </a:r>
            <a:endParaRPr lang="zh-CN" altLang="en-US" dirty="0"/>
          </a:p>
        </p:txBody>
      </p:sp>
      <p:grpSp>
        <p:nvGrpSpPr>
          <p:cNvPr id="4" name="组合 3"/>
          <p:cNvGrpSpPr/>
          <p:nvPr/>
        </p:nvGrpSpPr>
        <p:grpSpPr>
          <a:xfrm>
            <a:off x="862627" y="1521113"/>
            <a:ext cx="10565501" cy="4372610"/>
            <a:chOff x="1657635" y="1521113"/>
            <a:chExt cx="10565501" cy="4372610"/>
          </a:xfrm>
        </p:grpSpPr>
        <p:sp>
          <p:nvSpPr>
            <p:cNvPr id="5" name="Line 9"/>
            <p:cNvSpPr>
              <a:spLocks noChangeShapeType="1"/>
            </p:cNvSpPr>
            <p:nvPr/>
          </p:nvSpPr>
          <p:spPr bwMode="auto">
            <a:xfrm flipH="1">
              <a:off x="8175625" y="4170363"/>
              <a:ext cx="388937" cy="622300"/>
            </a:xfrm>
            <a:prstGeom prst="line">
              <a:avLst/>
            </a:prstGeom>
            <a:noFill/>
            <a:ln w="9525">
              <a:solidFill>
                <a:schemeClr val="tx1"/>
              </a:solidFill>
              <a:round/>
              <a:headEnd/>
              <a:tailEnd/>
            </a:ln>
          </p:spPr>
          <p:txBody>
            <a:bodyPr/>
            <a:lstStyle/>
            <a:p>
              <a:endParaRPr lang="zh-CN" altLang="en-US"/>
            </a:p>
          </p:txBody>
        </p:sp>
        <p:sp>
          <p:nvSpPr>
            <p:cNvPr id="6" name="Line 48"/>
            <p:cNvSpPr>
              <a:spLocks noChangeShapeType="1"/>
            </p:cNvSpPr>
            <p:nvPr/>
          </p:nvSpPr>
          <p:spPr bwMode="auto">
            <a:xfrm>
              <a:off x="8574087" y="4176713"/>
              <a:ext cx="374650" cy="857250"/>
            </a:xfrm>
            <a:prstGeom prst="line">
              <a:avLst/>
            </a:prstGeom>
            <a:noFill/>
            <a:ln w="9525">
              <a:solidFill>
                <a:schemeClr val="tx1"/>
              </a:solidFill>
              <a:round/>
              <a:headEnd/>
              <a:tailEnd/>
            </a:ln>
          </p:spPr>
          <p:txBody>
            <a:bodyPr/>
            <a:lstStyle/>
            <a:p>
              <a:endParaRPr lang="zh-CN" altLang="en-US"/>
            </a:p>
          </p:txBody>
        </p:sp>
        <p:sp>
          <p:nvSpPr>
            <p:cNvPr id="7" name="Line 51"/>
            <p:cNvSpPr>
              <a:spLocks noChangeShapeType="1"/>
            </p:cNvSpPr>
            <p:nvPr/>
          </p:nvSpPr>
          <p:spPr bwMode="auto">
            <a:xfrm>
              <a:off x="8866188" y="4594226"/>
              <a:ext cx="369723" cy="384174"/>
            </a:xfrm>
            <a:prstGeom prst="line">
              <a:avLst/>
            </a:prstGeom>
            <a:noFill/>
            <a:ln w="9525">
              <a:solidFill>
                <a:schemeClr val="tx1"/>
              </a:solidFill>
              <a:round/>
              <a:headEnd/>
              <a:tailEnd/>
            </a:ln>
          </p:spPr>
          <p:txBody>
            <a:bodyPr/>
            <a:lstStyle/>
            <a:p>
              <a:endParaRPr lang="zh-CN" altLang="en-US"/>
            </a:p>
          </p:txBody>
        </p:sp>
        <p:sp>
          <p:nvSpPr>
            <p:cNvPr id="8" name="Line 2"/>
            <p:cNvSpPr>
              <a:spLocks noChangeShapeType="1"/>
            </p:cNvSpPr>
            <p:nvPr/>
          </p:nvSpPr>
          <p:spPr bwMode="auto">
            <a:xfrm>
              <a:off x="7075487" y="2709863"/>
              <a:ext cx="1454150" cy="1365250"/>
            </a:xfrm>
            <a:prstGeom prst="line">
              <a:avLst/>
            </a:prstGeom>
            <a:noFill/>
            <a:ln w="19050">
              <a:solidFill>
                <a:schemeClr val="tx1"/>
              </a:solidFill>
              <a:round/>
              <a:headEnd/>
              <a:tailEnd/>
            </a:ln>
          </p:spPr>
          <p:txBody>
            <a:bodyPr lIns="89963" tIns="46780" rIns="89963" bIns="46780">
              <a:spAutoFit/>
            </a:bodyPr>
            <a:lstStyle/>
            <a:p>
              <a:endParaRPr lang="zh-CN" altLang="en-US"/>
            </a:p>
          </p:txBody>
        </p:sp>
        <p:sp>
          <p:nvSpPr>
            <p:cNvPr id="9" name="Line 3"/>
            <p:cNvSpPr>
              <a:spLocks noChangeShapeType="1"/>
            </p:cNvSpPr>
            <p:nvPr/>
          </p:nvSpPr>
          <p:spPr bwMode="auto">
            <a:xfrm flipV="1">
              <a:off x="3201987" y="2493963"/>
              <a:ext cx="1781175" cy="2095500"/>
            </a:xfrm>
            <a:prstGeom prst="line">
              <a:avLst/>
            </a:prstGeom>
            <a:noFill/>
            <a:ln w="9525">
              <a:solidFill>
                <a:schemeClr val="tx1"/>
              </a:solidFill>
              <a:round/>
              <a:headEnd/>
              <a:tailEnd/>
            </a:ln>
          </p:spPr>
          <p:txBody>
            <a:bodyPr/>
            <a:lstStyle/>
            <a:p>
              <a:endParaRPr lang="zh-CN" altLang="en-US"/>
            </a:p>
          </p:txBody>
        </p:sp>
        <p:sp>
          <p:nvSpPr>
            <p:cNvPr id="10" name="Line 8"/>
            <p:cNvSpPr>
              <a:spLocks noChangeShapeType="1"/>
            </p:cNvSpPr>
            <p:nvPr/>
          </p:nvSpPr>
          <p:spPr bwMode="auto">
            <a:xfrm>
              <a:off x="3587750" y="4060825"/>
              <a:ext cx="185737" cy="957263"/>
            </a:xfrm>
            <a:prstGeom prst="line">
              <a:avLst/>
            </a:prstGeom>
            <a:noFill/>
            <a:ln w="9525">
              <a:solidFill>
                <a:schemeClr val="tx1"/>
              </a:solidFill>
              <a:round/>
              <a:headEnd/>
              <a:tailEnd/>
            </a:ln>
          </p:spPr>
          <p:txBody>
            <a:bodyPr/>
            <a:lstStyle/>
            <a:p>
              <a:endParaRPr lang="zh-CN" altLang="en-US"/>
            </a:p>
          </p:txBody>
        </p:sp>
        <p:sp>
          <p:nvSpPr>
            <p:cNvPr id="11" name="Rectangle 10"/>
            <p:cNvSpPr>
              <a:spLocks noChangeArrowheads="1"/>
            </p:cNvSpPr>
            <p:nvPr/>
          </p:nvSpPr>
          <p:spPr bwMode="auto">
            <a:xfrm>
              <a:off x="4106862" y="4454564"/>
              <a:ext cx="682625" cy="260350"/>
            </a:xfrm>
            <a:prstGeom prst="rect">
              <a:avLst/>
            </a:prstGeom>
            <a:solidFill>
              <a:srgbClr val="FFC000"/>
            </a:soli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VLAN10</a:t>
              </a:r>
            </a:p>
          </p:txBody>
        </p:sp>
        <p:sp>
          <p:nvSpPr>
            <p:cNvPr id="12" name="Text Box 15"/>
            <p:cNvSpPr txBox="1">
              <a:spLocks noChangeArrowheads="1"/>
            </p:cNvSpPr>
            <p:nvPr/>
          </p:nvSpPr>
          <p:spPr bwMode="auto">
            <a:xfrm>
              <a:off x="1657635" y="4648900"/>
              <a:ext cx="1195388" cy="523220"/>
            </a:xfrm>
            <a:prstGeom prst="rect">
              <a:avLst/>
            </a:prstGeom>
            <a:noFill/>
            <a:ln w="9525" algn="ctr">
              <a:noFill/>
              <a:miter lim="800000"/>
              <a:headEnd/>
              <a:tailEnd/>
            </a:ln>
            <a:effectLst/>
          </p:spPr>
          <p:txBody>
            <a:bodyPr>
              <a:spAutoFit/>
            </a:bodyPr>
            <a:lstStyle/>
            <a:p>
              <a:pPr>
                <a:spcBef>
                  <a:spcPct val="50000"/>
                </a:spcBef>
                <a:defRPr/>
              </a:pPr>
              <a:r>
                <a:rPr lang="en-US" altLang="zh-CN" sz="1400" b="1" dirty="0"/>
                <a:t>Common User A</a:t>
              </a:r>
            </a:p>
          </p:txBody>
        </p:sp>
        <p:sp>
          <p:nvSpPr>
            <p:cNvPr id="13" name="Rectangle 17"/>
            <p:cNvSpPr>
              <a:spLocks noChangeArrowheads="1"/>
            </p:cNvSpPr>
            <p:nvPr/>
          </p:nvSpPr>
          <p:spPr bwMode="auto">
            <a:xfrm>
              <a:off x="2304893" y="2983503"/>
              <a:ext cx="1652587" cy="396875"/>
            </a:xfrm>
            <a:prstGeom prst="rect">
              <a:avLst/>
            </a:prstGeom>
            <a:gradFill rotWithShape="1">
              <a:gsLst>
                <a:gs pos="0">
                  <a:srgbClr val="AED6EA"/>
                </a:gs>
                <a:gs pos="50000">
                  <a:schemeClr val="bg1"/>
                </a:gs>
                <a:gs pos="100000">
                  <a:srgbClr val="AED6EA"/>
                </a:gs>
              </a:gsLst>
              <a:lin ang="5400000" scaled="1"/>
            </a:gra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   VLAN</a:t>
              </a:r>
              <a:r>
                <a:rPr lang="en-US" altLang="zh-CN" sz="1400" b="1" i="0" dirty="0">
                  <a:ea typeface="宋体" pitchFamily="2" charset="-122"/>
                </a:rPr>
                <a:t>20</a:t>
              </a:r>
              <a:r>
                <a:rPr lang="en-US" sz="1400" b="1" i="0" dirty="0">
                  <a:ea typeface="宋体" pitchFamily="2" charset="-122"/>
                </a:rPr>
                <a:t>0                </a:t>
              </a:r>
            </a:p>
          </p:txBody>
        </p:sp>
        <p:sp>
          <p:nvSpPr>
            <p:cNvPr id="14" name="Rectangle 18"/>
            <p:cNvSpPr>
              <a:spLocks noChangeArrowheads="1"/>
            </p:cNvSpPr>
            <p:nvPr/>
          </p:nvSpPr>
          <p:spPr bwMode="auto">
            <a:xfrm>
              <a:off x="3227307" y="2982058"/>
              <a:ext cx="738187" cy="391931"/>
            </a:xfrm>
            <a:prstGeom prst="rect">
              <a:avLst/>
            </a:prstGeom>
            <a:solidFill>
              <a:srgbClr val="FFC000"/>
            </a:soli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VLAN10</a:t>
              </a:r>
            </a:p>
          </p:txBody>
        </p:sp>
        <p:sp>
          <p:nvSpPr>
            <p:cNvPr id="15" name="AutoShape 19"/>
            <p:cNvSpPr>
              <a:spLocks noChangeArrowheads="1"/>
            </p:cNvSpPr>
            <p:nvPr/>
          </p:nvSpPr>
          <p:spPr bwMode="auto">
            <a:xfrm>
              <a:off x="4945348" y="3964555"/>
              <a:ext cx="2735027" cy="709921"/>
            </a:xfrm>
            <a:prstGeom prst="wedgeRoundRectCallout">
              <a:avLst>
                <a:gd name="adj1" fmla="val -88380"/>
                <a:gd name="adj2" fmla="val -38772"/>
                <a:gd name="adj3" fmla="val 16667"/>
              </a:avLst>
            </a:prstGeom>
            <a:noFill/>
            <a:ln w="19050" algn="ctr">
              <a:solidFill>
                <a:srgbClr val="C00000"/>
              </a:solidFill>
              <a:miter lim="800000"/>
              <a:headEnd/>
              <a:tailEnd/>
            </a:ln>
          </p:spPr>
          <p:txBody>
            <a:bodyPr wrap="square" anchor="ctr"/>
            <a:lstStyle/>
            <a:p>
              <a:pPr fontAlgn="base">
                <a:tabLst>
                  <a:tab pos="227013" algn="l"/>
                </a:tabLst>
              </a:pPr>
              <a:r>
                <a:rPr lang="pt-BR" altLang="zh-CN" sz="1400" dirty="0"/>
                <a:t>Marcar ou transmitir de forma transparente as </a:t>
              </a:r>
              <a:r>
                <a:rPr lang="pt-BR" altLang="zh-CN" sz="1400" dirty="0" err="1"/>
                <a:t>tags</a:t>
              </a:r>
              <a:r>
                <a:rPr lang="pt-BR" altLang="zh-CN" sz="1400" dirty="0"/>
                <a:t> de VLAN internas</a:t>
              </a:r>
              <a:r>
                <a:rPr lang="en-US" altLang="zh-CN" sz="1400" dirty="0"/>
                <a:t>.</a:t>
              </a:r>
              <a:endParaRPr kumimoji="1" lang="en-US" altLang="zh-CN" sz="1400" i="0" dirty="0"/>
            </a:p>
          </p:txBody>
        </p:sp>
        <p:sp>
          <p:nvSpPr>
            <p:cNvPr id="16" name="Text Box 22"/>
            <p:cNvSpPr txBox="1">
              <a:spLocks noChangeArrowheads="1"/>
            </p:cNvSpPr>
            <p:nvPr/>
          </p:nvSpPr>
          <p:spPr bwMode="auto">
            <a:xfrm>
              <a:off x="4751387" y="3011488"/>
              <a:ext cx="1433513" cy="336550"/>
            </a:xfrm>
            <a:prstGeom prst="rect">
              <a:avLst/>
            </a:prstGeom>
            <a:noFill/>
            <a:ln w="9525" algn="ctr">
              <a:noFill/>
              <a:miter lim="800000"/>
              <a:headEnd/>
              <a:tailEnd/>
            </a:ln>
            <a:effectLst/>
          </p:spPr>
          <p:txBody>
            <a:bodyPr>
              <a:spAutoFit/>
            </a:bodyPr>
            <a:lstStyle/>
            <a:p>
              <a:pPr>
                <a:spcBef>
                  <a:spcPct val="50000"/>
                </a:spcBef>
                <a:defRPr/>
              </a:pPr>
              <a:r>
                <a:rPr lang="en-US" sz="1600" b="1" dirty="0">
                  <a:ea typeface="宋体" pitchFamily="2" charset="-122"/>
                </a:rPr>
                <a:t>OLT</a:t>
              </a:r>
            </a:p>
          </p:txBody>
        </p:sp>
        <p:sp>
          <p:nvSpPr>
            <p:cNvPr id="17" name="Text Box 23"/>
            <p:cNvSpPr txBox="1">
              <a:spLocks noChangeArrowheads="1"/>
            </p:cNvSpPr>
            <p:nvPr/>
          </p:nvSpPr>
          <p:spPr bwMode="auto">
            <a:xfrm>
              <a:off x="2639656" y="3957638"/>
              <a:ext cx="1433512" cy="336550"/>
            </a:xfrm>
            <a:prstGeom prst="rect">
              <a:avLst/>
            </a:prstGeom>
            <a:noFill/>
            <a:ln w="9525" algn="ctr">
              <a:noFill/>
              <a:miter lim="800000"/>
              <a:headEnd/>
              <a:tailEnd/>
            </a:ln>
            <a:effectLst/>
          </p:spPr>
          <p:txBody>
            <a:bodyPr>
              <a:spAutoFit/>
            </a:bodyPr>
            <a:lstStyle/>
            <a:p>
              <a:pPr>
                <a:spcBef>
                  <a:spcPct val="50000"/>
                </a:spcBef>
                <a:defRPr/>
              </a:pPr>
              <a:r>
                <a:rPr lang="en-US" altLang="zh-CN" sz="1600" b="1" dirty="0">
                  <a:ea typeface="宋体" pitchFamily="2" charset="-122"/>
                </a:rPr>
                <a:t>ONU</a:t>
              </a:r>
              <a:endParaRPr lang="en-US" sz="1600" b="1" dirty="0">
                <a:ea typeface="宋体" pitchFamily="2" charset="-122"/>
              </a:endParaRPr>
            </a:p>
          </p:txBody>
        </p:sp>
        <p:sp>
          <p:nvSpPr>
            <p:cNvPr id="18" name="Text Box 26"/>
            <p:cNvSpPr txBox="1">
              <a:spLocks noChangeArrowheads="1"/>
            </p:cNvSpPr>
            <p:nvPr/>
          </p:nvSpPr>
          <p:spPr bwMode="auto">
            <a:xfrm>
              <a:off x="6989762" y="3106738"/>
              <a:ext cx="1433513" cy="336550"/>
            </a:xfrm>
            <a:prstGeom prst="rect">
              <a:avLst/>
            </a:prstGeom>
            <a:noFill/>
            <a:ln w="9525" algn="ctr">
              <a:noFill/>
              <a:miter lim="800000"/>
              <a:headEnd/>
              <a:tailEnd/>
            </a:ln>
            <a:effectLst/>
          </p:spPr>
          <p:txBody>
            <a:bodyPr>
              <a:spAutoFit/>
            </a:bodyPr>
            <a:lstStyle/>
            <a:p>
              <a:pPr>
                <a:spcBef>
                  <a:spcPct val="50000"/>
                </a:spcBef>
                <a:defRPr/>
              </a:pPr>
              <a:r>
                <a:rPr lang="en-US" altLang="zh-CN" sz="1600" b="1" dirty="0">
                  <a:ea typeface="宋体" pitchFamily="2" charset="-122"/>
                </a:rPr>
                <a:t>OLT</a:t>
              </a:r>
              <a:endParaRPr lang="en-US" sz="1600" b="1" dirty="0">
                <a:ea typeface="宋体" pitchFamily="2" charset="-122"/>
              </a:endParaRPr>
            </a:p>
          </p:txBody>
        </p:sp>
        <p:sp>
          <p:nvSpPr>
            <p:cNvPr id="19" name="Text Box 27"/>
            <p:cNvSpPr txBox="1">
              <a:spLocks noChangeArrowheads="1"/>
            </p:cNvSpPr>
            <p:nvPr/>
          </p:nvSpPr>
          <p:spPr bwMode="auto">
            <a:xfrm>
              <a:off x="8931275" y="3930650"/>
              <a:ext cx="1433512" cy="336550"/>
            </a:xfrm>
            <a:prstGeom prst="rect">
              <a:avLst/>
            </a:prstGeom>
            <a:noFill/>
            <a:ln w="9525" algn="ctr">
              <a:noFill/>
              <a:miter lim="800000"/>
              <a:headEnd/>
              <a:tailEnd/>
            </a:ln>
            <a:effectLst/>
          </p:spPr>
          <p:txBody>
            <a:bodyPr>
              <a:spAutoFit/>
            </a:bodyPr>
            <a:lstStyle/>
            <a:p>
              <a:pPr>
                <a:spcBef>
                  <a:spcPct val="50000"/>
                </a:spcBef>
                <a:defRPr/>
              </a:pPr>
              <a:r>
                <a:rPr lang="en-US" altLang="zh-CN" sz="1600" b="1" dirty="0">
                  <a:ea typeface="宋体" pitchFamily="2" charset="-122"/>
                </a:rPr>
                <a:t>ONU</a:t>
              </a:r>
              <a:endParaRPr lang="en-US" sz="1600" b="1" dirty="0">
                <a:ea typeface="宋体" pitchFamily="2" charset="-122"/>
              </a:endParaRPr>
            </a:p>
          </p:txBody>
        </p:sp>
        <p:sp>
          <p:nvSpPr>
            <p:cNvPr id="20" name="Rectangle 35"/>
            <p:cNvSpPr>
              <a:spLocks noChangeArrowheads="1"/>
            </p:cNvSpPr>
            <p:nvPr/>
          </p:nvSpPr>
          <p:spPr bwMode="auto">
            <a:xfrm>
              <a:off x="9192252" y="4390956"/>
              <a:ext cx="682625" cy="260350"/>
            </a:xfrm>
            <a:prstGeom prst="rect">
              <a:avLst/>
            </a:prstGeom>
            <a:solidFill>
              <a:srgbClr val="FFC000"/>
            </a:soli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VLAN</a:t>
              </a:r>
              <a:r>
                <a:rPr lang="en-US" altLang="zh-CN" sz="1400" b="1" i="0" dirty="0">
                  <a:ea typeface="宋体" pitchFamily="2" charset="-122"/>
                </a:rPr>
                <a:t>1</a:t>
              </a:r>
              <a:r>
                <a:rPr lang="en-US" sz="1400" b="1" i="0" dirty="0">
                  <a:ea typeface="宋体" pitchFamily="2" charset="-122"/>
                </a:rPr>
                <a:t>0</a:t>
              </a:r>
            </a:p>
          </p:txBody>
        </p:sp>
        <p:sp>
          <p:nvSpPr>
            <p:cNvPr id="21" name="Text Box 41"/>
            <p:cNvSpPr txBox="1">
              <a:spLocks noChangeArrowheads="1"/>
            </p:cNvSpPr>
            <p:nvPr/>
          </p:nvSpPr>
          <p:spPr bwMode="auto">
            <a:xfrm>
              <a:off x="6651624" y="4802226"/>
              <a:ext cx="1184275" cy="523220"/>
            </a:xfrm>
            <a:prstGeom prst="rect">
              <a:avLst/>
            </a:prstGeom>
            <a:noFill/>
            <a:ln w="9525" algn="ctr">
              <a:noFill/>
              <a:miter lim="800000"/>
              <a:headEnd/>
              <a:tailEnd/>
            </a:ln>
            <a:effectLst/>
          </p:spPr>
          <p:txBody>
            <a:bodyPr>
              <a:spAutoFit/>
            </a:bodyPr>
            <a:lstStyle/>
            <a:p>
              <a:pPr>
                <a:spcBef>
                  <a:spcPct val="50000"/>
                </a:spcBef>
                <a:defRPr/>
              </a:pPr>
              <a:r>
                <a:rPr lang="en-US" altLang="zh-CN" sz="1400" b="1" dirty="0"/>
                <a:t>Common User B</a:t>
              </a:r>
            </a:p>
          </p:txBody>
        </p:sp>
        <p:sp>
          <p:nvSpPr>
            <p:cNvPr id="22" name="Text Box 42"/>
            <p:cNvSpPr txBox="1">
              <a:spLocks noChangeArrowheads="1"/>
            </p:cNvSpPr>
            <p:nvPr/>
          </p:nvSpPr>
          <p:spPr bwMode="auto">
            <a:xfrm>
              <a:off x="3356412" y="5370503"/>
              <a:ext cx="1394975" cy="523220"/>
            </a:xfrm>
            <a:prstGeom prst="rect">
              <a:avLst/>
            </a:prstGeom>
            <a:noFill/>
            <a:ln w="9525" algn="ctr">
              <a:noFill/>
              <a:miter lim="800000"/>
              <a:headEnd/>
              <a:tailEnd/>
            </a:ln>
            <a:effectLst/>
          </p:spPr>
          <p:txBody>
            <a:bodyPr wrap="square">
              <a:spAutoFit/>
            </a:bodyPr>
            <a:lstStyle/>
            <a:p>
              <a:pPr>
                <a:spcBef>
                  <a:spcPct val="50000"/>
                </a:spcBef>
                <a:defRPr/>
              </a:pPr>
              <a:r>
                <a:rPr lang="en-US" altLang="zh-CN" sz="1400" b="1" dirty="0"/>
                <a:t>Enterprise A Headquarter</a:t>
              </a:r>
              <a:endParaRPr lang="zh-CN" altLang="en-US" sz="1400" b="1" dirty="0"/>
            </a:p>
          </p:txBody>
        </p:sp>
        <p:sp>
          <p:nvSpPr>
            <p:cNvPr id="23" name="Text Box 43"/>
            <p:cNvSpPr txBox="1">
              <a:spLocks noChangeArrowheads="1"/>
            </p:cNvSpPr>
            <p:nvPr/>
          </p:nvSpPr>
          <p:spPr bwMode="auto">
            <a:xfrm>
              <a:off x="8630277" y="5368886"/>
              <a:ext cx="1482902" cy="523220"/>
            </a:xfrm>
            <a:prstGeom prst="rect">
              <a:avLst/>
            </a:prstGeom>
            <a:noFill/>
            <a:ln w="9525" algn="ctr">
              <a:noFill/>
              <a:miter lim="800000"/>
              <a:headEnd/>
              <a:tailEnd/>
            </a:ln>
            <a:effectLst/>
          </p:spPr>
          <p:txBody>
            <a:bodyPr wrap="square">
              <a:spAutoFit/>
            </a:bodyPr>
            <a:lstStyle/>
            <a:p>
              <a:pPr>
                <a:spcBef>
                  <a:spcPct val="50000"/>
                </a:spcBef>
                <a:defRPr/>
              </a:pPr>
              <a:r>
                <a:rPr lang="en-US" altLang="zh-CN" sz="1400" b="1" dirty="0"/>
                <a:t>Enterprise A Branch</a:t>
              </a:r>
              <a:endParaRPr lang="zh-CN" altLang="en-US" sz="1400" b="1" dirty="0"/>
            </a:p>
          </p:txBody>
        </p:sp>
        <p:sp>
          <p:nvSpPr>
            <p:cNvPr id="24" name="Line 46"/>
            <p:cNvSpPr>
              <a:spLocks noChangeShapeType="1"/>
            </p:cNvSpPr>
            <p:nvPr/>
          </p:nvSpPr>
          <p:spPr bwMode="auto">
            <a:xfrm>
              <a:off x="3770987" y="4578351"/>
              <a:ext cx="347663" cy="439738"/>
            </a:xfrm>
            <a:prstGeom prst="line">
              <a:avLst/>
            </a:prstGeom>
            <a:noFill/>
            <a:ln w="9525">
              <a:solidFill>
                <a:schemeClr val="tx1"/>
              </a:solidFill>
              <a:round/>
              <a:headEnd/>
              <a:tailEnd/>
            </a:ln>
          </p:spPr>
          <p:txBody>
            <a:bodyPr/>
            <a:lstStyle/>
            <a:p>
              <a:endParaRPr lang="zh-CN" altLang="en-US"/>
            </a:p>
          </p:txBody>
        </p:sp>
        <p:sp>
          <p:nvSpPr>
            <p:cNvPr id="25" name="AutoShape 52"/>
            <p:cNvSpPr>
              <a:spLocks noChangeArrowheads="1"/>
            </p:cNvSpPr>
            <p:nvPr/>
          </p:nvSpPr>
          <p:spPr bwMode="auto">
            <a:xfrm>
              <a:off x="5446712" y="3435350"/>
              <a:ext cx="1422400" cy="388938"/>
            </a:xfrm>
            <a:prstGeom prst="wedgeRoundRectCallout">
              <a:avLst>
                <a:gd name="adj1" fmla="val -107477"/>
                <a:gd name="adj2" fmla="val -53264"/>
                <a:gd name="adj3" fmla="val 16667"/>
              </a:avLst>
            </a:prstGeom>
            <a:noFill/>
            <a:ln w="19050" algn="ctr">
              <a:solidFill>
                <a:srgbClr val="C00000"/>
              </a:solidFill>
              <a:miter lim="800000"/>
              <a:headEnd/>
              <a:tailEnd/>
            </a:ln>
          </p:spPr>
          <p:txBody>
            <a:bodyPr wrap="none" anchor="ctr"/>
            <a:lstStyle/>
            <a:p>
              <a:pPr algn="ctr" fontAlgn="base">
                <a:tabLst>
                  <a:tab pos="227013" algn="l"/>
                </a:tabLst>
              </a:pPr>
              <a:r>
                <a:rPr kumimoji="1" lang="en-US" altLang="zh-CN" sz="1400" dirty="0"/>
                <a:t>Tag externa</a:t>
              </a:r>
              <a:endParaRPr kumimoji="1" lang="en-US" altLang="zh-CN" sz="1400" i="0" dirty="0"/>
            </a:p>
          </p:txBody>
        </p:sp>
        <p:pic>
          <p:nvPicPr>
            <p:cNvPr id="26" name="图片 25"/>
            <p:cNvPicPr>
              <a:picLocks noChangeAspect="1"/>
            </p:cNvPicPr>
            <p:nvPr/>
          </p:nvPicPr>
          <p:blipFill>
            <a:blip r:embed="rId3" cstate="print"/>
            <a:stretch>
              <a:fillRect/>
            </a:stretch>
          </p:blipFill>
          <p:spPr>
            <a:xfrm>
              <a:off x="3910687" y="4950945"/>
              <a:ext cx="554275" cy="429562"/>
            </a:xfrm>
            <a:prstGeom prst="rect">
              <a:avLst/>
            </a:prstGeom>
          </p:spPr>
        </p:pic>
        <p:pic>
          <p:nvPicPr>
            <p:cNvPr id="27" name="图片 26"/>
            <p:cNvPicPr>
              <a:picLocks noChangeAspect="1"/>
            </p:cNvPicPr>
            <p:nvPr/>
          </p:nvPicPr>
          <p:blipFill>
            <a:blip r:embed="rId3" cstate="print"/>
            <a:stretch>
              <a:fillRect/>
            </a:stretch>
          </p:blipFill>
          <p:spPr>
            <a:xfrm>
              <a:off x="3356412" y="4950945"/>
              <a:ext cx="554275" cy="429562"/>
            </a:xfrm>
            <a:prstGeom prst="rect">
              <a:avLst/>
            </a:prstGeom>
          </p:spPr>
        </p:pic>
        <p:pic>
          <p:nvPicPr>
            <p:cNvPr id="28" name="图片 27"/>
            <p:cNvPicPr>
              <a:picLocks noChangeAspect="1"/>
            </p:cNvPicPr>
            <p:nvPr/>
          </p:nvPicPr>
          <p:blipFill>
            <a:blip r:embed="rId3" cstate="print"/>
            <a:stretch>
              <a:fillRect/>
            </a:stretch>
          </p:blipFill>
          <p:spPr>
            <a:xfrm>
              <a:off x="9135200" y="4945907"/>
              <a:ext cx="554275" cy="429562"/>
            </a:xfrm>
            <a:prstGeom prst="rect">
              <a:avLst/>
            </a:prstGeom>
          </p:spPr>
        </p:pic>
        <p:pic>
          <p:nvPicPr>
            <p:cNvPr id="29" name="图片 28"/>
            <p:cNvPicPr>
              <a:picLocks noChangeAspect="1"/>
            </p:cNvPicPr>
            <p:nvPr/>
          </p:nvPicPr>
          <p:blipFill>
            <a:blip r:embed="rId3" cstate="print"/>
            <a:stretch>
              <a:fillRect/>
            </a:stretch>
          </p:blipFill>
          <p:spPr>
            <a:xfrm>
              <a:off x="8552479" y="4953700"/>
              <a:ext cx="554275" cy="429562"/>
            </a:xfrm>
            <a:prstGeom prst="rect">
              <a:avLst/>
            </a:prstGeom>
          </p:spPr>
        </p:pic>
        <p:pic>
          <p:nvPicPr>
            <p:cNvPr id="30" name="图片 29"/>
            <p:cNvPicPr>
              <a:picLocks noChangeAspect="1"/>
            </p:cNvPicPr>
            <p:nvPr/>
          </p:nvPicPr>
          <p:blipFill>
            <a:blip r:embed="rId4" cstate="print"/>
            <a:stretch>
              <a:fillRect/>
            </a:stretch>
          </p:blipFill>
          <p:spPr>
            <a:xfrm>
              <a:off x="3288309" y="4477498"/>
              <a:ext cx="804265" cy="217822"/>
            </a:xfrm>
            <a:prstGeom prst="rect">
              <a:avLst/>
            </a:prstGeom>
          </p:spPr>
        </p:pic>
        <p:pic>
          <p:nvPicPr>
            <p:cNvPr id="31" name="图片 30"/>
            <p:cNvPicPr>
              <a:picLocks noChangeAspect="1"/>
            </p:cNvPicPr>
            <p:nvPr/>
          </p:nvPicPr>
          <p:blipFill>
            <a:blip r:embed="rId5" cstate="print"/>
            <a:stretch>
              <a:fillRect/>
            </a:stretch>
          </p:blipFill>
          <p:spPr>
            <a:xfrm>
              <a:off x="3270324" y="3853084"/>
              <a:ext cx="623814" cy="415876"/>
            </a:xfrm>
            <a:prstGeom prst="rect">
              <a:avLst/>
            </a:prstGeom>
          </p:spPr>
        </p:pic>
        <p:pic>
          <p:nvPicPr>
            <p:cNvPr id="32" name="图片 31"/>
            <p:cNvPicPr>
              <a:picLocks noChangeAspect="1"/>
            </p:cNvPicPr>
            <p:nvPr/>
          </p:nvPicPr>
          <p:blipFill>
            <a:blip r:embed="rId6" cstate="print"/>
            <a:stretch>
              <a:fillRect/>
            </a:stretch>
          </p:blipFill>
          <p:spPr>
            <a:xfrm>
              <a:off x="4034884" y="2859936"/>
              <a:ext cx="531528" cy="782527"/>
            </a:xfrm>
            <a:prstGeom prst="rect">
              <a:avLst/>
            </a:prstGeom>
          </p:spPr>
        </p:pic>
        <p:pic>
          <p:nvPicPr>
            <p:cNvPr id="33" name="图片 32"/>
            <p:cNvPicPr>
              <a:picLocks noChangeAspect="1"/>
            </p:cNvPicPr>
            <p:nvPr/>
          </p:nvPicPr>
          <p:blipFill>
            <a:blip r:embed="rId7" cstate="print"/>
            <a:stretch>
              <a:fillRect/>
            </a:stretch>
          </p:blipFill>
          <p:spPr>
            <a:xfrm>
              <a:off x="4551392" y="2233982"/>
              <a:ext cx="801657" cy="542297"/>
            </a:xfrm>
            <a:prstGeom prst="rect">
              <a:avLst/>
            </a:prstGeom>
          </p:spPr>
        </p:pic>
        <p:pic>
          <p:nvPicPr>
            <p:cNvPr id="34" name="图片 33"/>
            <p:cNvPicPr>
              <a:picLocks noChangeAspect="1"/>
            </p:cNvPicPr>
            <p:nvPr/>
          </p:nvPicPr>
          <p:blipFill>
            <a:blip r:embed="rId7" cstate="print"/>
            <a:stretch>
              <a:fillRect/>
            </a:stretch>
          </p:blipFill>
          <p:spPr>
            <a:xfrm>
              <a:off x="6554125" y="2200374"/>
              <a:ext cx="801657" cy="542297"/>
            </a:xfrm>
            <a:prstGeom prst="rect">
              <a:avLst/>
            </a:prstGeom>
          </p:spPr>
        </p:pic>
        <p:pic>
          <p:nvPicPr>
            <p:cNvPr id="35" name="图片 34"/>
            <p:cNvPicPr>
              <a:picLocks noChangeAspect="1"/>
            </p:cNvPicPr>
            <p:nvPr/>
          </p:nvPicPr>
          <p:blipFill>
            <a:blip r:embed="rId8" cstate="print"/>
            <a:stretch>
              <a:fillRect/>
            </a:stretch>
          </p:blipFill>
          <p:spPr>
            <a:xfrm>
              <a:off x="5567363" y="1562377"/>
              <a:ext cx="761445" cy="761445"/>
            </a:xfrm>
            <a:prstGeom prst="rect">
              <a:avLst/>
            </a:prstGeom>
          </p:spPr>
        </p:pic>
        <p:pic>
          <p:nvPicPr>
            <p:cNvPr id="36" name="图片 35"/>
            <p:cNvPicPr>
              <a:picLocks noChangeAspect="1"/>
            </p:cNvPicPr>
            <p:nvPr/>
          </p:nvPicPr>
          <p:blipFill>
            <a:blip r:embed="rId9" cstate="print"/>
            <a:stretch>
              <a:fillRect/>
            </a:stretch>
          </p:blipFill>
          <p:spPr>
            <a:xfrm>
              <a:off x="5092922" y="2005337"/>
              <a:ext cx="1711062" cy="1083673"/>
            </a:xfrm>
            <a:prstGeom prst="rect">
              <a:avLst/>
            </a:prstGeom>
          </p:spPr>
        </p:pic>
        <p:sp>
          <p:nvSpPr>
            <p:cNvPr id="37" name="文本框 36"/>
            <p:cNvSpPr txBox="1"/>
            <p:nvPr/>
          </p:nvSpPr>
          <p:spPr>
            <a:xfrm>
              <a:off x="5508946" y="2359770"/>
              <a:ext cx="986762" cy="369332"/>
            </a:xfrm>
            <a:prstGeom prst="rect">
              <a:avLst/>
            </a:prstGeom>
            <a:noFill/>
          </p:spPr>
          <p:txBody>
            <a:bodyPr wrap="square" rtlCol="0">
              <a:spAutoFit/>
            </a:bodyPr>
            <a:lstStyle/>
            <a:p>
              <a:r>
                <a:rPr lang="en-US" altLang="zh-CN" dirty="0"/>
                <a:t>IP core</a:t>
              </a:r>
              <a:endParaRPr lang="zh-CN" altLang="en-US" dirty="0"/>
            </a:p>
          </p:txBody>
        </p:sp>
        <p:pic>
          <p:nvPicPr>
            <p:cNvPr id="38" name="图片 37"/>
            <p:cNvPicPr>
              <a:picLocks noChangeAspect="1"/>
            </p:cNvPicPr>
            <p:nvPr/>
          </p:nvPicPr>
          <p:blipFill>
            <a:blip r:embed="rId6" cstate="print"/>
            <a:stretch>
              <a:fillRect/>
            </a:stretch>
          </p:blipFill>
          <p:spPr>
            <a:xfrm>
              <a:off x="7548746" y="2859936"/>
              <a:ext cx="531528" cy="782527"/>
            </a:xfrm>
            <a:prstGeom prst="rect">
              <a:avLst/>
            </a:prstGeom>
          </p:spPr>
        </p:pic>
        <p:pic>
          <p:nvPicPr>
            <p:cNvPr id="39" name="图片 38"/>
            <p:cNvPicPr>
              <a:picLocks noChangeAspect="1"/>
            </p:cNvPicPr>
            <p:nvPr/>
          </p:nvPicPr>
          <p:blipFill>
            <a:blip r:embed="rId5" cstate="print"/>
            <a:stretch>
              <a:fillRect/>
            </a:stretch>
          </p:blipFill>
          <p:spPr>
            <a:xfrm>
              <a:off x="8342386" y="3843559"/>
              <a:ext cx="623814" cy="415876"/>
            </a:xfrm>
            <a:prstGeom prst="rect">
              <a:avLst/>
            </a:prstGeom>
          </p:spPr>
        </p:pic>
        <p:pic>
          <p:nvPicPr>
            <p:cNvPr id="40" name="图片 39"/>
            <p:cNvPicPr>
              <a:picLocks noChangeAspect="1"/>
            </p:cNvPicPr>
            <p:nvPr/>
          </p:nvPicPr>
          <p:blipFill>
            <a:blip r:embed="rId4" cstate="print"/>
            <a:stretch>
              <a:fillRect/>
            </a:stretch>
          </p:blipFill>
          <p:spPr>
            <a:xfrm>
              <a:off x="8370093" y="4469013"/>
              <a:ext cx="804265" cy="217822"/>
            </a:xfrm>
            <a:prstGeom prst="rect">
              <a:avLst/>
            </a:prstGeom>
          </p:spPr>
        </p:pic>
        <p:sp>
          <p:nvSpPr>
            <p:cNvPr id="41" name="Rectangle 17"/>
            <p:cNvSpPr>
              <a:spLocks noChangeArrowheads="1"/>
            </p:cNvSpPr>
            <p:nvPr/>
          </p:nvSpPr>
          <p:spPr bwMode="auto">
            <a:xfrm>
              <a:off x="6347758" y="1521113"/>
              <a:ext cx="1652587" cy="396875"/>
            </a:xfrm>
            <a:prstGeom prst="rect">
              <a:avLst/>
            </a:prstGeom>
            <a:gradFill rotWithShape="1">
              <a:gsLst>
                <a:gs pos="0">
                  <a:srgbClr val="AED6EA"/>
                </a:gs>
                <a:gs pos="50000">
                  <a:schemeClr val="bg1"/>
                </a:gs>
                <a:gs pos="100000">
                  <a:srgbClr val="AED6EA"/>
                </a:gs>
              </a:gsLst>
              <a:lin ang="5400000" scaled="1"/>
            </a:gra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  VLAN</a:t>
              </a:r>
              <a:r>
                <a:rPr lang="en-US" altLang="zh-CN" sz="1400" b="1" i="0" dirty="0">
                  <a:ea typeface="宋体" pitchFamily="2" charset="-122"/>
                </a:rPr>
                <a:t>20</a:t>
              </a:r>
              <a:r>
                <a:rPr lang="en-US" sz="1400" b="1" i="0" dirty="0">
                  <a:ea typeface="宋体" pitchFamily="2" charset="-122"/>
                </a:rPr>
                <a:t>0                </a:t>
              </a:r>
            </a:p>
          </p:txBody>
        </p:sp>
        <p:sp>
          <p:nvSpPr>
            <p:cNvPr id="42" name="Rectangle 18"/>
            <p:cNvSpPr>
              <a:spLocks noChangeArrowheads="1"/>
            </p:cNvSpPr>
            <p:nvPr/>
          </p:nvSpPr>
          <p:spPr bwMode="auto">
            <a:xfrm>
              <a:off x="7247870" y="1521113"/>
              <a:ext cx="738187" cy="383887"/>
            </a:xfrm>
            <a:prstGeom prst="rect">
              <a:avLst/>
            </a:prstGeom>
            <a:solidFill>
              <a:srgbClr val="FFC000"/>
            </a:soli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VLAN10</a:t>
              </a:r>
            </a:p>
          </p:txBody>
        </p:sp>
        <p:sp>
          <p:nvSpPr>
            <p:cNvPr id="43" name="Rectangle 17"/>
            <p:cNvSpPr>
              <a:spLocks noChangeArrowheads="1"/>
            </p:cNvSpPr>
            <p:nvPr/>
          </p:nvSpPr>
          <p:spPr bwMode="auto">
            <a:xfrm>
              <a:off x="8182164" y="2982058"/>
              <a:ext cx="1652587" cy="396875"/>
            </a:xfrm>
            <a:prstGeom prst="rect">
              <a:avLst/>
            </a:prstGeom>
            <a:gradFill rotWithShape="1">
              <a:gsLst>
                <a:gs pos="0">
                  <a:srgbClr val="AED6EA"/>
                </a:gs>
                <a:gs pos="50000">
                  <a:schemeClr val="bg1"/>
                </a:gs>
                <a:gs pos="100000">
                  <a:srgbClr val="AED6EA"/>
                </a:gs>
              </a:gsLst>
              <a:lin ang="5400000" scaled="1"/>
            </a:gra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  VLAN</a:t>
              </a:r>
              <a:r>
                <a:rPr lang="en-US" altLang="zh-CN" sz="1400" b="1" i="0" dirty="0">
                  <a:ea typeface="宋体" pitchFamily="2" charset="-122"/>
                </a:rPr>
                <a:t>20</a:t>
              </a:r>
              <a:r>
                <a:rPr lang="en-US" sz="1400" b="1" i="0" dirty="0">
                  <a:ea typeface="宋体" pitchFamily="2" charset="-122"/>
                </a:rPr>
                <a:t>0                </a:t>
              </a:r>
            </a:p>
          </p:txBody>
        </p:sp>
        <p:sp>
          <p:nvSpPr>
            <p:cNvPr id="44" name="Rectangle 18"/>
            <p:cNvSpPr>
              <a:spLocks noChangeArrowheads="1"/>
            </p:cNvSpPr>
            <p:nvPr/>
          </p:nvSpPr>
          <p:spPr bwMode="auto">
            <a:xfrm>
              <a:off x="9104578" y="2982058"/>
              <a:ext cx="738187" cy="392513"/>
            </a:xfrm>
            <a:prstGeom prst="rect">
              <a:avLst/>
            </a:prstGeom>
            <a:solidFill>
              <a:srgbClr val="FFC000"/>
            </a:solidFill>
            <a:ln w="9525" algn="ctr">
              <a:solidFill>
                <a:schemeClr val="tx1"/>
              </a:solidFill>
              <a:miter lim="800000"/>
              <a:headEnd/>
              <a:tailEnd/>
            </a:ln>
            <a:effectLst/>
          </p:spPr>
          <p:txBody>
            <a:bodyPr wrap="none" anchor="ctr"/>
            <a:lstStyle/>
            <a:p>
              <a:pPr algn="ctr">
                <a:defRPr/>
              </a:pPr>
              <a:r>
                <a:rPr lang="en-US" sz="1400" b="1" i="0" dirty="0">
                  <a:ea typeface="宋体" pitchFamily="2" charset="-122"/>
                </a:rPr>
                <a:t>VLAN10</a:t>
              </a:r>
            </a:p>
          </p:txBody>
        </p:sp>
        <p:sp>
          <p:nvSpPr>
            <p:cNvPr id="45" name="AutoShape 52"/>
            <p:cNvSpPr>
              <a:spLocks noChangeArrowheads="1"/>
            </p:cNvSpPr>
            <p:nvPr/>
          </p:nvSpPr>
          <p:spPr bwMode="auto">
            <a:xfrm>
              <a:off x="8838940" y="2452626"/>
              <a:ext cx="1783021" cy="388938"/>
            </a:xfrm>
            <a:prstGeom prst="wedgeRoundRectCallout">
              <a:avLst>
                <a:gd name="adj1" fmla="val -93390"/>
                <a:gd name="adj2" fmla="val 63977"/>
                <a:gd name="adj3" fmla="val 16667"/>
              </a:avLst>
            </a:prstGeom>
            <a:noFill/>
            <a:ln w="19050" algn="ctr">
              <a:solidFill>
                <a:srgbClr val="C00000"/>
              </a:solidFill>
              <a:miter lim="800000"/>
              <a:headEnd/>
              <a:tailEnd/>
            </a:ln>
          </p:spPr>
          <p:txBody>
            <a:bodyPr wrap="none" anchor="ctr"/>
            <a:lstStyle/>
            <a:p>
              <a:pPr fontAlgn="base">
                <a:tabLst>
                  <a:tab pos="227013" algn="l"/>
                </a:tabLst>
              </a:pPr>
              <a:r>
                <a:rPr lang="en-US" altLang="zh-CN" sz="1400" dirty="0" err="1"/>
                <a:t>Tira</a:t>
              </a:r>
              <a:r>
                <a:rPr lang="en-US" altLang="zh-CN" sz="1400" dirty="0"/>
                <a:t> a VLAN externa</a:t>
              </a:r>
              <a:endParaRPr kumimoji="1" lang="en-US" altLang="zh-CN" sz="1400" i="0" dirty="0"/>
            </a:p>
          </p:txBody>
        </p:sp>
        <p:sp>
          <p:nvSpPr>
            <p:cNvPr id="46" name="AutoShape 52"/>
            <p:cNvSpPr>
              <a:spLocks noChangeArrowheads="1"/>
            </p:cNvSpPr>
            <p:nvPr/>
          </p:nvSpPr>
          <p:spPr bwMode="auto">
            <a:xfrm>
              <a:off x="9582508" y="3607443"/>
              <a:ext cx="2640628" cy="686745"/>
            </a:xfrm>
            <a:prstGeom prst="wedgeRoundRectCallout">
              <a:avLst>
                <a:gd name="adj1" fmla="val -71668"/>
                <a:gd name="adj2" fmla="val -8272"/>
                <a:gd name="adj3" fmla="val 16667"/>
              </a:avLst>
            </a:prstGeom>
            <a:noFill/>
            <a:ln w="19050" algn="ctr">
              <a:solidFill>
                <a:srgbClr val="C00000"/>
              </a:solidFill>
              <a:miter lim="800000"/>
              <a:headEnd/>
              <a:tailEnd/>
            </a:ln>
          </p:spPr>
          <p:txBody>
            <a:bodyPr wrap="square" anchor="ctr"/>
            <a:lstStyle/>
            <a:p>
              <a:pPr fontAlgn="base">
                <a:tabLst>
                  <a:tab pos="227013" algn="l"/>
                </a:tabLst>
              </a:pPr>
              <a:r>
                <a:rPr lang="pt-BR" altLang="zh-CN" sz="1400" dirty="0"/>
                <a:t>Remoção ou transmissão transparente de </a:t>
              </a:r>
              <a:r>
                <a:rPr lang="pt-BR" altLang="zh-CN" sz="1400" dirty="0" err="1"/>
                <a:t>tags</a:t>
              </a:r>
              <a:r>
                <a:rPr lang="pt-BR" altLang="zh-CN" sz="1400" dirty="0"/>
                <a:t> VLAN internas</a:t>
              </a:r>
              <a:endParaRPr kumimoji="1" lang="en-US" altLang="zh-CN" sz="1400" i="0" dirty="0"/>
            </a:p>
          </p:txBody>
        </p:sp>
        <p:pic>
          <p:nvPicPr>
            <p:cNvPr id="47" name="图片 46"/>
            <p:cNvPicPr>
              <a:picLocks noChangeAspect="1"/>
            </p:cNvPicPr>
            <p:nvPr/>
          </p:nvPicPr>
          <p:blipFill>
            <a:blip r:embed="rId3" cstate="print"/>
            <a:stretch>
              <a:fillRect/>
            </a:stretch>
          </p:blipFill>
          <p:spPr>
            <a:xfrm>
              <a:off x="2658824" y="4589463"/>
              <a:ext cx="554275" cy="429562"/>
            </a:xfrm>
            <a:prstGeom prst="rect">
              <a:avLst/>
            </a:prstGeom>
          </p:spPr>
        </p:pic>
        <p:pic>
          <p:nvPicPr>
            <p:cNvPr id="48" name="图片 47"/>
            <p:cNvPicPr>
              <a:picLocks noChangeAspect="1"/>
            </p:cNvPicPr>
            <p:nvPr/>
          </p:nvPicPr>
          <p:blipFill>
            <a:blip r:embed="rId3" cstate="print"/>
            <a:stretch>
              <a:fillRect/>
            </a:stretch>
          </p:blipFill>
          <p:spPr>
            <a:xfrm>
              <a:off x="7680375" y="4714914"/>
              <a:ext cx="554275" cy="429562"/>
            </a:xfrm>
            <a:prstGeom prst="rect">
              <a:avLst/>
            </a:prstGeom>
          </p:spPr>
        </p:pic>
      </p:grpSp>
    </p:spTree>
    <p:extLst>
      <p:ext uri="{BB962C8B-B14F-4D97-AF65-F5344CB8AC3E}">
        <p14:creationId xmlns:p14="http://schemas.microsoft.com/office/powerpoint/2010/main" val="4161055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68316" y="1233487"/>
            <a:ext cx="11276184" cy="4680000"/>
          </a:xfrm>
        </p:spPr>
        <p:txBody>
          <a:bodyPr/>
          <a:lstStyle/>
          <a:p>
            <a:r>
              <a:rPr lang="pt-BR" altLang="zh-CN" dirty="0">
                <a:latin typeface="+mj-lt"/>
              </a:rPr>
              <a:t>Quais são os métodos de divisão da VLAN?
Qual é a diferença entre a porta de tronco e a porta de acesso ao enviar pacotes?
Quais são as diferenças entre os quadros de dados VLAN e os quadros de dados Ethernet padrão?
O que aconteceu quando a interface do tronco recebeu um quadro não marcado</a:t>
            </a:r>
            <a:r>
              <a:rPr lang="en-US" altLang="zh-CN" dirty="0">
                <a:latin typeface="+mj-lt"/>
              </a:rPr>
              <a:t>?</a:t>
            </a:r>
          </a:p>
        </p:txBody>
      </p:sp>
    </p:spTree>
    <p:extLst>
      <p:ext uri="{BB962C8B-B14F-4D97-AF65-F5344CB8AC3E}">
        <p14:creationId xmlns:p14="http://schemas.microsoft.com/office/powerpoint/2010/main" val="530091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68316" y="1233487"/>
            <a:ext cx="11276184"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1600" dirty="0"/>
              <a:t>Em comparação com as </a:t>
            </a:r>
            <a:r>
              <a:rPr lang="pt-BR" altLang="zh-CN" sz="1600" dirty="0" err="1"/>
              <a:t>LANs</a:t>
            </a:r>
            <a:r>
              <a:rPr lang="pt-BR" altLang="zh-CN" sz="1600" dirty="0"/>
              <a:t> tradicionais, as </a:t>
            </a:r>
            <a:r>
              <a:rPr lang="pt-BR" altLang="zh-CN" sz="1600" dirty="0" err="1"/>
              <a:t>VLANs</a:t>
            </a:r>
            <a:r>
              <a:rPr lang="pt-BR" altLang="zh-CN" sz="1600" dirty="0"/>
              <a:t> são usadas para isolar domínios de broadcast e suprimir pacotes de broadcast, reduzindo os custos de mobilidade e alterações. Grupos de trabalho virtuais são criados, que estão além do modo de trabalho das redes tradicionais. Melhora a segurança da comunicação. Melhora a robustez da rede.
Em um quadro Ethernet padrão, a </a:t>
            </a:r>
            <a:r>
              <a:rPr lang="pt-BR" altLang="zh-CN" sz="1600" dirty="0" err="1"/>
              <a:t>tag</a:t>
            </a:r>
            <a:r>
              <a:rPr lang="pt-BR" altLang="zh-CN" sz="1600" dirty="0"/>
              <a:t> é adicionada entre os campos de endereço MAC de origem e o Tipo. Um quadro Ethernet tem dois formatos: quadro sem </a:t>
            </a:r>
            <a:r>
              <a:rPr lang="pt-BR" altLang="zh-CN" sz="1600" dirty="0" err="1"/>
              <a:t>tags</a:t>
            </a:r>
            <a:r>
              <a:rPr lang="pt-BR" altLang="zh-CN" sz="1600" dirty="0"/>
              <a:t> e quadro com </a:t>
            </a:r>
            <a:r>
              <a:rPr lang="pt-BR" altLang="zh-CN" sz="1600" dirty="0" err="1"/>
              <a:t>tag</a:t>
            </a:r>
            <a:r>
              <a:rPr lang="pt-BR" altLang="zh-CN" sz="1600" dirty="0"/>
              <a:t>. Um quadro sem </a:t>
            </a:r>
            <a:r>
              <a:rPr lang="pt-BR" altLang="zh-CN" sz="1600" dirty="0" err="1"/>
              <a:t>tag</a:t>
            </a:r>
            <a:r>
              <a:rPr lang="pt-BR" altLang="zh-CN" sz="1600" dirty="0"/>
              <a:t> é um quadro que não está marcado com o sinalizador de quatro bytes. Um quadro com </a:t>
            </a:r>
            <a:r>
              <a:rPr lang="pt-BR" altLang="zh-CN" sz="1600" dirty="0" err="1"/>
              <a:t>tag</a:t>
            </a:r>
            <a:r>
              <a:rPr lang="pt-BR" altLang="zh-CN" sz="1600" dirty="0"/>
              <a:t> é um quadro marcado com o sinalizador de quatro bytes.
As </a:t>
            </a:r>
            <a:r>
              <a:rPr lang="pt-BR" altLang="zh-CN" sz="1600" dirty="0" err="1"/>
              <a:t>VLANs</a:t>
            </a:r>
            <a:r>
              <a:rPr lang="pt-BR" altLang="zh-CN" sz="1600" dirty="0"/>
              <a:t> são divididas com base em portas, endereços MAC, protocolos e </a:t>
            </a:r>
            <a:r>
              <a:rPr lang="pt-BR" altLang="zh-CN" sz="1600" dirty="0" err="1"/>
              <a:t>sub-redes</a:t>
            </a:r>
            <a:r>
              <a:rPr lang="pt-BR" altLang="zh-CN" sz="1600" dirty="0"/>
              <a:t>. Geralmente, as </a:t>
            </a:r>
            <a:r>
              <a:rPr lang="pt-BR" altLang="zh-CN" sz="1600" dirty="0" err="1"/>
              <a:t>VLANs</a:t>
            </a:r>
            <a:r>
              <a:rPr lang="pt-BR" altLang="zh-CN" sz="1600" dirty="0"/>
              <a:t> são divididas com base em portas. 
As regras para receber e encaminhar quadros de dados com </a:t>
            </a:r>
            <a:r>
              <a:rPr lang="pt-BR" altLang="zh-CN" sz="1600" dirty="0" err="1"/>
              <a:t>tag</a:t>
            </a:r>
            <a:r>
              <a:rPr lang="pt-BR" altLang="zh-CN" sz="1600" dirty="0"/>
              <a:t> e sem </a:t>
            </a:r>
            <a:r>
              <a:rPr lang="pt-BR" altLang="zh-CN" sz="1600" dirty="0" err="1"/>
              <a:t>tag</a:t>
            </a:r>
            <a:r>
              <a:rPr lang="pt-BR" altLang="zh-CN" sz="1600" dirty="0"/>
              <a:t> em uma interface de acesso, tronco ou híbrida são diferentes.
Configuração de diferentes </a:t>
            </a:r>
            <a:r>
              <a:rPr lang="pt-BR" altLang="zh-CN" sz="1600" dirty="0" err="1"/>
              <a:t>VLANs</a:t>
            </a:r>
            <a:r>
              <a:rPr lang="pt-BR" altLang="zh-CN" sz="1600" dirty="0"/>
              <a:t> no switch de camada 3 criando </a:t>
            </a:r>
            <a:r>
              <a:rPr lang="pt-BR" altLang="zh-CN" sz="1600" dirty="0" err="1"/>
              <a:t>vlan</a:t>
            </a:r>
            <a:r>
              <a:rPr lang="pt-BR" altLang="zh-CN" sz="1600" dirty="0"/>
              <a:t> </a:t>
            </a:r>
            <a:r>
              <a:rPr lang="pt-BR" altLang="zh-CN" sz="1600" dirty="0" err="1"/>
              <a:t>vlan</a:t>
            </a:r>
            <a:r>
              <a:rPr lang="pt-BR" altLang="zh-CN" sz="1600" dirty="0"/>
              <a:t>-interface para comunicação</a:t>
            </a:r>
            <a:r>
              <a:rPr lang="en-US" altLang="zh-CN" sz="1600" dirty="0"/>
              <a:t>.</a:t>
            </a:r>
          </a:p>
        </p:txBody>
      </p:sp>
    </p:spTree>
    <p:extLst>
      <p:ext uri="{BB962C8B-B14F-4D97-AF65-F5344CB8AC3E}">
        <p14:creationId xmlns:p14="http://schemas.microsoft.com/office/powerpoint/2010/main" val="3926486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799" y="410400"/>
            <a:ext cx="10227746" cy="640800"/>
          </a:xfrm>
        </p:spPr>
        <p:txBody>
          <a:bodyPr/>
          <a:lstStyle/>
          <a:p>
            <a:r>
              <a:rPr lang="en-US" altLang="zh-CN" dirty="0"/>
              <a:t>O </a:t>
            </a:r>
            <a:r>
              <a:rPr lang="en-US" altLang="zh-CN" dirty="0" err="1"/>
              <a:t>Motivo</a:t>
            </a:r>
            <a:r>
              <a:rPr lang="en-US" altLang="zh-CN" dirty="0"/>
              <a:t> da VLAN – </a:t>
            </a:r>
            <a:r>
              <a:rPr lang="en-US" altLang="zh-CN" dirty="0" err="1"/>
              <a:t>Tempestade</a:t>
            </a:r>
            <a:r>
              <a:rPr lang="en-US" altLang="zh-CN" dirty="0"/>
              <a:t> de Broadcast 
</a:t>
            </a:r>
            <a:endParaRPr lang="zh-CN" altLang="en-US" dirty="0"/>
          </a:p>
        </p:txBody>
      </p:sp>
      <p:sp>
        <p:nvSpPr>
          <p:cNvPr id="4" name="Oval 48"/>
          <p:cNvSpPr>
            <a:spLocks noChangeArrowheads="1"/>
          </p:cNvSpPr>
          <p:nvPr/>
        </p:nvSpPr>
        <p:spPr bwMode="auto">
          <a:xfrm>
            <a:off x="2087681" y="1416827"/>
            <a:ext cx="8016638" cy="3421442"/>
          </a:xfrm>
          <a:prstGeom prst="ellipse">
            <a:avLst/>
          </a:prstGeom>
          <a:solidFill>
            <a:srgbClr val="CCCCCC">
              <a:alpha val="39999"/>
            </a:srgbClr>
          </a:solidFill>
          <a:ln w="3175" algn="ctr">
            <a:solidFill>
              <a:srgbClr val="006699"/>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dirty="0"/>
          </a:p>
        </p:txBody>
      </p:sp>
      <p:sp>
        <p:nvSpPr>
          <p:cNvPr id="5" name="Text Box 4"/>
          <p:cNvSpPr txBox="1">
            <a:spLocks noChangeArrowheads="1"/>
          </p:cNvSpPr>
          <p:nvPr/>
        </p:nvSpPr>
        <p:spPr bwMode="auto">
          <a:xfrm>
            <a:off x="5252423" y="2974195"/>
            <a:ext cx="22605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kumimoji="1" lang="en-US" altLang="zh-CN" sz="1600" dirty="0" err="1">
                <a:solidFill>
                  <a:srgbClr val="C00000"/>
                </a:solidFill>
              </a:rPr>
              <a:t>Domínio</a:t>
            </a:r>
            <a:r>
              <a:rPr kumimoji="1" lang="en-US" altLang="zh-CN" sz="1600" dirty="0">
                <a:solidFill>
                  <a:srgbClr val="C00000"/>
                </a:solidFill>
              </a:rPr>
              <a:t> de Broadcast</a:t>
            </a:r>
          </a:p>
        </p:txBody>
      </p:sp>
      <p:sp>
        <p:nvSpPr>
          <p:cNvPr id="6" name="Line 10"/>
          <p:cNvSpPr>
            <a:spLocks noChangeShapeType="1"/>
          </p:cNvSpPr>
          <p:nvPr/>
        </p:nvSpPr>
        <p:spPr bwMode="auto">
          <a:xfrm>
            <a:off x="6436870" y="1686732"/>
            <a:ext cx="1355725" cy="863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7" name="Line 11"/>
          <p:cNvSpPr>
            <a:spLocks noChangeShapeType="1"/>
          </p:cNvSpPr>
          <p:nvPr/>
        </p:nvSpPr>
        <p:spPr bwMode="auto">
          <a:xfrm flipV="1">
            <a:off x="4768407" y="1686731"/>
            <a:ext cx="1223963"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8" name="Line 13"/>
          <p:cNvSpPr>
            <a:spLocks noChangeShapeType="1"/>
          </p:cNvSpPr>
          <p:nvPr/>
        </p:nvSpPr>
        <p:spPr bwMode="auto">
          <a:xfrm flipV="1">
            <a:off x="3347099" y="2775049"/>
            <a:ext cx="723182" cy="11437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9" name="Text Box 14"/>
          <p:cNvSpPr txBox="1">
            <a:spLocks noChangeArrowheads="1"/>
          </p:cNvSpPr>
          <p:nvPr/>
        </p:nvSpPr>
        <p:spPr bwMode="auto">
          <a:xfrm>
            <a:off x="5860427" y="4181045"/>
            <a:ext cx="7521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eaLnBrk="1" hangingPunct="1"/>
            <a:r>
              <a:rPr kumimoji="1" lang="en-US" altLang="zh-CN" sz="3200" dirty="0">
                <a:effectLst>
                  <a:outerShdw blurRad="38100" dist="38100" dir="2700000" algn="tl">
                    <a:srgbClr val="C0C0C0"/>
                  </a:outerShdw>
                </a:effectLst>
                <a:ea typeface="+mn-ea"/>
              </a:rPr>
              <a:t>……</a:t>
            </a:r>
          </a:p>
        </p:txBody>
      </p:sp>
      <p:sp>
        <p:nvSpPr>
          <p:cNvPr id="10" name="Line 20"/>
          <p:cNvSpPr>
            <a:spLocks noChangeShapeType="1"/>
          </p:cNvSpPr>
          <p:nvPr/>
        </p:nvSpPr>
        <p:spPr bwMode="auto">
          <a:xfrm flipV="1">
            <a:off x="3356836" y="2933422"/>
            <a:ext cx="488586" cy="733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1" name="Line 21"/>
          <p:cNvSpPr>
            <a:spLocks noChangeShapeType="1"/>
          </p:cNvSpPr>
          <p:nvPr/>
        </p:nvSpPr>
        <p:spPr bwMode="auto">
          <a:xfrm flipV="1">
            <a:off x="4839845" y="1829607"/>
            <a:ext cx="720725" cy="433388"/>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2" name="Line 24"/>
          <p:cNvSpPr>
            <a:spLocks noChangeShapeType="1"/>
          </p:cNvSpPr>
          <p:nvPr/>
        </p:nvSpPr>
        <p:spPr bwMode="auto">
          <a:xfrm>
            <a:off x="6748668" y="1743301"/>
            <a:ext cx="792162" cy="503237"/>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13" name="Text Box 31"/>
          <p:cNvSpPr txBox="1">
            <a:spLocks noChangeArrowheads="1"/>
          </p:cNvSpPr>
          <p:nvPr/>
        </p:nvSpPr>
        <p:spPr bwMode="auto">
          <a:xfrm rot="18133947">
            <a:off x="1979399" y="4605519"/>
            <a:ext cx="7921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r>
              <a:rPr kumimoji="1" lang="en-US" altLang="zh-CN" sz="1600" dirty="0">
                <a:solidFill>
                  <a:srgbClr val="C00000"/>
                </a:solidFill>
              </a:rPr>
              <a:t>Broadcast</a:t>
            </a:r>
            <a:endParaRPr kumimoji="1" lang="zh-CN" altLang="en-US" sz="1600" dirty="0">
              <a:solidFill>
                <a:srgbClr val="C00000"/>
              </a:solidFill>
            </a:endParaRPr>
          </a:p>
        </p:txBody>
      </p:sp>
      <p:pic>
        <p:nvPicPr>
          <p:cNvPr id="14" name="图片 13"/>
          <p:cNvPicPr>
            <a:picLocks noChangeAspect="1"/>
          </p:cNvPicPr>
          <p:nvPr/>
        </p:nvPicPr>
        <p:blipFill>
          <a:blip r:embed="rId3"/>
          <a:stretch>
            <a:fillRect/>
          </a:stretch>
        </p:blipFill>
        <p:spPr>
          <a:xfrm>
            <a:off x="5577613" y="1408009"/>
            <a:ext cx="1190075" cy="303857"/>
          </a:xfrm>
          <a:prstGeom prst="rect">
            <a:avLst/>
          </a:prstGeom>
          <a:solidFill>
            <a:schemeClr val="bg1"/>
          </a:solidFill>
        </p:spPr>
      </p:pic>
      <p:pic>
        <p:nvPicPr>
          <p:cNvPr id="15" name="图片 14"/>
          <p:cNvPicPr>
            <a:picLocks noChangeAspect="1"/>
          </p:cNvPicPr>
          <p:nvPr/>
        </p:nvPicPr>
        <p:blipFill>
          <a:blip r:embed="rId3"/>
          <a:stretch>
            <a:fillRect/>
          </a:stretch>
        </p:blipFill>
        <p:spPr>
          <a:xfrm>
            <a:off x="3657109" y="2462374"/>
            <a:ext cx="1190075" cy="303857"/>
          </a:xfrm>
          <a:prstGeom prst="rect">
            <a:avLst/>
          </a:prstGeom>
          <a:solidFill>
            <a:schemeClr val="bg1"/>
          </a:solidFill>
        </p:spPr>
      </p:pic>
      <p:pic>
        <p:nvPicPr>
          <p:cNvPr id="16" name="图片 15"/>
          <p:cNvPicPr>
            <a:picLocks noChangeAspect="1"/>
          </p:cNvPicPr>
          <p:nvPr/>
        </p:nvPicPr>
        <p:blipFill>
          <a:blip r:embed="rId3"/>
          <a:stretch>
            <a:fillRect/>
          </a:stretch>
        </p:blipFill>
        <p:spPr>
          <a:xfrm>
            <a:off x="4199929" y="3950191"/>
            <a:ext cx="1190075" cy="303857"/>
          </a:xfrm>
          <a:prstGeom prst="rect">
            <a:avLst/>
          </a:prstGeom>
          <a:solidFill>
            <a:schemeClr val="bg1"/>
          </a:solidFill>
        </p:spPr>
      </p:pic>
      <p:pic>
        <p:nvPicPr>
          <p:cNvPr id="17" name="图片 16"/>
          <p:cNvPicPr>
            <a:picLocks noChangeAspect="1"/>
          </p:cNvPicPr>
          <p:nvPr/>
        </p:nvPicPr>
        <p:blipFill>
          <a:blip r:embed="rId3"/>
          <a:stretch>
            <a:fillRect/>
          </a:stretch>
        </p:blipFill>
        <p:spPr>
          <a:xfrm>
            <a:off x="2759078" y="3950191"/>
            <a:ext cx="1190075" cy="303857"/>
          </a:xfrm>
          <a:prstGeom prst="rect">
            <a:avLst/>
          </a:prstGeom>
          <a:solidFill>
            <a:schemeClr val="bg1"/>
          </a:solidFill>
        </p:spPr>
      </p:pic>
      <p:pic>
        <p:nvPicPr>
          <p:cNvPr id="18" name="图片 17"/>
          <p:cNvPicPr>
            <a:picLocks noChangeAspect="1"/>
          </p:cNvPicPr>
          <p:nvPr/>
        </p:nvPicPr>
        <p:blipFill>
          <a:blip r:embed="rId4"/>
          <a:stretch>
            <a:fillRect/>
          </a:stretch>
        </p:blipFill>
        <p:spPr>
          <a:xfrm>
            <a:off x="2518114" y="5026061"/>
            <a:ext cx="542059" cy="423930"/>
          </a:xfrm>
          <a:prstGeom prst="rect">
            <a:avLst/>
          </a:prstGeom>
        </p:spPr>
      </p:pic>
      <p:pic>
        <p:nvPicPr>
          <p:cNvPr id="19" name="图片 18"/>
          <p:cNvPicPr>
            <a:picLocks noChangeAspect="1"/>
          </p:cNvPicPr>
          <p:nvPr/>
        </p:nvPicPr>
        <p:blipFill>
          <a:blip r:embed="rId4"/>
          <a:stretch>
            <a:fillRect/>
          </a:stretch>
        </p:blipFill>
        <p:spPr>
          <a:xfrm>
            <a:off x="3397855" y="5026061"/>
            <a:ext cx="532916" cy="423930"/>
          </a:xfrm>
          <a:prstGeom prst="rect">
            <a:avLst/>
          </a:prstGeom>
        </p:spPr>
      </p:pic>
      <p:pic>
        <p:nvPicPr>
          <p:cNvPr id="20" name="图片 19"/>
          <p:cNvPicPr>
            <a:picLocks noChangeAspect="1"/>
          </p:cNvPicPr>
          <p:nvPr/>
        </p:nvPicPr>
        <p:blipFill>
          <a:blip r:embed="rId4"/>
          <a:stretch>
            <a:fillRect/>
          </a:stretch>
        </p:blipFill>
        <p:spPr>
          <a:xfrm>
            <a:off x="4268454" y="5026061"/>
            <a:ext cx="542059" cy="423930"/>
          </a:xfrm>
          <a:prstGeom prst="rect">
            <a:avLst/>
          </a:prstGeom>
        </p:spPr>
      </p:pic>
      <p:pic>
        <p:nvPicPr>
          <p:cNvPr id="21" name="图片 20"/>
          <p:cNvPicPr>
            <a:picLocks noChangeAspect="1"/>
          </p:cNvPicPr>
          <p:nvPr/>
        </p:nvPicPr>
        <p:blipFill>
          <a:blip r:embed="rId4"/>
          <a:stretch>
            <a:fillRect/>
          </a:stretch>
        </p:blipFill>
        <p:spPr>
          <a:xfrm>
            <a:off x="5138979" y="5026061"/>
            <a:ext cx="542059" cy="423930"/>
          </a:xfrm>
          <a:prstGeom prst="rect">
            <a:avLst/>
          </a:prstGeom>
        </p:spPr>
      </p:pic>
      <p:sp>
        <p:nvSpPr>
          <p:cNvPr id="22" name="Line 13"/>
          <p:cNvSpPr>
            <a:spLocks noChangeShapeType="1"/>
          </p:cNvSpPr>
          <p:nvPr/>
        </p:nvSpPr>
        <p:spPr bwMode="auto">
          <a:xfrm>
            <a:off x="4552549" y="2775049"/>
            <a:ext cx="637467" cy="1175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3" name="Line 20"/>
          <p:cNvSpPr>
            <a:spLocks noChangeShapeType="1"/>
          </p:cNvSpPr>
          <p:nvPr/>
        </p:nvSpPr>
        <p:spPr bwMode="auto">
          <a:xfrm>
            <a:off x="4763465" y="2885323"/>
            <a:ext cx="419436" cy="755022"/>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4" name="Line 13"/>
          <p:cNvSpPr>
            <a:spLocks noChangeShapeType="1"/>
          </p:cNvSpPr>
          <p:nvPr/>
        </p:nvSpPr>
        <p:spPr bwMode="auto">
          <a:xfrm flipV="1">
            <a:off x="2701660" y="4254047"/>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5" name="Line 13"/>
          <p:cNvSpPr>
            <a:spLocks noChangeShapeType="1"/>
          </p:cNvSpPr>
          <p:nvPr/>
        </p:nvSpPr>
        <p:spPr bwMode="auto">
          <a:xfrm flipH="1" flipV="1">
            <a:off x="3388639" y="4254047"/>
            <a:ext cx="342931" cy="808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6" name="Line 13"/>
          <p:cNvSpPr>
            <a:spLocks noChangeShapeType="1"/>
          </p:cNvSpPr>
          <p:nvPr/>
        </p:nvSpPr>
        <p:spPr bwMode="auto">
          <a:xfrm flipV="1">
            <a:off x="4450380" y="4246346"/>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7" name="Line 13"/>
          <p:cNvSpPr>
            <a:spLocks noChangeShapeType="1"/>
          </p:cNvSpPr>
          <p:nvPr/>
        </p:nvSpPr>
        <p:spPr bwMode="auto">
          <a:xfrm flipH="1" flipV="1">
            <a:off x="5100724" y="4250546"/>
            <a:ext cx="379565" cy="80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8" name="Line 20"/>
          <p:cNvSpPr>
            <a:spLocks noChangeShapeType="1"/>
          </p:cNvSpPr>
          <p:nvPr/>
        </p:nvSpPr>
        <p:spPr bwMode="auto">
          <a:xfrm flipV="1">
            <a:off x="2626093" y="4235571"/>
            <a:ext cx="425261" cy="703797"/>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29" name="Line 20"/>
          <p:cNvSpPr>
            <a:spLocks noChangeShapeType="1"/>
          </p:cNvSpPr>
          <p:nvPr/>
        </p:nvSpPr>
        <p:spPr bwMode="auto">
          <a:xfrm>
            <a:off x="5217683" y="4250546"/>
            <a:ext cx="384654" cy="731391"/>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30" name="Line 20"/>
          <p:cNvSpPr>
            <a:spLocks noChangeShapeType="1"/>
          </p:cNvSpPr>
          <p:nvPr/>
        </p:nvSpPr>
        <p:spPr bwMode="auto">
          <a:xfrm flipH="1">
            <a:off x="4373700" y="4259552"/>
            <a:ext cx="44469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31" name="Line 13"/>
          <p:cNvSpPr>
            <a:spLocks noChangeShapeType="1"/>
          </p:cNvSpPr>
          <p:nvPr/>
        </p:nvSpPr>
        <p:spPr bwMode="auto">
          <a:xfrm flipV="1">
            <a:off x="7339376" y="2780553"/>
            <a:ext cx="723182" cy="11437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pic>
        <p:nvPicPr>
          <p:cNvPr id="32" name="图片 31"/>
          <p:cNvPicPr>
            <a:picLocks noChangeAspect="1"/>
          </p:cNvPicPr>
          <p:nvPr/>
        </p:nvPicPr>
        <p:blipFill>
          <a:blip r:embed="rId3"/>
          <a:stretch>
            <a:fillRect/>
          </a:stretch>
        </p:blipFill>
        <p:spPr>
          <a:xfrm>
            <a:off x="7649386" y="2467878"/>
            <a:ext cx="1190075" cy="303857"/>
          </a:xfrm>
          <a:prstGeom prst="rect">
            <a:avLst/>
          </a:prstGeom>
          <a:solidFill>
            <a:schemeClr val="bg1"/>
          </a:solidFill>
        </p:spPr>
      </p:pic>
      <p:pic>
        <p:nvPicPr>
          <p:cNvPr id="33" name="图片 32"/>
          <p:cNvPicPr>
            <a:picLocks noChangeAspect="1"/>
          </p:cNvPicPr>
          <p:nvPr/>
        </p:nvPicPr>
        <p:blipFill>
          <a:blip r:embed="rId3"/>
          <a:stretch>
            <a:fillRect/>
          </a:stretch>
        </p:blipFill>
        <p:spPr>
          <a:xfrm>
            <a:off x="8192206" y="3955695"/>
            <a:ext cx="1190075" cy="303857"/>
          </a:xfrm>
          <a:prstGeom prst="rect">
            <a:avLst/>
          </a:prstGeom>
          <a:solidFill>
            <a:schemeClr val="bg1"/>
          </a:solidFill>
        </p:spPr>
      </p:pic>
      <p:pic>
        <p:nvPicPr>
          <p:cNvPr id="34" name="图片 33"/>
          <p:cNvPicPr>
            <a:picLocks noChangeAspect="1"/>
          </p:cNvPicPr>
          <p:nvPr/>
        </p:nvPicPr>
        <p:blipFill>
          <a:blip r:embed="rId3"/>
          <a:stretch>
            <a:fillRect/>
          </a:stretch>
        </p:blipFill>
        <p:spPr>
          <a:xfrm>
            <a:off x="6751355" y="3955695"/>
            <a:ext cx="1190075" cy="303857"/>
          </a:xfrm>
          <a:prstGeom prst="rect">
            <a:avLst/>
          </a:prstGeom>
          <a:solidFill>
            <a:schemeClr val="bg1"/>
          </a:solidFill>
        </p:spPr>
      </p:pic>
      <p:pic>
        <p:nvPicPr>
          <p:cNvPr id="35" name="图片 34"/>
          <p:cNvPicPr>
            <a:picLocks noChangeAspect="1"/>
          </p:cNvPicPr>
          <p:nvPr/>
        </p:nvPicPr>
        <p:blipFill>
          <a:blip r:embed="rId4"/>
          <a:stretch>
            <a:fillRect/>
          </a:stretch>
        </p:blipFill>
        <p:spPr>
          <a:xfrm>
            <a:off x="6510391" y="5026061"/>
            <a:ext cx="542059" cy="423930"/>
          </a:xfrm>
          <a:prstGeom prst="rect">
            <a:avLst/>
          </a:prstGeom>
        </p:spPr>
      </p:pic>
      <p:pic>
        <p:nvPicPr>
          <p:cNvPr id="36" name="图片 35"/>
          <p:cNvPicPr>
            <a:picLocks noChangeAspect="1"/>
          </p:cNvPicPr>
          <p:nvPr/>
        </p:nvPicPr>
        <p:blipFill>
          <a:blip r:embed="rId4"/>
          <a:stretch>
            <a:fillRect/>
          </a:stretch>
        </p:blipFill>
        <p:spPr>
          <a:xfrm>
            <a:off x="7390132" y="5026061"/>
            <a:ext cx="532916" cy="423930"/>
          </a:xfrm>
          <a:prstGeom prst="rect">
            <a:avLst/>
          </a:prstGeom>
        </p:spPr>
      </p:pic>
      <p:pic>
        <p:nvPicPr>
          <p:cNvPr id="37" name="图片 36"/>
          <p:cNvPicPr>
            <a:picLocks noChangeAspect="1"/>
          </p:cNvPicPr>
          <p:nvPr/>
        </p:nvPicPr>
        <p:blipFill>
          <a:blip r:embed="rId4"/>
          <a:stretch>
            <a:fillRect/>
          </a:stretch>
        </p:blipFill>
        <p:spPr>
          <a:xfrm>
            <a:off x="8260731" y="5026061"/>
            <a:ext cx="542059" cy="423930"/>
          </a:xfrm>
          <a:prstGeom prst="rect">
            <a:avLst/>
          </a:prstGeom>
        </p:spPr>
      </p:pic>
      <p:pic>
        <p:nvPicPr>
          <p:cNvPr id="38" name="图片 37"/>
          <p:cNvPicPr>
            <a:picLocks noChangeAspect="1"/>
          </p:cNvPicPr>
          <p:nvPr/>
        </p:nvPicPr>
        <p:blipFill>
          <a:blip r:embed="rId4"/>
          <a:stretch>
            <a:fillRect/>
          </a:stretch>
        </p:blipFill>
        <p:spPr>
          <a:xfrm>
            <a:off x="9131256" y="5026061"/>
            <a:ext cx="542059" cy="423930"/>
          </a:xfrm>
          <a:prstGeom prst="rect">
            <a:avLst/>
          </a:prstGeom>
        </p:spPr>
      </p:pic>
      <p:sp>
        <p:nvSpPr>
          <p:cNvPr id="39" name="Line 13"/>
          <p:cNvSpPr>
            <a:spLocks noChangeShapeType="1"/>
          </p:cNvSpPr>
          <p:nvPr/>
        </p:nvSpPr>
        <p:spPr bwMode="auto">
          <a:xfrm>
            <a:off x="8544826" y="2780553"/>
            <a:ext cx="637467" cy="1175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0" name="Line 20"/>
          <p:cNvSpPr>
            <a:spLocks noChangeShapeType="1"/>
          </p:cNvSpPr>
          <p:nvPr/>
        </p:nvSpPr>
        <p:spPr bwMode="auto">
          <a:xfrm>
            <a:off x="8755742" y="2885323"/>
            <a:ext cx="419436" cy="760526"/>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1" name="Line 13"/>
          <p:cNvSpPr>
            <a:spLocks noChangeShapeType="1"/>
          </p:cNvSpPr>
          <p:nvPr/>
        </p:nvSpPr>
        <p:spPr bwMode="auto">
          <a:xfrm flipV="1">
            <a:off x="6693937" y="4259551"/>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2" name="Line 13"/>
          <p:cNvSpPr>
            <a:spLocks noChangeShapeType="1"/>
          </p:cNvSpPr>
          <p:nvPr/>
        </p:nvSpPr>
        <p:spPr bwMode="auto">
          <a:xfrm flipH="1" flipV="1">
            <a:off x="7380916" y="4259551"/>
            <a:ext cx="342931" cy="808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3" name="Line 13"/>
          <p:cNvSpPr>
            <a:spLocks noChangeShapeType="1"/>
          </p:cNvSpPr>
          <p:nvPr/>
        </p:nvSpPr>
        <p:spPr bwMode="auto">
          <a:xfrm flipV="1">
            <a:off x="8442657" y="4251850"/>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4" name="Line 13"/>
          <p:cNvSpPr>
            <a:spLocks noChangeShapeType="1"/>
          </p:cNvSpPr>
          <p:nvPr/>
        </p:nvSpPr>
        <p:spPr bwMode="auto">
          <a:xfrm flipH="1" flipV="1">
            <a:off x="9093001" y="4256050"/>
            <a:ext cx="379565" cy="80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5" name="Line 20"/>
          <p:cNvSpPr>
            <a:spLocks noChangeShapeType="1"/>
          </p:cNvSpPr>
          <p:nvPr/>
        </p:nvSpPr>
        <p:spPr bwMode="auto">
          <a:xfrm>
            <a:off x="9227939" y="4277489"/>
            <a:ext cx="337726" cy="7176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6" name="Line 20"/>
          <p:cNvSpPr>
            <a:spLocks noChangeShapeType="1"/>
          </p:cNvSpPr>
          <p:nvPr/>
        </p:nvSpPr>
        <p:spPr bwMode="auto">
          <a:xfrm flipH="1">
            <a:off x="8365977" y="4265056"/>
            <a:ext cx="44469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7" name="Line 20"/>
          <p:cNvSpPr>
            <a:spLocks noChangeShapeType="1"/>
          </p:cNvSpPr>
          <p:nvPr/>
        </p:nvSpPr>
        <p:spPr bwMode="auto">
          <a:xfrm flipH="1">
            <a:off x="7424822" y="2853535"/>
            <a:ext cx="444691" cy="699346"/>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8" name="Line 20"/>
          <p:cNvSpPr>
            <a:spLocks noChangeShapeType="1"/>
          </p:cNvSpPr>
          <p:nvPr/>
        </p:nvSpPr>
        <p:spPr bwMode="auto">
          <a:xfrm flipH="1">
            <a:off x="6582730" y="4269756"/>
            <a:ext cx="44469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
        <p:nvSpPr>
          <p:cNvPr id="49" name="Line 20"/>
          <p:cNvSpPr>
            <a:spLocks noChangeShapeType="1"/>
          </p:cNvSpPr>
          <p:nvPr/>
        </p:nvSpPr>
        <p:spPr bwMode="auto">
          <a:xfrm>
            <a:off x="7517957" y="4291450"/>
            <a:ext cx="304863" cy="679817"/>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endParaRPr lang="zh-CN" altLang="en-US">
              <a:ea typeface="+mn-ea"/>
            </a:endParaRPr>
          </a:p>
        </p:txBody>
      </p:sp>
    </p:spTree>
    <p:extLst>
      <p:ext uri="{BB962C8B-B14F-4D97-AF65-F5344CB8AC3E}">
        <p14:creationId xmlns:p14="http://schemas.microsoft.com/office/powerpoint/2010/main" val="284000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800" y="410400"/>
            <a:ext cx="10117036" cy="640800"/>
          </a:xfrm>
        </p:spPr>
        <p:txBody>
          <a:bodyPr/>
          <a:lstStyle/>
          <a:p>
            <a:r>
              <a:rPr lang="pt-BR" altLang="zh-CN" dirty="0"/>
              <a:t>Segmentação de Redes Através de Roteadores
</a:t>
            </a:r>
            <a:endParaRPr lang="zh-CN" altLang="en-US" dirty="0"/>
          </a:p>
        </p:txBody>
      </p:sp>
      <p:sp>
        <p:nvSpPr>
          <p:cNvPr id="4" name="Line 10"/>
          <p:cNvSpPr>
            <a:spLocks noChangeShapeType="1"/>
          </p:cNvSpPr>
          <p:nvPr/>
        </p:nvSpPr>
        <p:spPr bwMode="auto">
          <a:xfrm>
            <a:off x="6496520" y="1910216"/>
            <a:ext cx="1355725" cy="863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5" name="Line 11"/>
          <p:cNvSpPr>
            <a:spLocks noChangeShapeType="1"/>
          </p:cNvSpPr>
          <p:nvPr/>
        </p:nvSpPr>
        <p:spPr bwMode="auto">
          <a:xfrm flipV="1">
            <a:off x="4828057" y="1910215"/>
            <a:ext cx="1223963"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6" name="Line 13"/>
          <p:cNvSpPr>
            <a:spLocks noChangeShapeType="1"/>
          </p:cNvSpPr>
          <p:nvPr/>
        </p:nvSpPr>
        <p:spPr bwMode="auto">
          <a:xfrm flipV="1">
            <a:off x="3406749" y="2998533"/>
            <a:ext cx="723182" cy="11437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7" name="Text Box 14"/>
          <p:cNvSpPr txBox="1">
            <a:spLocks noChangeArrowheads="1"/>
          </p:cNvSpPr>
          <p:nvPr/>
        </p:nvSpPr>
        <p:spPr bwMode="auto">
          <a:xfrm>
            <a:off x="5920077" y="4404529"/>
            <a:ext cx="7521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3200" dirty="0">
                <a:effectLst>
                  <a:outerShdw blurRad="38100" dist="38100" dir="2700000" algn="tl">
                    <a:srgbClr val="C0C0C0"/>
                  </a:outerShdw>
                </a:effectLst>
                <a:ea typeface="+mn-ea"/>
              </a:rPr>
              <a:t>……</a:t>
            </a:r>
          </a:p>
        </p:txBody>
      </p:sp>
      <p:sp>
        <p:nvSpPr>
          <p:cNvPr id="8" name="Line 20"/>
          <p:cNvSpPr>
            <a:spLocks noChangeShapeType="1"/>
          </p:cNvSpPr>
          <p:nvPr/>
        </p:nvSpPr>
        <p:spPr bwMode="auto">
          <a:xfrm flipV="1">
            <a:off x="3416486" y="3156906"/>
            <a:ext cx="488586" cy="733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9" name="Line 21"/>
          <p:cNvSpPr>
            <a:spLocks noChangeShapeType="1"/>
          </p:cNvSpPr>
          <p:nvPr/>
        </p:nvSpPr>
        <p:spPr bwMode="auto">
          <a:xfrm flipV="1">
            <a:off x="4899495" y="2053091"/>
            <a:ext cx="720725" cy="433388"/>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10" name="Text Box 31"/>
          <p:cNvSpPr txBox="1">
            <a:spLocks noChangeArrowheads="1"/>
          </p:cNvSpPr>
          <p:nvPr/>
        </p:nvSpPr>
        <p:spPr bwMode="auto">
          <a:xfrm rot="18102411">
            <a:off x="1861469" y="4657400"/>
            <a:ext cx="1338501" cy="36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dirty="0">
                <a:solidFill>
                  <a:srgbClr val="C00000"/>
                </a:solidFill>
              </a:rPr>
              <a:t>Broadcast</a:t>
            </a:r>
            <a:endParaRPr lang="zh-CN" altLang="en-US" dirty="0">
              <a:solidFill>
                <a:srgbClr val="C00000"/>
              </a:solidFill>
            </a:endParaRPr>
          </a:p>
        </p:txBody>
      </p:sp>
      <p:pic>
        <p:nvPicPr>
          <p:cNvPr id="11" name="图片 10"/>
          <p:cNvPicPr>
            <a:picLocks noChangeAspect="1"/>
          </p:cNvPicPr>
          <p:nvPr/>
        </p:nvPicPr>
        <p:blipFill>
          <a:blip r:embed="rId3"/>
          <a:stretch>
            <a:fillRect/>
          </a:stretch>
        </p:blipFill>
        <p:spPr>
          <a:xfrm>
            <a:off x="3716759" y="2685858"/>
            <a:ext cx="1190075" cy="303857"/>
          </a:xfrm>
          <a:prstGeom prst="rect">
            <a:avLst/>
          </a:prstGeom>
          <a:solidFill>
            <a:schemeClr val="bg1"/>
          </a:solidFill>
        </p:spPr>
      </p:pic>
      <p:pic>
        <p:nvPicPr>
          <p:cNvPr id="12" name="图片 11"/>
          <p:cNvPicPr>
            <a:picLocks noChangeAspect="1"/>
          </p:cNvPicPr>
          <p:nvPr/>
        </p:nvPicPr>
        <p:blipFill>
          <a:blip r:embed="rId3"/>
          <a:stretch>
            <a:fillRect/>
          </a:stretch>
        </p:blipFill>
        <p:spPr>
          <a:xfrm>
            <a:off x="4259579" y="4173675"/>
            <a:ext cx="1190075" cy="303857"/>
          </a:xfrm>
          <a:prstGeom prst="rect">
            <a:avLst/>
          </a:prstGeom>
          <a:solidFill>
            <a:schemeClr val="bg1"/>
          </a:solidFill>
        </p:spPr>
      </p:pic>
      <p:pic>
        <p:nvPicPr>
          <p:cNvPr id="13" name="图片 12"/>
          <p:cNvPicPr>
            <a:picLocks noChangeAspect="1"/>
          </p:cNvPicPr>
          <p:nvPr/>
        </p:nvPicPr>
        <p:blipFill>
          <a:blip r:embed="rId3"/>
          <a:stretch>
            <a:fillRect/>
          </a:stretch>
        </p:blipFill>
        <p:spPr>
          <a:xfrm>
            <a:off x="2818728" y="4173675"/>
            <a:ext cx="1190075" cy="303857"/>
          </a:xfrm>
          <a:prstGeom prst="rect">
            <a:avLst/>
          </a:prstGeom>
          <a:solidFill>
            <a:schemeClr val="bg1"/>
          </a:solidFill>
        </p:spPr>
      </p:pic>
      <p:pic>
        <p:nvPicPr>
          <p:cNvPr id="14" name="图片 13"/>
          <p:cNvPicPr>
            <a:picLocks noChangeAspect="1"/>
          </p:cNvPicPr>
          <p:nvPr/>
        </p:nvPicPr>
        <p:blipFill>
          <a:blip r:embed="rId4"/>
          <a:stretch>
            <a:fillRect/>
          </a:stretch>
        </p:blipFill>
        <p:spPr>
          <a:xfrm>
            <a:off x="2577764" y="5249545"/>
            <a:ext cx="542059" cy="423930"/>
          </a:xfrm>
          <a:prstGeom prst="rect">
            <a:avLst/>
          </a:prstGeom>
        </p:spPr>
      </p:pic>
      <p:pic>
        <p:nvPicPr>
          <p:cNvPr id="15" name="图片 14"/>
          <p:cNvPicPr>
            <a:picLocks noChangeAspect="1"/>
          </p:cNvPicPr>
          <p:nvPr/>
        </p:nvPicPr>
        <p:blipFill>
          <a:blip r:embed="rId4"/>
          <a:stretch>
            <a:fillRect/>
          </a:stretch>
        </p:blipFill>
        <p:spPr>
          <a:xfrm>
            <a:off x="3457505" y="5249545"/>
            <a:ext cx="532916" cy="423930"/>
          </a:xfrm>
          <a:prstGeom prst="rect">
            <a:avLst/>
          </a:prstGeom>
        </p:spPr>
      </p:pic>
      <p:pic>
        <p:nvPicPr>
          <p:cNvPr id="16" name="图片 15"/>
          <p:cNvPicPr>
            <a:picLocks noChangeAspect="1"/>
          </p:cNvPicPr>
          <p:nvPr/>
        </p:nvPicPr>
        <p:blipFill>
          <a:blip r:embed="rId4"/>
          <a:stretch>
            <a:fillRect/>
          </a:stretch>
        </p:blipFill>
        <p:spPr>
          <a:xfrm>
            <a:off x="4328104" y="5249545"/>
            <a:ext cx="542059" cy="423930"/>
          </a:xfrm>
          <a:prstGeom prst="rect">
            <a:avLst/>
          </a:prstGeom>
        </p:spPr>
      </p:pic>
      <p:pic>
        <p:nvPicPr>
          <p:cNvPr id="17" name="图片 16"/>
          <p:cNvPicPr>
            <a:picLocks noChangeAspect="1"/>
          </p:cNvPicPr>
          <p:nvPr/>
        </p:nvPicPr>
        <p:blipFill>
          <a:blip r:embed="rId4"/>
          <a:stretch>
            <a:fillRect/>
          </a:stretch>
        </p:blipFill>
        <p:spPr>
          <a:xfrm>
            <a:off x="5198629" y="5249545"/>
            <a:ext cx="542059" cy="423930"/>
          </a:xfrm>
          <a:prstGeom prst="rect">
            <a:avLst/>
          </a:prstGeom>
        </p:spPr>
      </p:pic>
      <p:sp>
        <p:nvSpPr>
          <p:cNvPr id="18" name="Line 13"/>
          <p:cNvSpPr>
            <a:spLocks noChangeShapeType="1"/>
          </p:cNvSpPr>
          <p:nvPr/>
        </p:nvSpPr>
        <p:spPr bwMode="auto">
          <a:xfrm>
            <a:off x="4612199" y="2998533"/>
            <a:ext cx="637467" cy="1175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19" name="Line 20"/>
          <p:cNvSpPr>
            <a:spLocks noChangeShapeType="1"/>
          </p:cNvSpPr>
          <p:nvPr/>
        </p:nvSpPr>
        <p:spPr bwMode="auto">
          <a:xfrm>
            <a:off x="4823115" y="3108807"/>
            <a:ext cx="419436" cy="755022"/>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0" name="Line 13"/>
          <p:cNvSpPr>
            <a:spLocks noChangeShapeType="1"/>
          </p:cNvSpPr>
          <p:nvPr/>
        </p:nvSpPr>
        <p:spPr bwMode="auto">
          <a:xfrm flipV="1">
            <a:off x="2761310" y="4477531"/>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1" name="Line 13"/>
          <p:cNvSpPr>
            <a:spLocks noChangeShapeType="1"/>
          </p:cNvSpPr>
          <p:nvPr/>
        </p:nvSpPr>
        <p:spPr bwMode="auto">
          <a:xfrm flipH="1" flipV="1">
            <a:off x="3448289" y="4477531"/>
            <a:ext cx="342931" cy="808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2" name="Line 13"/>
          <p:cNvSpPr>
            <a:spLocks noChangeShapeType="1"/>
          </p:cNvSpPr>
          <p:nvPr/>
        </p:nvSpPr>
        <p:spPr bwMode="auto">
          <a:xfrm flipV="1">
            <a:off x="4510030" y="4469830"/>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3" name="Line 13"/>
          <p:cNvSpPr>
            <a:spLocks noChangeShapeType="1"/>
          </p:cNvSpPr>
          <p:nvPr/>
        </p:nvSpPr>
        <p:spPr bwMode="auto">
          <a:xfrm flipH="1" flipV="1">
            <a:off x="5160374" y="4474030"/>
            <a:ext cx="379565" cy="80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4" name="Line 20"/>
          <p:cNvSpPr>
            <a:spLocks noChangeShapeType="1"/>
          </p:cNvSpPr>
          <p:nvPr/>
        </p:nvSpPr>
        <p:spPr bwMode="auto">
          <a:xfrm flipV="1">
            <a:off x="2685743" y="4459055"/>
            <a:ext cx="425261" cy="703797"/>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5" name="Line 20"/>
          <p:cNvSpPr>
            <a:spLocks noChangeShapeType="1"/>
          </p:cNvSpPr>
          <p:nvPr/>
        </p:nvSpPr>
        <p:spPr bwMode="auto">
          <a:xfrm>
            <a:off x="5292456" y="4483036"/>
            <a:ext cx="34784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6" name="Line 20"/>
          <p:cNvSpPr>
            <a:spLocks noChangeShapeType="1"/>
          </p:cNvSpPr>
          <p:nvPr/>
        </p:nvSpPr>
        <p:spPr bwMode="auto">
          <a:xfrm flipH="1">
            <a:off x="4433350" y="4483036"/>
            <a:ext cx="44469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7" name="Line 13"/>
          <p:cNvSpPr>
            <a:spLocks noChangeShapeType="1"/>
          </p:cNvSpPr>
          <p:nvPr/>
        </p:nvSpPr>
        <p:spPr bwMode="auto">
          <a:xfrm flipV="1">
            <a:off x="7399026" y="3004037"/>
            <a:ext cx="723182" cy="11437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pic>
        <p:nvPicPr>
          <p:cNvPr id="28" name="图片 27"/>
          <p:cNvPicPr>
            <a:picLocks noChangeAspect="1"/>
          </p:cNvPicPr>
          <p:nvPr/>
        </p:nvPicPr>
        <p:blipFill>
          <a:blip r:embed="rId3"/>
          <a:stretch>
            <a:fillRect/>
          </a:stretch>
        </p:blipFill>
        <p:spPr>
          <a:xfrm>
            <a:off x="7709036" y="2691362"/>
            <a:ext cx="1190075" cy="303857"/>
          </a:xfrm>
          <a:prstGeom prst="rect">
            <a:avLst/>
          </a:prstGeom>
          <a:solidFill>
            <a:schemeClr val="bg1"/>
          </a:solidFill>
        </p:spPr>
      </p:pic>
      <p:pic>
        <p:nvPicPr>
          <p:cNvPr id="29" name="图片 28"/>
          <p:cNvPicPr>
            <a:picLocks noChangeAspect="1"/>
          </p:cNvPicPr>
          <p:nvPr/>
        </p:nvPicPr>
        <p:blipFill>
          <a:blip r:embed="rId3"/>
          <a:stretch>
            <a:fillRect/>
          </a:stretch>
        </p:blipFill>
        <p:spPr>
          <a:xfrm>
            <a:off x="8251856" y="4179179"/>
            <a:ext cx="1190075" cy="303857"/>
          </a:xfrm>
          <a:prstGeom prst="rect">
            <a:avLst/>
          </a:prstGeom>
          <a:solidFill>
            <a:schemeClr val="bg1"/>
          </a:solidFill>
        </p:spPr>
      </p:pic>
      <p:pic>
        <p:nvPicPr>
          <p:cNvPr id="30" name="图片 29"/>
          <p:cNvPicPr>
            <a:picLocks noChangeAspect="1"/>
          </p:cNvPicPr>
          <p:nvPr/>
        </p:nvPicPr>
        <p:blipFill>
          <a:blip r:embed="rId3"/>
          <a:stretch>
            <a:fillRect/>
          </a:stretch>
        </p:blipFill>
        <p:spPr>
          <a:xfrm>
            <a:off x="6811005" y="4179179"/>
            <a:ext cx="1190075" cy="303857"/>
          </a:xfrm>
          <a:prstGeom prst="rect">
            <a:avLst/>
          </a:prstGeom>
          <a:solidFill>
            <a:schemeClr val="bg1"/>
          </a:solidFill>
        </p:spPr>
      </p:pic>
      <p:pic>
        <p:nvPicPr>
          <p:cNvPr id="31" name="图片 30"/>
          <p:cNvPicPr>
            <a:picLocks noChangeAspect="1"/>
          </p:cNvPicPr>
          <p:nvPr/>
        </p:nvPicPr>
        <p:blipFill>
          <a:blip r:embed="rId4"/>
          <a:stretch>
            <a:fillRect/>
          </a:stretch>
        </p:blipFill>
        <p:spPr>
          <a:xfrm>
            <a:off x="6570041" y="5249545"/>
            <a:ext cx="542059" cy="423930"/>
          </a:xfrm>
          <a:prstGeom prst="rect">
            <a:avLst/>
          </a:prstGeom>
        </p:spPr>
      </p:pic>
      <p:pic>
        <p:nvPicPr>
          <p:cNvPr id="32" name="图片 31"/>
          <p:cNvPicPr>
            <a:picLocks noChangeAspect="1"/>
          </p:cNvPicPr>
          <p:nvPr/>
        </p:nvPicPr>
        <p:blipFill>
          <a:blip r:embed="rId4"/>
          <a:stretch>
            <a:fillRect/>
          </a:stretch>
        </p:blipFill>
        <p:spPr>
          <a:xfrm>
            <a:off x="7449782" y="5249545"/>
            <a:ext cx="532916" cy="423930"/>
          </a:xfrm>
          <a:prstGeom prst="rect">
            <a:avLst/>
          </a:prstGeom>
        </p:spPr>
      </p:pic>
      <p:pic>
        <p:nvPicPr>
          <p:cNvPr id="33" name="图片 32"/>
          <p:cNvPicPr>
            <a:picLocks noChangeAspect="1"/>
          </p:cNvPicPr>
          <p:nvPr/>
        </p:nvPicPr>
        <p:blipFill>
          <a:blip r:embed="rId4"/>
          <a:stretch>
            <a:fillRect/>
          </a:stretch>
        </p:blipFill>
        <p:spPr>
          <a:xfrm>
            <a:off x="8320381" y="5249545"/>
            <a:ext cx="542059" cy="423930"/>
          </a:xfrm>
          <a:prstGeom prst="rect">
            <a:avLst/>
          </a:prstGeom>
        </p:spPr>
      </p:pic>
      <p:pic>
        <p:nvPicPr>
          <p:cNvPr id="34" name="图片 33"/>
          <p:cNvPicPr>
            <a:picLocks noChangeAspect="1"/>
          </p:cNvPicPr>
          <p:nvPr/>
        </p:nvPicPr>
        <p:blipFill>
          <a:blip r:embed="rId4"/>
          <a:stretch>
            <a:fillRect/>
          </a:stretch>
        </p:blipFill>
        <p:spPr>
          <a:xfrm>
            <a:off x="9190906" y="5249545"/>
            <a:ext cx="542059" cy="423930"/>
          </a:xfrm>
          <a:prstGeom prst="rect">
            <a:avLst/>
          </a:prstGeom>
        </p:spPr>
      </p:pic>
      <p:sp>
        <p:nvSpPr>
          <p:cNvPr id="35" name="Line 13"/>
          <p:cNvSpPr>
            <a:spLocks noChangeShapeType="1"/>
          </p:cNvSpPr>
          <p:nvPr/>
        </p:nvSpPr>
        <p:spPr bwMode="auto">
          <a:xfrm>
            <a:off x="8604476" y="3004037"/>
            <a:ext cx="637467" cy="1175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6" name="Line 13"/>
          <p:cNvSpPr>
            <a:spLocks noChangeShapeType="1"/>
          </p:cNvSpPr>
          <p:nvPr/>
        </p:nvSpPr>
        <p:spPr bwMode="auto">
          <a:xfrm flipV="1">
            <a:off x="6753587" y="4483035"/>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7" name="Line 13"/>
          <p:cNvSpPr>
            <a:spLocks noChangeShapeType="1"/>
          </p:cNvSpPr>
          <p:nvPr/>
        </p:nvSpPr>
        <p:spPr bwMode="auto">
          <a:xfrm flipH="1" flipV="1">
            <a:off x="7440566" y="4483035"/>
            <a:ext cx="342931" cy="808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8" name="Line 13"/>
          <p:cNvSpPr>
            <a:spLocks noChangeShapeType="1"/>
          </p:cNvSpPr>
          <p:nvPr/>
        </p:nvSpPr>
        <p:spPr bwMode="auto">
          <a:xfrm flipV="1">
            <a:off x="8502307" y="4475334"/>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9" name="Line 13"/>
          <p:cNvSpPr>
            <a:spLocks noChangeShapeType="1"/>
          </p:cNvSpPr>
          <p:nvPr/>
        </p:nvSpPr>
        <p:spPr bwMode="auto">
          <a:xfrm flipH="1" flipV="1">
            <a:off x="9152651" y="4479534"/>
            <a:ext cx="379565" cy="80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pic>
        <p:nvPicPr>
          <p:cNvPr id="40" name="图片 39"/>
          <p:cNvPicPr>
            <a:picLocks noChangeAspect="1"/>
          </p:cNvPicPr>
          <p:nvPr/>
        </p:nvPicPr>
        <p:blipFill>
          <a:blip r:embed="rId5"/>
          <a:stretch>
            <a:fillRect/>
          </a:stretch>
        </p:blipFill>
        <p:spPr>
          <a:xfrm>
            <a:off x="5814614" y="1542620"/>
            <a:ext cx="851087" cy="558938"/>
          </a:xfrm>
          <a:prstGeom prst="rect">
            <a:avLst/>
          </a:prstGeom>
        </p:spPr>
      </p:pic>
      <p:sp>
        <p:nvSpPr>
          <p:cNvPr id="41" name="Oval 44"/>
          <p:cNvSpPr>
            <a:spLocks noChangeArrowheads="1"/>
          </p:cNvSpPr>
          <p:nvPr/>
        </p:nvSpPr>
        <p:spPr bwMode="auto">
          <a:xfrm>
            <a:off x="2913274" y="2655722"/>
            <a:ext cx="2592388" cy="1943100"/>
          </a:xfrm>
          <a:prstGeom prst="ellipse">
            <a:avLst/>
          </a:prstGeom>
          <a:solidFill>
            <a:srgbClr val="CCCCCC">
              <a:alpha val="39999"/>
            </a:srgbClr>
          </a:solidFill>
          <a:ln w="3175" algn="ctr">
            <a:solidFill>
              <a:srgbClr val="006699"/>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42" name="Text Box 7"/>
          <p:cNvSpPr txBox="1">
            <a:spLocks noChangeArrowheads="1"/>
          </p:cNvSpPr>
          <p:nvPr/>
        </p:nvSpPr>
        <p:spPr bwMode="auto">
          <a:xfrm>
            <a:off x="3671173" y="3494252"/>
            <a:ext cx="13115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err="1">
                <a:solidFill>
                  <a:srgbClr val="C00000"/>
                </a:solidFill>
                <a:latin typeface="+mn-lt"/>
                <a:ea typeface="+mn-ea"/>
              </a:rPr>
              <a:t>Domínio</a:t>
            </a:r>
            <a:r>
              <a:rPr lang="en-US" altLang="zh-CN" sz="1800" dirty="0">
                <a:solidFill>
                  <a:srgbClr val="C00000"/>
                </a:solidFill>
                <a:latin typeface="+mn-lt"/>
                <a:ea typeface="+mn-ea"/>
              </a:rPr>
              <a:t> </a:t>
            </a:r>
          </a:p>
          <a:p>
            <a:pPr algn="ctr"/>
            <a:r>
              <a:rPr lang="en-US" altLang="zh-CN" sz="1800" dirty="0">
                <a:solidFill>
                  <a:srgbClr val="C00000"/>
                </a:solidFill>
                <a:latin typeface="+mn-lt"/>
                <a:ea typeface="+mn-ea"/>
              </a:rPr>
              <a:t>de </a:t>
            </a:r>
            <a:r>
              <a:rPr lang="en-US" altLang="zh-CN" sz="1800" dirty="0" err="1">
                <a:solidFill>
                  <a:srgbClr val="C00000"/>
                </a:solidFill>
                <a:latin typeface="+mn-lt"/>
                <a:ea typeface="+mn-ea"/>
              </a:rPr>
              <a:t>Difusão</a:t>
            </a:r>
            <a:endParaRPr lang="zh-CN" altLang="en-US" sz="1800" dirty="0">
              <a:solidFill>
                <a:srgbClr val="C00000"/>
              </a:solidFill>
              <a:latin typeface="+mn-lt"/>
              <a:ea typeface="+mn-ea"/>
            </a:endParaRPr>
          </a:p>
        </p:txBody>
      </p:sp>
      <p:sp>
        <p:nvSpPr>
          <p:cNvPr id="43" name="Oval 44"/>
          <p:cNvSpPr>
            <a:spLocks noChangeArrowheads="1"/>
          </p:cNvSpPr>
          <p:nvPr/>
        </p:nvSpPr>
        <p:spPr bwMode="auto">
          <a:xfrm>
            <a:off x="6868901" y="2655722"/>
            <a:ext cx="2592388" cy="1943100"/>
          </a:xfrm>
          <a:prstGeom prst="ellipse">
            <a:avLst/>
          </a:prstGeom>
          <a:solidFill>
            <a:srgbClr val="CCCCCC">
              <a:alpha val="39999"/>
            </a:srgbClr>
          </a:solidFill>
          <a:ln w="3175" algn="ctr">
            <a:solidFill>
              <a:srgbClr val="006699"/>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45" name="Line 20"/>
          <p:cNvSpPr>
            <a:spLocks noChangeShapeType="1"/>
          </p:cNvSpPr>
          <p:nvPr/>
        </p:nvSpPr>
        <p:spPr bwMode="auto">
          <a:xfrm>
            <a:off x="3608021" y="4537825"/>
            <a:ext cx="279830" cy="645903"/>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46" name="Text Box 39"/>
          <p:cNvSpPr txBox="1">
            <a:spLocks noChangeArrowheads="1"/>
          </p:cNvSpPr>
          <p:nvPr/>
        </p:nvSpPr>
        <p:spPr bwMode="auto">
          <a:xfrm>
            <a:off x="5842665" y="1233488"/>
            <a:ext cx="8098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mn-lt"/>
                <a:ea typeface="华文细黑" panose="02010600040101010101" pitchFamily="2" charset="-122"/>
              </a:rPr>
              <a:t>Router</a:t>
            </a:r>
            <a:endParaRPr lang="zh-CN" altLang="en-US" sz="1600" dirty="0">
              <a:latin typeface="+mn-lt"/>
              <a:ea typeface="华文细黑" panose="02010600040101010101" pitchFamily="2" charset="-122"/>
            </a:endParaRPr>
          </a:p>
        </p:txBody>
      </p:sp>
      <p:sp>
        <p:nvSpPr>
          <p:cNvPr id="47" name="Text Box 7"/>
          <p:cNvSpPr txBox="1">
            <a:spLocks noChangeArrowheads="1"/>
          </p:cNvSpPr>
          <p:nvPr/>
        </p:nvSpPr>
        <p:spPr bwMode="auto">
          <a:xfrm>
            <a:off x="7707553" y="3439858"/>
            <a:ext cx="13115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dirty="0" err="1">
                <a:solidFill>
                  <a:srgbClr val="C00000"/>
                </a:solidFill>
                <a:latin typeface="+mn-lt"/>
                <a:ea typeface="+mn-ea"/>
              </a:rPr>
              <a:t>Domínio</a:t>
            </a:r>
            <a:r>
              <a:rPr lang="en-US" altLang="zh-CN" sz="1800" dirty="0">
                <a:solidFill>
                  <a:srgbClr val="C00000"/>
                </a:solidFill>
                <a:latin typeface="+mn-lt"/>
                <a:ea typeface="+mn-ea"/>
              </a:rPr>
              <a:t> </a:t>
            </a:r>
          </a:p>
          <a:p>
            <a:pPr algn="ctr"/>
            <a:r>
              <a:rPr lang="en-US" altLang="zh-CN" sz="1800" dirty="0">
                <a:solidFill>
                  <a:srgbClr val="C00000"/>
                </a:solidFill>
                <a:latin typeface="+mn-lt"/>
                <a:ea typeface="+mn-ea"/>
              </a:rPr>
              <a:t>de </a:t>
            </a:r>
            <a:r>
              <a:rPr lang="en-US" altLang="zh-CN" sz="1800" dirty="0" err="1">
                <a:solidFill>
                  <a:srgbClr val="C00000"/>
                </a:solidFill>
                <a:latin typeface="+mn-lt"/>
                <a:ea typeface="+mn-ea"/>
              </a:rPr>
              <a:t>Difusão</a:t>
            </a:r>
            <a:endParaRPr lang="zh-CN" altLang="en-US" sz="1800" dirty="0">
              <a:solidFill>
                <a:srgbClr val="C00000"/>
              </a:solidFill>
              <a:latin typeface="+mn-lt"/>
              <a:ea typeface="+mn-ea"/>
            </a:endParaRPr>
          </a:p>
        </p:txBody>
      </p:sp>
    </p:spTree>
    <p:extLst>
      <p:ext uri="{BB962C8B-B14F-4D97-AF65-F5344CB8AC3E}">
        <p14:creationId xmlns:p14="http://schemas.microsoft.com/office/powerpoint/2010/main" val="294740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800" y="410400"/>
            <a:ext cx="10129562" cy="640800"/>
          </a:xfrm>
        </p:spPr>
        <p:txBody>
          <a:bodyPr/>
          <a:lstStyle/>
          <a:p>
            <a:r>
              <a:rPr lang="pt-BR" altLang="zh-CN" dirty="0"/>
              <a:t>Dividindo um Domínio de </a:t>
            </a:r>
            <a:r>
              <a:rPr lang="en-US" altLang="zh-CN" dirty="0"/>
              <a:t>Broadcast</a:t>
            </a:r>
            <a:r>
              <a:rPr lang="pt-BR" altLang="zh-CN" dirty="0"/>
              <a:t> por VLAN
</a:t>
            </a:r>
            <a:endParaRPr lang="zh-CN" altLang="en-US" dirty="0"/>
          </a:p>
        </p:txBody>
      </p:sp>
      <p:sp>
        <p:nvSpPr>
          <p:cNvPr id="4" name="Line 10"/>
          <p:cNvSpPr>
            <a:spLocks noChangeShapeType="1"/>
          </p:cNvSpPr>
          <p:nvPr/>
        </p:nvSpPr>
        <p:spPr bwMode="auto">
          <a:xfrm>
            <a:off x="6128845" y="2107801"/>
            <a:ext cx="1355725" cy="863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5" name="Line 11"/>
          <p:cNvSpPr>
            <a:spLocks noChangeShapeType="1"/>
          </p:cNvSpPr>
          <p:nvPr/>
        </p:nvSpPr>
        <p:spPr bwMode="auto">
          <a:xfrm flipV="1">
            <a:off x="4460382" y="2107800"/>
            <a:ext cx="1223963" cy="792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6" name="Line 13"/>
          <p:cNvSpPr>
            <a:spLocks noChangeShapeType="1"/>
          </p:cNvSpPr>
          <p:nvPr/>
        </p:nvSpPr>
        <p:spPr bwMode="auto">
          <a:xfrm flipV="1">
            <a:off x="3039074" y="3196118"/>
            <a:ext cx="723182" cy="11437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7" name="Text Box 14"/>
          <p:cNvSpPr txBox="1">
            <a:spLocks noChangeArrowheads="1"/>
          </p:cNvSpPr>
          <p:nvPr/>
        </p:nvSpPr>
        <p:spPr bwMode="auto">
          <a:xfrm>
            <a:off x="5552402" y="4602114"/>
            <a:ext cx="7521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3200" dirty="0">
                <a:effectLst>
                  <a:outerShdw blurRad="38100" dist="38100" dir="2700000" algn="tl">
                    <a:srgbClr val="C0C0C0"/>
                  </a:outerShdw>
                </a:effectLst>
                <a:ea typeface="+mn-ea"/>
              </a:rPr>
              <a:t>……</a:t>
            </a:r>
          </a:p>
        </p:txBody>
      </p:sp>
      <p:sp>
        <p:nvSpPr>
          <p:cNvPr id="8" name="Line 20"/>
          <p:cNvSpPr>
            <a:spLocks noChangeShapeType="1"/>
          </p:cNvSpPr>
          <p:nvPr/>
        </p:nvSpPr>
        <p:spPr bwMode="auto">
          <a:xfrm flipV="1">
            <a:off x="3048811" y="3354491"/>
            <a:ext cx="488586" cy="733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9" name="Line 21"/>
          <p:cNvSpPr>
            <a:spLocks noChangeShapeType="1"/>
          </p:cNvSpPr>
          <p:nvPr/>
        </p:nvSpPr>
        <p:spPr bwMode="auto">
          <a:xfrm flipV="1">
            <a:off x="4531820" y="2250676"/>
            <a:ext cx="720725" cy="433388"/>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10" name="Text Box 31"/>
          <p:cNvSpPr txBox="1">
            <a:spLocks noChangeArrowheads="1"/>
          </p:cNvSpPr>
          <p:nvPr/>
        </p:nvSpPr>
        <p:spPr bwMode="auto">
          <a:xfrm rot="18004001">
            <a:off x="1689112" y="5013276"/>
            <a:ext cx="7921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1600" dirty="0">
                <a:solidFill>
                  <a:srgbClr val="C00000"/>
                </a:solidFill>
                <a:ea typeface="+mn-ea"/>
              </a:rPr>
              <a:t>Broadcast</a:t>
            </a:r>
            <a:endParaRPr kumimoji="1" lang="zh-CN" altLang="en-US" sz="1600" dirty="0">
              <a:solidFill>
                <a:srgbClr val="C00000"/>
              </a:solidFill>
              <a:ea typeface="+mn-ea"/>
            </a:endParaRPr>
          </a:p>
        </p:txBody>
      </p:sp>
      <p:pic>
        <p:nvPicPr>
          <p:cNvPr id="11" name="图片 10"/>
          <p:cNvPicPr>
            <a:picLocks noChangeAspect="1"/>
          </p:cNvPicPr>
          <p:nvPr/>
        </p:nvPicPr>
        <p:blipFill>
          <a:blip r:embed="rId3"/>
          <a:stretch>
            <a:fillRect/>
          </a:stretch>
        </p:blipFill>
        <p:spPr>
          <a:xfrm>
            <a:off x="3349084" y="2883443"/>
            <a:ext cx="1190075" cy="303857"/>
          </a:xfrm>
          <a:prstGeom prst="rect">
            <a:avLst/>
          </a:prstGeom>
          <a:solidFill>
            <a:schemeClr val="bg1"/>
          </a:solidFill>
        </p:spPr>
      </p:pic>
      <p:pic>
        <p:nvPicPr>
          <p:cNvPr id="12" name="图片 11"/>
          <p:cNvPicPr>
            <a:picLocks noChangeAspect="1"/>
          </p:cNvPicPr>
          <p:nvPr/>
        </p:nvPicPr>
        <p:blipFill>
          <a:blip r:embed="rId3"/>
          <a:stretch>
            <a:fillRect/>
          </a:stretch>
        </p:blipFill>
        <p:spPr>
          <a:xfrm>
            <a:off x="3891904" y="4371260"/>
            <a:ext cx="1190075" cy="303857"/>
          </a:xfrm>
          <a:prstGeom prst="rect">
            <a:avLst/>
          </a:prstGeom>
          <a:solidFill>
            <a:schemeClr val="bg1"/>
          </a:solidFill>
        </p:spPr>
      </p:pic>
      <p:pic>
        <p:nvPicPr>
          <p:cNvPr id="13" name="图片 12"/>
          <p:cNvPicPr>
            <a:picLocks noChangeAspect="1"/>
          </p:cNvPicPr>
          <p:nvPr/>
        </p:nvPicPr>
        <p:blipFill>
          <a:blip r:embed="rId3"/>
          <a:stretch>
            <a:fillRect/>
          </a:stretch>
        </p:blipFill>
        <p:spPr>
          <a:xfrm>
            <a:off x="2451053" y="4371260"/>
            <a:ext cx="1190075" cy="303857"/>
          </a:xfrm>
          <a:prstGeom prst="rect">
            <a:avLst/>
          </a:prstGeom>
          <a:solidFill>
            <a:schemeClr val="bg1"/>
          </a:solidFill>
        </p:spPr>
      </p:pic>
      <p:pic>
        <p:nvPicPr>
          <p:cNvPr id="14" name="图片 13"/>
          <p:cNvPicPr>
            <a:picLocks noChangeAspect="1"/>
          </p:cNvPicPr>
          <p:nvPr/>
        </p:nvPicPr>
        <p:blipFill>
          <a:blip r:embed="rId4"/>
          <a:stretch>
            <a:fillRect/>
          </a:stretch>
        </p:blipFill>
        <p:spPr>
          <a:xfrm>
            <a:off x="2210089" y="5441626"/>
            <a:ext cx="542059" cy="423930"/>
          </a:xfrm>
          <a:prstGeom prst="rect">
            <a:avLst/>
          </a:prstGeom>
        </p:spPr>
      </p:pic>
      <p:pic>
        <p:nvPicPr>
          <p:cNvPr id="15" name="图片 14"/>
          <p:cNvPicPr>
            <a:picLocks noChangeAspect="1"/>
          </p:cNvPicPr>
          <p:nvPr/>
        </p:nvPicPr>
        <p:blipFill>
          <a:blip r:embed="rId4"/>
          <a:stretch>
            <a:fillRect/>
          </a:stretch>
        </p:blipFill>
        <p:spPr>
          <a:xfrm>
            <a:off x="3089830" y="5441626"/>
            <a:ext cx="532916" cy="423930"/>
          </a:xfrm>
          <a:prstGeom prst="rect">
            <a:avLst/>
          </a:prstGeom>
        </p:spPr>
      </p:pic>
      <p:pic>
        <p:nvPicPr>
          <p:cNvPr id="16" name="图片 15"/>
          <p:cNvPicPr>
            <a:picLocks noChangeAspect="1"/>
          </p:cNvPicPr>
          <p:nvPr/>
        </p:nvPicPr>
        <p:blipFill>
          <a:blip r:embed="rId4"/>
          <a:stretch>
            <a:fillRect/>
          </a:stretch>
        </p:blipFill>
        <p:spPr>
          <a:xfrm>
            <a:off x="3960429" y="5441626"/>
            <a:ext cx="542059" cy="423930"/>
          </a:xfrm>
          <a:prstGeom prst="rect">
            <a:avLst/>
          </a:prstGeom>
        </p:spPr>
      </p:pic>
      <p:pic>
        <p:nvPicPr>
          <p:cNvPr id="17" name="图片 16"/>
          <p:cNvPicPr>
            <a:picLocks noChangeAspect="1"/>
          </p:cNvPicPr>
          <p:nvPr/>
        </p:nvPicPr>
        <p:blipFill>
          <a:blip r:embed="rId4"/>
          <a:stretch>
            <a:fillRect/>
          </a:stretch>
        </p:blipFill>
        <p:spPr>
          <a:xfrm>
            <a:off x="4830954" y="5441626"/>
            <a:ext cx="542059" cy="423930"/>
          </a:xfrm>
          <a:prstGeom prst="rect">
            <a:avLst/>
          </a:prstGeom>
        </p:spPr>
      </p:pic>
      <p:sp>
        <p:nvSpPr>
          <p:cNvPr id="18" name="Line 13"/>
          <p:cNvSpPr>
            <a:spLocks noChangeShapeType="1"/>
          </p:cNvSpPr>
          <p:nvPr/>
        </p:nvSpPr>
        <p:spPr bwMode="auto">
          <a:xfrm>
            <a:off x="4244524" y="3196118"/>
            <a:ext cx="637467" cy="1175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19" name="Line 20"/>
          <p:cNvSpPr>
            <a:spLocks noChangeShapeType="1"/>
          </p:cNvSpPr>
          <p:nvPr/>
        </p:nvSpPr>
        <p:spPr bwMode="auto">
          <a:xfrm>
            <a:off x="4455440" y="3306392"/>
            <a:ext cx="419436" cy="755022"/>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0" name="Line 13"/>
          <p:cNvSpPr>
            <a:spLocks noChangeShapeType="1"/>
          </p:cNvSpPr>
          <p:nvPr/>
        </p:nvSpPr>
        <p:spPr bwMode="auto">
          <a:xfrm flipV="1">
            <a:off x="2393635" y="4675116"/>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1" name="Line 13"/>
          <p:cNvSpPr>
            <a:spLocks noChangeShapeType="1"/>
          </p:cNvSpPr>
          <p:nvPr/>
        </p:nvSpPr>
        <p:spPr bwMode="auto">
          <a:xfrm flipH="1" flipV="1">
            <a:off x="3080614" y="4675116"/>
            <a:ext cx="342931" cy="808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2" name="Line 13"/>
          <p:cNvSpPr>
            <a:spLocks noChangeShapeType="1"/>
          </p:cNvSpPr>
          <p:nvPr/>
        </p:nvSpPr>
        <p:spPr bwMode="auto">
          <a:xfrm flipV="1">
            <a:off x="4142355" y="4667415"/>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3" name="Line 13"/>
          <p:cNvSpPr>
            <a:spLocks noChangeShapeType="1"/>
          </p:cNvSpPr>
          <p:nvPr/>
        </p:nvSpPr>
        <p:spPr bwMode="auto">
          <a:xfrm flipH="1" flipV="1">
            <a:off x="4792699" y="4671615"/>
            <a:ext cx="379565" cy="80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24" name="Line 20"/>
          <p:cNvSpPr>
            <a:spLocks noChangeShapeType="1"/>
          </p:cNvSpPr>
          <p:nvPr/>
        </p:nvSpPr>
        <p:spPr bwMode="auto">
          <a:xfrm flipV="1">
            <a:off x="2318068" y="4656640"/>
            <a:ext cx="425261" cy="703797"/>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5" name="Line 20"/>
          <p:cNvSpPr>
            <a:spLocks noChangeShapeType="1"/>
          </p:cNvSpPr>
          <p:nvPr/>
        </p:nvSpPr>
        <p:spPr bwMode="auto">
          <a:xfrm>
            <a:off x="4924781" y="4680621"/>
            <a:ext cx="34784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6" name="Line 20"/>
          <p:cNvSpPr>
            <a:spLocks noChangeShapeType="1"/>
          </p:cNvSpPr>
          <p:nvPr/>
        </p:nvSpPr>
        <p:spPr bwMode="auto">
          <a:xfrm flipH="1">
            <a:off x="4065675" y="4680621"/>
            <a:ext cx="444691" cy="722385"/>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sp>
        <p:nvSpPr>
          <p:cNvPr id="27" name="Line 13"/>
          <p:cNvSpPr>
            <a:spLocks noChangeShapeType="1"/>
          </p:cNvSpPr>
          <p:nvPr/>
        </p:nvSpPr>
        <p:spPr bwMode="auto">
          <a:xfrm flipV="1">
            <a:off x="7031351" y="3201622"/>
            <a:ext cx="723182" cy="114370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pic>
        <p:nvPicPr>
          <p:cNvPr id="28" name="图片 27"/>
          <p:cNvPicPr>
            <a:picLocks noChangeAspect="1"/>
          </p:cNvPicPr>
          <p:nvPr/>
        </p:nvPicPr>
        <p:blipFill>
          <a:blip r:embed="rId3"/>
          <a:stretch>
            <a:fillRect/>
          </a:stretch>
        </p:blipFill>
        <p:spPr>
          <a:xfrm>
            <a:off x="7341361" y="2888947"/>
            <a:ext cx="1190075" cy="303857"/>
          </a:xfrm>
          <a:prstGeom prst="rect">
            <a:avLst/>
          </a:prstGeom>
          <a:solidFill>
            <a:schemeClr val="bg1"/>
          </a:solidFill>
        </p:spPr>
      </p:pic>
      <p:pic>
        <p:nvPicPr>
          <p:cNvPr id="29" name="图片 28"/>
          <p:cNvPicPr>
            <a:picLocks noChangeAspect="1"/>
          </p:cNvPicPr>
          <p:nvPr/>
        </p:nvPicPr>
        <p:blipFill>
          <a:blip r:embed="rId3"/>
          <a:stretch>
            <a:fillRect/>
          </a:stretch>
        </p:blipFill>
        <p:spPr>
          <a:xfrm>
            <a:off x="7884181" y="4376764"/>
            <a:ext cx="1190075" cy="303857"/>
          </a:xfrm>
          <a:prstGeom prst="rect">
            <a:avLst/>
          </a:prstGeom>
          <a:solidFill>
            <a:schemeClr val="bg1"/>
          </a:solidFill>
        </p:spPr>
      </p:pic>
      <p:pic>
        <p:nvPicPr>
          <p:cNvPr id="30" name="图片 29"/>
          <p:cNvPicPr>
            <a:picLocks noChangeAspect="1"/>
          </p:cNvPicPr>
          <p:nvPr/>
        </p:nvPicPr>
        <p:blipFill>
          <a:blip r:embed="rId3"/>
          <a:stretch>
            <a:fillRect/>
          </a:stretch>
        </p:blipFill>
        <p:spPr>
          <a:xfrm>
            <a:off x="6443330" y="4376764"/>
            <a:ext cx="1190075" cy="303857"/>
          </a:xfrm>
          <a:prstGeom prst="rect">
            <a:avLst/>
          </a:prstGeom>
          <a:solidFill>
            <a:schemeClr val="bg1"/>
          </a:solidFill>
        </p:spPr>
      </p:pic>
      <p:pic>
        <p:nvPicPr>
          <p:cNvPr id="31" name="图片 30"/>
          <p:cNvPicPr>
            <a:picLocks noChangeAspect="1"/>
          </p:cNvPicPr>
          <p:nvPr/>
        </p:nvPicPr>
        <p:blipFill>
          <a:blip r:embed="rId4"/>
          <a:stretch>
            <a:fillRect/>
          </a:stretch>
        </p:blipFill>
        <p:spPr>
          <a:xfrm>
            <a:off x="6202366" y="5447130"/>
            <a:ext cx="542059" cy="423930"/>
          </a:xfrm>
          <a:prstGeom prst="rect">
            <a:avLst/>
          </a:prstGeom>
        </p:spPr>
      </p:pic>
      <p:pic>
        <p:nvPicPr>
          <p:cNvPr id="32" name="图片 31"/>
          <p:cNvPicPr>
            <a:picLocks noChangeAspect="1"/>
          </p:cNvPicPr>
          <p:nvPr/>
        </p:nvPicPr>
        <p:blipFill>
          <a:blip r:embed="rId4"/>
          <a:stretch>
            <a:fillRect/>
          </a:stretch>
        </p:blipFill>
        <p:spPr>
          <a:xfrm>
            <a:off x="7082107" y="5447130"/>
            <a:ext cx="532916" cy="423930"/>
          </a:xfrm>
          <a:prstGeom prst="rect">
            <a:avLst/>
          </a:prstGeom>
        </p:spPr>
      </p:pic>
      <p:pic>
        <p:nvPicPr>
          <p:cNvPr id="33" name="图片 32"/>
          <p:cNvPicPr>
            <a:picLocks noChangeAspect="1"/>
          </p:cNvPicPr>
          <p:nvPr/>
        </p:nvPicPr>
        <p:blipFill>
          <a:blip r:embed="rId4"/>
          <a:stretch>
            <a:fillRect/>
          </a:stretch>
        </p:blipFill>
        <p:spPr>
          <a:xfrm>
            <a:off x="7952706" y="5447130"/>
            <a:ext cx="542059" cy="423930"/>
          </a:xfrm>
          <a:prstGeom prst="rect">
            <a:avLst/>
          </a:prstGeom>
        </p:spPr>
      </p:pic>
      <p:pic>
        <p:nvPicPr>
          <p:cNvPr id="34" name="图片 33"/>
          <p:cNvPicPr>
            <a:picLocks noChangeAspect="1"/>
          </p:cNvPicPr>
          <p:nvPr/>
        </p:nvPicPr>
        <p:blipFill>
          <a:blip r:embed="rId4"/>
          <a:stretch>
            <a:fillRect/>
          </a:stretch>
        </p:blipFill>
        <p:spPr>
          <a:xfrm>
            <a:off x="8823231" y="5447130"/>
            <a:ext cx="542059" cy="423930"/>
          </a:xfrm>
          <a:prstGeom prst="rect">
            <a:avLst/>
          </a:prstGeom>
        </p:spPr>
      </p:pic>
      <p:sp>
        <p:nvSpPr>
          <p:cNvPr id="35" name="Line 13"/>
          <p:cNvSpPr>
            <a:spLocks noChangeShapeType="1"/>
          </p:cNvSpPr>
          <p:nvPr/>
        </p:nvSpPr>
        <p:spPr bwMode="auto">
          <a:xfrm>
            <a:off x="8236801" y="3201622"/>
            <a:ext cx="637467" cy="11751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6" name="Line 13"/>
          <p:cNvSpPr>
            <a:spLocks noChangeShapeType="1"/>
          </p:cNvSpPr>
          <p:nvPr/>
        </p:nvSpPr>
        <p:spPr bwMode="auto">
          <a:xfrm flipV="1">
            <a:off x="6385912" y="4680620"/>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7" name="Line 13"/>
          <p:cNvSpPr>
            <a:spLocks noChangeShapeType="1"/>
          </p:cNvSpPr>
          <p:nvPr/>
        </p:nvSpPr>
        <p:spPr bwMode="auto">
          <a:xfrm flipH="1" flipV="1">
            <a:off x="7072891" y="4680620"/>
            <a:ext cx="342931" cy="8084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8" name="Line 13"/>
          <p:cNvSpPr>
            <a:spLocks noChangeShapeType="1"/>
          </p:cNvSpPr>
          <p:nvPr/>
        </p:nvSpPr>
        <p:spPr bwMode="auto">
          <a:xfrm flipV="1">
            <a:off x="8134632" y="4672919"/>
            <a:ext cx="479218" cy="8084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39" name="Line 13"/>
          <p:cNvSpPr>
            <a:spLocks noChangeShapeType="1"/>
          </p:cNvSpPr>
          <p:nvPr/>
        </p:nvSpPr>
        <p:spPr bwMode="auto">
          <a:xfrm flipH="1" flipV="1">
            <a:off x="8784976" y="4677119"/>
            <a:ext cx="379565" cy="80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40" name="Oval 44"/>
          <p:cNvSpPr>
            <a:spLocks noChangeArrowheads="1"/>
          </p:cNvSpPr>
          <p:nvPr/>
        </p:nvSpPr>
        <p:spPr bwMode="auto">
          <a:xfrm>
            <a:off x="2545599" y="2853307"/>
            <a:ext cx="2592388" cy="1943100"/>
          </a:xfrm>
          <a:prstGeom prst="ellipse">
            <a:avLst/>
          </a:prstGeom>
          <a:solidFill>
            <a:srgbClr val="CCCCCC">
              <a:alpha val="39999"/>
            </a:srgbClr>
          </a:solidFill>
          <a:ln w="3175" algn="ctr">
            <a:solidFill>
              <a:srgbClr val="006699"/>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mn-ea"/>
            </a:endParaRPr>
          </a:p>
        </p:txBody>
      </p:sp>
      <p:sp>
        <p:nvSpPr>
          <p:cNvPr id="42" name="Oval 44"/>
          <p:cNvSpPr>
            <a:spLocks noChangeArrowheads="1"/>
          </p:cNvSpPr>
          <p:nvPr/>
        </p:nvSpPr>
        <p:spPr bwMode="auto">
          <a:xfrm>
            <a:off x="6501226" y="2853307"/>
            <a:ext cx="2592388" cy="1943100"/>
          </a:xfrm>
          <a:prstGeom prst="ellipse">
            <a:avLst/>
          </a:prstGeom>
          <a:solidFill>
            <a:srgbClr val="CCCCCC">
              <a:alpha val="39999"/>
            </a:srgbClr>
          </a:solidFill>
          <a:ln w="3175" algn="ctr">
            <a:solidFill>
              <a:srgbClr val="006699"/>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mn-ea"/>
            </a:endParaRPr>
          </a:p>
        </p:txBody>
      </p:sp>
      <p:sp>
        <p:nvSpPr>
          <p:cNvPr id="44" name="Line 20"/>
          <p:cNvSpPr>
            <a:spLocks noChangeShapeType="1"/>
          </p:cNvSpPr>
          <p:nvPr/>
        </p:nvSpPr>
        <p:spPr bwMode="auto">
          <a:xfrm>
            <a:off x="3240346" y="4735410"/>
            <a:ext cx="279830" cy="645903"/>
          </a:xfrm>
          <a:prstGeom prst="line">
            <a:avLst/>
          </a:prstGeom>
          <a:noFill/>
          <a:ln w="25400">
            <a:solidFill>
              <a:srgbClr val="00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mn-ea"/>
            </a:endParaRPr>
          </a:p>
        </p:txBody>
      </p:sp>
      <p:pic>
        <p:nvPicPr>
          <p:cNvPr id="45" name="图片 44"/>
          <p:cNvPicPr>
            <a:picLocks noChangeAspect="1"/>
          </p:cNvPicPr>
          <p:nvPr/>
        </p:nvPicPr>
        <p:blipFill>
          <a:blip r:embed="rId3"/>
          <a:stretch>
            <a:fillRect/>
          </a:stretch>
        </p:blipFill>
        <p:spPr>
          <a:xfrm>
            <a:off x="5309237" y="1803942"/>
            <a:ext cx="1190075" cy="303857"/>
          </a:xfrm>
          <a:prstGeom prst="rect">
            <a:avLst/>
          </a:prstGeom>
          <a:solidFill>
            <a:schemeClr val="bg1"/>
          </a:solidFill>
        </p:spPr>
      </p:pic>
      <p:sp>
        <p:nvSpPr>
          <p:cNvPr id="46" name="Text Box 39"/>
          <p:cNvSpPr txBox="1">
            <a:spLocks noChangeArrowheads="1"/>
          </p:cNvSpPr>
          <p:nvPr/>
        </p:nvSpPr>
        <p:spPr bwMode="auto">
          <a:xfrm>
            <a:off x="3402191" y="1774267"/>
            <a:ext cx="186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b="1" dirty="0">
                <a:latin typeface="+mn-lt"/>
                <a:ea typeface="华文细黑" panose="02010600040101010101" pitchFamily="2" charset="-122"/>
              </a:rPr>
              <a:t>Port 1 : VLAN-1</a:t>
            </a:r>
            <a:endParaRPr lang="zh-CN" altLang="en-US" sz="1800" b="1" dirty="0">
              <a:latin typeface="+mn-lt"/>
              <a:ea typeface="华文细黑" panose="02010600040101010101" pitchFamily="2" charset="-122"/>
            </a:endParaRPr>
          </a:p>
        </p:txBody>
      </p:sp>
      <p:sp>
        <p:nvSpPr>
          <p:cNvPr id="47" name="Text Box 40"/>
          <p:cNvSpPr txBox="1">
            <a:spLocks noChangeArrowheads="1"/>
          </p:cNvSpPr>
          <p:nvPr/>
        </p:nvSpPr>
        <p:spPr bwMode="auto">
          <a:xfrm>
            <a:off x="6510193" y="1774267"/>
            <a:ext cx="186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800" b="1" dirty="0">
                <a:latin typeface="+mn-lt"/>
                <a:ea typeface="华文细黑" panose="02010600040101010101" pitchFamily="2" charset="-122"/>
              </a:rPr>
              <a:t>Port 2 : VLAN-2</a:t>
            </a:r>
            <a:endParaRPr lang="zh-CN" altLang="en-US" sz="1800" b="1" dirty="0">
              <a:latin typeface="+mn-lt"/>
              <a:ea typeface="华文细黑" panose="02010600040101010101" pitchFamily="2" charset="-122"/>
            </a:endParaRPr>
          </a:p>
        </p:txBody>
      </p:sp>
      <p:sp>
        <p:nvSpPr>
          <p:cNvPr id="48" name="Text Box 7"/>
          <p:cNvSpPr txBox="1">
            <a:spLocks noChangeArrowheads="1"/>
          </p:cNvSpPr>
          <p:nvPr/>
        </p:nvSpPr>
        <p:spPr bwMode="auto">
          <a:xfrm>
            <a:off x="3384587" y="3676145"/>
            <a:ext cx="11897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err="1">
                <a:solidFill>
                  <a:srgbClr val="C00000"/>
                </a:solidFill>
                <a:latin typeface="+mn-lt"/>
                <a:ea typeface="+mn-ea"/>
              </a:rPr>
              <a:t>Domínio</a:t>
            </a:r>
            <a:r>
              <a:rPr lang="en-US" altLang="zh-CN" sz="1600" dirty="0">
                <a:solidFill>
                  <a:srgbClr val="C00000"/>
                </a:solidFill>
                <a:latin typeface="+mn-lt"/>
                <a:ea typeface="+mn-ea"/>
              </a:rPr>
              <a:t> </a:t>
            </a:r>
          </a:p>
          <a:p>
            <a:pPr algn="ctr"/>
            <a:r>
              <a:rPr lang="en-US" altLang="zh-CN" sz="1600" dirty="0">
                <a:solidFill>
                  <a:srgbClr val="C00000"/>
                </a:solidFill>
                <a:latin typeface="+mn-lt"/>
                <a:ea typeface="+mn-ea"/>
              </a:rPr>
              <a:t>de </a:t>
            </a:r>
            <a:r>
              <a:rPr lang="en-US" altLang="zh-CN" sz="1600" dirty="0" err="1">
                <a:solidFill>
                  <a:srgbClr val="C00000"/>
                </a:solidFill>
                <a:latin typeface="+mn-lt"/>
                <a:ea typeface="+mn-ea"/>
              </a:rPr>
              <a:t>Difusão</a:t>
            </a:r>
            <a:endParaRPr lang="zh-CN" altLang="en-US" sz="1600" dirty="0">
              <a:solidFill>
                <a:srgbClr val="C00000"/>
              </a:solidFill>
              <a:latin typeface="+mn-lt"/>
              <a:ea typeface="+mn-ea"/>
            </a:endParaRPr>
          </a:p>
        </p:txBody>
      </p:sp>
      <p:sp>
        <p:nvSpPr>
          <p:cNvPr id="49" name="Text Box 7"/>
          <p:cNvSpPr txBox="1">
            <a:spLocks noChangeArrowheads="1"/>
          </p:cNvSpPr>
          <p:nvPr/>
        </p:nvSpPr>
        <p:spPr bwMode="auto">
          <a:xfrm>
            <a:off x="7348103" y="3683774"/>
            <a:ext cx="11897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defTabSz="784225">
              <a:defRPr sz="2400">
                <a:solidFill>
                  <a:schemeClr val="tx1"/>
                </a:solidFill>
                <a:latin typeface="Arial" panose="020B0604020202020204" pitchFamily="34" charset="0"/>
                <a:ea typeface="MS PGothic" panose="020B0600070205080204" pitchFamily="34" charset="-128"/>
              </a:defRPr>
            </a:lvl1pPr>
            <a:lvl2pPr algn="l" defTabSz="784225">
              <a:defRPr sz="2400">
                <a:solidFill>
                  <a:schemeClr val="tx1"/>
                </a:solidFill>
                <a:latin typeface="Arial" panose="020B0604020202020204" pitchFamily="34" charset="0"/>
                <a:ea typeface="MS PGothic" panose="020B0600070205080204" pitchFamily="34" charset="-128"/>
              </a:defRPr>
            </a:lvl2pPr>
            <a:lvl3pPr algn="l" defTabSz="784225">
              <a:defRPr sz="2400">
                <a:solidFill>
                  <a:schemeClr val="tx1"/>
                </a:solidFill>
                <a:latin typeface="Arial" panose="020B0604020202020204" pitchFamily="34" charset="0"/>
                <a:ea typeface="MS PGothic" panose="020B0600070205080204" pitchFamily="34" charset="-128"/>
              </a:defRPr>
            </a:lvl3pPr>
            <a:lvl4pPr algn="l" defTabSz="784225">
              <a:defRPr sz="2400">
                <a:solidFill>
                  <a:schemeClr val="tx1"/>
                </a:solidFill>
                <a:latin typeface="Arial" panose="020B0604020202020204" pitchFamily="34" charset="0"/>
                <a:ea typeface="MS PGothic" panose="020B0600070205080204" pitchFamily="34" charset="-128"/>
              </a:defRPr>
            </a:lvl4pPr>
            <a:lvl5pPr algn="l" defTabSz="784225">
              <a:defRPr sz="2400">
                <a:solidFill>
                  <a:schemeClr val="tx1"/>
                </a:solidFill>
                <a:latin typeface="Arial" panose="020B0604020202020204" pitchFamily="34" charset="0"/>
                <a:ea typeface="MS PGothic" panose="020B0600070205080204" pitchFamily="34" charset="-128"/>
              </a:defRPr>
            </a:lvl5pPr>
            <a:lvl6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defTabSz="784225"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CN" sz="1600" dirty="0" err="1">
                <a:solidFill>
                  <a:srgbClr val="C00000"/>
                </a:solidFill>
                <a:latin typeface="+mn-lt"/>
                <a:ea typeface="+mn-ea"/>
              </a:rPr>
              <a:t>Domínio</a:t>
            </a:r>
            <a:r>
              <a:rPr lang="en-US" altLang="zh-CN" sz="1600" dirty="0">
                <a:solidFill>
                  <a:srgbClr val="C00000"/>
                </a:solidFill>
                <a:latin typeface="+mn-lt"/>
                <a:ea typeface="+mn-ea"/>
              </a:rPr>
              <a:t> </a:t>
            </a:r>
          </a:p>
          <a:p>
            <a:pPr algn="ctr"/>
            <a:r>
              <a:rPr lang="en-US" altLang="zh-CN" sz="1600" dirty="0">
                <a:solidFill>
                  <a:srgbClr val="C00000"/>
                </a:solidFill>
                <a:latin typeface="+mn-lt"/>
                <a:ea typeface="+mn-ea"/>
              </a:rPr>
              <a:t>de </a:t>
            </a:r>
            <a:r>
              <a:rPr lang="en-US" altLang="zh-CN" sz="1600" dirty="0" err="1">
                <a:solidFill>
                  <a:srgbClr val="C00000"/>
                </a:solidFill>
                <a:latin typeface="+mn-lt"/>
                <a:ea typeface="+mn-ea"/>
              </a:rPr>
              <a:t>Difusão</a:t>
            </a:r>
            <a:endParaRPr lang="zh-CN" altLang="en-US" sz="1600" dirty="0">
              <a:solidFill>
                <a:srgbClr val="C00000"/>
              </a:solidFill>
              <a:latin typeface="+mn-lt"/>
              <a:ea typeface="+mn-ea"/>
            </a:endParaRPr>
          </a:p>
        </p:txBody>
      </p:sp>
    </p:spTree>
    <p:extLst>
      <p:ext uri="{BB962C8B-B14F-4D97-AF65-F5344CB8AC3E}">
        <p14:creationId xmlns:p14="http://schemas.microsoft.com/office/powerpoint/2010/main" val="293650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Vantagens</a:t>
            </a:r>
            <a:r>
              <a:rPr lang="en-US" altLang="zh-CN" dirty="0"/>
              <a:t> da VLAN
</a:t>
            </a:r>
            <a:endParaRPr lang="zh-CN" altLang="en-US" dirty="0"/>
          </a:p>
        </p:txBody>
      </p:sp>
      <p:sp>
        <p:nvSpPr>
          <p:cNvPr id="4" name="文本占位符 2"/>
          <p:cNvSpPr>
            <a:spLocks noGrp="1"/>
          </p:cNvSpPr>
          <p:nvPr>
            <p:ph type="body" sz="quarter" idx="10"/>
          </p:nvPr>
        </p:nvSpPr>
        <p:spPr>
          <a:xfrm>
            <a:off x="468317" y="1233488"/>
            <a:ext cx="11276183" cy="4680000"/>
          </a:xfrm>
        </p:spPr>
        <p:txBody>
          <a:bodyPr/>
          <a:lstStyle/>
          <a:p>
            <a:r>
              <a:rPr lang="pt-BR" altLang="zh-CN" dirty="0"/>
              <a:t>Em comparação com a tecnologia LAN tradicional, a tecnologia VLAN tem as seguintes vantagens</a:t>
            </a:r>
            <a:r>
              <a:rPr lang="en-US" altLang="zh-CN" dirty="0"/>
              <a:t>: </a:t>
            </a:r>
          </a:p>
          <a:p>
            <a:pPr lvl="1"/>
            <a:r>
              <a:rPr lang="pt-BR" altLang="zh-CN" dirty="0"/>
              <a:t>Isola domínios de difusão e suprime pacotes de difusão;
Reduz os custos de movimentação e mudança;
Os grupos de trabalho virtuais são criados para funcionar de uma forma diferente das redes tradicionais. Os usuários não são restritos por dispositivos físicos.
Melhora a segurança da comunicação.
Melhora a robustez da rede</a:t>
            </a:r>
            <a:r>
              <a:rPr lang="en-US" altLang="zh-CN" dirty="0"/>
              <a:t>.</a:t>
            </a:r>
            <a:endParaRPr lang="zh-CN" altLang="en-US" dirty="0"/>
          </a:p>
        </p:txBody>
      </p:sp>
    </p:spTree>
    <p:extLst>
      <p:ext uri="{BB962C8B-B14F-4D97-AF65-F5344CB8AC3E}">
        <p14:creationId xmlns:p14="http://schemas.microsoft.com/office/powerpoint/2010/main" val="398906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19412783"/>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3311</TotalTime>
  <Words>8611</Words>
  <Application>Microsoft Office PowerPoint</Application>
  <PresentationFormat>Ecrã Panorâmico</PresentationFormat>
  <Paragraphs>558</Paragraphs>
  <Slides>48</Slides>
  <Notes>48</Notes>
  <HiddenSlides>2</HiddenSlides>
  <MMClips>0</MMClips>
  <ScaleCrop>false</ScaleCrop>
  <HeadingPairs>
    <vt:vector size="4" baseType="variant">
      <vt:variant>
        <vt:lpstr>Tema</vt:lpstr>
      </vt:variant>
      <vt:variant>
        <vt:i4>1</vt:i4>
      </vt:variant>
      <vt:variant>
        <vt:lpstr>Títulos dos diapositivos</vt:lpstr>
      </vt:variant>
      <vt:variant>
        <vt:i4>48</vt:i4>
      </vt:variant>
    </vt:vector>
  </HeadingPairs>
  <TitlesOfParts>
    <vt:vector size="49" baseType="lpstr">
      <vt:lpstr>自定义设计方案</vt:lpstr>
      <vt:lpstr>Fundamentos da Tecnologia VLAN</vt:lpstr>
      <vt:lpstr>Apresentação do PowerPoint</vt:lpstr>
      <vt:lpstr>Apresentação do PowerPoint</vt:lpstr>
      <vt:lpstr>Apresentação do PowerPoint</vt:lpstr>
      <vt:lpstr>O Motivo da VLAN – Tempestade de Broadcast 
</vt:lpstr>
      <vt:lpstr>Segmentação de Redes Através de Roteadores
</vt:lpstr>
      <vt:lpstr>Dividindo um Domínio de Broadcast por VLAN
</vt:lpstr>
      <vt:lpstr>Vantagens da VLAN
</vt:lpstr>
      <vt:lpstr>Apresentação do PowerPoint</vt:lpstr>
      <vt:lpstr>Gerenciamento de Tags VLAN
</vt:lpstr>
      <vt:lpstr>Formato do Quadro VLAN
</vt:lpstr>
      <vt:lpstr>Apresentação do PowerPoint</vt:lpstr>
      <vt:lpstr>Classificação de VLANs - Baseado na Porta
</vt:lpstr>
      <vt:lpstr>Classificação de VLANs - Com base no Endereço MAC
</vt:lpstr>
      <vt:lpstr>Classificação de VLANs - Baseada em Protocolo
</vt:lpstr>
      <vt:lpstr>Classificação de VLANs - Baseado em sub-redes IP
</vt:lpstr>
      <vt:lpstr>Apresentação do PowerPoint</vt:lpstr>
      <vt:lpstr>A Escalabilidade da VLAN
</vt:lpstr>
      <vt:lpstr>Tipo de Link da VLAN
</vt:lpstr>
      <vt:lpstr>Classificação de Portas de Switches Ethernet
</vt:lpstr>
      <vt:lpstr>Port VLAN ID (PVID)</vt:lpstr>
      <vt:lpstr>Configuração do Link de Acesso
</vt:lpstr>
      <vt:lpstr>Configuração do Link de Tronco</vt:lpstr>
      <vt:lpstr>Apresentação do PowerPoint</vt:lpstr>
      <vt:lpstr>Fundamentos de encaminhamento 802.1Q - Link de Acesso</vt:lpstr>
      <vt:lpstr>Fundamentos de encaminhamento 802.1Q - Porta de Tronco</vt:lpstr>
      <vt:lpstr>Fundamentos de encaminhamento 802.1Q - Porta Híbrida</vt:lpstr>
      <vt:lpstr>Mecanismo de Encaminhamento de Pacotes de Switches 
</vt:lpstr>
      <vt:lpstr>Apresentação do PowerPoint</vt:lpstr>
      <vt:lpstr>Apresentação do PowerPoint</vt:lpstr>
      <vt:lpstr>Desvantagens da VLAN
</vt:lpstr>
      <vt:lpstr>Implementação de VLAN Interredes - Cada VLAN Tem uma Conexão Física
</vt:lpstr>
      <vt:lpstr>Implementação de VLAN Interredes - Usando o Entroncamento de VLAN</vt:lpstr>
      <vt:lpstr>Implementação de VLAN Interredes - Integração de Comutação e Roteamento</vt:lpstr>
      <vt:lpstr>Modelo de Função de switch de camada 3
</vt:lpstr>
      <vt:lpstr>Apresentação do PowerPoint</vt:lpstr>
      <vt:lpstr>Configuração de Rota One-Arm</vt:lpstr>
      <vt:lpstr>Configuração do Switch de Camada 3
</vt:lpstr>
      <vt:lpstr>Apresentação do PowerPoint</vt:lpstr>
      <vt:lpstr>Tipo e Atributo de VLAN
</vt:lpstr>
      <vt:lpstr>Tipo de VLAN - VLAN Standard
</vt:lpstr>
      <vt:lpstr>Tipo de VLAN – Smart VLAN 
</vt:lpstr>
      <vt:lpstr>Tipo de VLAN – VLAN MUX
</vt:lpstr>
      <vt:lpstr>Introdução aos Atributos de VLAN 
</vt:lpstr>
      <vt:lpstr>Exemplo de Aplicação de VLAN QinQ
</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02-02 Fundamentos da Tecnologia VLAN</dc:title>
  <dc:creator>fanyan (A)</dc:creator>
  <cp:lastModifiedBy>Renato Xavier</cp:lastModifiedBy>
  <cp:revision>252</cp:revision>
  <dcterms:created xsi:type="dcterms:W3CDTF">2018-11-29T10:16:29Z</dcterms:created>
  <dcterms:modified xsi:type="dcterms:W3CDTF">2025-01-06T17:04:59Z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(3)lGyFjVj+S3kM+OxrZHauaAHhWfTWSgTYFENZX7cCAGfAjMpW/IzVjLPqmz9FTr1wI4ZQufdg
b4XpWqZB3WMvsDTnzh3YcFfN+sNWtkX40XdZ2Fk7hP9NcKsSo0zp//Qv0UtRhC8Ll8qFUTB4
cS2KwH2E4PWC4bl3bDiREjVO/8riaNVKhJkKUhb8voPG0MstphcpoqY/xg0Onku7ApTIbJyS
gk3dFRRk7OUP4QZIRb</vt:lpwstr>
  </property>
  <property fmtid="{D5CDD505-2E9C-101B-9397-08002B2CF9AE}" pid="3" name="_2015_ms_pID_7253431">
    <vt:lpwstr>BixZ/ZrR8OWKormfXQSiGMUvCw8h5G34FrKFzw4lsitNrU5Y+xAC4R
yeAlwU/QNS6f0VxYCWweOP2U505PkDFc2oGTcxjv8kpghtF8vX2UZmHpsZDrUqFaW93xgS9i
mHCCkIIS6Wka+euS9Psd8Pj01WiRWDVt9TS+M+fMznvL93gVaEmFOBq1Mg0B6thWiz0gb1ik
Kj9SUHiYFQ2BtQKQsAnbctpnWDFp3X7enbJK</vt:lpwstr>
  </property>
  <property fmtid="{D5CDD505-2E9C-101B-9397-08002B2CF9AE}" pid="4" name="_2015_ms_pID_7253432">
    <vt:lpwstr>7Q==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1595550928</vt:lpwstr>
  </property>
</Properties>
</file>