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43"/>
  </p:notesMasterIdLst>
  <p:handoutMasterIdLst>
    <p:handoutMasterId r:id="rId44"/>
  </p:handoutMasterIdLst>
  <p:sldIdLst>
    <p:sldId id="257" r:id="rId2"/>
    <p:sldId id="271" r:id="rId3"/>
    <p:sldId id="272" r:id="rId4"/>
    <p:sldId id="273" r:id="rId5"/>
    <p:sldId id="274" r:id="rId6"/>
    <p:sldId id="275" r:id="rId7"/>
    <p:sldId id="276" r:id="rId8"/>
    <p:sldId id="310"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311" r:id="rId23"/>
    <p:sldId id="292" r:id="rId24"/>
    <p:sldId id="312"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270" r:id="rId42"/>
  </p:sldIdLst>
  <p:sldSz cx="12192000" cy="6858000"/>
  <p:notesSz cx="6797675" cy="9926638"/>
  <p:embeddedFontLst>
    <p:embeddedFont>
      <p:font typeface="华文细黑" panose="02010600040101010101" pitchFamily="2" charset="-122"/>
      <p:regular r:id="rId45"/>
    </p:embeddedFont>
    <p:embeddedFont>
      <p:font typeface="方正兰亭黑简体" panose="020B0604020202020204" charset="-122"/>
      <p:regular r:id="rId46"/>
    </p:embeddedFont>
  </p:embeddedFontLst>
  <p:custDataLst>
    <p:tags r:id="rId47"/>
  </p:custData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lu (D)" initials="j(" lastIdx="7" clrIdx="0">
    <p:extLst>
      <p:ext uri="{19B8F6BF-5375-455C-9EA6-DF929625EA0E}">
        <p15:presenceInfo xmlns:p15="http://schemas.microsoft.com/office/powerpoint/2012/main" userId="S-1-5-21-147214757-305610072-1517763936-31128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E86CEB-3093-7EF1-7845-36F7EC5A975F}" v="16" dt="2024-06-03T20:15:38.459"/>
  </p1510:revLst>
</p1510:revInfo>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49533" autoAdjust="0"/>
  </p:normalViewPr>
  <p:slideViewPr>
    <p:cSldViewPr snapToGrid="0" snapToObjects="1">
      <p:cViewPr varScale="1">
        <p:scale>
          <a:sx n="31" d="100"/>
          <a:sy n="31" d="100"/>
        </p:scale>
        <p:origin x="218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50" d="100"/>
          <a:sy n="50" d="100"/>
        </p:scale>
        <p:origin x="2880" y="-1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C21C1405-3560-4B27-BFEE-33D98EB935D7}"/>
    <pc:docChg chg="modSld">
      <pc:chgData name="Paulo Renato Xavier da Silva" userId="d2fbfea9-16e8-43bd-9a0a-5c107b189f82" providerId="ADAL" clId="{C21C1405-3560-4B27-BFEE-33D98EB935D7}" dt="2023-09-01T20:45:31.404" v="0" actId="20577"/>
      <pc:docMkLst>
        <pc:docMk/>
      </pc:docMkLst>
      <pc:sldChg chg="modSp mod">
        <pc:chgData name="Paulo Renato Xavier da Silva" userId="d2fbfea9-16e8-43bd-9a0a-5c107b189f82" providerId="ADAL" clId="{C21C1405-3560-4B27-BFEE-33D98EB935D7}" dt="2023-09-01T20:45:31.404" v="0" actId="20577"/>
        <pc:sldMkLst>
          <pc:docMk/>
          <pc:sldMk cId="2080284858" sldId="257"/>
        </pc:sldMkLst>
        <pc:spChg chg="mod">
          <ac:chgData name="Paulo Renato Xavier da Silva" userId="d2fbfea9-16e8-43bd-9a0a-5c107b189f82" providerId="ADAL" clId="{C21C1405-3560-4B27-BFEE-33D98EB935D7}" dt="2023-09-01T20:45:31.404" v="0" actId="20577"/>
          <ac:spMkLst>
            <pc:docMk/>
            <pc:sldMk cId="2080284858" sldId="257"/>
            <ac:spMk id="4" creationId="{00000000-0000-0000-0000-000000000000}"/>
          </ac:spMkLst>
        </pc:spChg>
      </pc:sldChg>
    </pc:docChg>
  </pc:docChgLst>
  <pc:docChgLst>
    <pc:chgData name="Gloria Maria de Andrade Alves" userId="S::gloria.alves61@aluno.ifce.edu.br::101ffc6a-a630-4bf3-b4fd-3b94d5e2bb63" providerId="AD" clId="Web-{B9C21DC6-0FEE-63F2-2BF9-4CC7B502618C}"/>
    <pc:docChg chg="modSld">
      <pc:chgData name="Gloria Maria de Andrade Alves" userId="S::gloria.alves61@aluno.ifce.edu.br::101ffc6a-a630-4bf3-b4fd-3b94d5e2bb63" providerId="AD" clId="Web-{B9C21DC6-0FEE-63F2-2BF9-4CC7B502618C}" dt="2024-06-04T14:37:32.290" v="3"/>
      <pc:docMkLst>
        <pc:docMk/>
      </pc:docMkLst>
      <pc:sldChg chg="modNotes">
        <pc:chgData name="Gloria Maria de Andrade Alves" userId="S::gloria.alves61@aluno.ifce.edu.br::101ffc6a-a630-4bf3-b4fd-3b94d5e2bb63" providerId="AD" clId="Web-{B9C21DC6-0FEE-63F2-2BF9-4CC7B502618C}" dt="2024-06-04T14:37:32.290" v="3"/>
        <pc:sldMkLst>
          <pc:docMk/>
          <pc:sldMk cId="3429836075" sldId="290"/>
        </pc:sldMkLst>
      </pc:sldChg>
    </pc:docChg>
  </pc:docChgLst>
  <pc:docChgLst>
    <pc:chgData name="Paulo Renato Xavier da Silva" userId="d2fbfea9-16e8-43bd-9a0a-5c107b189f82" providerId="ADAL" clId="{882361AD-9DC4-471C-87A7-129EEA79304A}"/>
    <pc:docChg chg="undo custSel modSld">
      <pc:chgData name="Paulo Renato Xavier da Silva" userId="d2fbfea9-16e8-43bd-9a0a-5c107b189f82" providerId="ADAL" clId="{882361AD-9DC4-471C-87A7-129EEA79304A}" dt="2023-11-01T20:43:32.022" v="471"/>
      <pc:docMkLst>
        <pc:docMk/>
      </pc:docMkLst>
      <pc:sldChg chg="modSp mod">
        <pc:chgData name="Paulo Renato Xavier da Silva" userId="d2fbfea9-16e8-43bd-9a0a-5c107b189f82" providerId="ADAL" clId="{882361AD-9DC4-471C-87A7-129EEA79304A}" dt="2023-11-01T17:21:12.093" v="9" actId="20577"/>
        <pc:sldMkLst>
          <pc:docMk/>
          <pc:sldMk cId="417594490" sldId="271"/>
        </pc:sldMkLst>
        <pc:spChg chg="mod">
          <ac:chgData name="Paulo Renato Xavier da Silva" userId="d2fbfea9-16e8-43bd-9a0a-5c107b189f82" providerId="ADAL" clId="{882361AD-9DC4-471C-87A7-129EEA79304A}" dt="2023-11-01T17:21:12.093" v="9" actId="20577"/>
          <ac:spMkLst>
            <pc:docMk/>
            <pc:sldMk cId="417594490" sldId="271"/>
            <ac:spMk id="4" creationId="{00000000-0000-0000-0000-000000000000}"/>
          </ac:spMkLst>
        </pc:spChg>
      </pc:sldChg>
      <pc:sldChg chg="modSp mod">
        <pc:chgData name="Paulo Renato Xavier da Silva" userId="d2fbfea9-16e8-43bd-9a0a-5c107b189f82" providerId="ADAL" clId="{882361AD-9DC4-471C-87A7-129EEA79304A}" dt="2023-11-01T17:21:46.277" v="10" actId="20577"/>
        <pc:sldMkLst>
          <pc:docMk/>
          <pc:sldMk cId="1371798562" sldId="272"/>
        </pc:sldMkLst>
        <pc:spChg chg="mod">
          <ac:chgData name="Paulo Renato Xavier da Silva" userId="d2fbfea9-16e8-43bd-9a0a-5c107b189f82" providerId="ADAL" clId="{882361AD-9DC4-471C-87A7-129EEA79304A}" dt="2023-11-01T17:21:46.277" v="10" actId="20577"/>
          <ac:spMkLst>
            <pc:docMk/>
            <pc:sldMk cId="1371798562" sldId="272"/>
            <ac:spMk id="3" creationId="{00000000-0000-0000-0000-000000000000}"/>
          </ac:spMkLst>
        </pc:spChg>
      </pc:sldChg>
      <pc:sldChg chg="addSp delSp modSp mod">
        <pc:chgData name="Paulo Renato Xavier da Silva" userId="d2fbfea9-16e8-43bd-9a0a-5c107b189f82" providerId="ADAL" clId="{882361AD-9DC4-471C-87A7-129EEA79304A}" dt="2023-11-01T17:32:34.527" v="48" actId="20577"/>
        <pc:sldMkLst>
          <pc:docMk/>
          <pc:sldMk cId="1405823695" sldId="274"/>
        </pc:sldMkLst>
        <pc:spChg chg="mod">
          <ac:chgData name="Paulo Renato Xavier da Silva" userId="d2fbfea9-16e8-43bd-9a0a-5c107b189f82" providerId="ADAL" clId="{882361AD-9DC4-471C-87A7-129EEA79304A}" dt="2023-11-01T17:31:41.632" v="29" actId="1076"/>
          <ac:spMkLst>
            <pc:docMk/>
            <pc:sldMk cId="1405823695" sldId="274"/>
            <ac:spMk id="3" creationId="{00000000-0000-0000-0000-000000000000}"/>
          </ac:spMkLst>
        </pc:spChg>
        <pc:spChg chg="mod">
          <ac:chgData name="Paulo Renato Xavier da Silva" userId="d2fbfea9-16e8-43bd-9a0a-5c107b189f82" providerId="ADAL" clId="{882361AD-9DC4-471C-87A7-129EEA79304A}" dt="2023-11-01T17:23:27.549" v="18" actId="6549"/>
          <ac:spMkLst>
            <pc:docMk/>
            <pc:sldMk cId="1405823695" sldId="274"/>
            <ac:spMk id="12" creationId="{00000000-0000-0000-0000-000000000000}"/>
          </ac:spMkLst>
        </pc:spChg>
        <pc:spChg chg="add del mod">
          <ac:chgData name="Paulo Renato Xavier da Silva" userId="d2fbfea9-16e8-43bd-9a0a-5c107b189f82" providerId="ADAL" clId="{882361AD-9DC4-471C-87A7-129EEA79304A}" dt="2023-11-01T17:23:53.514" v="21" actId="478"/>
          <ac:spMkLst>
            <pc:docMk/>
            <pc:sldMk cId="1405823695" sldId="274"/>
            <ac:spMk id="15" creationId="{93B85E98-6D60-5317-37BB-6F180ADDA577}"/>
          </ac:spMkLst>
        </pc:spChg>
        <pc:spChg chg="add del mod">
          <ac:chgData name="Paulo Renato Xavier da Silva" userId="d2fbfea9-16e8-43bd-9a0a-5c107b189f82" providerId="ADAL" clId="{882361AD-9DC4-471C-87A7-129EEA79304A}" dt="2023-11-01T17:23:53.514" v="21" actId="478"/>
          <ac:spMkLst>
            <pc:docMk/>
            <pc:sldMk cId="1405823695" sldId="274"/>
            <ac:spMk id="16" creationId="{C4D79C4A-BD1A-E889-ECDF-CDEA981EDBD9}"/>
          </ac:spMkLst>
        </pc:spChg>
        <pc:spChg chg="mod topLvl">
          <ac:chgData name="Paulo Renato Xavier da Silva" userId="d2fbfea9-16e8-43bd-9a0a-5c107b189f82" providerId="ADAL" clId="{882361AD-9DC4-471C-87A7-129EEA79304A}" dt="2023-11-01T17:32:34.527" v="48" actId="20577"/>
          <ac:spMkLst>
            <pc:docMk/>
            <pc:sldMk cId="1405823695" sldId="274"/>
            <ac:spMk id="18" creationId="{3C49C5D9-87BB-2781-39A8-6C1BA267983D}"/>
          </ac:spMkLst>
        </pc:spChg>
        <pc:spChg chg="mod topLvl">
          <ac:chgData name="Paulo Renato Xavier da Silva" userId="d2fbfea9-16e8-43bd-9a0a-5c107b189f82" providerId="ADAL" clId="{882361AD-9DC4-471C-87A7-129EEA79304A}" dt="2023-11-01T17:32:30.958" v="46" actId="20577"/>
          <ac:spMkLst>
            <pc:docMk/>
            <pc:sldMk cId="1405823695" sldId="274"/>
            <ac:spMk id="19" creationId="{632D4909-9FD1-D9B9-5DB8-ECDA8D4B4BFF}"/>
          </ac:spMkLst>
        </pc:spChg>
        <pc:spChg chg="mod topLvl">
          <ac:chgData name="Paulo Renato Xavier da Silva" userId="d2fbfea9-16e8-43bd-9a0a-5c107b189f82" providerId="ADAL" clId="{882361AD-9DC4-471C-87A7-129EEA79304A}" dt="2023-11-01T17:32:27.103" v="44" actId="20577"/>
          <ac:spMkLst>
            <pc:docMk/>
            <pc:sldMk cId="1405823695" sldId="274"/>
            <ac:spMk id="20" creationId="{607579F9-54ED-124E-E9C5-B32667091675}"/>
          </ac:spMkLst>
        </pc:spChg>
        <pc:spChg chg="mod topLvl">
          <ac:chgData name="Paulo Renato Xavier da Silva" userId="d2fbfea9-16e8-43bd-9a0a-5c107b189f82" providerId="ADAL" clId="{882361AD-9DC4-471C-87A7-129EEA79304A}" dt="2023-11-01T17:32:23.748" v="42" actId="20577"/>
          <ac:spMkLst>
            <pc:docMk/>
            <pc:sldMk cId="1405823695" sldId="274"/>
            <ac:spMk id="21" creationId="{B862A63F-5543-C93C-DB7A-F94C826CE126}"/>
          </ac:spMkLst>
        </pc:spChg>
        <pc:spChg chg="mod topLvl">
          <ac:chgData name="Paulo Renato Xavier da Silva" userId="d2fbfea9-16e8-43bd-9a0a-5c107b189f82" providerId="ADAL" clId="{882361AD-9DC4-471C-87A7-129EEA79304A}" dt="2023-11-01T17:32:15.452" v="38" actId="20577"/>
          <ac:spMkLst>
            <pc:docMk/>
            <pc:sldMk cId="1405823695" sldId="274"/>
            <ac:spMk id="22" creationId="{E0177E2A-C586-B113-744A-06E498EFBA2C}"/>
          </ac:spMkLst>
        </pc:spChg>
        <pc:spChg chg="mod topLvl">
          <ac:chgData name="Paulo Renato Xavier da Silva" userId="d2fbfea9-16e8-43bd-9a0a-5c107b189f82" providerId="ADAL" clId="{882361AD-9DC4-471C-87A7-129EEA79304A}" dt="2023-11-01T17:32:12.286" v="36" actId="20577"/>
          <ac:spMkLst>
            <pc:docMk/>
            <pc:sldMk cId="1405823695" sldId="274"/>
            <ac:spMk id="23" creationId="{3E43CF94-D079-354A-9CB8-E5C9E1D8F768}"/>
          </ac:spMkLst>
        </pc:spChg>
        <pc:spChg chg="mod topLvl">
          <ac:chgData name="Paulo Renato Xavier da Silva" userId="d2fbfea9-16e8-43bd-9a0a-5c107b189f82" providerId="ADAL" clId="{882361AD-9DC4-471C-87A7-129EEA79304A}" dt="2023-11-01T17:32:20.302" v="40" actId="20577"/>
          <ac:spMkLst>
            <pc:docMk/>
            <pc:sldMk cId="1405823695" sldId="274"/>
            <ac:spMk id="24" creationId="{57CD4FDA-A1E9-A644-11FD-BD5547B2B47F}"/>
          </ac:spMkLst>
        </pc:spChg>
        <pc:spChg chg="mod topLvl">
          <ac:chgData name="Paulo Renato Xavier da Silva" userId="d2fbfea9-16e8-43bd-9a0a-5c107b189f82" providerId="ADAL" clId="{882361AD-9DC4-471C-87A7-129EEA79304A}" dt="2023-11-01T17:31:19.500" v="23" actId="165"/>
          <ac:spMkLst>
            <pc:docMk/>
            <pc:sldMk cId="1405823695" sldId="274"/>
            <ac:spMk id="25" creationId="{1BCFABFA-F199-9E92-8645-F80C31B9E575}"/>
          </ac:spMkLst>
        </pc:spChg>
        <pc:spChg chg="mod topLvl">
          <ac:chgData name="Paulo Renato Xavier da Silva" userId="d2fbfea9-16e8-43bd-9a0a-5c107b189f82" providerId="ADAL" clId="{882361AD-9DC4-471C-87A7-129EEA79304A}" dt="2023-11-01T17:31:19.500" v="23" actId="165"/>
          <ac:spMkLst>
            <pc:docMk/>
            <pc:sldMk cId="1405823695" sldId="274"/>
            <ac:spMk id="26" creationId="{F9E376C0-1437-82B0-EECB-72D1A9323A29}"/>
          </ac:spMkLst>
        </pc:spChg>
        <pc:spChg chg="mod topLvl">
          <ac:chgData name="Paulo Renato Xavier da Silva" userId="d2fbfea9-16e8-43bd-9a0a-5c107b189f82" providerId="ADAL" clId="{882361AD-9DC4-471C-87A7-129EEA79304A}" dt="2023-11-01T17:32:04.188" v="30" actId="14100"/>
          <ac:spMkLst>
            <pc:docMk/>
            <pc:sldMk cId="1405823695" sldId="274"/>
            <ac:spMk id="27" creationId="{88FF205B-E3DB-F1E4-0B6C-5CF047D98271}"/>
          </ac:spMkLst>
        </pc:spChg>
        <pc:grpChg chg="del">
          <ac:chgData name="Paulo Renato Xavier da Silva" userId="d2fbfea9-16e8-43bd-9a0a-5c107b189f82" providerId="ADAL" clId="{882361AD-9DC4-471C-87A7-129EEA79304A}" dt="2023-11-01T17:23:30.987" v="19" actId="478"/>
          <ac:grpSpMkLst>
            <pc:docMk/>
            <pc:sldMk cId="1405823695" sldId="274"/>
            <ac:grpSpMk id="14" creationId="{00000000-0000-0000-0000-000000000000}"/>
          </ac:grpSpMkLst>
        </pc:grpChg>
        <pc:grpChg chg="add del mod">
          <ac:chgData name="Paulo Renato Xavier da Silva" userId="d2fbfea9-16e8-43bd-9a0a-5c107b189f82" providerId="ADAL" clId="{882361AD-9DC4-471C-87A7-129EEA79304A}" dt="2023-11-01T17:31:19.500" v="23" actId="165"/>
          <ac:grpSpMkLst>
            <pc:docMk/>
            <pc:sldMk cId="1405823695" sldId="274"/>
            <ac:grpSpMk id="17" creationId="{B8E6752A-9F37-B408-1373-CBF51A3668AF}"/>
          </ac:grpSpMkLst>
        </pc:grpChg>
      </pc:sldChg>
      <pc:sldChg chg="modSp mod">
        <pc:chgData name="Paulo Renato Xavier da Silva" userId="d2fbfea9-16e8-43bd-9a0a-5c107b189f82" providerId="ADAL" clId="{882361AD-9DC4-471C-87A7-129EEA79304A}" dt="2023-11-01T17:33:09.422" v="56"/>
        <pc:sldMkLst>
          <pc:docMk/>
          <pc:sldMk cId="1828868597" sldId="275"/>
        </pc:sldMkLst>
        <pc:spChg chg="mod">
          <ac:chgData name="Paulo Renato Xavier da Silva" userId="d2fbfea9-16e8-43bd-9a0a-5c107b189f82" providerId="ADAL" clId="{882361AD-9DC4-471C-87A7-129EEA79304A}" dt="2023-11-01T17:33:09.422" v="56"/>
          <ac:spMkLst>
            <pc:docMk/>
            <pc:sldMk cId="1828868597" sldId="275"/>
            <ac:spMk id="3" creationId="{00000000-0000-0000-0000-000000000000}"/>
          </ac:spMkLst>
        </pc:spChg>
      </pc:sldChg>
      <pc:sldChg chg="modSp mod modNotesTx">
        <pc:chgData name="Paulo Renato Xavier da Silva" userId="d2fbfea9-16e8-43bd-9a0a-5c107b189f82" providerId="ADAL" clId="{882361AD-9DC4-471C-87A7-129EEA79304A}" dt="2023-11-01T19:09:33.780" v="274" actId="20577"/>
        <pc:sldMkLst>
          <pc:docMk/>
          <pc:sldMk cId="3353518491" sldId="276"/>
        </pc:sldMkLst>
        <pc:spChg chg="mod">
          <ac:chgData name="Paulo Renato Xavier da Silva" userId="d2fbfea9-16e8-43bd-9a0a-5c107b189f82" providerId="ADAL" clId="{882361AD-9DC4-471C-87A7-129EEA79304A}" dt="2023-11-01T19:08:53.944" v="262" actId="20577"/>
          <ac:spMkLst>
            <pc:docMk/>
            <pc:sldMk cId="3353518491" sldId="276"/>
            <ac:spMk id="5" creationId="{00000000-0000-0000-0000-000000000000}"/>
          </ac:spMkLst>
        </pc:spChg>
        <pc:spChg chg="mod">
          <ac:chgData name="Paulo Renato Xavier da Silva" userId="d2fbfea9-16e8-43bd-9a0a-5c107b189f82" providerId="ADAL" clId="{882361AD-9DC4-471C-87A7-129EEA79304A}" dt="2023-11-01T17:37:37.749" v="88" actId="14100"/>
          <ac:spMkLst>
            <pc:docMk/>
            <pc:sldMk cId="3353518491" sldId="276"/>
            <ac:spMk id="6" creationId="{00000000-0000-0000-0000-000000000000}"/>
          </ac:spMkLst>
        </pc:spChg>
        <pc:spChg chg="mod">
          <ac:chgData name="Paulo Renato Xavier da Silva" userId="d2fbfea9-16e8-43bd-9a0a-5c107b189f82" providerId="ADAL" clId="{882361AD-9DC4-471C-87A7-129EEA79304A}" dt="2023-11-01T17:37:28.563" v="82" actId="1076"/>
          <ac:spMkLst>
            <pc:docMk/>
            <pc:sldMk cId="3353518491" sldId="276"/>
            <ac:spMk id="7" creationId="{00000000-0000-0000-0000-000000000000}"/>
          </ac:spMkLst>
        </pc:spChg>
        <pc:spChg chg="mod">
          <ac:chgData name="Paulo Renato Xavier da Silva" userId="d2fbfea9-16e8-43bd-9a0a-5c107b189f82" providerId="ADAL" clId="{882361AD-9DC4-471C-87A7-129EEA79304A}" dt="2023-11-01T17:37:16.394" v="77" actId="1076"/>
          <ac:spMkLst>
            <pc:docMk/>
            <pc:sldMk cId="3353518491" sldId="276"/>
            <ac:spMk id="8" creationId="{00000000-0000-0000-0000-000000000000}"/>
          </ac:spMkLst>
        </pc:spChg>
        <pc:spChg chg="mod">
          <ac:chgData name="Paulo Renato Xavier da Silva" userId="d2fbfea9-16e8-43bd-9a0a-5c107b189f82" providerId="ADAL" clId="{882361AD-9DC4-471C-87A7-129EEA79304A}" dt="2023-11-01T19:09:04.244" v="265" actId="20577"/>
          <ac:spMkLst>
            <pc:docMk/>
            <pc:sldMk cId="3353518491" sldId="276"/>
            <ac:spMk id="9" creationId="{00000000-0000-0000-0000-000000000000}"/>
          </ac:spMkLst>
        </pc:spChg>
        <pc:spChg chg="mod">
          <ac:chgData name="Paulo Renato Xavier da Silva" userId="d2fbfea9-16e8-43bd-9a0a-5c107b189f82" providerId="ADAL" clId="{882361AD-9DC4-471C-87A7-129EEA79304A}" dt="2023-11-01T17:36:08.940" v="74" actId="20577"/>
          <ac:spMkLst>
            <pc:docMk/>
            <pc:sldMk cId="3353518491" sldId="276"/>
            <ac:spMk id="10" creationId="{00000000-0000-0000-0000-000000000000}"/>
          </ac:spMkLst>
        </pc:spChg>
        <pc:spChg chg="mod">
          <ac:chgData name="Paulo Renato Xavier da Silva" userId="d2fbfea9-16e8-43bd-9a0a-5c107b189f82" providerId="ADAL" clId="{882361AD-9DC4-471C-87A7-129EEA79304A}" dt="2023-11-01T17:34:06.320" v="57"/>
          <ac:spMkLst>
            <pc:docMk/>
            <pc:sldMk cId="3353518491" sldId="276"/>
            <ac:spMk id="14" creationId="{00000000-0000-0000-0000-000000000000}"/>
          </ac:spMkLst>
        </pc:spChg>
        <pc:spChg chg="mod">
          <ac:chgData name="Paulo Renato Xavier da Silva" userId="d2fbfea9-16e8-43bd-9a0a-5c107b189f82" providerId="ADAL" clId="{882361AD-9DC4-471C-87A7-129EEA79304A}" dt="2023-11-01T17:38:41.642" v="103" actId="1038"/>
          <ac:spMkLst>
            <pc:docMk/>
            <pc:sldMk cId="3353518491" sldId="276"/>
            <ac:spMk id="17" creationId="{00000000-0000-0000-0000-000000000000}"/>
          </ac:spMkLst>
        </pc:spChg>
        <pc:spChg chg="mod">
          <ac:chgData name="Paulo Renato Xavier da Silva" userId="d2fbfea9-16e8-43bd-9a0a-5c107b189f82" providerId="ADAL" clId="{882361AD-9DC4-471C-87A7-129EEA79304A}" dt="2023-11-01T17:38:48.365" v="116" actId="1038"/>
          <ac:spMkLst>
            <pc:docMk/>
            <pc:sldMk cId="3353518491" sldId="276"/>
            <ac:spMk id="18" creationId="{00000000-0000-0000-0000-000000000000}"/>
          </ac:spMkLst>
        </pc:spChg>
      </pc:sldChg>
      <pc:sldChg chg="modSp mod">
        <pc:chgData name="Paulo Renato Xavier da Silva" userId="d2fbfea9-16e8-43bd-9a0a-5c107b189f82" providerId="ADAL" clId="{882361AD-9DC4-471C-87A7-129EEA79304A}" dt="2023-11-01T19:09:56.038" v="283" actId="20577"/>
        <pc:sldMkLst>
          <pc:docMk/>
          <pc:sldMk cId="1465692325" sldId="278"/>
        </pc:sldMkLst>
        <pc:spChg chg="mod">
          <ac:chgData name="Paulo Renato Xavier da Silva" userId="d2fbfea9-16e8-43bd-9a0a-5c107b189f82" providerId="ADAL" clId="{882361AD-9DC4-471C-87A7-129EEA79304A}" dt="2023-11-01T19:09:48.949" v="277" actId="20577"/>
          <ac:spMkLst>
            <pc:docMk/>
            <pc:sldMk cId="1465692325" sldId="278"/>
            <ac:spMk id="5" creationId="{00000000-0000-0000-0000-000000000000}"/>
          </ac:spMkLst>
        </pc:spChg>
        <pc:spChg chg="mod">
          <ac:chgData name="Paulo Renato Xavier da Silva" userId="d2fbfea9-16e8-43bd-9a0a-5c107b189f82" providerId="ADAL" clId="{882361AD-9DC4-471C-87A7-129EEA79304A}" dt="2023-11-01T19:09:52.326" v="280" actId="20577"/>
          <ac:spMkLst>
            <pc:docMk/>
            <pc:sldMk cId="1465692325" sldId="278"/>
            <ac:spMk id="8" creationId="{00000000-0000-0000-0000-000000000000}"/>
          </ac:spMkLst>
        </pc:spChg>
        <pc:spChg chg="mod">
          <ac:chgData name="Paulo Renato Xavier da Silva" userId="d2fbfea9-16e8-43bd-9a0a-5c107b189f82" providerId="ADAL" clId="{882361AD-9DC4-471C-87A7-129EEA79304A}" dt="2023-11-01T19:09:56.038" v="283" actId="20577"/>
          <ac:spMkLst>
            <pc:docMk/>
            <pc:sldMk cId="1465692325" sldId="278"/>
            <ac:spMk id="11" creationId="{00000000-0000-0000-0000-000000000000}"/>
          </ac:spMkLst>
        </pc:spChg>
      </pc:sldChg>
      <pc:sldChg chg="modSp mod">
        <pc:chgData name="Paulo Renato Xavier da Silva" userId="d2fbfea9-16e8-43bd-9a0a-5c107b189f82" providerId="ADAL" clId="{882361AD-9DC4-471C-87A7-129EEA79304A}" dt="2023-11-01T17:49:28.443" v="174" actId="20577"/>
        <pc:sldMkLst>
          <pc:docMk/>
          <pc:sldMk cId="3799278000" sldId="279"/>
        </pc:sldMkLst>
        <pc:spChg chg="mod">
          <ac:chgData name="Paulo Renato Xavier da Silva" userId="d2fbfea9-16e8-43bd-9a0a-5c107b189f82" providerId="ADAL" clId="{882361AD-9DC4-471C-87A7-129EEA79304A}" dt="2023-11-01T17:47:38.761" v="172" actId="14100"/>
          <ac:spMkLst>
            <pc:docMk/>
            <pc:sldMk cId="3799278000" sldId="279"/>
            <ac:spMk id="7" creationId="{00000000-0000-0000-0000-000000000000}"/>
          </ac:spMkLst>
        </pc:spChg>
        <pc:spChg chg="mod">
          <ac:chgData name="Paulo Renato Xavier da Silva" userId="d2fbfea9-16e8-43bd-9a0a-5c107b189f82" providerId="ADAL" clId="{882361AD-9DC4-471C-87A7-129EEA79304A}" dt="2023-11-01T17:46:16.017" v="161" actId="20577"/>
          <ac:spMkLst>
            <pc:docMk/>
            <pc:sldMk cId="3799278000" sldId="279"/>
            <ac:spMk id="10" creationId="{00000000-0000-0000-0000-000000000000}"/>
          </ac:spMkLst>
        </pc:spChg>
        <pc:spChg chg="mod">
          <ac:chgData name="Paulo Renato Xavier da Silva" userId="d2fbfea9-16e8-43bd-9a0a-5c107b189f82" providerId="ADAL" clId="{882361AD-9DC4-471C-87A7-129EEA79304A}" dt="2023-11-01T17:44:18.346" v="121" actId="20577"/>
          <ac:spMkLst>
            <pc:docMk/>
            <pc:sldMk cId="3799278000" sldId="279"/>
            <ac:spMk id="19" creationId="{00000000-0000-0000-0000-000000000000}"/>
          </ac:spMkLst>
        </pc:spChg>
        <pc:spChg chg="mod">
          <ac:chgData name="Paulo Renato Xavier da Silva" userId="d2fbfea9-16e8-43bd-9a0a-5c107b189f82" providerId="ADAL" clId="{882361AD-9DC4-471C-87A7-129EEA79304A}" dt="2023-11-01T17:49:28.443" v="174" actId="20577"/>
          <ac:spMkLst>
            <pc:docMk/>
            <pc:sldMk cId="3799278000" sldId="279"/>
            <ac:spMk id="25" creationId="{00000000-0000-0000-0000-000000000000}"/>
          </ac:spMkLst>
        </pc:spChg>
        <pc:cxnChg chg="mod">
          <ac:chgData name="Paulo Renato Xavier da Silva" userId="d2fbfea9-16e8-43bd-9a0a-5c107b189f82" providerId="ADAL" clId="{882361AD-9DC4-471C-87A7-129EEA79304A}" dt="2023-11-01T17:47:38.761" v="172" actId="14100"/>
          <ac:cxnSpMkLst>
            <pc:docMk/>
            <pc:sldMk cId="3799278000" sldId="279"/>
            <ac:cxnSpMk id="12" creationId="{00000000-0000-0000-0000-000000000000}"/>
          </ac:cxnSpMkLst>
        </pc:cxnChg>
        <pc:cxnChg chg="mod">
          <ac:chgData name="Paulo Renato Xavier da Silva" userId="d2fbfea9-16e8-43bd-9a0a-5c107b189f82" providerId="ADAL" clId="{882361AD-9DC4-471C-87A7-129EEA79304A}" dt="2023-11-01T17:47:38.761" v="172" actId="14100"/>
          <ac:cxnSpMkLst>
            <pc:docMk/>
            <pc:sldMk cId="3799278000" sldId="279"/>
            <ac:cxnSpMk id="13" creationId="{00000000-0000-0000-0000-000000000000}"/>
          </ac:cxnSpMkLst>
        </pc:cxnChg>
      </pc:sldChg>
      <pc:sldChg chg="modSp mod">
        <pc:chgData name="Paulo Renato Xavier da Silva" userId="d2fbfea9-16e8-43bd-9a0a-5c107b189f82" providerId="ADAL" clId="{882361AD-9DC4-471C-87A7-129EEA79304A}" dt="2023-11-01T17:47:28.144" v="170" actId="14100"/>
        <pc:sldMkLst>
          <pc:docMk/>
          <pc:sldMk cId="492272377" sldId="280"/>
        </pc:sldMkLst>
        <pc:spChg chg="mod">
          <ac:chgData name="Paulo Renato Xavier da Silva" userId="d2fbfea9-16e8-43bd-9a0a-5c107b189f82" providerId="ADAL" clId="{882361AD-9DC4-471C-87A7-129EEA79304A}" dt="2023-11-01T17:45:15.251" v="151"/>
          <ac:spMkLst>
            <pc:docMk/>
            <pc:sldMk cId="492272377" sldId="280"/>
            <ac:spMk id="9" creationId="{00000000-0000-0000-0000-000000000000}"/>
          </ac:spMkLst>
        </pc:spChg>
        <pc:spChg chg="mod">
          <ac:chgData name="Paulo Renato Xavier da Silva" userId="d2fbfea9-16e8-43bd-9a0a-5c107b189f82" providerId="ADAL" clId="{882361AD-9DC4-471C-87A7-129EEA79304A}" dt="2023-11-01T17:44:27.514" v="126" actId="20577"/>
          <ac:spMkLst>
            <pc:docMk/>
            <pc:sldMk cId="492272377" sldId="280"/>
            <ac:spMk id="18" creationId="{00000000-0000-0000-0000-000000000000}"/>
          </ac:spMkLst>
        </pc:spChg>
        <pc:spChg chg="mod">
          <ac:chgData name="Paulo Renato Xavier da Silva" userId="d2fbfea9-16e8-43bd-9a0a-5c107b189f82" providerId="ADAL" clId="{882361AD-9DC4-471C-87A7-129EEA79304A}" dt="2023-11-01T17:47:25.528" v="169" actId="14100"/>
          <ac:spMkLst>
            <pc:docMk/>
            <pc:sldMk cId="492272377" sldId="280"/>
            <ac:spMk id="25" creationId="{00000000-0000-0000-0000-000000000000}"/>
          </ac:spMkLst>
        </pc:spChg>
        <pc:cxnChg chg="mod">
          <ac:chgData name="Paulo Renato Xavier da Silva" userId="d2fbfea9-16e8-43bd-9a0a-5c107b189f82" providerId="ADAL" clId="{882361AD-9DC4-471C-87A7-129EEA79304A}" dt="2023-11-01T17:47:28.144" v="170" actId="14100"/>
          <ac:cxnSpMkLst>
            <pc:docMk/>
            <pc:sldMk cId="492272377" sldId="280"/>
            <ac:cxnSpMk id="11" creationId="{00000000-0000-0000-0000-000000000000}"/>
          </ac:cxnSpMkLst>
        </pc:cxnChg>
      </pc:sldChg>
      <pc:sldChg chg="addSp delSp modSp mod">
        <pc:chgData name="Paulo Renato Xavier da Silva" userId="d2fbfea9-16e8-43bd-9a0a-5c107b189f82" providerId="ADAL" clId="{882361AD-9DC4-471C-87A7-129EEA79304A}" dt="2023-11-01T17:47:04.656" v="165" actId="14100"/>
        <pc:sldMkLst>
          <pc:docMk/>
          <pc:sldMk cId="391379378" sldId="281"/>
        </pc:sldMkLst>
        <pc:spChg chg="add mod">
          <ac:chgData name="Paulo Renato Xavier da Silva" userId="d2fbfea9-16e8-43bd-9a0a-5c107b189f82" providerId="ADAL" clId="{882361AD-9DC4-471C-87A7-129EEA79304A}" dt="2023-11-01T17:46:27.912" v="162" actId="1076"/>
          <ac:spMkLst>
            <pc:docMk/>
            <pc:sldMk cId="391379378" sldId="281"/>
            <ac:spMk id="3" creationId="{CBE870EF-051E-4382-DD09-620C88D403A0}"/>
          </ac:spMkLst>
        </pc:spChg>
        <pc:spChg chg="mod">
          <ac:chgData name="Paulo Renato Xavier da Silva" userId="d2fbfea9-16e8-43bd-9a0a-5c107b189f82" providerId="ADAL" clId="{882361AD-9DC4-471C-87A7-129EEA79304A}" dt="2023-11-01T17:47:04.656" v="165" actId="14100"/>
          <ac:spMkLst>
            <pc:docMk/>
            <pc:sldMk cId="391379378" sldId="281"/>
            <ac:spMk id="7" creationId="{00000000-0000-0000-0000-000000000000}"/>
          </ac:spMkLst>
        </pc:spChg>
        <pc:spChg chg="del mod">
          <ac:chgData name="Paulo Renato Xavier da Silva" userId="d2fbfea9-16e8-43bd-9a0a-5c107b189f82" providerId="ADAL" clId="{882361AD-9DC4-471C-87A7-129EEA79304A}" dt="2023-11-01T17:45:31.386" v="152" actId="478"/>
          <ac:spMkLst>
            <pc:docMk/>
            <pc:sldMk cId="391379378" sldId="281"/>
            <ac:spMk id="10" creationId="{00000000-0000-0000-0000-000000000000}"/>
          </ac:spMkLst>
        </pc:spChg>
        <pc:spChg chg="mod">
          <ac:chgData name="Paulo Renato Xavier da Silva" userId="d2fbfea9-16e8-43bd-9a0a-5c107b189f82" providerId="ADAL" clId="{882361AD-9DC4-471C-87A7-129EEA79304A}" dt="2023-11-01T17:44:37.920" v="137" actId="20577"/>
          <ac:spMkLst>
            <pc:docMk/>
            <pc:sldMk cId="391379378" sldId="281"/>
            <ac:spMk id="19" creationId="{00000000-0000-0000-0000-000000000000}"/>
          </ac:spMkLst>
        </pc:spChg>
        <pc:cxnChg chg="mod">
          <ac:chgData name="Paulo Renato Xavier da Silva" userId="d2fbfea9-16e8-43bd-9a0a-5c107b189f82" providerId="ADAL" clId="{882361AD-9DC4-471C-87A7-129EEA79304A}" dt="2023-11-01T17:47:04.656" v="165" actId="14100"/>
          <ac:cxnSpMkLst>
            <pc:docMk/>
            <pc:sldMk cId="391379378" sldId="281"/>
            <ac:cxnSpMk id="12" creationId="{00000000-0000-0000-0000-000000000000}"/>
          </ac:cxnSpMkLst>
        </pc:cxnChg>
        <pc:cxnChg chg="mod">
          <ac:chgData name="Paulo Renato Xavier da Silva" userId="d2fbfea9-16e8-43bd-9a0a-5c107b189f82" providerId="ADAL" clId="{882361AD-9DC4-471C-87A7-129EEA79304A}" dt="2023-11-01T17:47:04.656" v="165" actId="14100"/>
          <ac:cxnSpMkLst>
            <pc:docMk/>
            <pc:sldMk cId="391379378" sldId="281"/>
            <ac:cxnSpMk id="13" creationId="{00000000-0000-0000-0000-000000000000}"/>
          </ac:cxnSpMkLst>
        </pc:cxnChg>
      </pc:sldChg>
      <pc:sldChg chg="modSp mod">
        <pc:chgData name="Paulo Renato Xavier da Silva" userId="d2fbfea9-16e8-43bd-9a0a-5c107b189f82" providerId="ADAL" clId="{882361AD-9DC4-471C-87A7-129EEA79304A}" dt="2023-11-01T17:53:07.805" v="181" actId="20577"/>
        <pc:sldMkLst>
          <pc:docMk/>
          <pc:sldMk cId="4028970506" sldId="282"/>
        </pc:sldMkLst>
        <pc:spChg chg="mod">
          <ac:chgData name="Paulo Renato Xavier da Silva" userId="d2fbfea9-16e8-43bd-9a0a-5c107b189f82" providerId="ADAL" clId="{882361AD-9DC4-471C-87A7-129EEA79304A}" dt="2023-11-01T17:47:15.615" v="167" actId="14100"/>
          <ac:spMkLst>
            <pc:docMk/>
            <pc:sldMk cId="4028970506" sldId="282"/>
            <ac:spMk id="29" creationId="{00000000-0000-0000-0000-000000000000}"/>
          </ac:spMkLst>
        </pc:spChg>
        <pc:spChg chg="mod">
          <ac:chgData name="Paulo Renato Xavier da Silva" userId="d2fbfea9-16e8-43bd-9a0a-5c107b189f82" providerId="ADAL" clId="{882361AD-9DC4-471C-87A7-129EEA79304A}" dt="2023-11-01T17:44:50.455" v="143" actId="20577"/>
          <ac:spMkLst>
            <pc:docMk/>
            <pc:sldMk cId="4028970506" sldId="282"/>
            <ac:spMk id="32" creationId="{00000000-0000-0000-0000-000000000000}"/>
          </ac:spMkLst>
        </pc:spChg>
        <pc:spChg chg="mod">
          <ac:chgData name="Paulo Renato Xavier da Silva" userId="d2fbfea9-16e8-43bd-9a0a-5c107b189f82" providerId="ADAL" clId="{882361AD-9DC4-471C-87A7-129EEA79304A}" dt="2023-11-01T17:44:43.912" v="142" actId="20577"/>
          <ac:spMkLst>
            <pc:docMk/>
            <pc:sldMk cId="4028970506" sldId="282"/>
            <ac:spMk id="41" creationId="{00000000-0000-0000-0000-000000000000}"/>
          </ac:spMkLst>
        </pc:spChg>
        <pc:spChg chg="mod">
          <ac:chgData name="Paulo Renato Xavier da Silva" userId="d2fbfea9-16e8-43bd-9a0a-5c107b189f82" providerId="ADAL" clId="{882361AD-9DC4-471C-87A7-129EEA79304A}" dt="2023-11-01T17:53:07.805" v="181" actId="20577"/>
          <ac:spMkLst>
            <pc:docMk/>
            <pc:sldMk cId="4028970506" sldId="282"/>
            <ac:spMk id="47" creationId="{00000000-0000-0000-0000-000000000000}"/>
          </ac:spMkLst>
        </pc:spChg>
        <pc:cxnChg chg="mod">
          <ac:chgData name="Paulo Renato Xavier da Silva" userId="d2fbfea9-16e8-43bd-9a0a-5c107b189f82" providerId="ADAL" clId="{882361AD-9DC4-471C-87A7-129EEA79304A}" dt="2023-11-01T17:47:15.615" v="167" actId="14100"/>
          <ac:cxnSpMkLst>
            <pc:docMk/>
            <pc:sldMk cId="4028970506" sldId="282"/>
            <ac:cxnSpMk id="34" creationId="{00000000-0000-0000-0000-000000000000}"/>
          </ac:cxnSpMkLst>
        </pc:cxnChg>
        <pc:cxnChg chg="mod">
          <ac:chgData name="Paulo Renato Xavier da Silva" userId="d2fbfea9-16e8-43bd-9a0a-5c107b189f82" providerId="ADAL" clId="{882361AD-9DC4-471C-87A7-129EEA79304A}" dt="2023-11-01T17:47:15.615" v="167" actId="14100"/>
          <ac:cxnSpMkLst>
            <pc:docMk/>
            <pc:sldMk cId="4028970506" sldId="282"/>
            <ac:cxnSpMk id="35" creationId="{00000000-0000-0000-0000-000000000000}"/>
          </ac:cxnSpMkLst>
        </pc:cxnChg>
      </pc:sldChg>
      <pc:sldChg chg="modSp mod">
        <pc:chgData name="Paulo Renato Xavier da Silva" userId="d2fbfea9-16e8-43bd-9a0a-5c107b189f82" providerId="ADAL" clId="{882361AD-9DC4-471C-87A7-129EEA79304A}" dt="2023-11-01T19:10:21.013" v="293" actId="14100"/>
        <pc:sldMkLst>
          <pc:docMk/>
          <pc:sldMk cId="117208339" sldId="283"/>
        </pc:sldMkLst>
        <pc:spChg chg="mod">
          <ac:chgData name="Paulo Renato Xavier da Silva" userId="d2fbfea9-16e8-43bd-9a0a-5c107b189f82" providerId="ADAL" clId="{882361AD-9DC4-471C-87A7-129EEA79304A}" dt="2023-11-01T19:05:23.145" v="185" actId="20577"/>
          <ac:spMkLst>
            <pc:docMk/>
            <pc:sldMk cId="117208339" sldId="283"/>
            <ac:spMk id="7" creationId="{00000000-0000-0000-0000-000000000000}"/>
          </ac:spMkLst>
        </pc:spChg>
        <pc:spChg chg="mod">
          <ac:chgData name="Paulo Renato Xavier da Silva" userId="d2fbfea9-16e8-43bd-9a0a-5c107b189f82" providerId="ADAL" clId="{882361AD-9DC4-471C-87A7-129EEA79304A}" dt="2023-11-01T19:05:32.582" v="191" actId="20577"/>
          <ac:spMkLst>
            <pc:docMk/>
            <pc:sldMk cId="117208339" sldId="283"/>
            <ac:spMk id="8" creationId="{00000000-0000-0000-0000-000000000000}"/>
          </ac:spMkLst>
        </pc:spChg>
        <pc:spChg chg="mod">
          <ac:chgData name="Paulo Renato Xavier da Silva" userId="d2fbfea9-16e8-43bd-9a0a-5c107b189f82" providerId="ADAL" clId="{882361AD-9DC4-471C-87A7-129EEA79304A}" dt="2023-11-01T19:10:12.469" v="290" actId="14100"/>
          <ac:spMkLst>
            <pc:docMk/>
            <pc:sldMk cId="117208339" sldId="283"/>
            <ac:spMk id="9" creationId="{00000000-0000-0000-0000-000000000000}"/>
          </ac:spMkLst>
        </pc:spChg>
        <pc:spChg chg="mod">
          <ac:chgData name="Paulo Renato Xavier da Silva" userId="d2fbfea9-16e8-43bd-9a0a-5c107b189f82" providerId="ADAL" clId="{882361AD-9DC4-471C-87A7-129EEA79304A}" dt="2023-11-01T19:07:43.934" v="243" actId="14100"/>
          <ac:spMkLst>
            <pc:docMk/>
            <pc:sldMk cId="117208339" sldId="283"/>
            <ac:spMk id="10" creationId="{00000000-0000-0000-0000-000000000000}"/>
          </ac:spMkLst>
        </pc:spChg>
        <pc:spChg chg="mod">
          <ac:chgData name="Paulo Renato Xavier da Silva" userId="d2fbfea9-16e8-43bd-9a0a-5c107b189f82" providerId="ADAL" clId="{882361AD-9DC4-471C-87A7-129EEA79304A}" dt="2023-11-01T19:10:15.341" v="291" actId="14100"/>
          <ac:spMkLst>
            <pc:docMk/>
            <pc:sldMk cId="117208339" sldId="283"/>
            <ac:spMk id="11" creationId="{00000000-0000-0000-0000-000000000000}"/>
          </ac:spMkLst>
        </pc:spChg>
        <pc:spChg chg="mod">
          <ac:chgData name="Paulo Renato Xavier da Silva" userId="d2fbfea9-16e8-43bd-9a0a-5c107b189f82" providerId="ADAL" clId="{882361AD-9DC4-471C-87A7-129EEA79304A}" dt="2023-11-01T19:06:00.791" v="196" actId="20577"/>
          <ac:spMkLst>
            <pc:docMk/>
            <pc:sldMk cId="117208339" sldId="283"/>
            <ac:spMk id="12" creationId="{00000000-0000-0000-0000-000000000000}"/>
          </ac:spMkLst>
        </pc:spChg>
        <pc:spChg chg="mod">
          <ac:chgData name="Paulo Renato Xavier da Silva" userId="d2fbfea9-16e8-43bd-9a0a-5c107b189f82" providerId="ADAL" clId="{882361AD-9DC4-471C-87A7-129EEA79304A}" dt="2023-11-01T19:10:21.013" v="293" actId="14100"/>
          <ac:spMkLst>
            <pc:docMk/>
            <pc:sldMk cId="117208339" sldId="283"/>
            <ac:spMk id="13" creationId="{00000000-0000-0000-0000-000000000000}"/>
          </ac:spMkLst>
        </pc:spChg>
        <pc:spChg chg="mod">
          <ac:chgData name="Paulo Renato Xavier da Silva" userId="d2fbfea9-16e8-43bd-9a0a-5c107b189f82" providerId="ADAL" clId="{882361AD-9DC4-471C-87A7-129EEA79304A}" dt="2023-11-01T19:10:18.940" v="292" actId="14100"/>
          <ac:spMkLst>
            <pc:docMk/>
            <pc:sldMk cId="117208339" sldId="283"/>
            <ac:spMk id="14" creationId="{00000000-0000-0000-0000-000000000000}"/>
          </ac:spMkLst>
        </pc:spChg>
        <pc:spChg chg="mod">
          <ac:chgData name="Paulo Renato Xavier da Silva" userId="d2fbfea9-16e8-43bd-9a0a-5c107b189f82" providerId="ADAL" clId="{882361AD-9DC4-471C-87A7-129EEA79304A}" dt="2023-11-01T19:06:05.241" v="201" actId="20577"/>
          <ac:spMkLst>
            <pc:docMk/>
            <pc:sldMk cId="117208339" sldId="283"/>
            <ac:spMk id="15" creationId="{00000000-0000-0000-0000-000000000000}"/>
          </ac:spMkLst>
        </pc:spChg>
      </pc:sldChg>
      <pc:sldChg chg="modSp mod">
        <pc:chgData name="Paulo Renato Xavier da Silva" userId="d2fbfea9-16e8-43bd-9a0a-5c107b189f82" providerId="ADAL" clId="{882361AD-9DC4-471C-87A7-129EEA79304A}" dt="2023-11-01T19:13:37.028" v="302" actId="1076"/>
        <pc:sldMkLst>
          <pc:docMk/>
          <pc:sldMk cId="2932514431" sldId="284"/>
        </pc:sldMkLst>
        <pc:spChg chg="mod">
          <ac:chgData name="Paulo Renato Xavier da Silva" userId="d2fbfea9-16e8-43bd-9a0a-5c107b189f82" providerId="ADAL" clId="{882361AD-9DC4-471C-87A7-129EEA79304A}" dt="2023-11-01T19:13:09.452" v="297" actId="14100"/>
          <ac:spMkLst>
            <pc:docMk/>
            <pc:sldMk cId="2932514431" sldId="284"/>
            <ac:spMk id="4" creationId="{00000000-0000-0000-0000-000000000000}"/>
          </ac:spMkLst>
        </pc:spChg>
        <pc:spChg chg="mod">
          <ac:chgData name="Paulo Renato Xavier da Silva" userId="d2fbfea9-16e8-43bd-9a0a-5c107b189f82" providerId="ADAL" clId="{882361AD-9DC4-471C-87A7-129EEA79304A}" dt="2023-11-01T19:13:32.756" v="301" actId="14100"/>
          <ac:spMkLst>
            <pc:docMk/>
            <pc:sldMk cId="2932514431" sldId="284"/>
            <ac:spMk id="5" creationId="{00000000-0000-0000-0000-000000000000}"/>
          </ac:spMkLst>
        </pc:spChg>
        <pc:spChg chg="mod">
          <ac:chgData name="Paulo Renato Xavier da Silva" userId="d2fbfea9-16e8-43bd-9a0a-5c107b189f82" providerId="ADAL" clId="{882361AD-9DC4-471C-87A7-129EEA79304A}" dt="2023-11-01T19:13:28.739" v="300" actId="14100"/>
          <ac:spMkLst>
            <pc:docMk/>
            <pc:sldMk cId="2932514431" sldId="284"/>
            <ac:spMk id="7" creationId="{00000000-0000-0000-0000-000000000000}"/>
          </ac:spMkLst>
        </pc:spChg>
        <pc:spChg chg="mod">
          <ac:chgData name="Paulo Renato Xavier da Silva" userId="d2fbfea9-16e8-43bd-9a0a-5c107b189f82" providerId="ADAL" clId="{882361AD-9DC4-471C-87A7-129EEA79304A}" dt="2023-11-01T19:13:20.755" v="298" actId="14100"/>
          <ac:spMkLst>
            <pc:docMk/>
            <pc:sldMk cId="2932514431" sldId="284"/>
            <ac:spMk id="9" creationId="{00000000-0000-0000-0000-000000000000}"/>
          </ac:spMkLst>
        </pc:spChg>
        <pc:spChg chg="mod">
          <ac:chgData name="Paulo Renato Xavier da Silva" userId="d2fbfea9-16e8-43bd-9a0a-5c107b189f82" providerId="ADAL" clId="{882361AD-9DC4-471C-87A7-129EEA79304A}" dt="2023-11-01T19:13:37.028" v="302" actId="1076"/>
          <ac:spMkLst>
            <pc:docMk/>
            <pc:sldMk cId="2932514431" sldId="284"/>
            <ac:spMk id="13" creationId="{00000000-0000-0000-0000-000000000000}"/>
          </ac:spMkLst>
        </pc:spChg>
      </pc:sldChg>
      <pc:sldChg chg="modSp mod">
        <pc:chgData name="Paulo Renato Xavier da Silva" userId="d2fbfea9-16e8-43bd-9a0a-5c107b189f82" providerId="ADAL" clId="{882361AD-9DC4-471C-87A7-129EEA79304A}" dt="2023-11-01T20:08:28.980" v="354" actId="1038"/>
        <pc:sldMkLst>
          <pc:docMk/>
          <pc:sldMk cId="3429836075" sldId="290"/>
        </pc:sldMkLst>
        <pc:spChg chg="mod">
          <ac:chgData name="Paulo Renato Xavier da Silva" userId="d2fbfea9-16e8-43bd-9a0a-5c107b189f82" providerId="ADAL" clId="{882361AD-9DC4-471C-87A7-129EEA79304A}" dt="2023-11-01T20:08:12.872" v="323" actId="14100"/>
          <ac:spMkLst>
            <pc:docMk/>
            <pc:sldMk cId="3429836075" sldId="290"/>
            <ac:spMk id="4" creationId="{00000000-0000-0000-0000-000000000000}"/>
          </ac:spMkLst>
        </pc:spChg>
        <pc:spChg chg="mod">
          <ac:chgData name="Paulo Renato Xavier da Silva" userId="d2fbfea9-16e8-43bd-9a0a-5c107b189f82" providerId="ADAL" clId="{882361AD-9DC4-471C-87A7-129EEA79304A}" dt="2023-11-01T20:08:21.695" v="340" actId="1038"/>
          <ac:spMkLst>
            <pc:docMk/>
            <pc:sldMk cId="3429836075" sldId="290"/>
            <ac:spMk id="5" creationId="{00000000-0000-0000-0000-000000000000}"/>
          </ac:spMkLst>
        </pc:spChg>
        <pc:spChg chg="mod">
          <ac:chgData name="Paulo Renato Xavier da Silva" userId="d2fbfea9-16e8-43bd-9a0a-5c107b189f82" providerId="ADAL" clId="{882361AD-9DC4-471C-87A7-129EEA79304A}" dt="2023-11-01T20:07:36.933" v="321" actId="1038"/>
          <ac:spMkLst>
            <pc:docMk/>
            <pc:sldMk cId="3429836075" sldId="290"/>
            <ac:spMk id="15" creationId="{00000000-0000-0000-0000-000000000000}"/>
          </ac:spMkLst>
        </pc:spChg>
        <pc:spChg chg="mod">
          <ac:chgData name="Paulo Renato Xavier da Silva" userId="d2fbfea9-16e8-43bd-9a0a-5c107b189f82" providerId="ADAL" clId="{882361AD-9DC4-471C-87A7-129EEA79304A}" dt="2023-11-01T20:08:28.980" v="354" actId="1038"/>
          <ac:spMkLst>
            <pc:docMk/>
            <pc:sldMk cId="3429836075" sldId="290"/>
            <ac:spMk id="24" creationId="{00000000-0000-0000-0000-000000000000}"/>
          </ac:spMkLst>
        </pc:spChg>
        <pc:spChg chg="mod">
          <ac:chgData name="Paulo Renato Xavier da Silva" userId="d2fbfea9-16e8-43bd-9a0a-5c107b189f82" providerId="ADAL" clId="{882361AD-9DC4-471C-87A7-129EEA79304A}" dt="2023-11-01T20:07:56.625" v="322" actId="14100"/>
          <ac:spMkLst>
            <pc:docMk/>
            <pc:sldMk cId="3429836075" sldId="290"/>
            <ac:spMk id="25" creationId="{00000000-0000-0000-0000-000000000000}"/>
          </ac:spMkLst>
        </pc:spChg>
        <pc:spChg chg="mod">
          <ac:chgData name="Paulo Renato Xavier da Silva" userId="d2fbfea9-16e8-43bd-9a0a-5c107b189f82" providerId="ADAL" clId="{882361AD-9DC4-471C-87A7-129EEA79304A}" dt="2023-11-01T20:07:28.657" v="303" actId="14100"/>
          <ac:spMkLst>
            <pc:docMk/>
            <pc:sldMk cId="3429836075" sldId="290"/>
            <ac:spMk id="26" creationId="{00000000-0000-0000-0000-000000000000}"/>
          </ac:spMkLst>
        </pc:spChg>
      </pc:sldChg>
      <pc:sldChg chg="modSp mod">
        <pc:chgData name="Paulo Renato Xavier da Silva" userId="d2fbfea9-16e8-43bd-9a0a-5c107b189f82" providerId="ADAL" clId="{882361AD-9DC4-471C-87A7-129EEA79304A}" dt="2023-11-01T20:36:57.191" v="375" actId="207"/>
        <pc:sldMkLst>
          <pc:docMk/>
          <pc:sldMk cId="3506770411" sldId="295"/>
        </pc:sldMkLst>
        <pc:spChg chg="mod">
          <ac:chgData name="Paulo Renato Xavier da Silva" userId="d2fbfea9-16e8-43bd-9a0a-5c107b189f82" providerId="ADAL" clId="{882361AD-9DC4-471C-87A7-129EEA79304A}" dt="2023-11-01T20:36:49.473" v="374" actId="207"/>
          <ac:spMkLst>
            <pc:docMk/>
            <pc:sldMk cId="3506770411" sldId="295"/>
            <ac:spMk id="10" creationId="{00000000-0000-0000-0000-000000000000}"/>
          </ac:spMkLst>
        </pc:spChg>
        <pc:spChg chg="mod">
          <ac:chgData name="Paulo Renato Xavier da Silva" userId="d2fbfea9-16e8-43bd-9a0a-5c107b189f82" providerId="ADAL" clId="{882361AD-9DC4-471C-87A7-129EEA79304A}" dt="2023-11-01T20:36:57.191" v="375" actId="207"/>
          <ac:spMkLst>
            <pc:docMk/>
            <pc:sldMk cId="3506770411" sldId="295"/>
            <ac:spMk id="16" creationId="{00000000-0000-0000-0000-000000000000}"/>
          </ac:spMkLst>
        </pc:spChg>
      </pc:sldChg>
      <pc:sldChg chg="modSp mod">
        <pc:chgData name="Paulo Renato Xavier da Silva" userId="d2fbfea9-16e8-43bd-9a0a-5c107b189f82" providerId="ADAL" clId="{882361AD-9DC4-471C-87A7-129EEA79304A}" dt="2023-11-01T20:37:33.608" v="379" actId="207"/>
        <pc:sldMkLst>
          <pc:docMk/>
          <pc:sldMk cId="1509231838" sldId="296"/>
        </pc:sldMkLst>
        <pc:spChg chg="mod">
          <ac:chgData name="Paulo Renato Xavier da Silva" userId="d2fbfea9-16e8-43bd-9a0a-5c107b189f82" providerId="ADAL" clId="{882361AD-9DC4-471C-87A7-129EEA79304A}" dt="2023-11-01T20:18:55.879" v="370" actId="14100"/>
          <ac:spMkLst>
            <pc:docMk/>
            <pc:sldMk cId="1509231838" sldId="296"/>
            <ac:spMk id="12"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13"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14"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17"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18" creationId="{00000000-0000-0000-0000-000000000000}"/>
          </ac:spMkLst>
        </pc:spChg>
        <pc:spChg chg="mod">
          <ac:chgData name="Paulo Renato Xavier da Silva" userId="d2fbfea9-16e8-43bd-9a0a-5c107b189f82" providerId="ADAL" clId="{882361AD-9DC4-471C-87A7-129EEA79304A}" dt="2023-11-01T20:37:29.632" v="378" actId="207"/>
          <ac:spMkLst>
            <pc:docMk/>
            <pc:sldMk cId="1509231838" sldId="296"/>
            <ac:spMk id="19"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20"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21"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22" creationId="{00000000-0000-0000-0000-000000000000}"/>
          </ac:spMkLst>
        </pc:spChg>
        <pc:spChg chg="mod">
          <ac:chgData name="Paulo Renato Xavier da Silva" userId="d2fbfea9-16e8-43bd-9a0a-5c107b189f82" providerId="ADAL" clId="{882361AD-9DC4-471C-87A7-129EEA79304A}" dt="2023-11-01T20:37:33.608" v="379" actId="207"/>
          <ac:spMkLst>
            <pc:docMk/>
            <pc:sldMk cId="1509231838" sldId="296"/>
            <ac:spMk id="23"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24" creationId="{00000000-0000-0000-0000-000000000000}"/>
          </ac:spMkLst>
        </pc:spChg>
        <pc:spChg chg="mod">
          <ac:chgData name="Paulo Renato Xavier da Silva" userId="d2fbfea9-16e8-43bd-9a0a-5c107b189f82" providerId="ADAL" clId="{882361AD-9DC4-471C-87A7-129EEA79304A}" dt="2023-11-01T20:37:23.984" v="377" actId="207"/>
          <ac:spMkLst>
            <pc:docMk/>
            <pc:sldMk cId="1509231838" sldId="296"/>
            <ac:spMk id="25"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26" creationId="{00000000-0000-0000-0000-000000000000}"/>
          </ac:spMkLst>
        </pc:spChg>
        <pc:spChg chg="mod">
          <ac:chgData name="Paulo Renato Xavier da Silva" userId="d2fbfea9-16e8-43bd-9a0a-5c107b189f82" providerId="ADAL" clId="{882361AD-9DC4-471C-87A7-129EEA79304A}" dt="2023-11-01T20:37:19.968" v="376" actId="207"/>
          <ac:spMkLst>
            <pc:docMk/>
            <pc:sldMk cId="1509231838" sldId="296"/>
            <ac:spMk id="27" creationId="{00000000-0000-0000-0000-000000000000}"/>
          </ac:spMkLst>
        </pc:spChg>
        <pc:spChg chg="mod">
          <ac:chgData name="Paulo Renato Xavier da Silva" userId="d2fbfea9-16e8-43bd-9a0a-5c107b189f82" providerId="ADAL" clId="{882361AD-9DC4-471C-87A7-129EEA79304A}" dt="2023-11-01T20:18:55.879" v="370" actId="14100"/>
          <ac:spMkLst>
            <pc:docMk/>
            <pc:sldMk cId="1509231838" sldId="296"/>
            <ac:spMk id="28" creationId="{00000000-0000-0000-0000-000000000000}"/>
          </ac:spMkLst>
        </pc:spChg>
        <pc:grpChg chg="mod">
          <ac:chgData name="Paulo Renato Xavier da Silva" userId="d2fbfea9-16e8-43bd-9a0a-5c107b189f82" providerId="ADAL" clId="{882361AD-9DC4-471C-87A7-129EEA79304A}" dt="2023-11-01T20:18:55.879" v="370" actId="14100"/>
          <ac:grpSpMkLst>
            <pc:docMk/>
            <pc:sldMk cId="1509231838" sldId="296"/>
            <ac:grpSpMk id="5" creationId="{00000000-0000-0000-0000-000000000000}"/>
          </ac:grpSpMkLst>
        </pc:grpChg>
        <pc:grpChg chg="mod">
          <ac:chgData name="Paulo Renato Xavier da Silva" userId="d2fbfea9-16e8-43bd-9a0a-5c107b189f82" providerId="ADAL" clId="{882361AD-9DC4-471C-87A7-129EEA79304A}" dt="2023-11-01T20:18:55.879" v="370" actId="14100"/>
          <ac:grpSpMkLst>
            <pc:docMk/>
            <pc:sldMk cId="1509231838" sldId="296"/>
            <ac:grpSpMk id="6" creationId="{00000000-0000-0000-0000-000000000000}"/>
          </ac:grpSpMkLst>
        </pc:grpChg>
        <pc:grpChg chg="mod">
          <ac:chgData name="Paulo Renato Xavier da Silva" userId="d2fbfea9-16e8-43bd-9a0a-5c107b189f82" providerId="ADAL" clId="{882361AD-9DC4-471C-87A7-129EEA79304A}" dt="2023-11-01T20:18:55.879" v="370" actId="14100"/>
          <ac:grpSpMkLst>
            <pc:docMk/>
            <pc:sldMk cId="1509231838" sldId="296"/>
            <ac:grpSpMk id="7" creationId="{00000000-0000-0000-0000-000000000000}"/>
          </ac:grpSpMkLst>
        </pc:grpChg>
        <pc:grpChg chg="mod">
          <ac:chgData name="Paulo Renato Xavier da Silva" userId="d2fbfea9-16e8-43bd-9a0a-5c107b189f82" providerId="ADAL" clId="{882361AD-9DC4-471C-87A7-129EEA79304A}" dt="2023-11-01T20:18:55.879" v="370" actId="14100"/>
          <ac:grpSpMkLst>
            <pc:docMk/>
            <pc:sldMk cId="1509231838" sldId="296"/>
            <ac:grpSpMk id="8" creationId="{00000000-0000-0000-0000-000000000000}"/>
          </ac:grpSpMkLst>
        </pc:grpChg>
        <pc:grpChg chg="mod">
          <ac:chgData name="Paulo Renato Xavier da Silva" userId="d2fbfea9-16e8-43bd-9a0a-5c107b189f82" providerId="ADAL" clId="{882361AD-9DC4-471C-87A7-129EEA79304A}" dt="2023-11-01T20:18:55.879" v="370" actId="14100"/>
          <ac:grpSpMkLst>
            <pc:docMk/>
            <pc:sldMk cId="1509231838" sldId="296"/>
            <ac:grpSpMk id="9" creationId="{00000000-0000-0000-0000-000000000000}"/>
          </ac:grpSpMkLst>
        </pc:grpChg>
        <pc:grpChg chg="mod">
          <ac:chgData name="Paulo Renato Xavier da Silva" userId="d2fbfea9-16e8-43bd-9a0a-5c107b189f82" providerId="ADAL" clId="{882361AD-9DC4-471C-87A7-129EEA79304A}" dt="2023-11-01T20:18:55.879" v="370" actId="14100"/>
          <ac:grpSpMkLst>
            <pc:docMk/>
            <pc:sldMk cId="1509231838" sldId="296"/>
            <ac:grpSpMk id="10" creationId="{00000000-0000-0000-0000-000000000000}"/>
          </ac:grpSpMkLst>
        </pc:grpChg>
        <pc:grpChg chg="mod">
          <ac:chgData name="Paulo Renato Xavier da Silva" userId="d2fbfea9-16e8-43bd-9a0a-5c107b189f82" providerId="ADAL" clId="{882361AD-9DC4-471C-87A7-129EEA79304A}" dt="2023-11-01T20:18:55.879" v="370" actId="14100"/>
          <ac:grpSpMkLst>
            <pc:docMk/>
            <pc:sldMk cId="1509231838" sldId="296"/>
            <ac:grpSpMk id="11" creationId="{00000000-0000-0000-0000-000000000000}"/>
          </ac:grpSpMkLst>
        </pc:grpChg>
        <pc:picChg chg="mod">
          <ac:chgData name="Paulo Renato Xavier da Silva" userId="d2fbfea9-16e8-43bd-9a0a-5c107b189f82" providerId="ADAL" clId="{882361AD-9DC4-471C-87A7-129EEA79304A}" dt="2023-11-01T20:18:55.879" v="370" actId="14100"/>
          <ac:picMkLst>
            <pc:docMk/>
            <pc:sldMk cId="1509231838" sldId="296"/>
            <ac:picMk id="15" creationId="{00000000-0000-0000-0000-000000000000}"/>
          </ac:picMkLst>
        </pc:picChg>
        <pc:picChg chg="mod">
          <ac:chgData name="Paulo Renato Xavier da Silva" userId="d2fbfea9-16e8-43bd-9a0a-5c107b189f82" providerId="ADAL" clId="{882361AD-9DC4-471C-87A7-129EEA79304A}" dt="2023-11-01T20:18:55.879" v="370" actId="14100"/>
          <ac:picMkLst>
            <pc:docMk/>
            <pc:sldMk cId="1509231838" sldId="296"/>
            <ac:picMk id="16" creationId="{00000000-0000-0000-0000-000000000000}"/>
          </ac:picMkLst>
        </pc:picChg>
      </pc:sldChg>
      <pc:sldChg chg="modSp mod">
        <pc:chgData name="Paulo Renato Xavier da Silva" userId="d2fbfea9-16e8-43bd-9a0a-5c107b189f82" providerId="ADAL" clId="{882361AD-9DC4-471C-87A7-129EEA79304A}" dt="2023-11-01T20:38:33.297" v="423" actId="20577"/>
        <pc:sldMkLst>
          <pc:docMk/>
          <pc:sldMk cId="2233501076" sldId="299"/>
        </pc:sldMkLst>
        <pc:spChg chg="mod">
          <ac:chgData name="Paulo Renato Xavier da Silva" userId="d2fbfea9-16e8-43bd-9a0a-5c107b189f82" providerId="ADAL" clId="{882361AD-9DC4-471C-87A7-129EEA79304A}" dt="2023-11-01T20:37:58.096" v="385" actId="20577"/>
          <ac:spMkLst>
            <pc:docMk/>
            <pc:sldMk cId="2233501076" sldId="299"/>
            <ac:spMk id="6" creationId="{00000000-0000-0000-0000-000000000000}"/>
          </ac:spMkLst>
        </pc:spChg>
        <pc:spChg chg="mod">
          <ac:chgData name="Paulo Renato Xavier da Silva" userId="d2fbfea9-16e8-43bd-9a0a-5c107b189f82" providerId="ADAL" clId="{882361AD-9DC4-471C-87A7-129EEA79304A}" dt="2023-11-01T20:38:29.569" v="419" actId="20577"/>
          <ac:spMkLst>
            <pc:docMk/>
            <pc:sldMk cId="2233501076" sldId="299"/>
            <ac:spMk id="16" creationId="{00000000-0000-0000-0000-000000000000}"/>
          </ac:spMkLst>
        </pc:spChg>
        <pc:spChg chg="mod">
          <ac:chgData name="Paulo Renato Xavier da Silva" userId="d2fbfea9-16e8-43bd-9a0a-5c107b189f82" providerId="ADAL" clId="{882361AD-9DC4-471C-87A7-129EEA79304A}" dt="2023-11-01T20:38:06.882" v="396" actId="20577"/>
          <ac:spMkLst>
            <pc:docMk/>
            <pc:sldMk cId="2233501076" sldId="299"/>
            <ac:spMk id="20" creationId="{00000000-0000-0000-0000-000000000000}"/>
          </ac:spMkLst>
        </pc:spChg>
        <pc:spChg chg="mod">
          <ac:chgData name="Paulo Renato Xavier da Silva" userId="d2fbfea9-16e8-43bd-9a0a-5c107b189f82" providerId="ADAL" clId="{882361AD-9DC4-471C-87A7-129EEA79304A}" dt="2023-11-01T20:38:21.576" v="409" actId="14100"/>
          <ac:spMkLst>
            <pc:docMk/>
            <pc:sldMk cId="2233501076" sldId="299"/>
            <ac:spMk id="21" creationId="{00000000-0000-0000-0000-000000000000}"/>
          </ac:spMkLst>
        </pc:spChg>
        <pc:spChg chg="mod">
          <ac:chgData name="Paulo Renato Xavier da Silva" userId="d2fbfea9-16e8-43bd-9a0a-5c107b189f82" providerId="ADAL" clId="{882361AD-9DC4-471C-87A7-129EEA79304A}" dt="2023-11-01T20:38:33.297" v="423" actId="20577"/>
          <ac:spMkLst>
            <pc:docMk/>
            <pc:sldMk cId="2233501076" sldId="299"/>
            <ac:spMk id="23" creationId="{00000000-0000-0000-0000-000000000000}"/>
          </ac:spMkLst>
        </pc:spChg>
        <pc:spChg chg="mod">
          <ac:chgData name="Paulo Renato Xavier da Silva" userId="d2fbfea9-16e8-43bd-9a0a-5c107b189f82" providerId="ADAL" clId="{882361AD-9DC4-471C-87A7-129EEA79304A}" dt="2023-11-01T20:38:18.904" v="408" actId="14100"/>
          <ac:spMkLst>
            <pc:docMk/>
            <pc:sldMk cId="2233501076" sldId="299"/>
            <ac:spMk id="24" creationId="{00000000-0000-0000-0000-000000000000}"/>
          </ac:spMkLst>
        </pc:spChg>
      </pc:sldChg>
      <pc:sldChg chg="modNotesTx">
        <pc:chgData name="Paulo Renato Xavier da Silva" userId="d2fbfea9-16e8-43bd-9a0a-5c107b189f82" providerId="ADAL" clId="{882361AD-9DC4-471C-87A7-129EEA79304A}" dt="2023-11-01T20:43:32.022" v="471"/>
        <pc:sldMkLst>
          <pc:docMk/>
          <pc:sldMk cId="2751675457" sldId="301"/>
        </pc:sldMkLst>
      </pc:sldChg>
      <pc:sldChg chg="modSp">
        <pc:chgData name="Paulo Renato Xavier da Silva" userId="d2fbfea9-16e8-43bd-9a0a-5c107b189f82" providerId="ADAL" clId="{882361AD-9DC4-471C-87A7-129EEA79304A}" dt="2023-11-01T20:33:41.296" v="373" actId="1076"/>
        <pc:sldMkLst>
          <pc:docMk/>
          <pc:sldMk cId="1051525073" sldId="308"/>
        </pc:sldMkLst>
        <pc:spChg chg="mod">
          <ac:chgData name="Paulo Renato Xavier da Silva" userId="d2fbfea9-16e8-43bd-9a0a-5c107b189f82" providerId="ADAL" clId="{882361AD-9DC4-471C-87A7-129EEA79304A}" dt="2023-11-01T20:33:41.296" v="373" actId="1076"/>
          <ac:spMkLst>
            <pc:docMk/>
            <pc:sldMk cId="1051525073" sldId="308"/>
            <ac:spMk id="7"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8"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9"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25"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26"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27"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28"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29"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30"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31"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32"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33"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34"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35"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36"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37" creationId="{00000000-0000-0000-0000-000000000000}"/>
          </ac:spMkLst>
        </pc:spChg>
        <pc:spChg chg="mod">
          <ac:chgData name="Paulo Renato Xavier da Silva" userId="d2fbfea9-16e8-43bd-9a0a-5c107b189f82" providerId="ADAL" clId="{882361AD-9DC4-471C-87A7-129EEA79304A}" dt="2023-11-01T20:33:41.296" v="373" actId="1076"/>
          <ac:spMkLst>
            <pc:docMk/>
            <pc:sldMk cId="1051525073" sldId="308"/>
            <ac:spMk id="39" creationId="{00000000-0000-0000-0000-000000000000}"/>
          </ac:spMkLst>
        </pc:spChg>
        <pc:grpChg chg="mod">
          <ac:chgData name="Paulo Renato Xavier da Silva" userId="d2fbfea9-16e8-43bd-9a0a-5c107b189f82" providerId="ADAL" clId="{882361AD-9DC4-471C-87A7-129EEA79304A}" dt="2023-11-01T20:33:41.296" v="373" actId="1076"/>
          <ac:grpSpMkLst>
            <pc:docMk/>
            <pc:sldMk cId="1051525073" sldId="308"/>
            <ac:grpSpMk id="3" creationId="{00000000-0000-0000-0000-000000000000}"/>
          </ac:grpSpMkLst>
        </pc:grpChg>
        <pc:picChg chg="mod">
          <ac:chgData name="Paulo Renato Xavier da Silva" userId="d2fbfea9-16e8-43bd-9a0a-5c107b189f82" providerId="ADAL" clId="{882361AD-9DC4-471C-87A7-129EEA79304A}" dt="2023-11-01T20:33:41.296" v="373" actId="1076"/>
          <ac:picMkLst>
            <pc:docMk/>
            <pc:sldMk cId="1051525073" sldId="308"/>
            <ac:picMk id="4" creationId="{00000000-0000-0000-0000-000000000000}"/>
          </ac:picMkLst>
        </pc:picChg>
        <pc:picChg chg="mod">
          <ac:chgData name="Paulo Renato Xavier da Silva" userId="d2fbfea9-16e8-43bd-9a0a-5c107b189f82" providerId="ADAL" clId="{882361AD-9DC4-471C-87A7-129EEA79304A}" dt="2023-11-01T20:33:41.296" v="373" actId="1076"/>
          <ac:picMkLst>
            <pc:docMk/>
            <pc:sldMk cId="1051525073" sldId="308"/>
            <ac:picMk id="5" creationId="{00000000-0000-0000-0000-000000000000}"/>
          </ac:picMkLst>
        </pc:picChg>
        <pc:picChg chg="mod">
          <ac:chgData name="Paulo Renato Xavier da Silva" userId="d2fbfea9-16e8-43bd-9a0a-5c107b189f82" providerId="ADAL" clId="{882361AD-9DC4-471C-87A7-129EEA79304A}" dt="2023-11-01T20:33:41.296" v="373" actId="1076"/>
          <ac:picMkLst>
            <pc:docMk/>
            <pc:sldMk cId="1051525073" sldId="308"/>
            <ac:picMk id="6" creationId="{00000000-0000-0000-0000-000000000000}"/>
          </ac:picMkLst>
        </pc:picChg>
        <pc:cxnChg chg="mod">
          <ac:chgData name="Paulo Renato Xavier da Silva" userId="d2fbfea9-16e8-43bd-9a0a-5c107b189f82" providerId="ADAL" clId="{882361AD-9DC4-471C-87A7-129EEA79304A}" dt="2023-11-01T20:33:41.296" v="373" actId="1076"/>
          <ac:cxnSpMkLst>
            <pc:docMk/>
            <pc:sldMk cId="1051525073" sldId="308"/>
            <ac:cxnSpMk id="10"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11"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12"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13"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14"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15"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16"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17"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18"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19"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20"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21"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22"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23"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24" creationId="{00000000-0000-0000-0000-000000000000}"/>
          </ac:cxnSpMkLst>
        </pc:cxnChg>
        <pc:cxnChg chg="mod">
          <ac:chgData name="Paulo Renato Xavier da Silva" userId="d2fbfea9-16e8-43bd-9a0a-5c107b189f82" providerId="ADAL" clId="{882361AD-9DC4-471C-87A7-129EEA79304A}" dt="2023-11-01T20:33:41.296" v="373" actId="1076"/>
          <ac:cxnSpMkLst>
            <pc:docMk/>
            <pc:sldMk cId="1051525073" sldId="308"/>
            <ac:cxnSpMk id="38" creationId="{00000000-0000-0000-0000-000000000000}"/>
          </ac:cxnSpMkLst>
        </pc:cxnChg>
      </pc:sldChg>
    </pc:docChg>
  </pc:docChgLst>
  <pc:docChgLst>
    <pc:chgData name="Gloria Maria de Andrade Alves" userId="S::gloria.alves61@aluno.ifce.edu.br::101ffc6a-a630-4bf3-b4fd-3b94d5e2bb63" providerId="AD" clId="Web-{F7E86CEB-3093-7EF1-7845-36F7EC5A975F}"/>
    <pc:docChg chg="modSld">
      <pc:chgData name="Gloria Maria de Andrade Alves" userId="S::gloria.alves61@aluno.ifce.edu.br::101ffc6a-a630-4bf3-b4fd-3b94d5e2bb63" providerId="AD" clId="Web-{F7E86CEB-3093-7EF1-7845-36F7EC5A975F}" dt="2024-06-03T20:15:38.459" v="7" actId="20577"/>
      <pc:docMkLst>
        <pc:docMk/>
      </pc:docMkLst>
      <pc:sldChg chg="modSp">
        <pc:chgData name="Gloria Maria de Andrade Alves" userId="S::gloria.alves61@aluno.ifce.edu.br::101ffc6a-a630-4bf3-b4fd-3b94d5e2bb63" providerId="AD" clId="Web-{F7E86CEB-3093-7EF1-7845-36F7EC5A975F}" dt="2024-06-03T19:22:24.647" v="4" actId="20577"/>
        <pc:sldMkLst>
          <pc:docMk/>
          <pc:sldMk cId="3799278000" sldId="279"/>
        </pc:sldMkLst>
        <pc:spChg chg="mod">
          <ac:chgData name="Gloria Maria de Andrade Alves" userId="S::gloria.alves61@aluno.ifce.edu.br::101ffc6a-a630-4bf3-b4fd-3b94d5e2bb63" providerId="AD" clId="Web-{F7E86CEB-3093-7EF1-7845-36F7EC5A975F}" dt="2024-06-03T19:22:24.647" v="4" actId="20577"/>
          <ac:spMkLst>
            <pc:docMk/>
            <pc:sldMk cId="3799278000" sldId="279"/>
            <ac:spMk id="25" creationId="{00000000-0000-0000-0000-000000000000}"/>
          </ac:spMkLst>
        </pc:spChg>
      </pc:sldChg>
      <pc:sldChg chg="modSp">
        <pc:chgData name="Gloria Maria de Andrade Alves" userId="S::gloria.alves61@aluno.ifce.edu.br::101ffc6a-a630-4bf3-b4fd-3b94d5e2bb63" providerId="AD" clId="Web-{F7E86CEB-3093-7EF1-7845-36F7EC5A975F}" dt="2024-06-03T20:15:38.459" v="7" actId="20577"/>
        <pc:sldMkLst>
          <pc:docMk/>
          <pc:sldMk cId="2932514431" sldId="284"/>
        </pc:sldMkLst>
        <pc:spChg chg="mod">
          <ac:chgData name="Gloria Maria de Andrade Alves" userId="S::gloria.alves61@aluno.ifce.edu.br::101ffc6a-a630-4bf3-b4fd-3b94d5e2bb63" providerId="AD" clId="Web-{F7E86CEB-3093-7EF1-7845-36F7EC5A975F}" dt="2024-06-03T20:15:38.459" v="7" actId="20577"/>
          <ac:spMkLst>
            <pc:docMk/>
            <pc:sldMk cId="2932514431" sldId="284"/>
            <ac:spMk id="1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6/4/2024</a:t>
            </a:fld>
            <a:endParaRPr lang="en-US">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00000"/>
              </a:lnSpc>
              <a:spcBef>
                <a:spcPct val="0"/>
              </a:spcBef>
              <a:spcAft>
                <a:spcPts val="600"/>
              </a:spcAft>
              <a:buClrTx/>
              <a:buSzTx/>
              <a:buFont typeface="Huawei Sans" panose="020C0503030203020204" pitchFamily="34" charset="0"/>
              <a:buChar char="•"/>
              <a:defRPr/>
            </a:pPr>
            <a:r>
              <a:rPr lang="pt-BR"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 duas extremidades de um dispositivo de comunicação de dados (um roteador neste documento) quiserem configurar a comunicação ponto a ponto usando PPP, elas deverão enviar pacotes LCP para configurar links (links de teste). Depois que as opções de parâmetro de configuração da LCP são negociadas, as duas extremidades do link determinam o modo de autenticação com base nos parâmetros de autenticação negociados no pacote Configure-</a:t>
            </a:r>
            <a:r>
              <a:rPr lang="pt-BR" altLang="zh-CN" sz="11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da LCP. Por padrão, as duas extremidades não se autenticam. Em vez disso, eles entram diretamente na negociação dos parâmetros de configuração do NCP. Depois que vários processos de configuração são concluídos, as duas extremidades de uma conexão ponto a ponto podem começar a transmitir pacotes de dados da camada de rede através do link estabelecido. Neste caso, o link completo está disponível. O link é desconectado somente quando uma das extremidades recebe um pacote de fechamento de link do LCP ou NCP (geralmente, o protocolo não exige que o NCP tenha a capacidade de fechar o link. Portanto, o pacote de dados para fechar o link é enviado na fase de negociação LCP ou na fase de sessão do aplicativo). A camada física não consegue detectar a operadora ou o administrador desliga o link, dessa forma, a sessão PPP é encerrada</a:t>
            </a:r>
            <a:r>
              <a:rPr lang="zh-CN" alt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ctr" latinLnBrk="0" hangingPunct="1">
              <a:lnSpc>
                <a:spcPct val="100000"/>
              </a:lnSpc>
              <a:spcBef>
                <a:spcPts val="0"/>
              </a:spcBef>
              <a:spcAft>
                <a:spcPts val="600"/>
              </a:spcAft>
              <a:buClrTx/>
              <a:buSzTx/>
              <a:buFont typeface="Huawei Sans" panose="020C0503030203020204" pitchFamily="34" charset="0"/>
              <a:buChar char="•"/>
              <a:tabLst/>
              <a:defRPr/>
            </a:pPr>
            <a:r>
              <a:rPr lang="pt-BR" altLang="zh-CN" sz="1100" dirty="0">
                <a:cs typeface="Arial" panose="020B0604020202020204" pitchFamily="34" charset="0"/>
              </a:rPr>
              <a:t>os parâmetros de link são configurados usando o LCP (Link </a:t>
            </a:r>
            <a:r>
              <a:rPr lang="pt-BR" altLang="zh-CN" sz="1100" dirty="0" err="1">
                <a:cs typeface="Arial" panose="020B0604020202020204" pitchFamily="34" charset="0"/>
              </a:rPr>
              <a:t>Control</a:t>
            </a:r>
            <a:r>
              <a:rPr lang="pt-BR" altLang="zh-CN" sz="1100" dirty="0">
                <a:cs typeface="Arial" panose="020B0604020202020204" pitchFamily="34" charset="0"/>
              </a:rPr>
              <a:t> </a:t>
            </a:r>
            <a:r>
              <a:rPr lang="pt-BR" altLang="zh-CN" sz="1100" dirty="0" err="1">
                <a:cs typeface="Arial" panose="020B0604020202020204" pitchFamily="34" charset="0"/>
              </a:rPr>
              <a:t>Protocol</a:t>
            </a:r>
            <a:r>
              <a:rPr lang="pt-BR" altLang="zh-CN" sz="1100" dirty="0">
                <a:cs typeface="Arial" panose="020B0604020202020204" pitchFamily="34" charset="0"/>
              </a:rPr>
              <a:t>). A máquina de estado LCP nesta fase muda de acordo com diferentes eventos. Quando o link não está disponível, a máquina de estado LCP está no estado inicial ou inicial. Depois que a LCP detecta que o link físico está disponível, a máquina de estado da LCP é alterada. Depois que o link é desconectado, o link também retorna para essa fase. Na prática, essa fase dura pouco tempo e só detecta a existência do dispositivo </a:t>
            </a:r>
            <a:r>
              <a:rPr lang="pt-BR" altLang="zh-CN" sz="1100" dirty="0" err="1">
                <a:cs typeface="Arial" panose="020B0604020202020204" pitchFamily="34" charset="0"/>
              </a:rPr>
              <a:t>peer</a:t>
            </a:r>
            <a:r>
              <a:rPr lang="zh-CN" altLang="en-US" sz="1100" dirty="0">
                <a:cs typeface="Arial" panose="020B0604020202020204" pitchFamily="34" charset="0"/>
              </a:rPr>
              <a:t>.</a:t>
            </a:r>
          </a:p>
          <a:p>
            <a:pPr>
              <a:lnSpc>
                <a:spcPct val="100000"/>
              </a:lnSpc>
            </a:pPr>
            <a:endParaRPr lang="zh-CN" altLang="en-US" dirty="0"/>
          </a:p>
        </p:txBody>
      </p:sp>
    </p:spTree>
    <p:extLst>
      <p:ext uri="{BB962C8B-B14F-4D97-AF65-F5344CB8AC3E}">
        <p14:creationId xmlns:p14="http://schemas.microsoft.com/office/powerpoint/2010/main" val="136066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ct val="0"/>
              </a:spcBef>
              <a:spcAft>
                <a:spcPts val="600"/>
              </a:spcAft>
              <a:buClrTx/>
              <a:buSzTx/>
              <a:buFont typeface="Huawei Sans" panose="020C0503030203020204" pitchFamily="34" charset="0"/>
              <a:buChar char="•"/>
              <a:defRPr/>
            </a:pP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Nesta fase, a máquina de estado LCP muda duas vezes. Em primeiro lugar, a máquina de estado muda de inicial ou inicial para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Request-Sent</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quando a camada de link de dados está disponível e recebe um evento UP da camada física. Após essa alteração, a LCP envia um pacote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Config-Request</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para configurar o link de dados. Quando uma das partes recebe um pacote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Config-Ack</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 máquina de estado LCP muda novamente para o estado Aberto. A parte que recebe o pacote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Config-Ack</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conclui a fase atual e entra na próxima fase. Observe que as operações de configuração de link são independentes em ambas as extremidades de uma comunicação. Quaisquer pacotes não-LCP recebidos nesta fase serão descartados. Em configurações reais, pode haver muitas situações nesta fase. O protocolo LCP descreve detalhadamente essas possíveis situações. No entanto, alguns casos de solução de problemas podem lhe dar uma melhor compreensão.</a:t>
            </a:r>
            <a:endParaRPr lang="zh-CN" altLang="en-US" dirty="0"/>
          </a:p>
        </p:txBody>
      </p:sp>
    </p:spTree>
    <p:extLst>
      <p:ext uri="{BB962C8B-B14F-4D97-AF65-F5344CB8AC3E}">
        <p14:creationId xmlns:p14="http://schemas.microsoft.com/office/powerpoint/2010/main" val="3014918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detecção de qualidade de link também ocorre ao mesmo tempo, mas o protocolo não permite que a detecção de qualidade de link atrase o processo de autenticação sem um limite de tempo. Nesta fase, somente o protocolo de controle de link, o protocolo de autenticação e os pacotes de dados de detecção de qualidade são suportados. Outros pacotes de dados são descartados. Se um pacote </a:t>
            </a:r>
            <a:r>
              <a:rPr lang="pt-BR" altLang="zh-CN" sz="11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Config-Request</a:t>
            </a:r>
            <a:r>
              <a:rPr lang="pt-BR"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for recebido novamente nesta fase, o protocolo PPP voltará para a fase de configuração do link</a:t>
            </a:r>
            <a:endParaRPr lang="zh-CN" altLang="en-US" dirty="0"/>
          </a:p>
        </p:txBody>
      </p:sp>
    </p:spTree>
    <p:extLst>
      <p:ext uri="{BB962C8B-B14F-4D97-AF65-F5344CB8AC3E}">
        <p14:creationId xmlns:p14="http://schemas.microsoft.com/office/powerpoint/2010/main" val="365414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Na fase de configuração do link, os pacotes de terminação de link LCP podem ser trocados para desligar o link. Quando o link é desligado, a camada de link instrui a camada de rede a executar operações relacionadas e desliga o link à força através da camada física. Para o protocolo NCP, não há necessidade de desligar o link PPP</a:t>
            </a:r>
            <a:r>
              <a:rPr lang="zh-CN" alt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spTree>
    <p:extLst>
      <p:ext uri="{BB962C8B-B14F-4D97-AF65-F5344CB8AC3E}">
        <p14:creationId xmlns:p14="http://schemas.microsoft.com/office/powerpoint/2010/main" val="1354301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Os pacotes de dados LCP são trocados durante a configuração do link. Como carga útil de pacotes PPP, os pacotes LCP são encapsulados no campo de informações de quadros de dados PPP. Nesse caso, o campo de protocolo de um quadro de dados PPP é fixo para 0xC021, mas o campo de informações muda durante a fase de configuração do link, contendo muitos tipos de pacotes a serem distinguidos pelos campos correspondentes. A figura mostra um modo de encapsulamento comum para pacotes de dados LCP</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pPr lvl="0" fontAlgn="base"/>
            <a:r>
              <a:rPr lang="pt-BR" altLang="zh-CN" sz="1100" kern="1200" dirty="0">
                <a:solidFill>
                  <a:schemeClr val="tx1"/>
                </a:solidFill>
                <a:latin typeface="+mn-lt"/>
                <a:ea typeface="华文细黑" pitchFamily="2" charset="-122"/>
              </a:rPr>
              <a:t>O comprimento do campo de código é de um byte, que é usado para identificar o tipo de um pacote de dados LCP. Na fase de configuração do link, se o receptor receber um pacote LCP com um campo de código que não pode ser identificado, ele enviará um pacote LCP </a:t>
            </a:r>
            <a:r>
              <a:rPr lang="pt-BR" altLang="zh-CN" sz="1100" kern="1200" dirty="0" err="1">
                <a:solidFill>
                  <a:schemeClr val="tx1"/>
                </a:solidFill>
                <a:latin typeface="+mn-lt"/>
                <a:ea typeface="华文细黑" pitchFamily="2" charset="-122"/>
              </a:rPr>
              <a:t>Code-Reject</a:t>
            </a:r>
            <a:r>
              <a:rPr lang="pt-BR" altLang="zh-CN" sz="1100" kern="1200" dirty="0">
                <a:solidFill>
                  <a:schemeClr val="tx1"/>
                </a:solidFill>
                <a:latin typeface="+mn-lt"/>
                <a:ea typeface="华文细黑" pitchFamily="2" charset="-122"/>
              </a:rPr>
              <a:t> para o remetente</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pPr lvl="0" fontAlgn="base"/>
            <a:r>
              <a:rPr lang="pt-BR" altLang="zh-CN" sz="1100" kern="1200" dirty="0">
                <a:solidFill>
                  <a:schemeClr val="tx1"/>
                </a:solidFill>
                <a:latin typeface="+mn-lt"/>
                <a:ea typeface="华文细黑" pitchFamily="2" charset="-122"/>
              </a:rPr>
              <a:t>O campo de sinalizador também contém 1 byte, que é usado para corresponder a pacotes de solicitação e resposta. Geralmente, na fase de configuração do link, ambas as extremidades da comunicação enviam vários pacotes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que podem ter os mesmos campos de dados, mas campos de sinalizador diferentes. O ID de um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geralmente começa a partir de 0x01 e é incrementado em 1. Depois que o </a:t>
            </a:r>
            <a:r>
              <a:rPr lang="pt-BR" altLang="zh-CN" sz="1100" kern="1200" dirty="0" err="1">
                <a:solidFill>
                  <a:schemeClr val="tx1"/>
                </a:solidFill>
                <a:latin typeface="+mn-lt"/>
                <a:ea typeface="华文细黑" pitchFamily="2" charset="-122"/>
              </a:rPr>
              <a:t>peer</a:t>
            </a:r>
            <a:r>
              <a:rPr lang="pt-BR" altLang="zh-CN" sz="1100" kern="1200" dirty="0">
                <a:solidFill>
                  <a:schemeClr val="tx1"/>
                </a:solidFill>
                <a:latin typeface="+mn-lt"/>
                <a:ea typeface="华文细黑" pitchFamily="2" charset="-122"/>
              </a:rPr>
              <a:t> recebe o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ele responde com um pacote (</a:t>
            </a:r>
            <a:r>
              <a:rPr lang="pt-BR" altLang="zh-CN" sz="1100" kern="1200" dirty="0" err="1">
                <a:solidFill>
                  <a:schemeClr val="tx1"/>
                </a:solidFill>
                <a:latin typeface="+mn-lt"/>
                <a:ea typeface="华文细黑" pitchFamily="2" charset="-122"/>
              </a:rPr>
              <a:t>Config-Ack</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Config-Nak</a:t>
            </a:r>
            <a:r>
              <a:rPr lang="pt-BR" altLang="zh-CN" sz="1100" kern="1200" dirty="0">
                <a:solidFill>
                  <a:schemeClr val="tx1"/>
                </a:solidFill>
                <a:latin typeface="+mn-lt"/>
                <a:ea typeface="华文细黑" pitchFamily="2" charset="-122"/>
              </a:rPr>
              <a:t> ou </a:t>
            </a:r>
            <a:r>
              <a:rPr lang="pt-BR" altLang="zh-CN" sz="1100" kern="1200" dirty="0" err="1">
                <a:solidFill>
                  <a:schemeClr val="tx1"/>
                </a:solidFill>
                <a:latin typeface="+mn-lt"/>
                <a:ea typeface="华文细黑" pitchFamily="2" charset="-122"/>
              </a:rPr>
              <a:t>Config-Reject</a:t>
            </a:r>
            <a:r>
              <a:rPr lang="pt-BR" altLang="zh-CN" sz="1100" kern="1200" dirty="0">
                <a:solidFill>
                  <a:schemeClr val="tx1"/>
                </a:solidFill>
                <a:latin typeface="+mn-lt"/>
                <a:ea typeface="华文细黑" pitchFamily="2" charset="-122"/>
              </a:rPr>
              <a:t>) com o mesmo ID do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Depois de receber o pacote de resposta, o remetente do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compara o pacote de resposta com o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para determinar a próxima operação</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pPr lvl="0" fontAlgn="base"/>
            <a:r>
              <a:rPr lang="pt-BR" altLang="zh-CN" sz="1100" kern="1200" dirty="0">
                <a:solidFill>
                  <a:schemeClr val="tx1"/>
                </a:solidFill>
                <a:latin typeface="+mn-lt"/>
                <a:ea typeface="华文细黑" pitchFamily="2" charset="-122"/>
              </a:rPr>
              <a:t>Conteúdo do campo de comprimento = Comprimento total do byte (campo de código + campo de sinalizador + campo de comprimento + campo de dados). Os bytes não indicados pelo campo de comprimento são considerados como bytes de preenchimento e ignorados. Além disso, o conteúdo do campo de comprimento não pode exceder o valor MRU</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r>
              <a:rPr lang="pt-BR" altLang="zh-CN" sz="1100" kern="1200" dirty="0">
                <a:solidFill>
                  <a:schemeClr val="tx1"/>
                </a:solidFill>
                <a:latin typeface="+mn-lt"/>
                <a:ea typeface="华文细黑" pitchFamily="2" charset="-122"/>
              </a:rPr>
              <a:t>O conteúdo do campo de dados varia dependendo dos pacotes de dados LCP</a:t>
            </a:r>
            <a:r>
              <a:rPr lang="en-US" altLang="zh-CN" sz="1100" kern="1200" dirty="0">
                <a:solidFill>
                  <a:schemeClr val="tx1"/>
                </a:solidFill>
                <a:latin typeface="+mn-lt"/>
                <a:ea typeface="华文细黑" pitchFamily="2" charset="-122"/>
              </a:rPr>
              <a:t>.</a:t>
            </a:r>
            <a:endParaRPr lang="en-US" altLang="zh-CN" dirty="0">
              <a:latin typeface="+mn-lt"/>
            </a:endParaRPr>
          </a:p>
          <a:p>
            <a:endParaRPr lang="zh-CN" altLang="en-US" dirty="0">
              <a:latin typeface="+mn-lt"/>
            </a:endParaRPr>
          </a:p>
        </p:txBody>
      </p:sp>
    </p:spTree>
    <p:extLst>
      <p:ext uri="{BB962C8B-B14F-4D97-AF65-F5344CB8AC3E}">
        <p14:creationId xmlns:p14="http://schemas.microsoft.com/office/powerpoint/2010/main" val="398307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sz="1100" kern="1200" dirty="0">
                <a:solidFill>
                  <a:schemeClr val="tx1"/>
                </a:solidFill>
                <a:latin typeface="+mn-lt"/>
                <a:ea typeface="华文细黑" pitchFamily="2" charset="-122"/>
              </a:rPr>
              <a:t>O campo de dados de um pacote de terminação de link LCP é diferente daquele de um pacote de configuração de link. Um pacote de terminação de link não precisa carregar opções de parâmetro de configuração. Os </a:t>
            </a:r>
            <a:r>
              <a:rPr lang="pt-BR" altLang="zh-CN" sz="1100" kern="1200" dirty="0" err="1">
                <a:solidFill>
                  <a:schemeClr val="tx1"/>
                </a:solidFill>
                <a:latin typeface="+mn-lt"/>
                <a:ea typeface="华文细黑" pitchFamily="2" charset="-122"/>
              </a:rPr>
              <a:t>IDs</a:t>
            </a:r>
            <a:r>
              <a:rPr lang="pt-BR" altLang="zh-CN" sz="1100" kern="1200" dirty="0">
                <a:solidFill>
                  <a:schemeClr val="tx1"/>
                </a:solidFill>
                <a:latin typeface="+mn-lt"/>
                <a:ea typeface="华文细黑" pitchFamily="2" charset="-122"/>
              </a:rPr>
              <a:t> dos pacotes de terminação de link também devem ser consistentes. Um link é encerrado somente quando o pacote </a:t>
            </a:r>
            <a:r>
              <a:rPr lang="pt-BR" altLang="zh-CN" sz="1100" kern="1200" dirty="0" err="1">
                <a:solidFill>
                  <a:schemeClr val="tx1"/>
                </a:solidFill>
                <a:latin typeface="+mn-lt"/>
                <a:ea typeface="华文细黑" pitchFamily="2" charset="-122"/>
              </a:rPr>
              <a:t>Terminate-Reply</a:t>
            </a:r>
            <a:r>
              <a:rPr lang="pt-BR" altLang="zh-CN" sz="1100" kern="1200" dirty="0">
                <a:solidFill>
                  <a:schemeClr val="tx1"/>
                </a:solidFill>
                <a:latin typeface="+mn-lt"/>
                <a:ea typeface="华文细黑" pitchFamily="2" charset="-122"/>
              </a:rPr>
              <a:t> é recebido</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348203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lnSpc>
                <a:spcPct val="100000"/>
              </a:lnSpc>
            </a:pPr>
            <a:r>
              <a:rPr lang="pt-BR" altLang="zh-CN" sz="1100" kern="1200" dirty="0">
                <a:solidFill>
                  <a:schemeClr val="tx1"/>
                </a:solidFill>
                <a:latin typeface="+mn-lt"/>
                <a:ea typeface="华文细黑" pitchFamily="2" charset="-122"/>
              </a:rPr>
              <a:t>Os pacotes de configuração de link são diferentes dos outros 2 tipos de pacotes e são usados para negociar as opções de parâmetro de configuração do link. Portanto, os campos de dados desse tipo de pacotes precisam carregar várias opções de parâmetros de configuração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Os pacotes de configuração de link incluem pacotes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Config-Ack</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Config-Nak</a:t>
            </a:r>
            <a:r>
              <a:rPr lang="pt-BR" altLang="zh-CN" sz="1100" kern="1200" dirty="0">
                <a:solidFill>
                  <a:schemeClr val="tx1"/>
                </a:solidFill>
                <a:latin typeface="+mn-lt"/>
                <a:ea typeface="华文细黑" pitchFamily="2" charset="-122"/>
              </a:rPr>
              <a:t> e </a:t>
            </a:r>
            <a:r>
              <a:rPr lang="pt-BR" altLang="zh-CN" sz="1100" kern="1200" dirty="0" err="1">
                <a:solidFill>
                  <a:schemeClr val="tx1"/>
                </a:solidFill>
                <a:latin typeface="+mn-lt"/>
                <a:ea typeface="华文细黑" pitchFamily="2" charset="-122"/>
              </a:rPr>
              <a:t>Config-Reject</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Quando um link precisa ser configurado entre as duas partes comunicantes, qualquer uma das partes precisa enviar pacotes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que carregam as opções de parâmetro de configuração a serem negociadas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Ao receber um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o receptor seleciona um dos 3 tipos de pacote restantes para responder ao pacote de solicitação com base nas seguintes condições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Se os campos de tipo de todas as opções de parâmetro de configuração podem ser identificados. Um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pode carregar várias opções de parâmetros de configuração ao mesmo tempo, mas um dispositivo de comunicação que ofereça suporte ao protocolo PPP não necessariamente oferece suporte a todas as opções de configuração. Mesmo que uma opção de configuração seja suportada, a função também pode ser desativada em aplicativos reais. Por exemplo, um dispositivo que suporta o protocolo PPP pode desativar todas as opções de configuração e suportar apenas 0x01 e 0x03. Nesse caso, se um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recebido da extremidade do </a:t>
            </a:r>
            <a:r>
              <a:rPr lang="pt-BR" altLang="zh-CN" sz="1100" kern="1200" dirty="0" err="1">
                <a:solidFill>
                  <a:schemeClr val="tx1"/>
                </a:solidFill>
                <a:latin typeface="+mn-lt"/>
                <a:ea typeface="华文细黑" pitchFamily="2" charset="-122"/>
              </a:rPr>
              <a:t>peer</a:t>
            </a:r>
            <a:r>
              <a:rPr lang="pt-BR" altLang="zh-CN" sz="1100" kern="1200" dirty="0">
                <a:solidFill>
                  <a:schemeClr val="tx1"/>
                </a:solidFill>
                <a:latin typeface="+mn-lt"/>
                <a:ea typeface="华文细黑" pitchFamily="2" charset="-122"/>
              </a:rPr>
              <a:t> contiver a opção de configuração 0x04, a extremidade local considerará a opção de parâmetro de configuração como não identificável e a negociação da opção de parâmetro de configuração falhará</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Se os campos de tipo de todas as opções de parâmetro de configuração são aceitáveis. Um </a:t>
            </a:r>
            <a:r>
              <a:rPr lang="pt-BR" altLang="zh-CN" sz="1100" kern="1200" dirty="0" err="1">
                <a:solidFill>
                  <a:schemeClr val="tx1"/>
                </a:solidFill>
                <a:latin typeface="+mn-lt"/>
                <a:ea typeface="华文细黑" pitchFamily="2" charset="-122"/>
              </a:rPr>
              <a:t>peer</a:t>
            </a:r>
            <a:r>
              <a:rPr lang="pt-BR" altLang="zh-CN" sz="1100" kern="1200" dirty="0">
                <a:solidFill>
                  <a:schemeClr val="tx1"/>
                </a:solidFill>
                <a:latin typeface="+mn-lt"/>
                <a:ea typeface="华文细黑" pitchFamily="2" charset="-122"/>
              </a:rPr>
              <a:t> que pode identificar opções de parâmetro de configuração em um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recebido não aceita necessariamente a negociação. Por exemplo, se uma parte quiser que o número mágico seja definido como todos 0, mas o </a:t>
            </a:r>
            <a:r>
              <a:rPr lang="pt-BR" altLang="zh-CN" sz="1100" kern="1200" dirty="0" err="1">
                <a:solidFill>
                  <a:schemeClr val="tx1"/>
                </a:solidFill>
                <a:latin typeface="+mn-lt"/>
                <a:ea typeface="华文细黑" pitchFamily="2" charset="-122"/>
              </a:rPr>
              <a:t>peer</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end</a:t>
            </a:r>
            <a:r>
              <a:rPr lang="pt-BR" altLang="zh-CN" sz="1100" kern="1200" dirty="0">
                <a:solidFill>
                  <a:schemeClr val="tx1"/>
                </a:solidFill>
                <a:latin typeface="+mn-lt"/>
                <a:ea typeface="华文细黑" pitchFamily="2" charset="-122"/>
              </a:rPr>
              <a:t> quiser defini-lo de outra forma, a negociação falhará</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Os pacotes de resposta são selecionados com base nas 2 duas condições para responder aos pacotes de solicitação de configuração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sz="1050" dirty="0">
              <a:latin typeface="+mn-lt"/>
            </a:endParaRPr>
          </a:p>
        </p:txBody>
      </p:sp>
    </p:spTree>
    <p:extLst>
      <p:ext uri="{BB962C8B-B14F-4D97-AF65-F5344CB8AC3E}">
        <p14:creationId xmlns:p14="http://schemas.microsoft.com/office/powerpoint/2010/main" val="616211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pt-BR" altLang="zh-CN" sz="1100" kern="1200" dirty="0">
                <a:solidFill>
                  <a:schemeClr val="tx1"/>
                </a:solidFill>
                <a:latin typeface="+mn-lt"/>
                <a:ea typeface="华文细黑" pitchFamily="2" charset="-122"/>
              </a:rPr>
              <a:t>Se o receptor de um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puder identificar todas as opções de parâmetro de configuração e aceitar as opções de parâmetro, o receptor colocará as opções de parâmetro de configuração sem qualquer alteração no campo de dados de um pacote </a:t>
            </a:r>
            <a:r>
              <a:rPr lang="pt-BR" altLang="zh-CN" sz="1100" kern="1200" dirty="0" err="1">
                <a:solidFill>
                  <a:schemeClr val="tx1"/>
                </a:solidFill>
                <a:latin typeface="+mn-lt"/>
                <a:ea typeface="华文细黑" pitchFamily="2" charset="-122"/>
              </a:rPr>
              <a:t>Config-Ack</a:t>
            </a:r>
            <a:r>
              <a:rPr lang="pt-BR" altLang="zh-CN" sz="1100" kern="1200" dirty="0">
                <a:solidFill>
                  <a:schemeClr val="tx1"/>
                </a:solidFill>
                <a:latin typeface="+mn-lt"/>
                <a:ea typeface="华文细黑" pitchFamily="2" charset="-122"/>
              </a:rPr>
              <a:t> e enviará o pacote </a:t>
            </a:r>
            <a:r>
              <a:rPr lang="pt-BR" altLang="zh-CN" sz="1100" kern="1200" dirty="0" err="1">
                <a:solidFill>
                  <a:schemeClr val="tx1"/>
                </a:solidFill>
                <a:latin typeface="+mn-lt"/>
                <a:ea typeface="华文细黑" pitchFamily="2" charset="-122"/>
              </a:rPr>
              <a:t>Config-Ack</a:t>
            </a:r>
            <a:r>
              <a:rPr lang="pt-BR" altLang="zh-CN" sz="1100" kern="1200" dirty="0">
                <a:solidFill>
                  <a:schemeClr val="tx1"/>
                </a:solidFill>
                <a:latin typeface="+mn-lt"/>
                <a:ea typeface="华文细黑" pitchFamily="2" charset="-122"/>
              </a:rPr>
              <a:t> como uma resposta ao remetente da solicitação. De acordo com o protocolo, a sequência de opções de parâmetros de configuração não pode ser alterada. Depois que o remetente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recebe o pacote </a:t>
            </a:r>
            <a:r>
              <a:rPr lang="pt-BR" altLang="zh-CN" sz="1100" kern="1200" dirty="0" err="1">
                <a:solidFill>
                  <a:schemeClr val="tx1"/>
                </a:solidFill>
                <a:latin typeface="+mn-lt"/>
                <a:ea typeface="华文细黑" pitchFamily="2" charset="-122"/>
              </a:rPr>
              <a:t>Config-Ack</a:t>
            </a:r>
            <a:r>
              <a:rPr lang="pt-BR" altLang="zh-CN" sz="1100" kern="1200" dirty="0">
                <a:solidFill>
                  <a:schemeClr val="tx1"/>
                </a:solidFill>
                <a:latin typeface="+mn-lt"/>
                <a:ea typeface="华文细黑" pitchFamily="2" charset="-122"/>
              </a:rPr>
              <a:t> da extremidade do </a:t>
            </a:r>
            <a:r>
              <a:rPr lang="pt-BR" altLang="zh-CN" sz="1100" kern="1200" dirty="0" err="1">
                <a:solidFill>
                  <a:schemeClr val="tx1"/>
                </a:solidFill>
                <a:latin typeface="+mn-lt"/>
                <a:ea typeface="华文细黑" pitchFamily="2" charset="-122"/>
              </a:rPr>
              <a:t>peer</a:t>
            </a:r>
            <a:r>
              <a:rPr lang="pt-BR" altLang="zh-CN" sz="1100" kern="1200" dirty="0">
                <a:solidFill>
                  <a:schemeClr val="tx1"/>
                </a:solidFill>
                <a:latin typeface="+mn-lt"/>
                <a:ea typeface="华文细黑" pitchFamily="2" charset="-122"/>
              </a:rPr>
              <a:t>, a próxima fase é iniciada</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2928580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pt-BR" altLang="zh-CN" sz="1100" kern="1200" dirty="0">
                <a:solidFill>
                  <a:schemeClr val="tx1"/>
                </a:solidFill>
                <a:latin typeface="+mn-lt"/>
                <a:ea typeface="华文细黑" pitchFamily="2" charset="-122"/>
              </a:rPr>
              <a:t>Se o receptor de um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puder identificar todas as opções de parâmetro de configuração, mas aceitar apenas algumas das opções de parâmetro, o receptor retornará um pacote </a:t>
            </a:r>
            <a:r>
              <a:rPr lang="pt-BR" altLang="zh-CN" sz="1100" kern="1200" dirty="0" err="1">
                <a:solidFill>
                  <a:schemeClr val="tx1"/>
                </a:solidFill>
                <a:latin typeface="+mn-lt"/>
                <a:ea typeface="华文细黑" pitchFamily="2" charset="-122"/>
              </a:rPr>
              <a:t>Config-Nak</a:t>
            </a:r>
            <a:r>
              <a:rPr lang="pt-BR" altLang="zh-CN" sz="1100" kern="1200" dirty="0">
                <a:solidFill>
                  <a:schemeClr val="tx1"/>
                </a:solidFill>
                <a:latin typeface="+mn-lt"/>
                <a:ea typeface="华文细黑" pitchFamily="2" charset="-122"/>
              </a:rPr>
              <a:t> que contém apenas opções de parâmetro de configuração inaceitáveis e os valores aceitáveis para o remetente da solicitação. Ao receber o pacote </a:t>
            </a:r>
            <a:r>
              <a:rPr lang="pt-BR" altLang="zh-CN" sz="1100" kern="1200" dirty="0" err="1">
                <a:solidFill>
                  <a:schemeClr val="tx1"/>
                </a:solidFill>
                <a:latin typeface="+mn-lt"/>
                <a:ea typeface="华文细黑" pitchFamily="2" charset="-122"/>
              </a:rPr>
              <a:t>Config-Nak</a:t>
            </a:r>
            <a:r>
              <a:rPr lang="pt-BR" altLang="zh-CN" sz="1100" kern="1200" dirty="0">
                <a:solidFill>
                  <a:schemeClr val="tx1"/>
                </a:solidFill>
                <a:latin typeface="+mn-lt"/>
                <a:ea typeface="华文细黑" pitchFamily="2" charset="-122"/>
              </a:rPr>
              <a:t>, o remetente da solicitação envia outro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com opções de parâmetro aceitáveis iguais às do anterior e opções de parâmetro inaceitáveis definidas para os valores aceitáveis para o receptor (conforme especificado no pacote </a:t>
            </a:r>
            <a:r>
              <a:rPr lang="pt-BR" altLang="zh-CN" sz="1100" kern="1200" dirty="0" err="1">
                <a:solidFill>
                  <a:schemeClr val="tx1"/>
                </a:solidFill>
                <a:latin typeface="+mn-lt"/>
                <a:ea typeface="华文细黑" pitchFamily="2" charset="-122"/>
              </a:rPr>
              <a:t>Config-Nak</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584112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Se o receptor de um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não puder identificar todas as opções de parâmetro de configuração, o receptor retornará um pacote </a:t>
            </a:r>
            <a:r>
              <a:rPr lang="pt-BR" altLang="zh-CN" sz="1100" kern="1200" dirty="0" err="1">
                <a:solidFill>
                  <a:schemeClr val="tx1"/>
                </a:solidFill>
                <a:latin typeface="+mn-lt"/>
                <a:ea typeface="华文细黑" pitchFamily="2" charset="-122"/>
              </a:rPr>
              <a:t>Config-Reject</a:t>
            </a:r>
            <a:r>
              <a:rPr lang="pt-BR" altLang="zh-CN" sz="1100" kern="1200" dirty="0">
                <a:solidFill>
                  <a:schemeClr val="tx1"/>
                </a:solidFill>
                <a:latin typeface="+mn-lt"/>
                <a:ea typeface="华文细黑" pitchFamily="2" charset="-122"/>
              </a:rPr>
              <a:t> que contém apenas opções de parâmetro cujo campo de tipo não pode ser identificado para o remetente da solicitação. Ao receber o pacote </a:t>
            </a:r>
            <a:r>
              <a:rPr lang="pt-BR" altLang="zh-CN" sz="1100" kern="1200" dirty="0" err="1">
                <a:solidFill>
                  <a:schemeClr val="tx1"/>
                </a:solidFill>
                <a:latin typeface="+mn-lt"/>
                <a:ea typeface="华文细黑" pitchFamily="2" charset="-122"/>
              </a:rPr>
              <a:t>Config-Reject</a:t>
            </a:r>
            <a:r>
              <a:rPr lang="pt-BR" altLang="zh-CN" sz="1100" kern="1200" dirty="0">
                <a:solidFill>
                  <a:schemeClr val="tx1"/>
                </a:solidFill>
                <a:latin typeface="+mn-lt"/>
                <a:ea typeface="华文细黑" pitchFamily="2" charset="-122"/>
              </a:rPr>
              <a:t> , o remetente da solicitação envia outro pacote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com opções de parâmetro identificáveis iguais às do anterior e opções de parâmetro não identificáveis excluídas</a:t>
            </a:r>
            <a:r>
              <a:rPr lang="en-US" altLang="zh-CN" sz="1100" kern="1200" dirty="0">
                <a:solidFill>
                  <a:schemeClr val="tx1"/>
                </a:solidFill>
                <a:latin typeface="+mn-lt"/>
                <a:ea typeface="华文细黑" pitchFamily="2" charset="-122"/>
              </a:rPr>
              <a:t>. </a:t>
            </a:r>
            <a:endParaRPr lang="zh-CN" altLang="zh-CN" sz="1100" kern="1200" dirty="0">
              <a:solidFill>
                <a:schemeClr val="tx1"/>
              </a:solidFill>
              <a:latin typeface="+mn-lt"/>
              <a:ea typeface="华文细黑" pitchFamily="2" charset="-122"/>
            </a:endParaRPr>
          </a:p>
          <a:p>
            <a:r>
              <a:rPr lang="pt-BR" altLang="zh-CN" sz="1100" kern="1200" dirty="0">
                <a:solidFill>
                  <a:schemeClr val="tx1"/>
                </a:solidFill>
                <a:latin typeface="+mn-lt"/>
                <a:ea typeface="华文细黑" pitchFamily="2" charset="-122"/>
              </a:rPr>
              <a:t>Pode-se ver que a fase de configuração do link pode envolver várias rodadas de negociações, dependendo dos dispositivos nas duas extremidades de um link P2P. As duas partes de um link PPP concluem independentemente o processo de negociação de suas respectivas opções de parâmetros de configuração</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62737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19773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596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lnSpc>
                <a:spcPct val="100000"/>
              </a:lnSpc>
            </a:pPr>
            <a:r>
              <a:rPr lang="pt-BR" altLang="zh-CN" sz="1100" kern="1200" dirty="0">
                <a:solidFill>
                  <a:schemeClr val="tx1"/>
                </a:solidFill>
                <a:latin typeface="+mn-lt"/>
                <a:ea typeface="华文细黑" pitchFamily="2" charset="-122"/>
                <a:cs typeface="+mn-cs"/>
              </a:rPr>
              <a:t>O número mágico é negociado em pacotes LCP </a:t>
            </a:r>
            <a:r>
              <a:rPr lang="pt-BR" altLang="zh-CN" sz="1100" kern="1200" dirty="0" err="1">
                <a:solidFill>
                  <a:schemeClr val="tx1"/>
                </a:solidFill>
                <a:latin typeface="+mn-lt"/>
                <a:ea typeface="华文细黑" pitchFamily="2" charset="-122"/>
                <a:cs typeface="+mn-cs"/>
              </a:rPr>
              <a:t>Config-Request</a:t>
            </a:r>
            <a:r>
              <a:rPr lang="pt-BR" altLang="zh-CN" sz="1100" kern="1200" dirty="0">
                <a:solidFill>
                  <a:schemeClr val="tx1"/>
                </a:solidFill>
                <a:latin typeface="+mn-lt"/>
                <a:ea typeface="华文细黑" pitchFamily="2" charset="-122"/>
                <a:cs typeface="+mn-cs"/>
              </a:rPr>
              <a:t> e pode ser usado por outros tipos de pacotes LCP, como pacotes Echo-</a:t>
            </a:r>
            <a:r>
              <a:rPr lang="pt-BR" altLang="zh-CN" sz="1100" kern="1200" dirty="0" err="1">
                <a:solidFill>
                  <a:schemeClr val="tx1"/>
                </a:solidFill>
                <a:latin typeface="+mn-lt"/>
                <a:ea typeface="华文细黑" pitchFamily="2" charset="-122"/>
                <a:cs typeface="+mn-cs"/>
              </a:rPr>
              <a:t>Request</a:t>
            </a:r>
            <a:r>
              <a:rPr lang="pt-BR" altLang="zh-CN" sz="1100" kern="1200" dirty="0">
                <a:solidFill>
                  <a:schemeClr val="tx1"/>
                </a:solidFill>
                <a:latin typeface="+mn-lt"/>
                <a:ea typeface="华文细黑" pitchFamily="2" charset="-122"/>
                <a:cs typeface="+mn-cs"/>
              </a:rPr>
              <a:t>, Echo-</a:t>
            </a:r>
            <a:r>
              <a:rPr lang="pt-BR" altLang="zh-CN" sz="1100" kern="1200" dirty="0" err="1">
                <a:solidFill>
                  <a:schemeClr val="tx1"/>
                </a:solidFill>
                <a:latin typeface="+mn-lt"/>
                <a:ea typeface="华文细黑" pitchFamily="2" charset="-122"/>
                <a:cs typeface="+mn-cs"/>
              </a:rPr>
              <a:t>Reply</a:t>
            </a:r>
            <a:r>
              <a:rPr lang="pt-BR" altLang="zh-CN" sz="1100" kern="1200" dirty="0">
                <a:solidFill>
                  <a:schemeClr val="tx1"/>
                </a:solidFill>
                <a:latin typeface="+mn-lt"/>
                <a:ea typeface="华文细黑" pitchFamily="2" charset="-122"/>
                <a:cs typeface="+mn-cs"/>
              </a:rPr>
              <a:t> e </a:t>
            </a:r>
            <a:r>
              <a:rPr lang="pt-BR" altLang="zh-CN" sz="1100" kern="1200" dirty="0" err="1">
                <a:solidFill>
                  <a:schemeClr val="tx1"/>
                </a:solidFill>
                <a:latin typeface="+mn-lt"/>
                <a:ea typeface="华文细黑" pitchFamily="2" charset="-122"/>
                <a:cs typeface="+mn-cs"/>
              </a:rPr>
              <a:t>Quality-Protocol</a:t>
            </a:r>
            <a:r>
              <a:rPr lang="pt-BR" altLang="zh-CN" sz="1100" kern="1200" dirty="0">
                <a:solidFill>
                  <a:schemeClr val="tx1"/>
                </a:solidFill>
                <a:latin typeface="+mn-lt"/>
                <a:ea typeface="华文细黑" pitchFamily="2" charset="-122"/>
                <a:cs typeface="+mn-cs"/>
              </a:rPr>
              <a:t>. O protocolo PPP não exige a negociação do número mágico. Se o número mágico não for negociado entre as duas partes, mas precisar ser usado em alguns pacotes LCP, o número mágico será preenchido como 0. Se o número mágico for negociado, ele será definido para o resultado da negociação</a:t>
            </a:r>
            <a:r>
              <a:rPr lang="en-US" altLang="zh-CN" sz="1100" kern="1200" dirty="0">
                <a:solidFill>
                  <a:schemeClr val="tx1"/>
                </a:solidFill>
                <a:latin typeface="+mn-lt"/>
                <a:ea typeface="华文细黑" pitchFamily="2" charset="-122"/>
                <a:cs typeface="+mn-cs"/>
              </a:rPr>
              <a:t>. </a:t>
            </a:r>
            <a:endParaRPr lang="zh-CN" altLang="zh-CN" sz="1100" kern="1200" dirty="0">
              <a:solidFill>
                <a:schemeClr val="tx1"/>
              </a:solidFill>
              <a:latin typeface="+mn-lt"/>
              <a:ea typeface="华文细黑" pitchFamily="2" charset="-122"/>
              <a:cs typeface="+mn-cs"/>
            </a:endParaRPr>
          </a:p>
          <a:p>
            <a:pPr marL="179705" lvl="0" indent="-179705" fontAlgn="base">
              <a:lnSpc>
                <a:spcPct val="100000"/>
              </a:lnSpc>
            </a:pPr>
            <a:r>
              <a:rPr lang="pt-BR" altLang="zh-CN" sz="1100" kern="1200" dirty="0">
                <a:solidFill>
                  <a:schemeClr val="tx1"/>
                </a:solidFill>
                <a:latin typeface="+mn-lt"/>
                <a:ea typeface="华文细黑"/>
              </a:rPr>
              <a:t>O número mágico precisa ser negociado em todos os dispositivos atuais e é enviado nos parâmetros de opção de configuração de um pacote </a:t>
            </a:r>
            <a:r>
              <a:rPr lang="pt-BR" altLang="zh-CN" sz="1100" kern="1200" dirty="0" err="1">
                <a:solidFill>
                  <a:schemeClr val="tx1"/>
                </a:solidFill>
                <a:latin typeface="+mn-lt"/>
                <a:ea typeface="华文细黑"/>
              </a:rPr>
              <a:t>Config-Request</a:t>
            </a:r>
            <a:r>
              <a:rPr lang="pt-BR" altLang="zh-CN" sz="1100" kern="1200" dirty="0">
                <a:solidFill>
                  <a:schemeClr val="tx1"/>
                </a:solidFill>
                <a:latin typeface="+mn-lt"/>
                <a:ea typeface="华文细黑"/>
              </a:rPr>
              <a:t>. Um número mágico é gerado por um dispositivo de comunicação aleatoriamente e deve ser exclusivo em um link de dados para evitar conflitos de comunicação. Geralmente, um número mágico é o número de série, endereço de hardware de rede ou relógio de um dispositivo. A possibilidade de que as duas partes gerem o mesmo número mágico não pode ser eliminada, mas deve ser evitada, se possível. Se dois dispositivos do mesmo fabricante estiverem interligados, eles podem gerar o mesmo número mágico, pois o método para gerar números mágicos é o mesmo para os dispositivos produzidos pelo mesmo fabricante</a:t>
            </a:r>
            <a:r>
              <a:rPr lang="en-US" altLang="zh-CN" sz="1100" kern="1200" dirty="0">
                <a:solidFill>
                  <a:schemeClr val="tx1"/>
                </a:solidFill>
                <a:latin typeface="+mn-lt"/>
                <a:ea typeface="华文细黑"/>
              </a:rPr>
              <a:t>.</a:t>
            </a:r>
            <a:endParaRPr lang="zh-CN" altLang="zh-CN" sz="1100" kern="1200" dirty="0">
              <a:solidFill>
                <a:schemeClr val="tx1"/>
              </a:solidFill>
              <a:latin typeface="+mn-lt"/>
              <a:ea typeface="华文细黑"/>
            </a:endParaRPr>
          </a:p>
          <a:p>
            <a:pPr lvl="0" fontAlgn="base">
              <a:lnSpc>
                <a:spcPct val="100000"/>
              </a:lnSpc>
            </a:pPr>
            <a:r>
              <a:rPr lang="pt-BR" altLang="zh-CN" sz="1100" kern="1200" dirty="0">
                <a:solidFill>
                  <a:schemeClr val="tx1"/>
                </a:solidFill>
                <a:latin typeface="+mn-lt"/>
                <a:ea typeface="华文细黑" pitchFamily="2" charset="-122"/>
                <a:cs typeface="+mn-cs"/>
              </a:rPr>
              <a:t>Os números mágicos são usados para verificar se existe um loop em um link. Ao receber um pacote </a:t>
            </a:r>
            <a:r>
              <a:rPr lang="pt-BR" altLang="zh-CN" sz="1100" kern="1200" dirty="0" err="1">
                <a:solidFill>
                  <a:schemeClr val="tx1"/>
                </a:solidFill>
                <a:latin typeface="+mn-lt"/>
                <a:ea typeface="华文细黑" pitchFamily="2" charset="-122"/>
                <a:cs typeface="+mn-cs"/>
              </a:rPr>
              <a:t>Config-Request</a:t>
            </a:r>
            <a:r>
              <a:rPr lang="pt-BR" altLang="zh-CN" sz="1100" kern="1200" dirty="0">
                <a:solidFill>
                  <a:schemeClr val="tx1"/>
                </a:solidFill>
                <a:latin typeface="+mn-lt"/>
                <a:ea typeface="华文细黑" pitchFamily="2" charset="-122"/>
                <a:cs typeface="+mn-cs"/>
              </a:rPr>
              <a:t>, o receptor compara o pacote com o </a:t>
            </a:r>
            <a:r>
              <a:rPr lang="pt-BR" altLang="zh-CN" sz="1100" kern="1200" dirty="0" err="1">
                <a:solidFill>
                  <a:schemeClr val="tx1"/>
                </a:solidFill>
                <a:latin typeface="+mn-lt"/>
                <a:ea typeface="华文细黑" pitchFamily="2" charset="-122"/>
                <a:cs typeface="+mn-cs"/>
              </a:rPr>
              <a:t>Config-Request</a:t>
            </a:r>
            <a:r>
              <a:rPr lang="pt-BR" altLang="zh-CN" sz="1100" kern="1200" dirty="0">
                <a:solidFill>
                  <a:schemeClr val="tx1"/>
                </a:solidFill>
                <a:latin typeface="+mn-lt"/>
                <a:ea typeface="华文细黑" pitchFamily="2" charset="-122"/>
                <a:cs typeface="+mn-cs"/>
              </a:rPr>
              <a:t> recebido da última vez. Se os dois pacotes contiverem números mágicos diferentes, nenhum loop existirá no link. Se os números mágicos forem os mesmos, o receptor considera que um loop pode existir no link, e mais confirmação é necessária. Nesse caso, o receptor envia um pacote </a:t>
            </a:r>
            <a:r>
              <a:rPr lang="pt-BR" altLang="zh-CN" sz="1100" kern="1200" dirty="0" err="1">
                <a:solidFill>
                  <a:schemeClr val="tx1"/>
                </a:solidFill>
                <a:latin typeface="+mn-lt"/>
                <a:ea typeface="华文细黑" pitchFamily="2" charset="-122"/>
                <a:cs typeface="+mn-cs"/>
              </a:rPr>
              <a:t>Config-Nak</a:t>
            </a:r>
            <a:r>
              <a:rPr lang="pt-BR" altLang="zh-CN" sz="1100" kern="1200" dirty="0">
                <a:solidFill>
                  <a:schemeClr val="tx1"/>
                </a:solidFill>
                <a:latin typeface="+mn-lt"/>
                <a:ea typeface="华文细黑" pitchFamily="2" charset="-122"/>
                <a:cs typeface="+mn-cs"/>
              </a:rPr>
              <a:t> carregando um novo número mágico e não envia nenhum pacote </a:t>
            </a:r>
            <a:r>
              <a:rPr lang="pt-BR" altLang="zh-CN" sz="1100" kern="1200" dirty="0" err="1">
                <a:solidFill>
                  <a:schemeClr val="tx1"/>
                </a:solidFill>
                <a:latin typeface="+mn-lt"/>
                <a:ea typeface="华文细黑" pitchFamily="2" charset="-122"/>
                <a:cs typeface="+mn-cs"/>
              </a:rPr>
              <a:t>Config-Request</a:t>
            </a:r>
            <a:r>
              <a:rPr lang="pt-BR" altLang="zh-CN" sz="1100" kern="1200" dirty="0">
                <a:solidFill>
                  <a:schemeClr val="tx1"/>
                </a:solidFill>
                <a:latin typeface="+mn-lt"/>
                <a:ea typeface="华文细黑" pitchFamily="2" charset="-122"/>
                <a:cs typeface="+mn-cs"/>
              </a:rPr>
              <a:t> antes de receber um pacote </a:t>
            </a:r>
            <a:r>
              <a:rPr lang="pt-BR" altLang="zh-CN" sz="1100" kern="1200" dirty="0" err="1">
                <a:solidFill>
                  <a:schemeClr val="tx1"/>
                </a:solidFill>
                <a:latin typeface="+mn-lt"/>
                <a:ea typeface="华文细黑" pitchFamily="2" charset="-122"/>
                <a:cs typeface="+mn-cs"/>
              </a:rPr>
              <a:t>Config-Request</a:t>
            </a:r>
            <a:r>
              <a:rPr lang="pt-BR" altLang="zh-CN" sz="1100" kern="1200" dirty="0">
                <a:solidFill>
                  <a:schemeClr val="tx1"/>
                </a:solidFill>
                <a:latin typeface="+mn-lt"/>
                <a:ea typeface="华文细黑" pitchFamily="2" charset="-122"/>
                <a:cs typeface="+mn-cs"/>
              </a:rPr>
              <a:t> ou </a:t>
            </a:r>
            <a:r>
              <a:rPr lang="pt-BR" altLang="zh-CN" sz="1100" kern="1200" dirty="0" err="1">
                <a:solidFill>
                  <a:schemeClr val="tx1"/>
                </a:solidFill>
                <a:latin typeface="+mn-lt"/>
                <a:ea typeface="华文细黑" pitchFamily="2" charset="-122"/>
                <a:cs typeface="+mn-cs"/>
              </a:rPr>
              <a:t>Config-Nak</a:t>
            </a:r>
            <a:r>
              <a:rPr lang="pt-BR" altLang="zh-CN" sz="1100" kern="1200" dirty="0">
                <a:solidFill>
                  <a:schemeClr val="tx1"/>
                </a:solidFill>
                <a:latin typeface="+mn-lt"/>
                <a:ea typeface="华文细黑" pitchFamily="2" charset="-122"/>
                <a:cs typeface="+mn-cs"/>
              </a:rPr>
              <a:t>. Há duas possibilidades nesse cenário</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p:txBody>
      </p:sp>
    </p:spTree>
    <p:extLst>
      <p:ext uri="{BB962C8B-B14F-4D97-AF65-F5344CB8AC3E}">
        <p14:creationId xmlns:p14="http://schemas.microsoft.com/office/powerpoint/2010/main" val="223135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pPr lvl="1" fontAlgn="base">
              <a:lnSpc>
                <a:spcPct val="100000"/>
              </a:lnSpc>
            </a:pPr>
            <a:r>
              <a:rPr lang="pt-BR" altLang="zh-CN" dirty="0">
                <a:latin typeface="+mn-lt"/>
                <a:ea typeface="华文细黑" pitchFamily="2" charset="-122"/>
              </a:rPr>
              <a:t>Não há loop no link, mas as duas partes geram o mesmo número mágico. A probabilidade desse cenário é muito baixa. Depois de receber um pacote </a:t>
            </a:r>
            <a:r>
              <a:rPr lang="pt-BR" altLang="zh-CN" dirty="0" err="1">
                <a:latin typeface="+mn-lt"/>
                <a:ea typeface="华文细黑" pitchFamily="2" charset="-122"/>
              </a:rPr>
              <a:t>Config-Nak</a:t>
            </a:r>
            <a:r>
              <a:rPr lang="pt-BR" altLang="zh-CN" dirty="0">
                <a:latin typeface="+mn-lt"/>
                <a:ea typeface="华文细黑" pitchFamily="2" charset="-122"/>
              </a:rPr>
              <a:t>, o receptor envia um pacote </a:t>
            </a:r>
            <a:r>
              <a:rPr lang="pt-BR" altLang="zh-CN" dirty="0" err="1">
                <a:latin typeface="+mn-lt"/>
                <a:ea typeface="华文细黑" pitchFamily="2" charset="-122"/>
              </a:rPr>
              <a:t>Config-Request</a:t>
            </a:r>
            <a:r>
              <a:rPr lang="pt-BR" altLang="zh-CN" dirty="0">
                <a:latin typeface="+mn-lt"/>
                <a:ea typeface="华文细黑" pitchFamily="2" charset="-122"/>
              </a:rPr>
              <a:t> contendo um número mágico igual ao do pacote </a:t>
            </a:r>
            <a:r>
              <a:rPr lang="pt-BR" altLang="zh-CN" dirty="0" err="1">
                <a:latin typeface="+mn-lt"/>
                <a:ea typeface="华文细黑" pitchFamily="2" charset="-122"/>
              </a:rPr>
              <a:t>Nak</a:t>
            </a:r>
            <a:r>
              <a:rPr lang="pt-BR" altLang="zh-CN" dirty="0">
                <a:latin typeface="+mn-lt"/>
                <a:ea typeface="华文细黑" pitchFamily="2" charset="-122"/>
              </a:rPr>
              <a:t>. Depois de receber o pacote </a:t>
            </a:r>
            <a:r>
              <a:rPr lang="pt-BR" altLang="zh-CN" dirty="0" err="1">
                <a:latin typeface="+mn-lt"/>
                <a:ea typeface="华文细黑" pitchFamily="2" charset="-122"/>
              </a:rPr>
              <a:t>Config-Request</a:t>
            </a:r>
            <a:r>
              <a:rPr lang="pt-BR" altLang="zh-CN" dirty="0">
                <a:latin typeface="+mn-lt"/>
                <a:ea typeface="华文细黑" pitchFamily="2" charset="-122"/>
              </a:rPr>
              <a:t>, o </a:t>
            </a:r>
            <a:r>
              <a:rPr lang="pt-BR" altLang="zh-CN" dirty="0" err="1">
                <a:latin typeface="+mn-lt"/>
                <a:ea typeface="华文细黑" pitchFamily="2" charset="-122"/>
              </a:rPr>
              <a:t>peer</a:t>
            </a:r>
            <a:r>
              <a:rPr lang="pt-BR" altLang="zh-CN" dirty="0">
                <a:latin typeface="+mn-lt"/>
                <a:ea typeface="华文细黑" pitchFamily="2" charset="-122"/>
              </a:rPr>
              <a:t> compara o pacote </a:t>
            </a:r>
            <a:r>
              <a:rPr lang="pt-BR" altLang="zh-CN" dirty="0" err="1">
                <a:latin typeface="+mn-lt"/>
                <a:ea typeface="华文细黑" pitchFamily="2" charset="-122"/>
              </a:rPr>
              <a:t>Config-Request</a:t>
            </a:r>
            <a:r>
              <a:rPr lang="pt-BR" altLang="zh-CN" dirty="0">
                <a:latin typeface="+mn-lt"/>
                <a:ea typeface="华文细黑" pitchFamily="2" charset="-122"/>
              </a:rPr>
              <a:t> recebido com o anterior. Se os números mágicos forem diferentes, o par determinará que não há loop no link</a:t>
            </a:r>
            <a:r>
              <a:rPr lang="en-US" altLang="zh-CN" dirty="0">
                <a:latin typeface="+mn-lt"/>
                <a:ea typeface="华文细黑" pitchFamily="2" charset="-122"/>
              </a:rPr>
              <a:t>. </a:t>
            </a:r>
            <a:endParaRPr lang="zh-CN" altLang="zh-CN" dirty="0">
              <a:latin typeface="+mn-lt"/>
              <a:ea typeface="华文细黑" pitchFamily="2" charset="-122"/>
            </a:endParaRPr>
          </a:p>
          <a:p>
            <a:pPr lvl="1" fontAlgn="base">
              <a:lnSpc>
                <a:spcPct val="100000"/>
              </a:lnSpc>
            </a:pPr>
            <a:r>
              <a:rPr lang="pt-BR" altLang="zh-CN" dirty="0">
                <a:latin typeface="+mn-lt"/>
                <a:ea typeface="华文细黑" pitchFamily="2" charset="-122"/>
              </a:rPr>
              <a:t>Existe um loop no link e um pacote </a:t>
            </a:r>
            <a:r>
              <a:rPr lang="pt-BR" altLang="zh-CN" dirty="0" err="1">
                <a:latin typeface="+mn-lt"/>
                <a:ea typeface="华文细黑" pitchFamily="2" charset="-122"/>
              </a:rPr>
              <a:t>Config-Nak</a:t>
            </a:r>
            <a:r>
              <a:rPr lang="pt-BR" altLang="zh-CN" dirty="0">
                <a:latin typeface="+mn-lt"/>
                <a:ea typeface="华文细黑" pitchFamily="2" charset="-122"/>
              </a:rPr>
              <a:t> retorna ao remetente após um período de tempo. Nesse caso, o remetente compara o pacote </a:t>
            </a:r>
            <a:r>
              <a:rPr lang="pt-BR" altLang="zh-CN" dirty="0" err="1">
                <a:latin typeface="+mn-lt"/>
                <a:ea typeface="华文细黑" pitchFamily="2" charset="-122"/>
              </a:rPr>
              <a:t>Config-Nak</a:t>
            </a:r>
            <a:r>
              <a:rPr lang="pt-BR" altLang="zh-CN" dirty="0">
                <a:latin typeface="+mn-lt"/>
                <a:ea typeface="华文细黑" pitchFamily="2" charset="-122"/>
              </a:rPr>
              <a:t> com o enviado da última vez. Se os números mágicos nos pacotes forem os mesmos, a possibilidade de um loop no link aumenta. De acordo com o protocolo, se uma parte recebe um pacote </a:t>
            </a:r>
            <a:r>
              <a:rPr lang="pt-BR" altLang="zh-CN" dirty="0" err="1">
                <a:latin typeface="+mn-lt"/>
                <a:ea typeface="华文细黑" pitchFamily="2" charset="-122"/>
              </a:rPr>
              <a:t>Config-Nak</a:t>
            </a:r>
            <a:r>
              <a:rPr lang="pt-BR" altLang="zh-CN" dirty="0">
                <a:latin typeface="+mn-lt"/>
                <a:ea typeface="华文细黑" pitchFamily="2" charset="-122"/>
              </a:rPr>
              <a:t>, ela envia outro pacote </a:t>
            </a:r>
            <a:r>
              <a:rPr lang="pt-BR" altLang="zh-CN" dirty="0" err="1">
                <a:latin typeface="+mn-lt"/>
                <a:ea typeface="华文细黑" pitchFamily="2" charset="-122"/>
              </a:rPr>
              <a:t>Config-Nak</a:t>
            </a:r>
            <a:r>
              <a:rPr lang="pt-BR" altLang="zh-CN" dirty="0">
                <a:latin typeface="+mn-lt"/>
                <a:ea typeface="华文细黑" pitchFamily="2" charset="-122"/>
              </a:rPr>
              <a:t> com o mesmo número mágico do </a:t>
            </a:r>
            <a:r>
              <a:rPr lang="pt-BR" altLang="zh-CN" dirty="0" err="1">
                <a:latin typeface="+mn-lt"/>
                <a:ea typeface="华文细黑" pitchFamily="2" charset="-122"/>
              </a:rPr>
              <a:t>Config-Nak</a:t>
            </a:r>
            <a:r>
              <a:rPr lang="pt-BR" altLang="zh-CN" dirty="0">
                <a:latin typeface="+mn-lt"/>
                <a:ea typeface="华文细黑" pitchFamily="2" charset="-122"/>
              </a:rPr>
              <a:t>. Nesse caso, os pacotes </a:t>
            </a:r>
            <a:r>
              <a:rPr lang="pt-BR" altLang="zh-CN" dirty="0" err="1">
                <a:latin typeface="+mn-lt"/>
                <a:ea typeface="华文细黑" pitchFamily="2" charset="-122"/>
              </a:rPr>
              <a:t>Config-Request</a:t>
            </a:r>
            <a:r>
              <a:rPr lang="pt-BR" altLang="zh-CN" dirty="0">
                <a:latin typeface="+mn-lt"/>
                <a:ea typeface="华文细黑" pitchFamily="2" charset="-122"/>
              </a:rPr>
              <a:t> e </a:t>
            </a:r>
            <a:r>
              <a:rPr lang="pt-BR" altLang="zh-CN" dirty="0" err="1">
                <a:latin typeface="+mn-lt"/>
                <a:ea typeface="华文细黑" pitchFamily="2" charset="-122"/>
              </a:rPr>
              <a:t>Config-Nak</a:t>
            </a:r>
            <a:r>
              <a:rPr lang="pt-BR" altLang="zh-CN" dirty="0">
                <a:latin typeface="+mn-lt"/>
                <a:ea typeface="华文细黑" pitchFamily="2" charset="-122"/>
              </a:rPr>
              <a:t> são gerados continuamente no link. Depois que o número de pacotes </a:t>
            </a:r>
            <a:r>
              <a:rPr lang="pt-BR" altLang="zh-CN" dirty="0" err="1">
                <a:latin typeface="+mn-lt"/>
                <a:ea typeface="华文细黑" pitchFamily="2" charset="-122"/>
              </a:rPr>
              <a:t>Config-Request</a:t>
            </a:r>
            <a:r>
              <a:rPr lang="pt-BR" altLang="zh-CN" dirty="0">
                <a:latin typeface="+mn-lt"/>
                <a:ea typeface="华文细黑" pitchFamily="2" charset="-122"/>
              </a:rPr>
              <a:t> e </a:t>
            </a:r>
            <a:r>
              <a:rPr lang="pt-BR" altLang="zh-CN" dirty="0" err="1">
                <a:latin typeface="+mn-lt"/>
                <a:ea typeface="华文细黑" pitchFamily="2" charset="-122"/>
              </a:rPr>
              <a:t>Config-Nak</a:t>
            </a:r>
            <a:r>
              <a:rPr lang="pt-BR" altLang="zh-CN" dirty="0">
                <a:latin typeface="+mn-lt"/>
                <a:ea typeface="华文细黑" pitchFamily="2" charset="-122"/>
              </a:rPr>
              <a:t> atinge um determinado valor, o receptor determina que existe um loop no link</a:t>
            </a:r>
            <a:r>
              <a:rPr lang="en-US" altLang="zh-CN" dirty="0">
                <a:latin typeface="+mn-lt"/>
                <a:ea typeface="华文细黑" pitchFamily="2" charset="-122"/>
              </a:rPr>
              <a:t>.</a:t>
            </a:r>
            <a:endParaRPr lang="zh-CN" altLang="zh-CN" dirty="0">
              <a:latin typeface="+mn-lt"/>
              <a:ea typeface="华文细黑" pitchFamily="2" charset="-122"/>
            </a:endParaRPr>
          </a:p>
          <a:p>
            <a:pPr>
              <a:lnSpc>
                <a:spcPct val="100000"/>
              </a:lnSpc>
            </a:pPr>
            <a:r>
              <a:rPr lang="pt-BR" altLang="zh-CN" dirty="0">
                <a:latin typeface="+mn-lt"/>
                <a:ea typeface="华文细黑" pitchFamily="2" charset="-122"/>
              </a:rPr>
              <a:t>No entanto, em aplicativos reais, existem 2 métodos para determinar se um loop existe dependendo de como um dispositivo implementa o protocolo PPP. O primeiro método é descrito acima. Esse processo se repete até que a máquina de estado LCP receba um evento Down, retorne às fases de inicialização e inicie uma nova rodada de negociação. O segundo método não altera o estado da máquina de estado LCP. Em vez disso, a máquina de estado permanece no estado de envio da solicitação. Nesse caso, o dispositivo que suspeita de um loop no link precisa enviar continuamente pacotes de solicitação de eco para verificar se o loop de link foi removido. Depois que um pacote de solicitação de eco é recebido, considera-se que o loop de link é removido e o processo PPP subsequente pode continuar</a:t>
            </a:r>
            <a:r>
              <a:rPr lang="en-US" altLang="zh-CN" dirty="0">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3638435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O protocolo PPP também fornece parâmetros de configuração de autenticação opcionais. Por padrão, as duas extremidades da comunicação P2P não se autenticam. Um pacote LCP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pode carregar apenas uma opção de autenticação por vez (PAP/CHAP conforme configurado em um dispositivo interconectado com o dispositivo PPP). Um dispositivo geralmente oferece suporte a um modo de autenticação padrão (PAP para a maioria dos dispositivos). Depois de receber um pacote de solicitação de configuração, o receptor responde com um pacote </a:t>
            </a:r>
            <a:r>
              <a:rPr lang="pt-BR" altLang="zh-CN" sz="1100" kern="1200" dirty="0" err="1">
                <a:solidFill>
                  <a:schemeClr val="tx1"/>
                </a:solidFill>
                <a:latin typeface="+mn-lt"/>
                <a:ea typeface="华文细黑" pitchFamily="2" charset="-122"/>
              </a:rPr>
              <a:t>Config-Ack</a:t>
            </a:r>
            <a:r>
              <a:rPr lang="pt-BR" altLang="zh-CN" sz="1100" kern="1200" dirty="0">
                <a:solidFill>
                  <a:schemeClr val="tx1"/>
                </a:solidFill>
                <a:latin typeface="+mn-lt"/>
                <a:ea typeface="华文细黑" pitchFamily="2" charset="-122"/>
              </a:rPr>
              <a:t> se ele suportar o modo de autenticação na opção de parâmetro de configuração; caso contrário, ele responde com um pacote </a:t>
            </a:r>
            <a:r>
              <a:rPr lang="pt-BR" altLang="zh-CN" sz="1100" kern="1200" dirty="0" err="1">
                <a:solidFill>
                  <a:schemeClr val="tx1"/>
                </a:solidFill>
                <a:latin typeface="+mn-lt"/>
                <a:ea typeface="华文细黑" pitchFamily="2" charset="-122"/>
              </a:rPr>
              <a:t>Config-Nak</a:t>
            </a:r>
            <a:r>
              <a:rPr lang="pt-BR" altLang="zh-CN" sz="1100" kern="1200" dirty="0">
                <a:solidFill>
                  <a:schemeClr val="tx1"/>
                </a:solidFill>
                <a:latin typeface="+mn-lt"/>
                <a:ea typeface="华文细黑" pitchFamily="2" charset="-122"/>
              </a:rPr>
              <a:t> contendo o modo de autenticação suportado. Se o remetente da solicitação receber um pacote </a:t>
            </a:r>
            <a:r>
              <a:rPr lang="pt-BR" altLang="zh-CN" sz="1100" kern="1200" dirty="0" err="1">
                <a:solidFill>
                  <a:schemeClr val="tx1"/>
                </a:solidFill>
                <a:latin typeface="+mn-lt"/>
                <a:ea typeface="华文细黑" pitchFamily="2" charset="-122"/>
              </a:rPr>
              <a:t>Config-Ack</a:t>
            </a:r>
            <a:r>
              <a:rPr lang="pt-BR" altLang="zh-CN" sz="1100" kern="1200" dirty="0">
                <a:solidFill>
                  <a:schemeClr val="tx1"/>
                </a:solidFill>
                <a:latin typeface="+mn-lt"/>
                <a:ea typeface="华文细黑" pitchFamily="2" charset="-122"/>
              </a:rPr>
              <a:t>, a autenticação será iniciada. Se o remetente da solicitação receber um pacote </a:t>
            </a:r>
            <a:r>
              <a:rPr lang="pt-BR" altLang="zh-CN" sz="1100" kern="1200" dirty="0" err="1">
                <a:solidFill>
                  <a:schemeClr val="tx1"/>
                </a:solidFill>
                <a:latin typeface="+mn-lt"/>
                <a:ea typeface="华文细黑" pitchFamily="2" charset="-122"/>
              </a:rPr>
              <a:t>Config-Nak</a:t>
            </a:r>
            <a:r>
              <a:rPr lang="pt-BR" altLang="zh-CN" sz="1100" kern="1200" dirty="0">
                <a:solidFill>
                  <a:schemeClr val="tx1"/>
                </a:solidFill>
                <a:latin typeface="+mn-lt"/>
                <a:ea typeface="华文细黑" pitchFamily="2" charset="-122"/>
              </a:rPr>
              <a:t>, ele responderá ao </a:t>
            </a:r>
            <a:r>
              <a:rPr lang="pt-BR" altLang="zh-CN" sz="1100" kern="1200" dirty="0" err="1">
                <a:solidFill>
                  <a:schemeClr val="tx1"/>
                </a:solidFill>
                <a:latin typeface="+mn-lt"/>
                <a:ea typeface="华文细黑" pitchFamily="2" charset="-122"/>
              </a:rPr>
              <a:t>peer</a:t>
            </a:r>
            <a:r>
              <a:rPr lang="pt-BR" altLang="zh-CN" sz="1100" kern="1200" dirty="0">
                <a:solidFill>
                  <a:schemeClr val="tx1"/>
                </a:solidFill>
                <a:latin typeface="+mn-lt"/>
                <a:ea typeface="华文细黑" pitchFamily="2" charset="-122"/>
              </a:rPr>
              <a:t> dependendo se ele oferece suporte ao modo de autenticação proposto no pacote </a:t>
            </a:r>
            <a:r>
              <a:rPr lang="pt-BR" altLang="zh-CN" sz="1100" kern="1200" dirty="0" err="1">
                <a:solidFill>
                  <a:schemeClr val="tx1"/>
                </a:solidFill>
                <a:latin typeface="+mn-lt"/>
                <a:ea typeface="华文细黑" pitchFamily="2" charset="-122"/>
              </a:rPr>
              <a:t>Config-Nak</a:t>
            </a:r>
            <a:r>
              <a:rPr lang="pt-BR" altLang="zh-CN" sz="1100" kern="1200" dirty="0">
                <a:solidFill>
                  <a:schemeClr val="tx1"/>
                </a:solidFill>
                <a:latin typeface="+mn-lt"/>
                <a:ea typeface="华文细黑" pitchFamily="2" charset="-122"/>
              </a:rPr>
              <a:t>. Se sim, o remetente da solicitação responde com um novo </a:t>
            </a:r>
            <a:r>
              <a:rPr lang="pt-BR" altLang="zh-CN" sz="1100" kern="1200" dirty="0" err="1">
                <a:solidFill>
                  <a:schemeClr val="tx1"/>
                </a:solidFill>
                <a:latin typeface="+mn-lt"/>
                <a:ea typeface="华文细黑" pitchFamily="2" charset="-122"/>
              </a:rPr>
              <a:t>Config-Request</a:t>
            </a:r>
            <a:r>
              <a:rPr lang="pt-BR" altLang="zh-CN" sz="1100" kern="1200" dirty="0">
                <a:solidFill>
                  <a:schemeClr val="tx1"/>
                </a:solidFill>
                <a:latin typeface="+mn-lt"/>
                <a:ea typeface="华文细黑" pitchFamily="2" charset="-122"/>
              </a:rPr>
              <a:t> (contendo o protocolo de autenticação proposto no pacote </a:t>
            </a:r>
            <a:r>
              <a:rPr lang="pt-BR" altLang="zh-CN" sz="1100" kern="1200" dirty="0" err="1">
                <a:solidFill>
                  <a:schemeClr val="tx1"/>
                </a:solidFill>
                <a:latin typeface="+mn-lt"/>
                <a:ea typeface="华文细黑" pitchFamily="2" charset="-122"/>
              </a:rPr>
              <a:t>Config-Nak</a:t>
            </a:r>
            <a:r>
              <a:rPr lang="pt-BR" altLang="zh-CN" sz="1100" kern="1200" dirty="0">
                <a:solidFill>
                  <a:schemeClr val="tx1"/>
                </a:solidFill>
                <a:latin typeface="+mn-lt"/>
                <a:ea typeface="华文细黑" pitchFamily="2" charset="-122"/>
              </a:rPr>
              <a:t>); caso contrário, o remetente da solicitação responderá com um pacote </a:t>
            </a:r>
            <a:r>
              <a:rPr lang="pt-BR" altLang="zh-CN" sz="1100" kern="1200" dirty="0" err="1">
                <a:solidFill>
                  <a:schemeClr val="tx1"/>
                </a:solidFill>
                <a:latin typeface="+mn-lt"/>
                <a:ea typeface="华文细黑" pitchFamily="2" charset="-122"/>
              </a:rPr>
              <a:t>Config-Reject</a:t>
            </a:r>
            <a:r>
              <a:rPr lang="pt-BR" altLang="zh-CN" sz="1100" kern="1200" dirty="0">
                <a:solidFill>
                  <a:schemeClr val="tx1"/>
                </a:solidFill>
                <a:latin typeface="+mn-lt"/>
                <a:ea typeface="华文细黑" pitchFamily="2" charset="-122"/>
              </a:rPr>
              <a:t> e as duas partes não poderão passar pela autenticação. Nesse caso, um link PPP não pode ser configurado</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pPr lvl="0" fontAlgn="base"/>
            <a:r>
              <a:rPr lang="pt-BR" altLang="zh-CN" sz="1100" kern="1200" dirty="0">
                <a:solidFill>
                  <a:schemeClr val="tx1"/>
                </a:solidFill>
                <a:latin typeface="+mn-lt"/>
                <a:ea typeface="华文细黑" pitchFamily="2" charset="-122"/>
              </a:rPr>
              <a:t>O PPP oferece suporte a dois protocolos de autorização: Protocolo de Autenticação de Senha (PAP) e Protocolo de Autenticação de Mão de Desafio (CHAP</a:t>
            </a:r>
            <a:r>
              <a:rPr lang="en-US" altLang="zh-CN" sz="1100" kern="1200" dirty="0">
                <a:solidFill>
                  <a:schemeClr val="tx1"/>
                </a:solidFill>
                <a:latin typeface="+mn-lt"/>
                <a:ea typeface="华文细黑" pitchFamily="2" charset="-122"/>
              </a:rPr>
              <a:t>). </a:t>
            </a:r>
            <a:endParaRPr lang="zh-CN" altLang="zh-CN" sz="1100" kern="1200" dirty="0">
              <a:solidFill>
                <a:schemeClr val="tx1"/>
              </a:solidFill>
              <a:latin typeface="+mn-lt"/>
              <a:ea typeface="华文细黑" pitchFamily="2" charset="-122"/>
            </a:endParaRPr>
          </a:p>
          <a:p>
            <a:r>
              <a:rPr lang="pt-BR" altLang="zh-CN" sz="1100" b="0" dirty="0">
                <a:latin typeface="+mn-lt"/>
                <a:cs typeface="Huawei Sans" panose="020C0503030203020204" pitchFamily="34" charset="0"/>
              </a:rPr>
              <a:t>Antes de usar o PAP para autenticação, dois dispositivos devem determinar qual é o autenticador e qual é o autenticado. Na verdade, duas extremidades que estão interligadas através do PPP podem funcionar como autenticador e parte autenticada. Geralmente, o PAP usa autenticação em apenas uma direção. Antes de usar o PAP nos dispositivos em ambas as extremidades, você precisa executar determinadas configurações nos dispositivos</a:t>
            </a:r>
            <a:r>
              <a:rPr lang="zh-CN" altLang="en-US" sz="1100" b="0" dirty="0">
                <a:latin typeface="+mn-lt"/>
                <a:cs typeface="Huawei Sans" panose="020C0503030203020204" pitchFamily="34" charset="0"/>
              </a:rPr>
              <a:t>.</a:t>
            </a:r>
            <a:endParaRPr lang="zh-CN" altLang="en-US" dirty="0">
              <a:latin typeface="+mn-lt"/>
            </a:endParaRPr>
          </a:p>
        </p:txBody>
      </p:sp>
    </p:spTree>
    <p:extLst>
      <p:ext uri="{BB962C8B-B14F-4D97-AF65-F5344CB8AC3E}">
        <p14:creationId xmlns:p14="http://schemas.microsoft.com/office/powerpoint/2010/main" val="154344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73093"/>
            <a:ext cx="5932800" cy="5338339"/>
          </a:xfrm>
        </p:spPr>
        <p:txBody>
          <a:bodyPr/>
          <a:lstStyle/>
          <a:p>
            <a:pPr lvl="0" fontAlgn="base"/>
            <a:r>
              <a:rPr lang="en-US" altLang="zh-CN" dirty="0">
                <a:ea typeface="华文细黑" pitchFamily="2" charset="-122"/>
              </a:rPr>
              <a:t>.</a:t>
            </a:r>
            <a:endParaRPr lang="zh-CN" altLang="zh-CN" dirty="0">
              <a:ea typeface="华文细黑" pitchFamily="2" charset="-122"/>
            </a:endParaRPr>
          </a:p>
          <a:p>
            <a:r>
              <a:rPr lang="pt-BR" altLang="zh-CN" dirty="0">
                <a:ea typeface="华文细黑" pitchFamily="2" charset="-122"/>
              </a:rPr>
              <a:t>A autenticação PAP é um </a:t>
            </a:r>
            <a:r>
              <a:rPr lang="pt-BR" altLang="zh-CN" dirty="0" err="1">
                <a:ea typeface="华文细黑" pitchFamily="2" charset="-122"/>
              </a:rPr>
              <a:t>handshake</a:t>
            </a:r>
            <a:r>
              <a:rPr lang="pt-BR" altLang="zh-CN" dirty="0">
                <a:ea typeface="华文细黑" pitchFamily="2" charset="-122"/>
              </a:rPr>
              <a:t> de 2 vias. Na fase de configuração do link, se a autenticação PAP for usada, a parte de autenticação enviará um pacote </a:t>
            </a:r>
            <a:r>
              <a:rPr lang="pt-BR" altLang="zh-CN" dirty="0" err="1">
                <a:ea typeface="华文细黑" pitchFamily="2" charset="-122"/>
              </a:rPr>
              <a:t>Config-Request</a:t>
            </a:r>
            <a:r>
              <a:rPr lang="pt-BR" altLang="zh-CN" dirty="0">
                <a:ea typeface="华文细黑" pitchFamily="2" charset="-122"/>
              </a:rPr>
              <a:t> com a opção de parâmetro de configuração de autenticação. Depois de receber o pacote de solicitação de configuração, a parte autenticada só precisa retornar um pacote correspondente ao </a:t>
            </a:r>
            <a:r>
              <a:rPr lang="pt-BR" altLang="zh-CN" dirty="0" err="1">
                <a:ea typeface="华文细黑" pitchFamily="2" charset="-122"/>
              </a:rPr>
              <a:t>peer</a:t>
            </a:r>
            <a:r>
              <a:rPr lang="pt-BR" altLang="zh-CN" dirty="0">
                <a:ea typeface="华文细黑" pitchFamily="2" charset="-122"/>
              </a:rPr>
              <a:t> </a:t>
            </a:r>
            <a:r>
              <a:rPr lang="pt-BR" altLang="zh-CN" dirty="0" err="1">
                <a:ea typeface="华文细黑" pitchFamily="2" charset="-122"/>
              </a:rPr>
              <a:t>end</a:t>
            </a:r>
            <a:r>
              <a:rPr lang="pt-BR" altLang="zh-CN" dirty="0">
                <a:ea typeface="华文细黑" pitchFamily="2" charset="-122"/>
              </a:rPr>
              <a:t> de acordo com sua própria situação. Se os dois dispositivos em ambas as extremidades usarem autenticação bidirecional PAP, ou seja, a parte autenticada também precisar autenticar a outra parte, a parte autenticada precisará enviar um pacote de solicitação contendo as opções de parâmetro de configuração de autenticação. Em resumo, se a autenticação PAP for usada durante a configuração do link PPP entre dois dispositivos P2P, a parte autenticadora deverá enviar um pacote </a:t>
            </a:r>
            <a:r>
              <a:rPr lang="pt-BR" altLang="zh-CN" dirty="0" err="1">
                <a:ea typeface="华文细黑" pitchFamily="2" charset="-122"/>
              </a:rPr>
              <a:t>Config-Request</a:t>
            </a:r>
            <a:r>
              <a:rPr lang="pt-BR" altLang="zh-CN" dirty="0">
                <a:ea typeface="华文细黑" pitchFamily="2" charset="-122"/>
              </a:rPr>
              <a:t> contendo a opção de parâmetro de configuração de autenticação com um campo de dados definido como 0xC023</a:t>
            </a:r>
          </a:p>
          <a:p>
            <a:r>
              <a:rPr lang="pt-BR" altLang="zh-CN" dirty="0">
                <a:ea typeface="华文细黑" pitchFamily="2" charset="-122"/>
              </a:rPr>
              <a:t>Quando uma das partes em um processo de comunicação recebe o pacote </a:t>
            </a:r>
            <a:r>
              <a:rPr lang="pt-BR" altLang="zh-CN" dirty="0" err="1">
                <a:ea typeface="华文细黑" pitchFamily="2" charset="-122"/>
              </a:rPr>
              <a:t>Config-Ack</a:t>
            </a:r>
            <a:r>
              <a:rPr lang="pt-BR" altLang="zh-CN" dirty="0">
                <a:ea typeface="华文细黑" pitchFamily="2" charset="-122"/>
              </a:rPr>
              <a:t> do </a:t>
            </a:r>
            <a:r>
              <a:rPr lang="pt-BR" altLang="zh-CN" dirty="0" err="1">
                <a:ea typeface="华文细黑" pitchFamily="2" charset="-122"/>
              </a:rPr>
              <a:t>peer</a:t>
            </a:r>
            <a:r>
              <a:rPr lang="pt-BR" altLang="zh-CN" dirty="0">
                <a:ea typeface="华文细黑" pitchFamily="2" charset="-122"/>
              </a:rPr>
              <a:t>, ela entra na fase de autenticação da fase de configuração do link. Nesse caso, a parte autenticada precisa enviar um pacote de solicitação de autenticação PAP para a autenticação. O pacote de solicitação carrega um nome de usuário e uma senha. Depois de receber o pacote de solicitação de autenticação, a parte de autenticação pesquisa o banco de dados local de acordo com o conteúdo real no pacote. Se o banco de dados tiver uma opção consistente com o nome de usuário e a senha, a parte autenticadora enviará uma resposta de autenticação ao </a:t>
            </a:r>
            <a:r>
              <a:rPr lang="pt-BR" altLang="zh-CN" dirty="0" err="1">
                <a:ea typeface="华文细黑" pitchFamily="2" charset="-122"/>
              </a:rPr>
              <a:t>peer</a:t>
            </a:r>
            <a:r>
              <a:rPr lang="pt-BR" altLang="zh-CN" dirty="0">
                <a:ea typeface="华文细黑" pitchFamily="2" charset="-122"/>
              </a:rPr>
              <a:t>, indicando que a autenticação foi bem-sucedida. Se o nome de usuário não corresponder à senha, a parte autenticadora enviará uma resposta indicando uma falha de autenticação ao </a:t>
            </a:r>
            <a:r>
              <a:rPr lang="pt-BR" altLang="zh-CN" dirty="0" err="1">
                <a:ea typeface="华文细黑" pitchFamily="2" charset="-122"/>
              </a:rPr>
              <a:t>peer</a:t>
            </a:r>
            <a:r>
              <a:rPr lang="pt-BR" altLang="zh-CN" dirty="0">
                <a:ea typeface="华文细黑" pitchFamily="2" charset="-122"/>
              </a:rPr>
              <a:t>. Se ambas as extremidades estiverem configuradas como partes de autenticação, a fase de protocolo de camada de rede será iniciada somente depois que a autenticação for bem-sucedida em ambas as direções. O status do link será alterado novamente para link indisponível se a autenticação em qualquer direção falhar.</a:t>
            </a:r>
            <a:endParaRPr lang="zh-CN" altLang="en-US" dirty="0"/>
          </a:p>
        </p:txBody>
      </p:sp>
    </p:spTree>
    <p:extLst>
      <p:ext uri="{BB962C8B-B14F-4D97-AF65-F5344CB8AC3E}">
        <p14:creationId xmlns:p14="http://schemas.microsoft.com/office/powerpoint/2010/main" val="129473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Em comparação com a autenticação PAP, a autenticação CHAP é mais segura. Na autenticação PAP, o nome de usuário e a senha são enviados diretamente para a parte autenticadora em texto sem formatação, o que não é o caso na autenticação CHAP</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r>
              <a:rPr lang="pt-BR" altLang="zh-CN" sz="1100" kern="1200" dirty="0">
                <a:solidFill>
                  <a:schemeClr val="tx1"/>
                </a:solidFill>
                <a:latin typeface="+mn-lt"/>
                <a:ea typeface="华文细黑" pitchFamily="2" charset="-122"/>
              </a:rPr>
              <a:t>O CHAP é um protocolo de </a:t>
            </a:r>
            <a:r>
              <a:rPr lang="pt-BR" altLang="zh-CN" sz="1100" kern="1200" dirty="0" err="1">
                <a:solidFill>
                  <a:schemeClr val="tx1"/>
                </a:solidFill>
                <a:latin typeface="+mn-lt"/>
                <a:ea typeface="华文细黑" pitchFamily="2" charset="-122"/>
              </a:rPr>
              <a:t>handshake</a:t>
            </a:r>
            <a:r>
              <a:rPr lang="pt-BR" altLang="zh-CN" sz="1100" kern="1200" dirty="0">
                <a:solidFill>
                  <a:schemeClr val="tx1"/>
                </a:solidFill>
                <a:latin typeface="+mn-lt"/>
                <a:ea typeface="华文细黑" pitchFamily="2" charset="-122"/>
              </a:rPr>
              <a:t> de 3 vias. Ele transmite nomes de usuário na rede sem senhas. Portanto, </a:t>
            </a:r>
            <a:r>
              <a:rPr lang="pt-BR" altLang="zh-CN" sz="1100" kern="1200">
                <a:solidFill>
                  <a:schemeClr val="tx1"/>
                </a:solidFill>
                <a:latin typeface="+mn-lt"/>
                <a:ea typeface="华文细黑" pitchFamily="2" charset="-122"/>
              </a:rPr>
              <a:t>o CHAP </a:t>
            </a:r>
            <a:r>
              <a:rPr lang="pt-BR" altLang="zh-CN" sz="1100" kern="1200" dirty="0">
                <a:solidFill>
                  <a:schemeClr val="tx1"/>
                </a:solidFill>
                <a:latin typeface="+mn-lt"/>
                <a:ea typeface="华文细黑" pitchFamily="2" charset="-122"/>
              </a:rPr>
              <a:t>é mais seguro que o PAP. Ao contrário do PAP, que exige que a parte autenticada envie um pacote de solicitação de autenticação quando a autenticação é iniciada, o CHAP exige que a parte autenticadora envie um pacote aleatório com seu nome de host. Esse processo é chamado de desafio. Ao receber a solicitação de autenticação, a parte autenticada extrai o nome do host e pesquisa a chave correspondente em seu banco de dados em segundo plano. Em seguida, a parte autenticada gera um pacote de resposta usando o algoritmo de criptografia MD5 com base na chave, ID do pacote e pacote aleatório recebido da parte autenticadora. A parte autenticada envia o pacote de resposta com seu nome de host para a parte autenticadora. Ao receber a resposta da parte autenticada, a parte autenticadora extrai o nome de usuário da parte autenticada e pesquisa a chave correspondente no banco de dados local. Em seguida, a parte de autenticação gera um resultado usando o algoritmo de criptografia MD5 com base na chave, ID de pacote reservado e pacote aleatório. A parte autenticadora compara o resultado com a resposta retornada pela parte autenticada. Se as informações forem consistentes, a parte autenticadora retornará um pacote ACK; caso contrário, ele retorna um pacote </a:t>
            </a:r>
            <a:r>
              <a:rPr lang="pt-BR" altLang="zh-CN" sz="1100" kern="1200" dirty="0" err="1">
                <a:solidFill>
                  <a:schemeClr val="tx1"/>
                </a:solidFill>
                <a:latin typeface="+mn-lt"/>
                <a:ea typeface="华文细黑" pitchFamily="2" charset="-122"/>
              </a:rPr>
              <a:t>Nak</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499189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O IPCP usa o mesmo mecanismo de negociação e tipo de pacote que o LCP. O IPCP não invoca a LCP, mas seu processo de trabalho e tipo de pacote são os mesmos da LCP</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lvl="0">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A negociação de endereço IP é classificada em negociação de configuração estática e negociação de configuração dinâmica</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lvl="0">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Como mostrado na figura, os endereços IP dos roteadores em ambas as extremidades são 192.168.0.1/30 e 192.168.0.2/30, respectivamente</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pPr lvl="0">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O processo de negociação de endereço IP estático é o seguinte</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pPr lvl="1">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Cada extremidade envia um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que contém o endereço IP configurado localmente</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pPr lvl="1">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Depois de receber o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cada extremidade verifica o endereço IP no pacote. Se o endereço IP for um endereço IP </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unicast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válido e for diferente do endereço IP configurado localmente (não ocorre conflito de endereço IP), cada extremidade considerará que a extremidade do </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peer</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pode usar o endereço IP e responderá com um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Ack</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spTree>
    <p:extLst>
      <p:ext uri="{BB962C8B-B14F-4D97-AF65-F5344CB8AC3E}">
        <p14:creationId xmlns:p14="http://schemas.microsoft.com/office/powerpoint/2010/main" val="485847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O processo dinâmico de negociação de endereços IP é o seguinte</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pPr lvl="1">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O roteador A envia um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para o roteador B. O pacote contém um endereço IP 0.0.0.0, indicando que o endereço IP é solicitado ao par</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pPr lvl="1">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Depois de receber o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o Roteador B considera que o endereço IP (0.0.0.0) transportado no pacote é inválido e responde com um pacote </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Configure-Nak</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carregando um novo endereço IP 192.168.0.1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pPr lvl="1">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Depois de receber o pacote </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Configure-Nak</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o roteador A atualiza o endereço IP local e envia um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contendo o novo endereço IP 192.168.0.1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pPr lvl="1">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Depois de receber o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o Roteador B considera o endereço IP contido no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válido e responde com um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Ack</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pPr lvl="1">
              <a:defRPr/>
            </a:pP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Além disso, o roteador B envia um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ao roteador A para solicitar o endereço IP 192.168.0.2. O roteador A considera o endereço IP 192.168.0.2 válido e retorna um pacote Configure-</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Ack</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spTree>
    <p:extLst>
      <p:ext uri="{BB962C8B-B14F-4D97-AF65-F5344CB8AC3E}">
        <p14:creationId xmlns:p14="http://schemas.microsoft.com/office/powerpoint/2010/main" val="1417036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52383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Com o desenvolvimento das tecnologias de rede de banda larga, as aplicações das principais tecnologias de acesso à banda larga, como </a:t>
            </a:r>
            <a:r>
              <a:rPr lang="pt-BR" altLang="zh-CN" sz="1100" kern="1200" dirty="0" err="1">
                <a:solidFill>
                  <a:schemeClr val="tx1"/>
                </a:solidFill>
                <a:latin typeface="+mn-lt"/>
                <a:ea typeface="华文细黑" pitchFamily="2" charset="-122"/>
              </a:rPr>
              <a:t>xDSL</a:t>
            </a:r>
            <a:r>
              <a:rPr lang="pt-BR" altLang="zh-CN" sz="1100" kern="1200" dirty="0">
                <a:solidFill>
                  <a:schemeClr val="tx1"/>
                </a:solidFill>
                <a:latin typeface="+mn-lt"/>
                <a:ea typeface="华文细黑" pitchFamily="2" charset="-122"/>
              </a:rPr>
              <a:t>, modem a cabo e Ethernet, estão a todo vapor. Ao mesmo tempo, os operadores de rede estão confusos. Independentemente de qual tecnologia de acesso é usada, como gerenciar efetivamente os assinantes obter lucros do investimento em rede são suas principais preocupações. Portanto, o carregamento torna-se fundamental para várias tecnologias de acesso à banda larga. No modelo Ethernet tradicional, não há o conceito de carregamento de assinante. Os assinantes podem obter endereços IP para acessar a Internet ou não podem acessar a Internet. Os engenheiros da IETF desenvolveram o protocolo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para transmitir pacotes de dados PPP na Ethernet (usando dispositivos NAS para encerrar pacotes PPP do assinante). Depois que o protocolo é estabelecido, os fabricantes de dispositivos de rede também lançam servidores de acesso de banda larga (</a:t>
            </a:r>
            <a:r>
              <a:rPr lang="pt-BR" altLang="zh-CN" sz="1100" kern="1200" dirty="0" err="1">
                <a:solidFill>
                  <a:schemeClr val="tx1"/>
                </a:solidFill>
                <a:latin typeface="+mn-lt"/>
                <a:ea typeface="华文细黑" pitchFamily="2" charset="-122"/>
              </a:rPr>
              <a:t>BASs</a:t>
            </a:r>
            <a:r>
              <a:rPr lang="pt-BR" altLang="zh-CN" sz="1100" kern="1200" dirty="0">
                <a:solidFill>
                  <a:schemeClr val="tx1"/>
                </a:solidFill>
                <a:latin typeface="+mn-lt"/>
                <a:ea typeface="华文细黑" pitchFamily="2" charset="-122"/>
              </a:rPr>
              <a:t>) com suas próprias marcas. Esses </a:t>
            </a:r>
            <a:r>
              <a:rPr lang="pt-BR" altLang="zh-CN" sz="1100" kern="1200" dirty="0" err="1">
                <a:solidFill>
                  <a:schemeClr val="tx1"/>
                </a:solidFill>
                <a:latin typeface="+mn-lt"/>
                <a:ea typeface="华文细黑" pitchFamily="2" charset="-122"/>
              </a:rPr>
              <a:t>BASs</a:t>
            </a:r>
            <a:r>
              <a:rPr lang="pt-BR" altLang="zh-CN" sz="1100" kern="1200" dirty="0">
                <a:solidFill>
                  <a:schemeClr val="tx1"/>
                </a:solidFill>
                <a:latin typeface="+mn-lt"/>
                <a:ea typeface="华文细黑" pitchFamily="2" charset="-122"/>
              </a:rPr>
              <a:t> suportam não apenas o encerramento de pacotes de dados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mas também muitos outros protocolos</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r>
              <a:rPr lang="pt-BR" altLang="zh-CN" sz="1100" kern="1200" dirty="0">
                <a:solidFill>
                  <a:schemeClr val="tx1"/>
                </a:solidFill>
                <a:latin typeface="+mn-lt"/>
                <a:ea typeface="华文细黑" pitchFamily="2" charset="-122"/>
              </a:rPr>
              <a:t>O protocolo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fornece um padrão para conectar vários hosts em uma rede de difusão (como uma Ethernet) a um concentrador de acesso remoto (também chamado de servidor de acesso de banda larga). Nesse modelo de rede, cada host assinante precisa inicializar independentemente sua própria pilha de protocolos PPP. Além disso, usando recursos do protocolo PPP, os assinantes podem ser cobrados e gerenciados em uma rede de transmissão. Para estabelecer e manter uma relação P2P entre hosts e concentradores de acesso em uma rede de transmissão, uma sessão P2P exclusiva deve ser estabelecida entre cada host e o concentrador de acesso</a:t>
            </a:r>
            <a:r>
              <a:rPr lang="en-US" altLang="zh-CN" sz="1100" kern="1200" dirty="0">
                <a:solidFill>
                  <a:schemeClr val="tx1"/>
                </a:solidFill>
                <a:latin typeface="+mn-lt"/>
                <a:ea typeface="华文细黑" pitchFamily="2" charset="-122"/>
              </a:rPr>
              <a:t>.</a:t>
            </a:r>
            <a:endParaRPr lang="en-US" altLang="zh-CN" dirty="0">
              <a:latin typeface="+mn-lt"/>
            </a:endParaRPr>
          </a:p>
          <a:p>
            <a:endParaRPr lang="zh-CN" altLang="en-US" dirty="0"/>
          </a:p>
        </p:txBody>
      </p:sp>
    </p:spTree>
    <p:extLst>
      <p:ext uri="{BB962C8B-B14F-4D97-AF65-F5344CB8AC3E}">
        <p14:creationId xmlns:p14="http://schemas.microsoft.com/office/powerpoint/2010/main" val="2933742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74230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lnSpc>
                <a:spcPct val="100000"/>
              </a:lnSpc>
            </a:pPr>
            <a:r>
              <a:rPr lang="pt-BR" altLang="zh-CN" sz="1100" kern="1200" dirty="0">
                <a:solidFill>
                  <a:schemeClr val="tx1"/>
                </a:solidFill>
                <a:latin typeface="+mn-lt"/>
                <a:ea typeface="华文细黑" pitchFamily="2" charset="-122"/>
              </a:rPr>
              <a:t>O processo de inicialização do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é muito importante. Ele não só precisa determinar a relação lógica um-para-um na rede de transmissão, mas também prepara as condições necessárias para a sessão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como o ID de sessão exclusivo alocado pelo concentrador de acesso. Antes de apresentar o histórico do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analisaremos o formato de encapsulamento dos quadros Ethernet. Todos os pacotes de dados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são encapsulados nos campos de dados (área de carga útil) dos quadros Ethernet para transmissão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O formato de quadro Ethernet não é estranho para a maioria dos engenheiros de rede. Atualmente, a maioria das redes utiliza a versão Ethernet 2.0. Portanto, </a:t>
            </a:r>
            <a:r>
              <a:rPr lang="pt-BR" altLang="zh-CN" sz="1100" kern="1200" dirty="0" err="1">
                <a:solidFill>
                  <a:schemeClr val="tx1"/>
                </a:solidFill>
                <a:latin typeface="+mn-lt"/>
                <a:ea typeface="华文细黑" pitchFamily="2" charset="-122"/>
              </a:rPr>
              <a:t>EthernetII</a:t>
            </a:r>
            <a:r>
              <a:rPr lang="pt-BR" altLang="zh-CN" sz="1100" kern="1200" dirty="0">
                <a:solidFill>
                  <a:schemeClr val="tx1"/>
                </a:solidFill>
                <a:latin typeface="+mn-lt"/>
                <a:ea typeface="华文细黑" pitchFamily="2" charset="-122"/>
              </a:rPr>
              <a:t> é amplamente utilizado como um padrão industrial factual</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O endereço de destino Ethernet (endereço MAC de destino) e o endereço de origem Ethernet (endereço MAC de origem) são os endereços de camada de link de dados mais comumente usados. Eles são classificados em endereços </a:t>
            </a:r>
            <a:r>
              <a:rPr lang="pt-BR" altLang="zh-CN" sz="1100" kern="1200" dirty="0" err="1">
                <a:solidFill>
                  <a:schemeClr val="tx1"/>
                </a:solidFill>
                <a:latin typeface="+mn-lt"/>
                <a:ea typeface="华文细黑" pitchFamily="2" charset="-122"/>
              </a:rPr>
              <a:t>unicast</a:t>
            </a:r>
            <a:r>
              <a:rPr lang="pt-BR" altLang="zh-CN" sz="1100" kern="1200" dirty="0">
                <a:solidFill>
                  <a:schemeClr val="tx1"/>
                </a:solidFill>
                <a:latin typeface="+mn-lt"/>
                <a:ea typeface="华文细黑" pitchFamily="2" charset="-122"/>
              </a:rPr>
              <a:t>, endereços </a:t>
            </a:r>
            <a:r>
              <a:rPr lang="pt-BR" altLang="zh-CN" sz="1100" kern="1200" dirty="0" err="1">
                <a:solidFill>
                  <a:schemeClr val="tx1"/>
                </a:solidFill>
                <a:latin typeface="+mn-lt"/>
                <a:ea typeface="华文细黑" pitchFamily="2" charset="-122"/>
              </a:rPr>
              <a:t>multicast</a:t>
            </a:r>
            <a:r>
              <a:rPr lang="pt-BR" altLang="zh-CN" sz="1100" kern="1200" dirty="0">
                <a:solidFill>
                  <a:schemeClr val="tx1"/>
                </a:solidFill>
                <a:latin typeface="+mn-lt"/>
                <a:ea typeface="华文细黑" pitchFamily="2" charset="-122"/>
              </a:rPr>
              <a:t> e endereços broadcast. </a:t>
            </a:r>
            <a:r>
              <a:rPr lang="pt-BR" altLang="zh-CN" sz="1100" kern="1200" dirty="0" err="1">
                <a:solidFill>
                  <a:schemeClr val="tx1"/>
                </a:solidFill>
                <a:latin typeface="+mn-lt"/>
                <a:ea typeface="华文细黑" pitchFamily="2" charset="-122"/>
              </a:rPr>
              <a:t>Unicast</a:t>
            </a:r>
            <a:r>
              <a:rPr lang="pt-BR" altLang="zh-CN" sz="1100" kern="1200" dirty="0">
                <a:solidFill>
                  <a:schemeClr val="tx1"/>
                </a:solidFill>
                <a:latin typeface="+mn-lt"/>
                <a:ea typeface="华文细黑" pitchFamily="2" charset="-122"/>
              </a:rPr>
              <a:t> e endereços de difusão são usados no protocolo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Para um protocolo de camada de link de dados, como PPP, a comunicação de endereço de camada 2 é diferente das comunicações comuns de camada 2</a:t>
            </a:r>
            <a:r>
              <a:rPr lang="en-US" altLang="zh-CN" sz="1100" kern="1200" dirty="0">
                <a:solidFill>
                  <a:schemeClr val="tx1"/>
                </a:solidFill>
                <a:latin typeface="+mn-lt"/>
                <a:ea typeface="华文细黑" pitchFamily="2" charset="-122"/>
              </a:rPr>
              <a:t>. </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O campo do tipo Ethernet também é um dos mais preocupados. Foi mantido pela Xerox antes de 1997, e foi entregue à equipe IEEE802 mais tarde. Com base no conteúdo deste campo, o receptor de um pacote de dados pode identificar o tipo de protocolo transportado no campo de dados do pacote Ethernet. As duas fases do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distinguem-se pelo campo de tipo de pacotes Ethernet. Na fase de descoberta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o campo Tipo Ethernet é definido como 0x8863. Na fase de sessão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esse campo é definido como 0x8864</a:t>
            </a:r>
            <a:r>
              <a:rPr lang="en-US" altLang="zh-CN" sz="1100" kern="1200" dirty="0">
                <a:solidFill>
                  <a:schemeClr val="tx1"/>
                </a:solidFill>
                <a:latin typeface="+mn-lt"/>
                <a:ea typeface="华文细黑" pitchFamily="2" charset="-122"/>
              </a:rPr>
              <a:t>.</a:t>
            </a:r>
          </a:p>
          <a:p>
            <a:pPr lvl="1" fontAlgn="base">
              <a:lnSpc>
                <a:spcPct val="100000"/>
              </a:lnSpc>
            </a:pPr>
            <a:r>
              <a:rPr lang="pt-BR" altLang="zh-CN" sz="1200" kern="1200" dirty="0">
                <a:solidFill>
                  <a:schemeClr val="tx1"/>
                </a:solidFill>
                <a:latin typeface="+mn-lt"/>
                <a:ea typeface="华文细黑" pitchFamily="2" charset="-122"/>
              </a:rPr>
              <a:t>Um campo de dados (carga útil) carrega o pacote de dados indicado pelo campo de tipo. Todos os pacotes de dados </a:t>
            </a:r>
            <a:r>
              <a:rPr lang="pt-BR" altLang="zh-CN" sz="1200" kern="1200" dirty="0" err="1">
                <a:solidFill>
                  <a:schemeClr val="tx1"/>
                </a:solidFill>
                <a:latin typeface="+mn-lt"/>
                <a:ea typeface="华文细黑" pitchFamily="2" charset="-122"/>
              </a:rPr>
              <a:t>PPPoE</a:t>
            </a:r>
            <a:r>
              <a:rPr lang="pt-BR" altLang="zh-CN" sz="1200" kern="1200" dirty="0">
                <a:solidFill>
                  <a:schemeClr val="tx1"/>
                </a:solidFill>
                <a:latin typeface="+mn-lt"/>
                <a:ea typeface="华文细黑" pitchFamily="2" charset="-122"/>
              </a:rPr>
              <a:t> no protocolo </a:t>
            </a:r>
            <a:r>
              <a:rPr lang="pt-BR" altLang="zh-CN" sz="1200" kern="1200" dirty="0" err="1">
                <a:solidFill>
                  <a:schemeClr val="tx1"/>
                </a:solidFill>
                <a:latin typeface="+mn-lt"/>
                <a:ea typeface="华文细黑" pitchFamily="2" charset="-122"/>
              </a:rPr>
              <a:t>PPPoE</a:t>
            </a:r>
            <a:r>
              <a:rPr lang="pt-BR" altLang="zh-CN" sz="1200" kern="1200" dirty="0">
                <a:solidFill>
                  <a:schemeClr val="tx1"/>
                </a:solidFill>
                <a:latin typeface="+mn-lt"/>
                <a:ea typeface="华文细黑" pitchFamily="2" charset="-122"/>
              </a:rPr>
              <a:t> são encapsulados neste campo para transmissão</a:t>
            </a:r>
            <a:r>
              <a:rPr lang="en-US" altLang="zh-CN" sz="1200" kern="1200" dirty="0">
                <a:solidFill>
                  <a:schemeClr val="tx1"/>
                </a:solidFill>
                <a:latin typeface="+mn-lt"/>
                <a:ea typeface="华文细黑" pitchFamily="2" charset="-122"/>
              </a:rPr>
              <a:t>.</a:t>
            </a:r>
            <a:endParaRPr lang="zh-CN" altLang="zh-CN" sz="1400" kern="1200" dirty="0">
              <a:solidFill>
                <a:schemeClr val="tx1"/>
              </a:solidFill>
              <a:latin typeface="+mn-lt"/>
              <a:ea typeface="华文细黑" pitchFamily="2" charset="-122"/>
            </a:endParaRPr>
          </a:p>
          <a:p>
            <a:pPr lvl="1" fontAlgn="base">
              <a:lnSpc>
                <a:spcPct val="100000"/>
              </a:lnSpc>
            </a:pPr>
            <a:r>
              <a:rPr lang="pt-BR" altLang="zh-CN" sz="1200" kern="1200" dirty="0">
                <a:solidFill>
                  <a:schemeClr val="tx1"/>
                </a:solidFill>
                <a:latin typeface="+mn-lt"/>
                <a:ea typeface="华文细黑" pitchFamily="2" charset="-122"/>
              </a:rPr>
              <a:t>Um campo de verificação é usado para garantir a exatidão da transmissão do quadro de dados na camada de link</a:t>
            </a:r>
            <a:r>
              <a:rPr lang="en-US" altLang="zh-CN" sz="12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marL="180975" marR="0" lvl="0" indent="-180975" algn="l" defTabSz="914400" rtl="0" eaLnBrk="1" fontAlgn="base" latinLnBrk="0" hangingPunct="1">
              <a:lnSpc>
                <a:spcPct val="100000"/>
              </a:lnSpc>
              <a:spcBef>
                <a:spcPct val="0"/>
              </a:spcBef>
              <a:spcAft>
                <a:spcPts val="600"/>
              </a:spcAft>
              <a:buClrTx/>
              <a:buSzPct val="60000"/>
              <a:buFont typeface="Wingdings" panose="05000000000000000000" pitchFamily="2" charset="2"/>
              <a:buChar char="l"/>
              <a:defRPr/>
            </a:pPr>
            <a:endParaRPr lang="zh-CN" altLang="en-US" dirty="0">
              <a:latin typeface="+mn-lt"/>
            </a:endParaRPr>
          </a:p>
          <a:p>
            <a:pPr>
              <a:lnSpc>
                <a:spcPct val="100000"/>
              </a:lnSpc>
            </a:pPr>
            <a:endParaRPr lang="zh-CN" altLang="en-US" dirty="0">
              <a:latin typeface="+mn-lt"/>
            </a:endParaRPr>
          </a:p>
        </p:txBody>
      </p:sp>
    </p:spTree>
    <p:extLst>
      <p:ext uri="{BB962C8B-B14F-4D97-AF65-F5344CB8AC3E}">
        <p14:creationId xmlns:p14="http://schemas.microsoft.com/office/powerpoint/2010/main" val="3675640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cs typeface="+mn-cs"/>
              </a:rPr>
              <a:t>O </a:t>
            </a:r>
            <a:r>
              <a:rPr lang="pt-BR" altLang="zh-CN" sz="1100" kern="1200" dirty="0" err="1">
                <a:solidFill>
                  <a:schemeClr val="tx1"/>
                </a:solidFill>
                <a:latin typeface="+mn-lt"/>
                <a:ea typeface="华文细黑" pitchFamily="2" charset="-122"/>
                <a:cs typeface="+mn-cs"/>
              </a:rPr>
              <a:t>PPPoE</a:t>
            </a:r>
            <a:r>
              <a:rPr lang="pt-BR" altLang="zh-CN" sz="1100" kern="1200" dirty="0">
                <a:solidFill>
                  <a:schemeClr val="tx1"/>
                </a:solidFill>
                <a:latin typeface="+mn-lt"/>
                <a:ea typeface="华文细黑" pitchFamily="2" charset="-122"/>
                <a:cs typeface="+mn-cs"/>
              </a:rPr>
              <a:t> pode ser dividido em três fases: detecção, sessão e encerramento da sessão</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pPr lvl="0" fontAlgn="base"/>
            <a:r>
              <a:rPr lang="pt-BR" altLang="zh-CN" sz="1100" kern="1200" dirty="0">
                <a:solidFill>
                  <a:schemeClr val="tx1"/>
                </a:solidFill>
                <a:latin typeface="+mn-lt"/>
                <a:ea typeface="华文细黑" pitchFamily="2" charset="-122"/>
                <a:cs typeface="+mn-cs"/>
              </a:rPr>
              <a:t>Quando um host deseja iniciar uma sessão </a:t>
            </a:r>
            <a:r>
              <a:rPr lang="pt-BR" altLang="zh-CN" sz="1100" kern="1200" dirty="0" err="1">
                <a:solidFill>
                  <a:schemeClr val="tx1"/>
                </a:solidFill>
                <a:latin typeface="+mn-lt"/>
                <a:ea typeface="华文细黑" pitchFamily="2" charset="-122"/>
                <a:cs typeface="+mn-cs"/>
              </a:rPr>
              <a:t>PPPoE</a:t>
            </a:r>
            <a:r>
              <a:rPr lang="pt-BR" altLang="zh-CN" sz="1100" kern="1200" dirty="0">
                <a:solidFill>
                  <a:schemeClr val="tx1"/>
                </a:solidFill>
                <a:latin typeface="+mn-lt"/>
                <a:ea typeface="华文细黑" pitchFamily="2" charset="-122"/>
                <a:cs typeface="+mn-cs"/>
              </a:rPr>
              <a:t>, ele precisa executar um processo de descoberta para identificar o endereço MAC do </a:t>
            </a:r>
            <a:r>
              <a:rPr lang="pt-BR" altLang="zh-CN" sz="1100" kern="1200" dirty="0" err="1">
                <a:solidFill>
                  <a:schemeClr val="tx1"/>
                </a:solidFill>
                <a:latin typeface="+mn-lt"/>
                <a:ea typeface="华文细黑" pitchFamily="2" charset="-122"/>
                <a:cs typeface="+mn-cs"/>
              </a:rPr>
              <a:t>peer</a:t>
            </a:r>
            <a:r>
              <a:rPr lang="pt-BR" altLang="zh-CN" sz="1100" kern="1200" dirty="0">
                <a:solidFill>
                  <a:schemeClr val="tx1"/>
                </a:solidFill>
                <a:latin typeface="+mn-lt"/>
                <a:ea typeface="华文细黑" pitchFamily="2" charset="-122"/>
                <a:cs typeface="+mn-cs"/>
              </a:rPr>
              <a:t> e, em seguida, determinar uma ID de sessão </a:t>
            </a:r>
            <a:r>
              <a:rPr lang="pt-BR" altLang="zh-CN" sz="1100" kern="1200" dirty="0" err="1">
                <a:solidFill>
                  <a:schemeClr val="tx1"/>
                </a:solidFill>
                <a:latin typeface="+mn-lt"/>
                <a:ea typeface="华文细黑" pitchFamily="2" charset="-122"/>
                <a:cs typeface="+mn-cs"/>
              </a:rPr>
              <a:t>PPPoE</a:t>
            </a:r>
            <a:r>
              <a:rPr lang="pt-BR" altLang="zh-CN" sz="1100" kern="1200" dirty="0">
                <a:solidFill>
                  <a:schemeClr val="tx1"/>
                </a:solidFill>
                <a:latin typeface="+mn-lt"/>
                <a:ea typeface="华文细黑" pitchFamily="2" charset="-122"/>
                <a:cs typeface="+mn-cs"/>
              </a:rPr>
              <a:t> exclusiva. Para esse fim, o </a:t>
            </a:r>
            <a:r>
              <a:rPr lang="pt-BR" altLang="zh-CN" sz="1100" kern="1200" dirty="0" err="1">
                <a:solidFill>
                  <a:schemeClr val="tx1"/>
                </a:solidFill>
                <a:latin typeface="+mn-lt"/>
                <a:ea typeface="华文细黑" pitchFamily="2" charset="-122"/>
                <a:cs typeface="+mn-cs"/>
              </a:rPr>
              <a:t>PPPoE</a:t>
            </a:r>
            <a:r>
              <a:rPr lang="pt-BR" altLang="zh-CN" sz="1100" kern="1200" dirty="0">
                <a:solidFill>
                  <a:schemeClr val="tx1"/>
                </a:solidFill>
                <a:latin typeface="+mn-lt"/>
                <a:ea typeface="华文细黑" pitchFamily="2" charset="-122"/>
                <a:cs typeface="+mn-cs"/>
              </a:rPr>
              <a:t> utiliza um protocolo de descoberta baseado no modelo cliente/servidor. Devido ao recurso de transmissão da Ethernet, o host (cliente) descobre todos os concentradores de acesso (servidores) nesse processo, seleciona um deles e estabelece uma conexão P2P com o </a:t>
            </a:r>
            <a:r>
              <a:rPr lang="pt-BR" altLang="zh-CN" sz="1100" kern="1200" dirty="0" err="1">
                <a:solidFill>
                  <a:schemeClr val="tx1"/>
                </a:solidFill>
                <a:latin typeface="+mn-lt"/>
                <a:ea typeface="华文细黑" pitchFamily="2" charset="-122"/>
                <a:cs typeface="+mn-cs"/>
              </a:rPr>
              <a:t>peer</a:t>
            </a:r>
            <a:r>
              <a:rPr lang="pt-BR" altLang="zh-CN" sz="1100" kern="1200" dirty="0">
                <a:solidFill>
                  <a:schemeClr val="tx1"/>
                </a:solidFill>
                <a:latin typeface="+mn-lt"/>
                <a:ea typeface="华文细黑" pitchFamily="2" charset="-122"/>
                <a:cs typeface="+mn-cs"/>
              </a:rPr>
              <a:t> de acordo com as informações obtidas. Depois que uma sessão PPP é configurada, a fase de descoberta </a:t>
            </a:r>
            <a:r>
              <a:rPr lang="pt-BR" altLang="zh-CN" sz="1100" kern="1200" dirty="0" err="1">
                <a:solidFill>
                  <a:schemeClr val="tx1"/>
                </a:solidFill>
                <a:latin typeface="+mn-lt"/>
                <a:ea typeface="华文细黑" pitchFamily="2" charset="-122"/>
                <a:cs typeface="+mn-cs"/>
              </a:rPr>
              <a:t>PPPoE</a:t>
            </a:r>
            <a:r>
              <a:rPr lang="pt-BR" altLang="zh-CN" sz="1100" kern="1200" dirty="0">
                <a:solidFill>
                  <a:schemeClr val="tx1"/>
                </a:solidFill>
                <a:latin typeface="+mn-lt"/>
                <a:ea typeface="华文细黑" pitchFamily="2" charset="-122"/>
                <a:cs typeface="+mn-cs"/>
              </a:rPr>
              <a:t> é concluída</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pPr lvl="0" fontAlgn="base"/>
            <a:r>
              <a:rPr lang="pt-BR" altLang="zh-CN" sz="1100" kern="1200" dirty="0">
                <a:solidFill>
                  <a:schemeClr val="tx1"/>
                </a:solidFill>
                <a:latin typeface="+mn-lt"/>
                <a:ea typeface="华文细黑" pitchFamily="2" charset="-122"/>
                <a:cs typeface="+mn-cs"/>
              </a:rPr>
              <a:t>Após o início da fase de sessão </a:t>
            </a:r>
            <a:r>
              <a:rPr lang="pt-BR" altLang="zh-CN" sz="1100" kern="1200" dirty="0" err="1">
                <a:solidFill>
                  <a:schemeClr val="tx1"/>
                </a:solidFill>
                <a:latin typeface="+mn-lt"/>
                <a:ea typeface="华文细黑" pitchFamily="2" charset="-122"/>
                <a:cs typeface="+mn-cs"/>
              </a:rPr>
              <a:t>PPPoE</a:t>
            </a:r>
            <a:r>
              <a:rPr lang="pt-BR" altLang="zh-CN" sz="1100" kern="1200" dirty="0">
                <a:solidFill>
                  <a:schemeClr val="tx1"/>
                </a:solidFill>
                <a:latin typeface="+mn-lt"/>
                <a:ea typeface="华文细黑" pitchFamily="2" charset="-122"/>
                <a:cs typeface="+mn-cs"/>
              </a:rPr>
              <a:t>, o host e o concentrador de acesso transmitem dados PPP com base no protocolo PPP para realizar a negociação PPP e a transmissão de dados. Os pacotes de dados transmitidos nessa fase devem sempre conter o identificador de sessão determinado na fase de descoberta. Em casos normais, a fase de sessão é encerrada pelo protocolo PPP. No entanto, um pacote PADT também é definido no </a:t>
            </a:r>
            <a:r>
              <a:rPr lang="pt-BR" altLang="zh-CN" sz="1100" kern="1200" dirty="0" err="1">
                <a:solidFill>
                  <a:schemeClr val="tx1"/>
                </a:solidFill>
                <a:latin typeface="+mn-lt"/>
                <a:ea typeface="华文细黑" pitchFamily="2" charset="-122"/>
                <a:cs typeface="+mn-cs"/>
              </a:rPr>
              <a:t>PPPoE</a:t>
            </a:r>
            <a:r>
              <a:rPr lang="pt-BR" altLang="zh-CN" sz="1100" kern="1200" dirty="0">
                <a:solidFill>
                  <a:schemeClr val="tx1"/>
                </a:solidFill>
                <a:latin typeface="+mn-lt"/>
                <a:ea typeface="华文细黑" pitchFamily="2" charset="-122"/>
                <a:cs typeface="+mn-cs"/>
              </a:rPr>
              <a:t> para encerrar sessões. O host ou concentrador de acesso pode encerrar uma sessão enviando o pacote a qualquer momento após o início da sessão PPP</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endParaRPr lang="zh-CN" altLang="en-US" dirty="0">
              <a:latin typeface="+mn-lt"/>
            </a:endParaRPr>
          </a:p>
        </p:txBody>
      </p:sp>
    </p:spTree>
    <p:extLst>
      <p:ext uri="{BB962C8B-B14F-4D97-AF65-F5344CB8AC3E}">
        <p14:creationId xmlns:p14="http://schemas.microsoft.com/office/powerpoint/2010/main" val="2626716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sz="1050" dirty="0"/>
              <a:t>PADI: PPPoE </a:t>
            </a:r>
            <a:r>
              <a:rPr lang="pt-BR" altLang="zh-CN" sz="1050" dirty="0" err="1"/>
              <a:t>discovery</a:t>
            </a:r>
            <a:r>
              <a:rPr lang="pt-BR" altLang="zh-CN" sz="1050" dirty="0"/>
              <a:t> </a:t>
            </a:r>
            <a:r>
              <a:rPr lang="pt-BR" altLang="zh-CN" sz="1050" dirty="0" err="1"/>
              <a:t>initial</a:t>
            </a:r>
            <a:endParaRPr lang="pt-BR" altLang="zh-CN" sz="1050" dirty="0"/>
          </a:p>
          <a:p>
            <a:r>
              <a:rPr lang="pt-BR" altLang="zh-CN" sz="1050" dirty="0"/>
              <a:t>PADO: PPPoE </a:t>
            </a:r>
            <a:r>
              <a:rPr lang="pt-BR" altLang="zh-CN" sz="1050" dirty="0" err="1"/>
              <a:t>discovery</a:t>
            </a:r>
            <a:r>
              <a:rPr lang="pt-BR" altLang="zh-CN" sz="1050" dirty="0"/>
              <a:t> </a:t>
            </a:r>
          </a:p>
          <a:p>
            <a:r>
              <a:rPr lang="pt-BR" altLang="zh-CN" sz="1050" dirty="0"/>
              <a:t>PADR: PPPoE </a:t>
            </a:r>
            <a:r>
              <a:rPr lang="pt-BR" altLang="zh-CN" sz="1050" dirty="0" err="1"/>
              <a:t>discovery</a:t>
            </a:r>
            <a:r>
              <a:rPr lang="pt-BR" altLang="zh-CN" sz="1050" dirty="0"/>
              <a:t> </a:t>
            </a:r>
            <a:r>
              <a:rPr lang="pt-BR" altLang="zh-CN" sz="1050" dirty="0" err="1"/>
              <a:t>request</a:t>
            </a:r>
            <a:endParaRPr lang="pt-BR" altLang="zh-CN" sz="1050" dirty="0"/>
          </a:p>
          <a:p>
            <a:r>
              <a:rPr lang="pt-BR" altLang="zh-CN" sz="1050" dirty="0"/>
              <a:t>PADS: PPPoE </a:t>
            </a:r>
            <a:r>
              <a:rPr lang="pt-BR" altLang="zh-CN" sz="1050" dirty="0" err="1"/>
              <a:t>discovery</a:t>
            </a:r>
            <a:r>
              <a:rPr lang="pt-BR" altLang="zh-CN" sz="1050" dirty="0"/>
              <a:t> </a:t>
            </a:r>
            <a:r>
              <a:rPr lang="pt-BR" altLang="zh-CN" sz="1050" dirty="0" err="1"/>
              <a:t>session</a:t>
            </a:r>
            <a:r>
              <a:rPr lang="pt-BR" altLang="zh-CN" sz="1050" dirty="0"/>
              <a:t> </a:t>
            </a:r>
            <a:r>
              <a:rPr lang="pt-BR" altLang="zh-CN" sz="1050" dirty="0" err="1"/>
              <a:t>acknowledgment</a:t>
            </a:r>
            <a:endParaRPr lang="pt-BR" altLang="zh-CN" sz="1050" dirty="0"/>
          </a:p>
          <a:p>
            <a:r>
              <a:rPr lang="pt-BR" altLang="zh-CN" sz="1050" dirty="0"/>
              <a:t>PADT: PPPoE </a:t>
            </a:r>
            <a:r>
              <a:rPr lang="pt-BR" altLang="zh-CN" sz="1050" dirty="0" err="1"/>
              <a:t>discovery</a:t>
            </a:r>
            <a:r>
              <a:rPr lang="pt-BR" altLang="zh-CN" sz="1050" dirty="0"/>
              <a:t> </a:t>
            </a:r>
            <a:r>
              <a:rPr lang="pt-BR" altLang="zh-CN" sz="1050" dirty="0" err="1"/>
              <a:t>termination</a:t>
            </a:r>
            <a:r>
              <a:rPr lang="pt-BR" altLang="zh-CN" sz="1050"/>
              <a:t> </a:t>
            </a:r>
            <a:endParaRPr lang="pt-BR" altLang="zh-CN" sz="1050" dirty="0"/>
          </a:p>
          <a:p>
            <a:endParaRPr lang="zh-CN" altLang="en-US" sz="1050" dirty="0"/>
          </a:p>
        </p:txBody>
      </p:sp>
    </p:spTree>
    <p:extLst>
      <p:ext uri="{BB962C8B-B14F-4D97-AF65-F5344CB8AC3E}">
        <p14:creationId xmlns:p14="http://schemas.microsoft.com/office/powerpoint/2010/main" val="4212344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dirty="0">
                <a:solidFill>
                  <a:schemeClr val="tx1"/>
                </a:solidFill>
                <a:latin typeface="+mn-lt"/>
                <a:ea typeface="华文细黑" pitchFamily="2" charset="-122"/>
              </a:rPr>
              <a:t>O endereço de destino é o endereço de difusão 0xffffffff e o endereço de origem é o endereço Ethernet do host. O valor de ETHER_TYPE é 0x8863, o valor de código é 0x09 e o valor de SESSION-ID é 0x0000. TAG_TYPE: Apenas um Service-</a:t>
            </a:r>
            <a:r>
              <a:rPr lang="pt-BR" altLang="zh-CN" sz="1100" kern="1200" dirty="0" err="1">
                <a:solidFill>
                  <a:schemeClr val="tx1"/>
                </a:solidFill>
                <a:latin typeface="+mn-lt"/>
                <a:ea typeface="华文细黑" pitchFamily="2" charset="-122"/>
              </a:rPr>
              <a:t>Name</a:t>
            </a:r>
            <a:r>
              <a:rPr lang="pt-BR" altLang="zh-CN" sz="1100" kern="1200" dirty="0">
                <a:solidFill>
                  <a:schemeClr val="tx1"/>
                </a:solidFill>
                <a:latin typeface="+mn-lt"/>
                <a:ea typeface="华文细黑" pitchFamily="2" charset="-122"/>
              </a:rPr>
              <a:t> indica o serviço solicitado pelo host. Pode haver qualquer número de outras </a:t>
            </a:r>
            <a:r>
              <a:rPr lang="pt-BR" altLang="zh-CN" sz="1100" kern="1200" dirty="0" err="1">
                <a:solidFill>
                  <a:schemeClr val="tx1"/>
                </a:solidFill>
                <a:latin typeface="+mn-lt"/>
                <a:ea typeface="华文细黑" pitchFamily="2" charset="-122"/>
              </a:rPr>
              <a:t>tags</a:t>
            </a:r>
            <a:r>
              <a:rPr lang="pt-BR" altLang="zh-CN" sz="1100" kern="1200" dirty="0">
                <a:solidFill>
                  <a:schemeClr val="tx1"/>
                </a:solidFill>
                <a:latin typeface="+mn-lt"/>
                <a:ea typeface="华文细黑" pitchFamily="2" charset="-122"/>
              </a:rPr>
              <a:t>. O comprimento de um pacote PADI não pode exceder 1484 bytes. O espaço precisa ser reservado para o campo TAG Relay-</a:t>
            </a:r>
            <a:r>
              <a:rPr lang="pt-BR" altLang="zh-CN" sz="1100" kern="1200" dirty="0" err="1">
                <a:solidFill>
                  <a:schemeClr val="tx1"/>
                </a:solidFill>
                <a:latin typeface="+mn-lt"/>
                <a:ea typeface="华文细黑" pitchFamily="2" charset="-122"/>
              </a:rPr>
              <a:t>Session</a:t>
            </a:r>
            <a:r>
              <a:rPr lang="pt-BR" altLang="zh-CN" sz="1100" kern="1200" dirty="0">
                <a:solidFill>
                  <a:schemeClr val="tx1"/>
                </a:solidFill>
                <a:latin typeface="+mn-lt"/>
                <a:ea typeface="华文细黑" pitchFamily="2" charset="-122"/>
              </a:rPr>
              <a:t>-Id</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3491529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dirty="0">
                <a:solidFill>
                  <a:schemeClr val="tx1"/>
                </a:solidFill>
                <a:latin typeface="+mn-lt"/>
                <a:ea typeface="华文细黑" pitchFamily="2" charset="-122"/>
              </a:rPr>
              <a:t>O endereço de destino é o endereço Ethernet do host. O endereço de origem é o endereço Ethernet do concentrador de acesso. O valor de ETHER_TYPE é 0x8863, o valor de código é 0x07 e o valor de SESSION-ID é 0x0000. O valor de TAG_TYPE deve ter uma TAG AC-</a:t>
            </a:r>
            <a:r>
              <a:rPr lang="pt-BR" altLang="zh-CN" sz="1100" kern="1200" dirty="0" err="1">
                <a:solidFill>
                  <a:schemeClr val="tx1"/>
                </a:solidFill>
                <a:latin typeface="+mn-lt"/>
                <a:ea typeface="华文细黑" pitchFamily="2" charset="-122"/>
              </a:rPr>
              <a:t>Name</a:t>
            </a:r>
            <a:r>
              <a:rPr lang="pt-BR" altLang="zh-CN" sz="1100" kern="1200" dirty="0">
                <a:solidFill>
                  <a:schemeClr val="tx1"/>
                </a:solidFill>
                <a:latin typeface="+mn-lt"/>
                <a:ea typeface="华文细黑" pitchFamily="2" charset="-122"/>
              </a:rPr>
              <a:t> que contenha o nome do concentrador de acesso. Ele deve conter uma TAG de Nome de Serviço que seja a mesma que a PADI recebida e qualquer número de outras </a:t>
            </a:r>
            <a:r>
              <a:rPr lang="pt-BR" altLang="zh-CN" sz="1100" kern="1200" dirty="0" err="1">
                <a:solidFill>
                  <a:schemeClr val="tx1"/>
                </a:solidFill>
                <a:latin typeface="+mn-lt"/>
                <a:ea typeface="华文细黑" pitchFamily="2" charset="-122"/>
              </a:rPr>
              <a:t>TAGs</a:t>
            </a:r>
            <a:r>
              <a:rPr lang="pt-BR" altLang="zh-CN" sz="1100" kern="1200" dirty="0">
                <a:solidFill>
                  <a:schemeClr val="tx1"/>
                </a:solidFill>
                <a:latin typeface="+mn-lt"/>
                <a:ea typeface="华文细黑" pitchFamily="2" charset="-122"/>
              </a:rPr>
              <a:t> de Nome de Serviço indicando os serviços que o concentrador pode fornecer</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3048204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dirty="0">
                <a:solidFill>
                  <a:schemeClr val="tx1"/>
                </a:solidFill>
                <a:latin typeface="+mn-lt"/>
                <a:ea typeface="华文细黑" pitchFamily="2" charset="-122"/>
                <a:cs typeface="+mn-cs"/>
              </a:rPr>
              <a:t>O endereço de destino é o endereço Ethernet do concentrador de acesso e o endereço de origem é o endereço Ethernet do host. O valor de ETHER_TYPE é 0x8863, o valor de código é 0x19 e o valor de SESSION-ID é 0x0000. O valor de TAG_TYPE deve conter uma TAG do tipo Service-</a:t>
            </a:r>
            <a:r>
              <a:rPr lang="pt-BR" altLang="zh-CN" sz="1100" kern="1200" dirty="0" err="1">
                <a:solidFill>
                  <a:schemeClr val="tx1"/>
                </a:solidFill>
                <a:latin typeface="+mn-lt"/>
                <a:ea typeface="华文细黑" pitchFamily="2" charset="-122"/>
                <a:cs typeface="+mn-cs"/>
              </a:rPr>
              <a:t>Name</a:t>
            </a:r>
            <a:r>
              <a:rPr lang="pt-BR" altLang="zh-CN" sz="1100" kern="1200" dirty="0">
                <a:solidFill>
                  <a:schemeClr val="tx1"/>
                </a:solidFill>
                <a:latin typeface="+mn-lt"/>
                <a:ea typeface="华文细黑" pitchFamily="2" charset="-122"/>
                <a:cs typeface="+mn-cs"/>
              </a:rPr>
              <a:t> para especificar o serviço solicitado ao concentrador. Pode haver qualquer número de outras </a:t>
            </a:r>
            <a:r>
              <a:rPr lang="pt-BR" altLang="zh-CN" sz="1100" kern="1200" dirty="0" err="1">
                <a:solidFill>
                  <a:schemeClr val="tx1"/>
                </a:solidFill>
                <a:latin typeface="+mn-lt"/>
                <a:ea typeface="华文细黑" pitchFamily="2" charset="-122"/>
                <a:cs typeface="+mn-cs"/>
              </a:rPr>
              <a:t>tags</a:t>
            </a:r>
            <a:r>
              <a:rPr lang="en-US" altLang="zh-CN" sz="1100" kern="1200" dirty="0">
                <a:solidFill>
                  <a:schemeClr val="tx1"/>
                </a:solidFill>
                <a:latin typeface="+mn-lt"/>
                <a:ea typeface="华文细黑" pitchFamily="2" charset="-122"/>
                <a:cs typeface="+mn-cs"/>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2043111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O endereço de destino é o endereço Ethernet do host e o endereço de origem é o endereço Ethernet do concentrador de acesso. O valor de ETHER_TYPE é 0x8863, o valor de código é 0x65 e o valor de SESSION-ID é um valor exclusivo especificado pelo concentrador para identificar uma sessão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TAG_ TIPO: Contém uma </a:t>
            </a:r>
            <a:r>
              <a:rPr lang="pt-BR" altLang="zh-CN" sz="1100" kern="1200" dirty="0" err="1">
                <a:solidFill>
                  <a:schemeClr val="tx1"/>
                </a:solidFill>
                <a:latin typeface="+mn-lt"/>
                <a:ea typeface="华文细黑" pitchFamily="2" charset="-122"/>
              </a:rPr>
              <a:t>tag</a:t>
            </a:r>
            <a:r>
              <a:rPr lang="pt-BR" altLang="zh-CN" sz="1100" kern="1200" dirty="0">
                <a:solidFill>
                  <a:schemeClr val="tx1"/>
                </a:solidFill>
                <a:latin typeface="+mn-lt"/>
                <a:ea typeface="华文细黑" pitchFamily="2" charset="-122"/>
              </a:rPr>
              <a:t> do tipo Service-</a:t>
            </a:r>
            <a:r>
              <a:rPr lang="pt-BR" altLang="zh-CN" sz="1100" kern="1200" dirty="0" err="1">
                <a:solidFill>
                  <a:schemeClr val="tx1"/>
                </a:solidFill>
                <a:latin typeface="+mn-lt"/>
                <a:ea typeface="华文细黑" pitchFamily="2" charset="-122"/>
              </a:rPr>
              <a:t>Name</a:t>
            </a:r>
            <a:r>
              <a:rPr lang="pt-BR" altLang="zh-CN" sz="1100" kern="1200" dirty="0">
                <a:solidFill>
                  <a:schemeClr val="tx1"/>
                </a:solidFill>
                <a:latin typeface="+mn-lt"/>
                <a:ea typeface="华文细黑" pitchFamily="2" charset="-122"/>
              </a:rPr>
              <a:t>, indicando o serviço fornecido pelo concentrador para a sessão. Pode haver qualquer número de outras </a:t>
            </a:r>
            <a:r>
              <a:rPr lang="pt-BR" altLang="zh-CN" sz="1100" kern="1200" dirty="0" err="1">
                <a:solidFill>
                  <a:schemeClr val="tx1"/>
                </a:solidFill>
                <a:latin typeface="+mn-lt"/>
                <a:ea typeface="华文细黑" pitchFamily="2" charset="-122"/>
              </a:rPr>
              <a:t>tags</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r>
              <a:rPr lang="pt-BR" altLang="zh-CN" sz="1100" kern="1200" dirty="0">
                <a:solidFill>
                  <a:schemeClr val="tx1"/>
                </a:solidFill>
                <a:latin typeface="+mn-lt"/>
                <a:ea typeface="华文细黑" pitchFamily="2" charset="-122"/>
              </a:rPr>
              <a:t>Depois que uma sessão é configurada, o cliente e o servidor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entram na fase de sessão </a:t>
            </a:r>
            <a:r>
              <a:rPr lang="pt-BR" altLang="zh-CN" sz="1100" kern="1200" dirty="0" err="1">
                <a:solidFill>
                  <a:schemeClr val="tx1"/>
                </a:solidFill>
                <a:latin typeface="+mn-lt"/>
                <a:ea typeface="华文细黑" pitchFamily="2" charset="-122"/>
              </a:rPr>
              <a:t>PPPoE</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332011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Esse pacote pode ser enviado pelo host ou concentrador a qualquer momento após o estabelecimento de uma sessão. O endereço de destino é um único endereço Ethernet. O valor de ETHER_TYPE é 0x8863, o valor de código é 0xa7 e o valor de SESSION-ID é o SESSION-ID da sessão a ser encerrada. Nenhuma </a:t>
            </a:r>
            <a:r>
              <a:rPr lang="pt-BR" altLang="zh-CN" sz="1100" kern="1200" dirty="0" err="1">
                <a:solidFill>
                  <a:schemeClr val="tx1"/>
                </a:solidFill>
                <a:latin typeface="+mn-lt"/>
                <a:ea typeface="华文细黑" pitchFamily="2" charset="-122"/>
              </a:rPr>
              <a:t>tag</a:t>
            </a:r>
            <a:r>
              <a:rPr lang="pt-BR" altLang="zh-CN" sz="1100" kern="1200" dirty="0">
                <a:solidFill>
                  <a:schemeClr val="tx1"/>
                </a:solidFill>
                <a:latin typeface="+mn-lt"/>
                <a:ea typeface="华文细黑" pitchFamily="2" charset="-122"/>
              </a:rPr>
              <a:t> é necessária</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r>
              <a:rPr lang="pt-BR" altLang="zh-CN" sz="1100" kern="1200" dirty="0">
                <a:solidFill>
                  <a:schemeClr val="tx1"/>
                </a:solidFill>
                <a:latin typeface="+mn-lt"/>
                <a:ea typeface="华文细黑" pitchFamily="2" charset="-122"/>
              </a:rPr>
              <a:t>Em um pacote PATT, o endereço MAC de destino é um endereço </a:t>
            </a:r>
            <a:r>
              <a:rPr lang="pt-BR" altLang="zh-CN" sz="1100" kern="1200" dirty="0" err="1">
                <a:solidFill>
                  <a:schemeClr val="tx1"/>
                </a:solidFill>
                <a:latin typeface="+mn-lt"/>
                <a:ea typeface="华文细黑" pitchFamily="2" charset="-122"/>
              </a:rPr>
              <a:t>unicast</a:t>
            </a:r>
            <a:r>
              <a:rPr lang="pt-BR" altLang="zh-CN" sz="1100" kern="1200" dirty="0">
                <a:solidFill>
                  <a:schemeClr val="tx1"/>
                </a:solidFill>
                <a:latin typeface="+mn-lt"/>
                <a:ea typeface="华文细黑" pitchFamily="2" charset="-122"/>
              </a:rPr>
              <a:t> e o ID da sessão é o ID da sessão da conexão a ser fechada. Depois que um pacote PADT é recebido, a conexão é fechada</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3998874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dirty="0">
                <a:solidFill>
                  <a:schemeClr val="tx1"/>
                </a:solidFill>
                <a:latin typeface="+mn-lt"/>
                <a:ea typeface="华文细黑" pitchFamily="2" charset="-122"/>
              </a:rPr>
              <a:t>Depois que uma sessão </a:t>
            </a:r>
            <a:r>
              <a:rPr lang="pt-BR" altLang="zh-CN" sz="1100" kern="1200" dirty="0" err="1">
                <a:solidFill>
                  <a:schemeClr val="tx1"/>
                </a:solidFill>
                <a:latin typeface="+mn-lt"/>
                <a:ea typeface="华文细黑" pitchFamily="2" charset="-122"/>
              </a:rPr>
              <a:t>PPPoE</a:t>
            </a:r>
            <a:r>
              <a:rPr lang="pt-BR" altLang="zh-CN" sz="1100" kern="1200" dirty="0">
                <a:solidFill>
                  <a:schemeClr val="tx1"/>
                </a:solidFill>
                <a:latin typeface="+mn-lt"/>
                <a:ea typeface="华文细黑" pitchFamily="2" charset="-122"/>
              </a:rPr>
              <a:t> é configurada, os dados PPP são transmitidos entre o host e o dispositivo de acesso com base no protocolo PPP. Cada quadro Ethernet tem um único endereço. O valor de ETHER_TYPE é 0x8864, o valor de código é 0x00 e o valor de SESSION-ID permanece inalterado durante toda a sessão. O campo de carga útil PPPOE contém um pacote PPP</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24208702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00000"/>
              </a:lnSpc>
              <a:spcBef>
                <a:spcPct val="0"/>
              </a:spcBef>
              <a:spcAft>
                <a:spcPts val="600"/>
              </a:spcAft>
              <a:buClrTx/>
              <a:buSzTx/>
              <a:defRPr/>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Geralmente, um único usuário ou um usuário doméstico usa </a:t>
            </a:r>
            <a:r>
              <a:rPr lang="pt-BR" altLang="zh-CN" dirty="0" err="1">
                <a:latin typeface="Huawei Sans" panose="020C0503030203020204" pitchFamily="34" charset="0"/>
                <a:ea typeface="方正兰亭黑简体" panose="02000000000000000000" pitchFamily="2" charset="-122"/>
                <a:cs typeface="Huawei Sans" panose="020C0503030203020204" pitchFamily="34" charset="0"/>
              </a:rPr>
              <a:t>PPPoE</a:t>
            </a: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 para acessar a Internet. Depois de passar a autenticação RADIUS, o usuário obtém um endereço IP do BRAS</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dirty="0">
              <a:latin typeface="Huawei Sans" panose="020C0503030203020204" pitchFamily="34" charset="0"/>
              <a:ea typeface="方正兰亭黑简体" panose="02000000000000000000" pitchFamily="2" charset="-122"/>
              <a:cs typeface="Huawei Sans" panose="020C0503030203020204" pitchFamily="34" charset="0"/>
            </a:endParaRP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cliente envia um pacote PADI para o ME60 para iniciar o acesso </a:t>
            </a:r>
            <a:r>
              <a:rPr lang="pt-BR" altLang="zh-CN" dirty="0" err="1">
                <a:latin typeface="Huawei Sans" panose="020C0503030203020204" pitchFamily="34" charset="0"/>
                <a:ea typeface="方正兰亭黑简体" panose="02000000000000000000" pitchFamily="2" charset="-122"/>
                <a:cs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servidor ME60 envia um pacote PADO para o cliente</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cliente envia um pacote PADR para o ME60</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ME60 gera um ID de sessão e o envia para o cliente através do PADS</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cliente e o ME60 realizam negociação PPP LCP para estabelecer uma conexão de camada de link. Além disso, a autenticação CHAP é usada</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ME60 envia um pacote de desafio de 128 bits para o cliente de autenticação</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Depois de receber o pacote de desafio, o cliente executa o algoritmo MD5 na senha e no desafio e envia a senha e o desafio para o ME60 no pacote de resposta</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ME60 envia o desafio e o nome de usuário para o servidor RADIUS para autenticação</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servidor RADIUS determina se o usuário está autorizado com base nas informações do usuário e envia um pacote de êxito/falha de autenticação para o ME60. Se a autenticação for bem-sucedida, o servidor AAA enviará uma mensagem carregando parâmetros de negociação e atributos de serviço para autorizar o assinante. Se a autenticação falhar, o processo termina</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ME60 retorna o resultado da autenticação para o cliente</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t>
            </a:r>
          </a:p>
          <a:p>
            <a:pPr marL="540000" lvl="1" indent="-180000">
              <a:lnSpc>
                <a:spcPct val="100000"/>
              </a:lnSpc>
            </a:pP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usuário executa a negociação NCP (como IPCP) e obtém os parâmetros planejados, como o endereço IP através do ME60</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99415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6244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2084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PPP é um protocolo de camada de link ponto a ponto. Ele é usado para transmissão de dados ponto a ponto em links síncronos e assíncronos full-duplex. O protocolo PPP tem as seguintes vantagens: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 PPP suporta transmissão síncrona e assíncrona. Os protocolos de camada de link de dados, como X.25 e Frame Relay (FR), suportam apenas transmissão síncrona, enquanto o SLIP suporta apenas transmissão assíncrona</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 protocolo PPP tem boa escalabilidade. Por exemplo, quando o protocolo PPP precisa ser transportado no link Ethernet, o PPP pode ser estendido para </a:t>
            </a:r>
            <a:r>
              <a:rPr lang="pt-BR" altLang="zh-CN" sz="1100" kern="1200" dirty="0" err="1">
                <a:solidFill>
                  <a:schemeClr val="tx1"/>
                </a:solidFill>
                <a:latin typeface="+mn-lt"/>
                <a:ea typeface="华文细黑" pitchFamily="2" charset="-122"/>
              </a:rPr>
              <a:t>PPPoE</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 PPP fornece o protocolo LCP (Link </a:t>
            </a:r>
            <a:r>
              <a:rPr lang="pt-BR" altLang="zh-CN" sz="1100" kern="1200" dirty="0" err="1">
                <a:solidFill>
                  <a:schemeClr val="tx1"/>
                </a:solidFill>
                <a:latin typeface="+mn-lt"/>
                <a:ea typeface="华文细黑" pitchFamily="2" charset="-122"/>
              </a:rPr>
              <a:t>Control</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Protocol</a:t>
            </a:r>
            <a:r>
              <a:rPr lang="pt-BR" altLang="zh-CN" sz="1100" kern="1200" dirty="0">
                <a:solidFill>
                  <a:schemeClr val="tx1"/>
                </a:solidFill>
                <a:latin typeface="+mn-lt"/>
                <a:ea typeface="华文细黑" pitchFamily="2" charset="-122"/>
              </a:rPr>
              <a:t>) para negociar parâmetros da camada de link</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 PPP fornece vários protocolos de controle de rede (</a:t>
            </a:r>
            <a:r>
              <a:rPr lang="pt-BR" altLang="zh-CN" sz="1100" kern="1200" dirty="0" err="1">
                <a:solidFill>
                  <a:schemeClr val="tx1"/>
                </a:solidFill>
                <a:latin typeface="+mn-lt"/>
                <a:ea typeface="华文细黑" pitchFamily="2" charset="-122"/>
              </a:rPr>
              <a:t>NCPs</a:t>
            </a:r>
            <a:r>
              <a:rPr lang="pt-BR" altLang="zh-CN" sz="1100" kern="1200" dirty="0">
                <a:solidFill>
                  <a:schemeClr val="tx1"/>
                </a:solidFill>
                <a:latin typeface="+mn-lt"/>
                <a:ea typeface="华文细黑" pitchFamily="2" charset="-122"/>
              </a:rPr>
              <a:t>), como IPCP e IPXCP, para negociar parâmetros de camada de rede e oferecer melhor suporte aos protocolos de camada de rede</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O PPP fornece os protocolos de autenticação </a:t>
            </a:r>
            <a:r>
              <a:rPr lang="pt-BR" altLang="zh-CN" sz="1100" kern="1200" dirty="0" err="1">
                <a:solidFill>
                  <a:schemeClr val="tx1"/>
                </a:solidFill>
                <a:latin typeface="+mn-lt"/>
                <a:ea typeface="华文细黑" pitchFamily="2" charset="-122"/>
              </a:rPr>
              <a:t>Challenge-Handshake</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Authentication</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Protocol</a:t>
            </a:r>
            <a:r>
              <a:rPr lang="pt-BR" altLang="zh-CN" sz="1100" kern="1200" dirty="0">
                <a:solidFill>
                  <a:schemeClr val="tx1"/>
                </a:solidFill>
                <a:latin typeface="+mn-lt"/>
                <a:ea typeface="华文细黑" pitchFamily="2" charset="-122"/>
              </a:rPr>
              <a:t> (CHAP) e </a:t>
            </a:r>
            <a:r>
              <a:rPr lang="pt-BR" altLang="zh-CN" sz="1100" kern="1200" dirty="0" err="1">
                <a:solidFill>
                  <a:schemeClr val="tx1"/>
                </a:solidFill>
                <a:latin typeface="+mn-lt"/>
                <a:ea typeface="华文细黑" pitchFamily="2" charset="-122"/>
              </a:rPr>
              <a:t>Password</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Authentication</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Protocol</a:t>
            </a:r>
            <a:r>
              <a:rPr lang="pt-BR" altLang="zh-CN" sz="1100" kern="1200" dirty="0">
                <a:solidFill>
                  <a:schemeClr val="tx1"/>
                </a:solidFill>
                <a:latin typeface="+mn-lt"/>
                <a:ea typeface="华文细黑" pitchFamily="2" charset="-122"/>
              </a:rPr>
              <a:t> (PAP) para garantir a segurança da rede</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r>
              <a:rPr lang="pt-BR" altLang="zh-CN" sz="1100" kern="1200" dirty="0">
                <a:solidFill>
                  <a:schemeClr val="tx1"/>
                </a:solidFill>
                <a:latin typeface="+mn-lt"/>
                <a:ea typeface="华文细黑" pitchFamily="2" charset="-122"/>
              </a:rPr>
              <a:t>Mecanismo sem retransmissão, baixa sobrecarga de rede e velocidade rápida</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77748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01337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a:lnSpc>
                <a:spcPct val="100000"/>
              </a:lnSpc>
            </a:pPr>
            <a:r>
              <a:rPr lang="pt-BR" altLang="zh-CN" dirty="0">
                <a:latin typeface="+mn-lt"/>
                <a:cs typeface="Huawei Sans" panose="020C0503030203020204" pitchFamily="34" charset="0"/>
              </a:rPr>
              <a:t>Quando falamos sobre o formato de encapsulamento de pacotes PPP, temos que mencionar o protocolo HDLC primeiro. O HDLC é o protocolo de camada de link de dados mais comumente usado. É derivado do protocolo SDLC. Muitos protocolos comuns de camada de link de dados são encapsulados com base no formato de encapsulamento HDLC. O protocolo PPP não é exceção. Ele também usa o formato de quadro de delimitação HDLC</a:t>
            </a:r>
            <a:r>
              <a:rPr lang="zh-CN" altLang="en-US" dirty="0">
                <a:latin typeface="+mn-lt"/>
                <a:cs typeface="Huawei Sans" panose="020C0503030203020204" pitchFamily="34" charset="0"/>
              </a:rPr>
              <a:t>.</a:t>
            </a:r>
          </a:p>
          <a:p>
            <a:pPr>
              <a:lnSpc>
                <a:spcPct val="100000"/>
              </a:lnSpc>
            </a:pPr>
            <a:r>
              <a:rPr lang="pt-BR" altLang="zh-CN" dirty="0">
                <a:latin typeface="+mn-lt"/>
                <a:cs typeface="Huawei Sans" panose="020C0503030203020204" pitchFamily="34" charset="0"/>
              </a:rPr>
              <a:t>O formato de encapsulamento de quadro PPP é descrito da seguinte maneira:</a:t>
            </a:r>
            <a:r>
              <a:rPr lang="zh-CN" altLang="en-US" dirty="0">
                <a:latin typeface="+mn-lt"/>
                <a:cs typeface="Huawei Sans" panose="020C0503030203020204" pitchFamily="34" charset="0"/>
              </a:rPr>
              <a:t>:</a:t>
            </a:r>
          </a:p>
          <a:p>
            <a:pPr lvl="1">
              <a:lnSpc>
                <a:spcPct val="100000"/>
              </a:lnSpc>
            </a:pPr>
            <a:r>
              <a:rPr lang="pt-BR" altLang="zh-CN" dirty="0">
                <a:latin typeface="+mn-lt"/>
                <a:cs typeface="Huawei Sans" panose="020C0503030203020204" pitchFamily="34" charset="0"/>
              </a:rPr>
              <a:t>Cada quadro de dados PPP começa e termina com um byte de sinalizador (Flag), que é 0x7E</a:t>
            </a:r>
            <a:r>
              <a:rPr lang="zh-CN" altLang="en-US" dirty="0">
                <a:latin typeface="+mn-lt"/>
                <a:cs typeface="Huawei Sans" panose="020C0503030203020204" pitchFamily="34" charset="0"/>
              </a:rPr>
              <a:t>.</a:t>
            </a:r>
          </a:p>
          <a:p>
            <a:pPr lvl="1">
              <a:lnSpc>
                <a:spcPct val="100000"/>
              </a:lnSpc>
            </a:pPr>
            <a:r>
              <a:rPr lang="pt-BR" altLang="zh-CN" dirty="0">
                <a:latin typeface="+mn-lt"/>
                <a:cs typeface="Huawei Sans" panose="020C0503030203020204" pitchFamily="34" charset="0"/>
              </a:rPr>
              <a:t>O byte imediatamente após o byte de sinalizador inicial é o campo de endereço, que é 0xFF. Sabemos que a rede é em camadas e que ela se comunica entre si na camada de </a:t>
            </a:r>
            <a:r>
              <a:rPr lang="pt-BR" altLang="zh-CN" dirty="0" err="1">
                <a:latin typeface="+mn-lt"/>
                <a:cs typeface="Huawei Sans" panose="020C0503030203020204" pitchFamily="34" charset="0"/>
              </a:rPr>
              <a:t>peer</a:t>
            </a:r>
            <a:r>
              <a:rPr lang="pt-BR" altLang="zh-CN" dirty="0">
                <a:latin typeface="+mn-lt"/>
                <a:cs typeface="Huawei Sans" panose="020C0503030203020204" pitchFamily="34" charset="0"/>
              </a:rPr>
              <a:t>, e que a camada inferior fornece serviços para a camada superior. Quando a camada de mesmo nível se comunica com a camada local, o endereço de mesmo nível precisa ser obtido primeiro. Para redes diferentes, o endereço MAC, o endereço X.121 e o endereço ATM do </a:t>
            </a:r>
            <a:r>
              <a:rPr lang="pt-BR" altLang="zh-CN" dirty="0" err="1">
                <a:latin typeface="+mn-lt"/>
                <a:cs typeface="Huawei Sans" panose="020C0503030203020204" pitchFamily="34" charset="0"/>
              </a:rPr>
              <a:t>peer</a:t>
            </a:r>
            <a:r>
              <a:rPr lang="pt-BR" altLang="zh-CN" dirty="0">
                <a:latin typeface="+mn-lt"/>
                <a:cs typeface="Huawei Sans" panose="020C0503030203020204" pitchFamily="34" charset="0"/>
              </a:rPr>
              <a:t> precisam ser obtidos na camada de link de dados. Na camada de rede, a extremidade local precisa saber o endereço IP e o endereço IPX da extremidade do </a:t>
            </a:r>
            <a:r>
              <a:rPr lang="pt-BR" altLang="zh-CN" dirty="0" err="1">
                <a:latin typeface="+mn-lt"/>
                <a:cs typeface="Huawei Sans" panose="020C0503030203020204" pitchFamily="34" charset="0"/>
              </a:rPr>
              <a:t>peer</a:t>
            </a:r>
            <a:r>
              <a:rPr lang="pt-BR" altLang="zh-CN" dirty="0">
                <a:latin typeface="+mn-lt"/>
                <a:cs typeface="Huawei Sans" panose="020C0503030203020204" pitchFamily="34" charset="0"/>
              </a:rPr>
              <a:t>. Na camada de transporte, o número da porta de protocolo do </a:t>
            </a:r>
            <a:r>
              <a:rPr lang="pt-BR" altLang="zh-CN" dirty="0" err="1">
                <a:latin typeface="+mn-lt"/>
                <a:cs typeface="Huawei Sans" panose="020C0503030203020204" pitchFamily="34" charset="0"/>
              </a:rPr>
              <a:t>peer</a:t>
            </a:r>
            <a:r>
              <a:rPr lang="pt-BR" altLang="zh-CN" dirty="0">
                <a:latin typeface="+mn-lt"/>
                <a:cs typeface="Huawei Sans" panose="020C0503030203020204" pitchFamily="34" charset="0"/>
              </a:rPr>
              <a:t> </a:t>
            </a:r>
            <a:r>
              <a:rPr lang="pt-BR" altLang="zh-CN" dirty="0" err="1">
                <a:latin typeface="+mn-lt"/>
                <a:cs typeface="Huawei Sans" panose="020C0503030203020204" pitchFamily="34" charset="0"/>
              </a:rPr>
              <a:t>end</a:t>
            </a:r>
            <a:r>
              <a:rPr lang="pt-BR" altLang="zh-CN" dirty="0">
                <a:latin typeface="+mn-lt"/>
                <a:cs typeface="Huawei Sans" panose="020C0503030203020204" pitchFamily="34" charset="0"/>
              </a:rPr>
              <a:t> precisa ser conhecido. Por exemplo, se dois hosts em uma Ethernet desejam se comunicar entre si, o remetente precisa obter o endereço MAC do </a:t>
            </a:r>
            <a:r>
              <a:rPr lang="pt-BR" altLang="zh-CN" dirty="0" err="1">
                <a:latin typeface="+mn-lt"/>
                <a:cs typeface="Huawei Sans" panose="020C0503030203020204" pitchFamily="34" charset="0"/>
              </a:rPr>
              <a:t>peer</a:t>
            </a:r>
            <a:r>
              <a:rPr lang="pt-BR" altLang="zh-CN" dirty="0">
                <a:latin typeface="+mn-lt"/>
                <a:cs typeface="Huawei Sans" panose="020C0503030203020204" pitchFamily="34" charset="0"/>
              </a:rPr>
              <a:t>. Ao contrário de uma rede de difusão ou acesso multiponto, cada host em um link PPP deve ter um endereço exclusivo para se identificar. Um link PPP pode identificar exclusivamente um host em um link PPP. Portanto, as duas extremidades de um link PPP não precisam saber o endereço da camada de link uma da outra, de acordo com o protocolo, esse byte é preenchido com o endereço de transmissão de todos os 1s</a:t>
            </a:r>
            <a:r>
              <a:rPr lang="zh-CN" altLang="en-US" dirty="0">
                <a:latin typeface="+mn-lt"/>
                <a:cs typeface="Huawei Sans" panose="020C0503030203020204" pitchFamily="34" charset="0"/>
              </a:rPr>
              <a:t>.</a:t>
            </a:r>
            <a:endParaRPr lang="en-US" altLang="zh-CN" dirty="0">
              <a:latin typeface="+mn-lt"/>
              <a:cs typeface="Huawei Sans" panose="020C0503030203020204" pitchFamily="34" charset="0"/>
            </a:endParaRPr>
          </a:p>
          <a:p>
            <a:pPr lvl="1">
              <a:lnSpc>
                <a:spcPct val="100000"/>
              </a:lnSpc>
            </a:pPr>
            <a:r>
              <a:rPr lang="pt-BR" altLang="zh-CN" dirty="0">
                <a:latin typeface="+mn-lt"/>
              </a:rPr>
              <a:t>Como o campo de endereço, o campo de controle de um quadro de dados PPP não tem sentido. De acordo com o protocolo, as duas partes de comunicação preenchem o conteúdo do campo de controle com 0x03</a:t>
            </a:r>
            <a:r>
              <a:rPr lang="zh-CN" altLang="en-US" dirty="0">
                <a:latin typeface="+mn-lt"/>
              </a:rPr>
              <a:t>.</a:t>
            </a:r>
          </a:p>
        </p:txBody>
      </p:sp>
    </p:spTree>
    <p:extLst>
      <p:ext uri="{BB962C8B-B14F-4D97-AF65-F5344CB8AC3E}">
        <p14:creationId xmlns:p14="http://schemas.microsoft.com/office/powerpoint/2010/main" val="2882088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73095"/>
            <a:ext cx="5932800" cy="5108400"/>
          </a:xfrm>
        </p:spPr>
        <p:txBody>
          <a:bodyPr/>
          <a:lstStyle/>
          <a:p>
            <a:pPr>
              <a:lnSpc>
                <a:spcPct val="100000"/>
              </a:lnSpc>
            </a:pPr>
            <a:r>
              <a:rPr lang="pt-BR" altLang="zh-CN" dirty="0">
                <a:cs typeface="Huawei Sans" panose="020C0503030203020204" pitchFamily="34" charset="0"/>
              </a:rPr>
              <a:t>No que diz respeito ao protocolo PPP, o campo do protocolo e o campo da informação são os mais preocupados. O campo Protocolo é usado para distinguir o conteúdo dos pacotes de dados transportados no campo Informações de um quadro de dados PPP. O conteúdo do campo de protocolo deve estar em conformidade com o mecanismo de extensão de endereço ISO 3309. De acordo com o mecanismo, o campo protocolo deve ser preenchido com um número ímpar. Ou seja, o bit menos significativo do byte de ordem baixa deve ser 1 e o bit menos significativo do byte de ordem alta deve ser 0. Se o campo de protocolo do quadro de dados PPP enviado pelo remetente não atender aos requisitos anteriores, o receptor considerará o quadro de dados como irreconhecível. Em seguida, o receptor envia um pacote </a:t>
            </a:r>
            <a:r>
              <a:rPr lang="pt-BR" altLang="zh-CN" dirty="0" err="1">
                <a:cs typeface="Huawei Sans" panose="020C0503030203020204" pitchFamily="34" charset="0"/>
              </a:rPr>
              <a:t>Protocol-Reject</a:t>
            </a:r>
            <a:r>
              <a:rPr lang="pt-BR" altLang="zh-CN" dirty="0">
                <a:cs typeface="Huawei Sans" panose="020C0503030203020204" pitchFamily="34" charset="0"/>
              </a:rPr>
              <a:t> para o remetente. A parte final do pacote </a:t>
            </a:r>
            <a:r>
              <a:rPr lang="pt-BR" altLang="zh-CN" dirty="0" err="1">
                <a:cs typeface="Huawei Sans" panose="020C0503030203020204" pitchFamily="34" charset="0"/>
              </a:rPr>
              <a:t>Protocol-Reject</a:t>
            </a:r>
            <a:r>
              <a:rPr lang="pt-BR" altLang="zh-CN" dirty="0">
                <a:cs typeface="Huawei Sans" panose="020C0503030203020204" pitchFamily="34" charset="0"/>
              </a:rPr>
              <a:t> é completamente preenchida com o pacote rejeitado</a:t>
            </a:r>
            <a:r>
              <a:rPr lang="zh-CN" altLang="en-US" dirty="0">
                <a:cs typeface="Huawei Sans" panose="020C0503030203020204" pitchFamily="34" charset="0"/>
              </a:rPr>
              <a:t>.</a:t>
            </a:r>
          </a:p>
          <a:p>
            <a:pPr>
              <a:lnSpc>
                <a:spcPct val="100000"/>
              </a:lnSpc>
            </a:pPr>
            <a:r>
              <a:rPr lang="pt-BR" altLang="zh-CN" dirty="0">
                <a:cs typeface="Huawei Sans" panose="020C0503030203020204" pitchFamily="34" charset="0"/>
              </a:rPr>
              <a:t>Por padrão, o comprimento máximo do campo de informações não pode exceder 1500 bytes, incluindo o conteúdo do campo de preenchimento (não mostrado na figura, porque o campo de preenchimento faz parte do campo de informações). O tamanho do campo de informações de 1500 bytes é igual ao valor padrão do parâmetro MRU (Unidade Máxima de Recebimento) no protocolo PPP. Em aplicações reais, o comprimento máximo de encapsulamento do campo de informações pode ser negociado conforme necessário. Se o comprimento do campo de informações for inferior a 1500 bytes, o campo de informações pode ser preenchido, mas as informações acolchoadas não são obrigatórias. Se o campo de informação acolchoado for acolchoado, as duas extremidades da comunicação devem ser capazes de identificar a informação útil e inútil.
A unidade de transmissão máxima (MTU) é a mais utilizada na configuração de equipamentos de comunicação. Para um dispositivo, a MTU e a MRU são usadas para a camada de rede. Geralmente, a MRU de um dispositivo é vários bytes maior que a MTU, o que depende do dispositivo de cada fornecedor</a:t>
            </a:r>
            <a:r>
              <a:rPr lang="zh-CN" altLang="en-US" dirty="0">
                <a:cs typeface="Huawei Sans" panose="020C0503030203020204" pitchFamily="34" charset="0"/>
              </a:rPr>
              <a:t>.</a:t>
            </a:r>
          </a:p>
          <a:p>
            <a:pPr>
              <a:lnSpc>
                <a:spcPct val="100000"/>
              </a:lnSpc>
            </a:pPr>
            <a:r>
              <a:rPr lang="pt-BR" altLang="zh-CN" dirty="0">
                <a:cs typeface="Huawei Sans" panose="020C0503030203020204" pitchFamily="34" charset="0"/>
              </a:rPr>
              <a:t>O campo CRC é usado principalmente para verificar se o quadro de dados PPP é transmitido corretamente. O mecanismo para garantir a transmissão do quadro de dados é bom. No entanto, mais despesas gerais são introduzidas, o que pode aumentar o atraso da interação na camada de aplicação</a:t>
            </a:r>
            <a:r>
              <a:rPr lang="en-US" altLang="zh-CN" dirty="0">
                <a:cs typeface="Huawei Sans" panose="020C0503030203020204" pitchFamily="34" charset="0"/>
              </a:rPr>
              <a:t>.</a:t>
            </a:r>
            <a:endParaRPr lang="zh-CN" altLang="en-US" sz="1050" dirty="0"/>
          </a:p>
          <a:p>
            <a:pPr>
              <a:lnSpc>
                <a:spcPct val="100000"/>
              </a:lnSpc>
            </a:pPr>
            <a:endParaRPr lang="zh-CN" altLang="en-US" dirty="0"/>
          </a:p>
        </p:txBody>
      </p:sp>
    </p:spTree>
    <p:extLst>
      <p:ext uri="{BB962C8B-B14F-4D97-AF65-F5344CB8AC3E}">
        <p14:creationId xmlns:p14="http://schemas.microsoft.com/office/powerpoint/2010/main" val="136256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Para se adaptar a ambientes de rede complexos e mutáveis, o protocolo PPP fornece um protocolo LCP (Link </a:t>
            </a:r>
            <a:r>
              <a:rPr lang="pt-BR" altLang="zh-CN" sz="1100" kern="1200" dirty="0" err="1">
                <a:solidFill>
                  <a:schemeClr val="tx1"/>
                </a:solidFill>
                <a:latin typeface="+mn-lt"/>
                <a:ea typeface="华文细黑" pitchFamily="2" charset="-122"/>
              </a:rPr>
              <a:t>Control</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Protocol</a:t>
            </a:r>
            <a:r>
              <a:rPr lang="pt-BR" altLang="zh-CN" sz="1100" kern="1200" dirty="0">
                <a:solidFill>
                  <a:schemeClr val="tx1"/>
                </a:solidFill>
                <a:latin typeface="+mn-lt"/>
                <a:ea typeface="华文细黑" pitchFamily="2" charset="-122"/>
              </a:rPr>
              <a:t>) para configurar e testar links de comunicação de dados. O protocolo LCP pode ser usado para negociar opções de parâmetros de configuração do protocolo PPP, processar quadros de dados de diferentes tamanhos, detectar loops e erros de link e encerrar links</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r>
              <a:rPr lang="pt-BR" altLang="zh-CN" sz="1100" kern="1200" dirty="0">
                <a:solidFill>
                  <a:schemeClr val="tx1"/>
                </a:solidFill>
                <a:latin typeface="+mn-lt"/>
                <a:ea typeface="华文细黑" pitchFamily="2" charset="-122"/>
              </a:rPr>
              <a:t>O protocolo NCP do PPP fornece uma família de protocolos para diferentes camadas de rede. Os protocolos de controle de rede comuns incluem o IPCP para a rede TCP/IP e o IPXCP para a rede SPX/IPX. O protocolo IPCP é o mais utilizado. Os parâmetros NCP são negociados entre duas extremidades de uma rede P2P principalmente para comunicar os endereços da camada de rede de ambas as extremidades</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04078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defRPr/>
            </a:pPr>
            <a:r>
              <a:rPr lang="en-US" altLang="zh-CN" sz="3500" b="1" baseline="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ln>
        </p:spPr>
        <p:txBody>
          <a:bodyPr wrap="square">
            <a:spAutoFit/>
          </a:bodyPr>
          <a:lstStyle/>
          <a:p>
            <a:pPr fontAlgn="ctr">
              <a:spcBef>
                <a:spcPct val="50000"/>
              </a:spcBef>
            </a:pPr>
            <a:r>
              <a:rPr lang="en-US" altLang="zh-CN" sz="2800" kern="1200" baseline="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Tree>
    <p:extLst>
      <p:ext uri="{BB962C8B-B14F-4D97-AF65-F5344CB8AC3E}">
        <p14:creationId xmlns:p14="http://schemas.microsoft.com/office/powerpoint/2010/main" val="70872865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Tx/>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Tx/>
              <a:buFont typeface="+mj-lt"/>
              <a:buAutoNum type="alphaUcPeriod"/>
              <a:defRPr sz="1800" baseline="0">
                <a:latin typeface="Huawei Sans" panose="020C0503030203020204" pitchFamily="34" charset="0"/>
              </a:defRPr>
            </a:lvl2pPr>
            <a:lvl3pPr>
              <a:defRPr/>
            </a:lvl3pPr>
            <a:lvl5pPr>
              <a:buNone/>
              <a:defRPr/>
            </a:lvl5pPr>
          </a:lstStyle>
          <a:p>
            <a:r>
              <a:rPr lang="en-US" altLang="zh-CN"/>
              <a:t>Question description.</a:t>
            </a:r>
          </a:p>
          <a:p>
            <a:pPr lvl="1"/>
            <a:endParaRPr lang="en-US" altLang="zh-CN"/>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41" name="Freeform 6"/>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42" name="Freeform 11"/>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a:t>Click here to edit summary</a:t>
            </a:r>
            <a:endParaRPr lang="zh-CN" altLang="en-US"/>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4"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7"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a:t>Click to edit</a:t>
            </a:r>
            <a:endParaRPr lang="zh-CN" altLang="en-US"/>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235690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a:t>More information for trainees</a:t>
            </a:r>
            <a:endParaRPr lang="zh-CN" altLang="en-US"/>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8"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9"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0"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7"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7"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1"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a:blip r:embed="rId2">
            <a:extLst>
              <a:ext uri="{28A0092B-C50C-407E-A947-70E740481C1C}">
                <a14:useLocalDpi xmlns:a14="http://schemas.microsoft.com/office/drawing/2010/main"/>
              </a:ext>
            </a:extLst>
          </a:blip>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b="3447"/>
          <a:stretch>
            <a:fillRect/>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a:t>Click to Edit Title</a:t>
            </a:r>
            <a:endParaRPr lang="zh-CN" altLang="en-US"/>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a:t>Click to Edit Title</a:t>
            </a:r>
            <a:endParaRPr lang="zh-CN" altLang="en-US"/>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a:t>The chapter describes ...</a:t>
            </a:r>
            <a:endParaRPr lang="zh-CN" altLang="en-US"/>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2"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3"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4"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5"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36"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1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2"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3"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4"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grpSp>
      <p:sp>
        <p:nvSpPr>
          <p:cNvPr id="2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a:pPr>
            <a:r>
              <a:rPr kumimoji="0" lang="en-US" altLang="zh-CN" sz="2200" b="0" i="0" u="none" strike="noStrike" kern="0" cap="none" spc="0" normalizeH="0" baseline="0" noProof="0">
                <a:ln>
                  <a:noFill/>
                </a:ln>
                <a:solidFill>
                  <a:srgbClr val="000000"/>
                </a:solidFill>
                <a:effectLst/>
                <a:uLnTx/>
                <a:uFillTx/>
                <a:latin typeface="+mn-lt"/>
                <a:ea typeface="+mn-ea"/>
                <a:cs typeface="+mn-cs"/>
              </a:rPr>
              <a:t>On completion of this course, you will be able to:</a:t>
            </a:r>
            <a:endParaRPr lang="zh-CN" altLang="en-US"/>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537669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ln>
        </p:spPr>
        <p:txBody>
          <a:bodyPr wrap="square" lIns="99980" tIns="49987" rIns="99980" bIns="49987" rtlCol="0">
            <a:spAutoFit/>
          </a:bodyPr>
          <a:lstStyle/>
          <a:p>
            <a:pPr algn="l" defTabSz="1001624" eaLnBrk="0" fontAlgn="ctr" hangingPunct="0"/>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6"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4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4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Tx/>
              <a:buFont typeface="+mj-lt"/>
              <a:buAutoNum type="arabicPeriod"/>
              <a:defRPr>
                <a:latin typeface="+mn-lt"/>
                <a:ea typeface="+mn-ea"/>
                <a:cs typeface="Arial" panose="020B0604020202020204" pitchFamily="34" charset="0"/>
              </a:defRPr>
            </a:lvl1pPr>
            <a:lvl2pPr fontAlgn="ctr">
              <a:buClrTx/>
              <a:buSzTx/>
              <a:buFont typeface="Huawei Sans" panose="020C0503030203020204" pitchFamily="34" charset="0"/>
              <a:buChar char="▫"/>
              <a:defRPr>
                <a:latin typeface="+mn-lt"/>
              </a:defRPr>
            </a:lvl2pPr>
            <a:lvl3pPr>
              <a:defRPr/>
            </a:lvl3pPr>
            <a:lvl5pPr>
              <a:buNone/>
              <a:defRPr/>
            </a:lvl5pPr>
          </a:lstStyle>
          <a:p>
            <a:pPr marL="457200" indent="-457200">
              <a:buSzTx/>
              <a:buFont typeface="+mj-lt"/>
              <a:buAutoNum type="arabicPeriod"/>
            </a:pPr>
            <a:r>
              <a:rPr lang="zh-CN" altLang="en-US"/>
              <a:t>一级目录一</a:t>
            </a:r>
            <a:endParaRPr lang="en-US" altLang="zh-CN"/>
          </a:p>
          <a:p>
            <a:pPr marL="653788" lvl="1" indent="-457017">
              <a:buSzTx/>
              <a:buFont typeface="+mj-lt"/>
              <a:buAutoNum type="arabicPeriod"/>
            </a:pPr>
            <a:endParaRPr lang="en-US" altLang="zh-CN"/>
          </a:p>
          <a:p>
            <a:pPr marL="457200" indent="-457200">
              <a:buSzTx/>
              <a:buFont typeface="+mj-lt"/>
              <a:buAutoNum type="arabicPeriod"/>
            </a:pPr>
            <a:r>
              <a:rPr lang="zh-CN" altLang="en-US"/>
              <a:t>一级目录二</a:t>
            </a:r>
            <a:endParaRPr lang="en-US" altLang="zh-CN"/>
          </a:p>
          <a:p>
            <a:pPr marL="457200" indent="-457200">
              <a:buSzTx/>
              <a:buFont typeface="+mj-lt"/>
              <a:buAutoNum type="arabicPeriod"/>
            </a:pPr>
            <a:r>
              <a:rPr lang="zh-CN" altLang="en-US"/>
              <a:t>一级目录三</a:t>
            </a:r>
            <a:endParaRPr lang="en-US" altLang="zh-CN"/>
          </a:p>
          <a:p>
            <a:pPr marL="457200" indent="-457200">
              <a:buSzTx/>
              <a:buFont typeface="+mj-lt"/>
              <a:buAutoNum type="arabicPeriod"/>
            </a:pPr>
            <a:r>
              <a:rPr lang="zh-CN" altLang="en-US"/>
              <a:t>一级目录四</a:t>
            </a:r>
            <a:endParaRPr lang="en-US" altLang="zh-CN"/>
          </a:p>
          <a:p>
            <a:endParaRPr lang="zh-CN" altLang="en-US"/>
          </a:p>
        </p:txBody>
      </p:sp>
    </p:spTree>
    <p:extLst>
      <p:ext uri="{BB962C8B-B14F-4D97-AF65-F5344CB8AC3E}">
        <p14:creationId xmlns:p14="http://schemas.microsoft.com/office/powerpoint/2010/main" val="23806364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3"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a:t>Click here to edit</a:t>
            </a:r>
            <a:endParaRPr lang="zh-CN" altLang="en-US"/>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ln>
        </p:spPr>
        <p:txBody>
          <a:bodyPr vert="horz" wrap="square" lIns="100800" tIns="50400" rIns="100800" bIns="50400" numCol="1" anchor="t" anchorCtr="0" compatLnSpc="1">
            <a:prstTxWarp prst="textNoShape">
              <a:avLst/>
            </a:prstTxWarp>
          </a:bodyPr>
          <a:lstStyle>
            <a:lvl1pPr>
              <a:defRPr lang="zh-CN" altLang="en-US" b="1" kern="0" baseline="0"/>
            </a:lvl1pPr>
          </a:lstStyle>
          <a:p>
            <a:pPr lvl="0"/>
            <a:r>
              <a:rPr lang="en-US" altLang="zh-CN"/>
              <a:t>Title</a:t>
            </a:r>
            <a:endParaRPr lang="zh-CN" altLang="en-US"/>
          </a:p>
        </p:txBody>
      </p:sp>
    </p:spTree>
    <p:extLst>
      <p:ext uri="{BB962C8B-B14F-4D97-AF65-F5344CB8AC3E}">
        <p14:creationId xmlns:p14="http://schemas.microsoft.com/office/powerpoint/2010/main" val="307355327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方正兰亭黑简体" panose="02000000000000000000" pitchFamily="2" charset="-122"/>
            </a:endParaRPr>
          </a:p>
        </p:txBody>
      </p:sp>
      <p:sp>
        <p:nvSpPr>
          <p:cNvPr id="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ln>
        </p:spPr>
        <p:txBody>
          <a:bodyPr vert="horz" wrap="square" lIns="100800" tIns="50400" rIns="100800" bIns="50400" numCol="1" anchor="t" anchorCtr="0" compatLnSpc="1">
            <a:prstTxWarp prst="textNoShape">
              <a:avLst/>
            </a:prstTxWarp>
          </a:bodyPr>
          <a:lstStyle>
            <a:lvl1pPr>
              <a:defRPr lang="zh-CN" altLang="en-US" b="1" kern="0" baseline="0"/>
            </a:lvl1pPr>
          </a:lstStyle>
          <a:p>
            <a:pPr lvl="0"/>
            <a:r>
              <a:rPr lang="en-US" altLang="zh-CN"/>
              <a:t>Title</a:t>
            </a:r>
            <a:endParaRPr lang="zh-CN" altLang="en-US"/>
          </a:p>
        </p:txBody>
      </p:sp>
    </p:spTree>
    <p:extLst>
      <p:ext uri="{BB962C8B-B14F-4D97-AF65-F5344CB8AC3E}">
        <p14:creationId xmlns:p14="http://schemas.microsoft.com/office/powerpoint/2010/main" val="39743470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prstTxWarp prst="textNoShape">
              <a:avLst/>
            </a:prstTxWarp>
          </a:bodyPr>
          <a:lstStyle/>
          <a:p>
            <a:pPr lvl="0"/>
            <a:r>
              <a:rPr lang="en-US" altLang="zh-CN"/>
              <a:t>Click to Edit</a:t>
            </a:r>
            <a:endParaRPr lang="zh-CN" altLang="en-US"/>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ln>
        </p:spPr>
        <p:txBody>
          <a:bodyPr vert="horz" wrap="square" lIns="80141" tIns="40071" rIns="80141" bIns="4007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r>
              <a:rPr lang="en-US" altLang="zh-CN"/>
              <a:t>0</a:t>
            </a:r>
            <a:endParaRPr lang="zh-CN" altLang="en-US"/>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ln>
          <a:effectLst/>
        </p:spPr>
        <p:txBody>
          <a:bodyPr wrap="none" lIns="80101" tIns="40052" rIns="80101" bIns="40052">
            <a:spAutoFit/>
          </a:bodyPr>
          <a:lstStyle/>
          <a:p>
            <a:pPr defTabSz="801668" eaLnBrk="0" fontAlgn="base" hangingPunct="0">
              <a:defRPr/>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ransition/>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dirty="0" err="1"/>
              <a:t>Protocolos</a:t>
            </a:r>
            <a:r>
              <a:rPr lang="en-US" altLang="zh-CN" dirty="0"/>
              <a:t> PPP e </a:t>
            </a:r>
            <a:r>
              <a:rPr lang="en-US" altLang="zh-CN" dirty="0" err="1"/>
              <a:t>PPPoE</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08028485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Diagrama de transição de status do PPP </a:t>
            </a:r>
            <a:r>
              <a:rPr lang="en-US" altLang="zh-CN" dirty="0"/>
              <a:t>(1)</a:t>
            </a:r>
            <a:endParaRPr lang="zh-CN" altLang="en-US" dirty="0"/>
          </a:p>
        </p:txBody>
      </p:sp>
      <p:sp>
        <p:nvSpPr>
          <p:cNvPr id="4" name="圆角矩形 3"/>
          <p:cNvSpPr/>
          <p:nvPr/>
        </p:nvSpPr>
        <p:spPr>
          <a:xfrm>
            <a:off x="1055440" y="1615052"/>
            <a:ext cx="1332148" cy="651065"/>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auto"/>
            <a:r>
              <a:rPr lang="pt-BR" altLang="zh-CN" sz="1400" dirty="0">
                <a:ea typeface="方正兰亭黑简体" panose="02000000000000000000" pitchFamily="2" charset="-122"/>
                <a:cs typeface="Courier New" panose="02070309020205020404" pitchFamily="49" charset="0"/>
              </a:rPr>
              <a:t>Fase de link indisponível</a:t>
            </a:r>
            <a:endParaRPr lang="zh-CN" altLang="en-US" sz="1400" dirty="0">
              <a:solidFill>
                <a:schemeClr val="tx1"/>
              </a:solidFill>
              <a:ea typeface="方正兰亭黑简体" panose="02000000000000000000" pitchFamily="2" charset="-122"/>
              <a:cs typeface="Courier New" panose="02070309020205020404" pitchFamily="49" charset="0"/>
            </a:endParaRPr>
          </a:p>
        </p:txBody>
      </p:sp>
      <p:sp>
        <p:nvSpPr>
          <p:cNvPr id="5" name="圆角矩形 4"/>
          <p:cNvSpPr/>
          <p:nvPr/>
        </p:nvSpPr>
        <p:spPr>
          <a:xfrm>
            <a:off x="3503712" y="1615052"/>
            <a:ext cx="1332148" cy="65106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configuração do link</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6" name="圆角矩形 5"/>
          <p:cNvSpPr/>
          <p:nvPr/>
        </p:nvSpPr>
        <p:spPr>
          <a:xfrm>
            <a:off x="4727848" y="3369396"/>
            <a:ext cx="1332148" cy="651065"/>
          </a:xfrm>
          <a:prstGeom prst="roundRect">
            <a:avLst>
              <a:gd name="adj" fmla="val 4298"/>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Verificação</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7" name="圆角矩形 6"/>
          <p:cNvSpPr/>
          <p:nvPr/>
        </p:nvSpPr>
        <p:spPr>
          <a:xfrm>
            <a:off x="2855639" y="5151636"/>
            <a:ext cx="1596617" cy="835504"/>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protocolo da camada de rede</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8" name="圆角矩形 7"/>
          <p:cNvSpPr/>
          <p:nvPr/>
        </p:nvSpPr>
        <p:spPr>
          <a:xfrm>
            <a:off x="1055440" y="3369396"/>
            <a:ext cx="1332148" cy="65106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término do link</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cxnSp>
        <p:nvCxnSpPr>
          <p:cNvPr id="9" name="直接箭头连接符 8"/>
          <p:cNvCxnSpPr>
            <a:stCxn id="4" idx="3"/>
            <a:endCxn id="5" idx="1"/>
          </p:cNvCxnSpPr>
          <p:nvPr/>
        </p:nvCxnSpPr>
        <p:spPr bwMode="auto">
          <a:xfrm>
            <a:off x="2387588" y="1940585"/>
            <a:ext cx="1116124" cy="0"/>
          </a:xfrm>
          <a:prstGeom prst="straightConnector1">
            <a:avLst/>
          </a:prstGeom>
          <a:noFill/>
          <a:ln w="19050" cap="flat" cmpd="sng" algn="ctr">
            <a:solidFill>
              <a:schemeClr val="tx1"/>
            </a:solidFill>
            <a:prstDash val="solid"/>
            <a:round/>
            <a:headEnd type="none" w="med" len="med"/>
            <a:tailEnd type="triangle"/>
          </a:ln>
          <a:effectLst/>
        </p:spPr>
      </p:cxnSp>
      <p:sp>
        <p:nvSpPr>
          <p:cNvPr id="10" name="矩形 9"/>
          <p:cNvSpPr/>
          <p:nvPr/>
        </p:nvSpPr>
        <p:spPr>
          <a:xfrm>
            <a:off x="2330637" y="1398182"/>
            <a:ext cx="1091966" cy="307777"/>
          </a:xfrm>
          <a:prstGeom prst="rect">
            <a:avLst/>
          </a:prstGeom>
        </p:spPr>
        <p:txBody>
          <a:bodyPr wrap="none">
            <a:spAutoFit/>
          </a:bodyPr>
          <a:lstStyle/>
          <a:p>
            <a:r>
              <a:rPr lang="en-US" altLang="zh-CN" sz="1400" dirty="0">
                <a:solidFill>
                  <a:srgbClr val="000000"/>
                </a:solidFill>
                <a:ea typeface="方正兰亭黑简体" panose="02000000000000000000" pitchFamily="2" charset="-122"/>
                <a:cs typeface="Huawei Sans" panose="020C0503030203020204" pitchFamily="34" charset="0"/>
              </a:rPr>
              <a:t>Pacote LCP</a:t>
            </a:r>
            <a:endParaRPr lang="zh-CN" altLang="en-US" sz="1400" dirty="0"/>
          </a:p>
        </p:txBody>
      </p:sp>
      <p:cxnSp>
        <p:nvCxnSpPr>
          <p:cNvPr id="11" name="肘形连接符 10"/>
          <p:cNvCxnSpPr>
            <a:stCxn id="5" idx="3"/>
            <a:endCxn id="6" idx="0"/>
          </p:cNvCxnSpPr>
          <p:nvPr/>
        </p:nvCxnSpPr>
        <p:spPr bwMode="auto">
          <a:xfrm>
            <a:off x="4835860" y="1940585"/>
            <a:ext cx="558062" cy="1428811"/>
          </a:xfrm>
          <a:prstGeom prst="bentConnector2">
            <a:avLst/>
          </a:prstGeom>
          <a:noFill/>
          <a:ln w="19050" cap="flat" cmpd="sng" algn="ctr">
            <a:solidFill>
              <a:schemeClr val="tx1"/>
            </a:solidFill>
            <a:prstDash val="solid"/>
            <a:round/>
            <a:headEnd type="none" w="med" len="med"/>
            <a:tailEnd type="triangle"/>
          </a:ln>
          <a:effectLst/>
        </p:spPr>
      </p:cxnSp>
      <p:cxnSp>
        <p:nvCxnSpPr>
          <p:cNvPr id="12" name="肘形连接符 11"/>
          <p:cNvCxnSpPr>
            <a:cxnSpLocks/>
            <a:stCxn id="6" idx="2"/>
            <a:endCxn id="7" idx="3"/>
          </p:cNvCxnSpPr>
          <p:nvPr/>
        </p:nvCxnSpPr>
        <p:spPr bwMode="auto">
          <a:xfrm rot="5400000">
            <a:off x="4148626" y="4324091"/>
            <a:ext cx="1548927" cy="941666"/>
          </a:xfrm>
          <a:prstGeom prst="bentConnector2">
            <a:avLst/>
          </a:prstGeom>
          <a:noFill/>
          <a:ln w="19050" cap="flat" cmpd="sng" algn="ctr">
            <a:solidFill>
              <a:schemeClr val="tx1"/>
            </a:solidFill>
            <a:prstDash val="solid"/>
            <a:round/>
            <a:headEnd type="none" w="med" len="med"/>
            <a:tailEnd type="triangle"/>
          </a:ln>
          <a:effectLst/>
        </p:spPr>
      </p:cxnSp>
      <p:cxnSp>
        <p:nvCxnSpPr>
          <p:cNvPr id="13" name="肘形连接符 12"/>
          <p:cNvCxnSpPr>
            <a:cxnSpLocks/>
            <a:stCxn id="7" idx="1"/>
            <a:endCxn id="8" idx="2"/>
          </p:cNvCxnSpPr>
          <p:nvPr/>
        </p:nvCxnSpPr>
        <p:spPr bwMode="auto">
          <a:xfrm rot="10800000">
            <a:off x="1721515" y="4020462"/>
            <a:ext cx="1134125" cy="1548927"/>
          </a:xfrm>
          <a:prstGeom prst="bentConnector2">
            <a:avLst/>
          </a:prstGeom>
          <a:noFill/>
          <a:ln w="19050" cap="flat" cmpd="sng" algn="ctr">
            <a:solidFill>
              <a:schemeClr val="tx1"/>
            </a:solidFill>
            <a:prstDash val="solid"/>
            <a:round/>
            <a:headEnd type="none" w="med" len="med"/>
            <a:tailEnd type="triangle"/>
          </a:ln>
          <a:effectLst/>
        </p:spPr>
      </p:cxnSp>
      <p:cxnSp>
        <p:nvCxnSpPr>
          <p:cNvPr id="14" name="直接箭头连接符 13"/>
          <p:cNvCxnSpPr>
            <a:stCxn id="8" idx="0"/>
            <a:endCxn id="4" idx="2"/>
          </p:cNvCxnSpPr>
          <p:nvPr/>
        </p:nvCxnSpPr>
        <p:spPr bwMode="auto">
          <a:xfrm flipH="1" flipV="1">
            <a:off x="1721514" y="2266117"/>
            <a:ext cx="0" cy="1103279"/>
          </a:xfrm>
          <a:prstGeom prst="straightConnector1">
            <a:avLst/>
          </a:prstGeom>
          <a:noFill/>
          <a:ln w="19050" cap="flat" cmpd="sng" algn="ctr">
            <a:solidFill>
              <a:schemeClr val="tx1"/>
            </a:solidFill>
            <a:prstDash val="solid"/>
            <a:round/>
            <a:headEnd type="none" w="med" len="med"/>
            <a:tailEnd type="triangle"/>
          </a:ln>
          <a:effectLst/>
        </p:spPr>
      </p:cxnSp>
      <p:cxnSp>
        <p:nvCxnSpPr>
          <p:cNvPr id="15" name="肘形连接符 14"/>
          <p:cNvCxnSpPr>
            <a:stCxn id="5" idx="2"/>
          </p:cNvCxnSpPr>
          <p:nvPr/>
        </p:nvCxnSpPr>
        <p:spPr bwMode="auto">
          <a:xfrm rot="5400000">
            <a:off x="2731538" y="1382107"/>
            <a:ext cx="554239" cy="2322258"/>
          </a:xfrm>
          <a:prstGeom prst="bentConnector2">
            <a:avLst/>
          </a:prstGeom>
          <a:noFill/>
          <a:ln w="19050" cap="flat" cmpd="sng" algn="ctr">
            <a:solidFill>
              <a:srgbClr val="FF0000"/>
            </a:solidFill>
            <a:prstDash val="solid"/>
            <a:round/>
            <a:headEnd type="none" w="med" len="med"/>
            <a:tailEnd type="triangle"/>
          </a:ln>
          <a:effectLst/>
        </p:spPr>
      </p:cxnSp>
      <p:grpSp>
        <p:nvGrpSpPr>
          <p:cNvPr id="16" name="组合 15"/>
          <p:cNvGrpSpPr/>
          <p:nvPr/>
        </p:nvGrpSpPr>
        <p:grpSpPr>
          <a:xfrm>
            <a:off x="2621614" y="3623646"/>
            <a:ext cx="1971219" cy="1672731"/>
            <a:chOff x="2621614" y="3737214"/>
            <a:chExt cx="1971219" cy="1672731"/>
          </a:xfrm>
        </p:grpSpPr>
        <p:cxnSp>
          <p:nvCxnSpPr>
            <p:cNvPr id="17" name="肘形连接符 16"/>
            <p:cNvCxnSpPr/>
            <p:nvPr/>
          </p:nvCxnSpPr>
          <p:spPr bwMode="auto">
            <a:xfrm rot="10800000" flipV="1">
              <a:off x="2621614" y="3737214"/>
              <a:ext cx="468052" cy="1672731"/>
            </a:xfrm>
            <a:prstGeom prst="bentConnector2">
              <a:avLst/>
            </a:prstGeom>
            <a:noFill/>
            <a:ln w="19050" cap="flat" cmpd="sng" algn="ctr">
              <a:solidFill>
                <a:srgbClr val="FF0000"/>
              </a:solidFill>
              <a:prstDash val="solid"/>
              <a:round/>
              <a:headEnd type="none" w="med" len="med"/>
              <a:tailEnd type="triangle"/>
            </a:ln>
            <a:effectLst/>
          </p:spPr>
        </p:cxnSp>
        <p:cxnSp>
          <p:nvCxnSpPr>
            <p:cNvPr id="18" name="直接连接符 17"/>
            <p:cNvCxnSpPr/>
            <p:nvPr/>
          </p:nvCxnSpPr>
          <p:spPr bwMode="auto">
            <a:xfrm>
              <a:off x="3089666" y="3737823"/>
              <a:ext cx="1503167" cy="0"/>
            </a:xfrm>
            <a:prstGeom prst="line">
              <a:avLst/>
            </a:prstGeom>
            <a:noFill/>
            <a:ln w="19050" cap="flat" cmpd="sng" algn="ctr">
              <a:solidFill>
                <a:srgbClr val="FF0000"/>
              </a:solidFill>
              <a:prstDash val="solid"/>
              <a:round/>
              <a:headEnd type="none" w="med" len="med"/>
              <a:tailEnd type="none" w="med" len="med"/>
            </a:ln>
            <a:effectLst/>
          </p:spPr>
        </p:cxnSp>
      </p:grpSp>
      <p:sp>
        <p:nvSpPr>
          <p:cNvPr id="19" name="矩形 18"/>
          <p:cNvSpPr/>
          <p:nvPr/>
        </p:nvSpPr>
        <p:spPr>
          <a:xfrm>
            <a:off x="3053663" y="2817756"/>
            <a:ext cx="633507" cy="307777"/>
          </a:xfrm>
          <a:prstGeom prst="rect">
            <a:avLst/>
          </a:prstGeom>
        </p:spPr>
        <p:txBody>
          <a:bodyPr wrap="none">
            <a:spAutoFit/>
          </a:bodyPr>
          <a:lstStyle/>
          <a:p>
            <a:r>
              <a:rPr kumimoji="1" lang="en-US" altLang="zh-CN" sz="1400" dirty="0" err="1">
                <a:solidFill>
                  <a:srgbClr val="C00000"/>
                </a:solidFill>
              </a:rPr>
              <a:t>Falha</a:t>
            </a:r>
            <a:endParaRPr lang="zh-CN" altLang="en-US" sz="1400" dirty="0"/>
          </a:p>
        </p:txBody>
      </p:sp>
      <p:sp>
        <p:nvSpPr>
          <p:cNvPr id="20" name="Oval 4"/>
          <p:cNvSpPr>
            <a:spLocks noChangeAspect="1"/>
          </p:cNvSpPr>
          <p:nvPr/>
        </p:nvSpPr>
        <p:spPr>
          <a:xfrm>
            <a:off x="914369" y="1495624"/>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100" b="1">
                <a:solidFill>
                  <a:prstClr val="black"/>
                </a:solidFill>
              </a:rPr>
              <a:t>1</a:t>
            </a:r>
            <a:endParaRPr lang="zh-CN" altLang="en-US" sz="1100" b="1">
              <a:solidFill>
                <a:prstClr val="black"/>
              </a:solidFill>
            </a:endParaRPr>
          </a:p>
        </p:txBody>
      </p:sp>
      <p:sp>
        <p:nvSpPr>
          <p:cNvPr id="21" name="Oval 4"/>
          <p:cNvSpPr>
            <a:spLocks noChangeAspect="1"/>
          </p:cNvSpPr>
          <p:nvPr/>
        </p:nvSpPr>
        <p:spPr>
          <a:xfrm>
            <a:off x="3380643" y="1495624"/>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100" b="1">
                <a:solidFill>
                  <a:prstClr val="black"/>
                </a:solidFill>
              </a:rPr>
              <a:t>2</a:t>
            </a:r>
            <a:endParaRPr lang="zh-CN" altLang="en-US" sz="1100" b="1">
              <a:solidFill>
                <a:prstClr val="black"/>
              </a:solidFill>
            </a:endParaRPr>
          </a:p>
        </p:txBody>
      </p:sp>
      <p:sp>
        <p:nvSpPr>
          <p:cNvPr id="22" name="Oval 4"/>
          <p:cNvSpPr>
            <a:spLocks noChangeAspect="1"/>
          </p:cNvSpPr>
          <p:nvPr/>
        </p:nvSpPr>
        <p:spPr>
          <a:xfrm>
            <a:off x="4592833" y="3239172"/>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100" b="1">
                <a:solidFill>
                  <a:prstClr val="black"/>
                </a:solidFill>
              </a:rPr>
              <a:t>3</a:t>
            </a:r>
            <a:endParaRPr lang="zh-CN" altLang="en-US" sz="1100" b="1">
              <a:solidFill>
                <a:prstClr val="black"/>
              </a:solidFill>
            </a:endParaRPr>
          </a:p>
        </p:txBody>
      </p:sp>
      <p:sp>
        <p:nvSpPr>
          <p:cNvPr id="23" name="Oval 4"/>
          <p:cNvSpPr>
            <a:spLocks noChangeAspect="1"/>
          </p:cNvSpPr>
          <p:nvPr/>
        </p:nvSpPr>
        <p:spPr>
          <a:xfrm>
            <a:off x="2726515" y="5035930"/>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100" b="1">
                <a:solidFill>
                  <a:prstClr val="black"/>
                </a:solidFill>
              </a:rPr>
              <a:t>4</a:t>
            </a:r>
            <a:endParaRPr lang="zh-CN" altLang="en-US" sz="1100" b="1">
              <a:solidFill>
                <a:prstClr val="black"/>
              </a:solidFill>
            </a:endParaRPr>
          </a:p>
        </p:txBody>
      </p:sp>
      <p:sp>
        <p:nvSpPr>
          <p:cNvPr id="24" name="Oval 4"/>
          <p:cNvSpPr>
            <a:spLocks noChangeAspect="1"/>
          </p:cNvSpPr>
          <p:nvPr/>
        </p:nvSpPr>
        <p:spPr>
          <a:xfrm>
            <a:off x="914369" y="3239172"/>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100" b="1">
                <a:solidFill>
                  <a:prstClr val="black"/>
                </a:solidFill>
              </a:rPr>
              <a:t>5</a:t>
            </a:r>
            <a:endParaRPr lang="zh-CN" altLang="en-US" sz="1100" b="1">
              <a:solidFill>
                <a:prstClr val="black"/>
              </a:solidFill>
            </a:endParaRPr>
          </a:p>
        </p:txBody>
      </p:sp>
      <p:sp>
        <p:nvSpPr>
          <p:cNvPr id="25" name="文本框 24"/>
          <p:cNvSpPr txBox="1"/>
          <p:nvPr/>
        </p:nvSpPr>
        <p:spPr>
          <a:xfrm>
            <a:off x="6136434" y="1233488"/>
            <a:ext cx="5626086" cy="3970318"/>
          </a:xfrm>
          <a:prstGeom prst="rect">
            <a:avLst/>
          </a:prstGeom>
          <a:noFill/>
        </p:spPr>
        <p:txBody>
          <a:bodyPr wrap="square" lIns="91440" tIns="45720" rIns="91440" bIns="45720" rtlCol="0" anchor="t">
            <a:spAutoFit/>
          </a:bodyPr>
          <a:lstStyle/>
          <a:p>
            <a:pPr marL="302260" indent="-302260" defTabSz="914034" fontAlgn="ctr">
              <a:lnSpc>
                <a:spcPct val="140000"/>
              </a:lnSpc>
              <a:spcBef>
                <a:spcPts val="792"/>
              </a:spcBef>
              <a:spcAft>
                <a:spcPts val="600"/>
              </a:spcAft>
              <a:buSzPct val="50000"/>
              <a:buFont typeface="Wingdings" panose="05000000000000000000" pitchFamily="2" charset="2"/>
              <a:buChar char="l"/>
            </a:pPr>
            <a:r>
              <a:rPr lang="pt-BR" altLang="zh-CN" dirty="0">
                <a:ea typeface="方正兰亭黑简体"/>
                <a:cs typeface="Huawei Sans" panose="020C0503030203020204" pitchFamily="34" charset="0"/>
              </a:rPr>
              <a:t>Fase de indisponibilidade de link: também é chamada de fase de indisponibilidade da camada física. O link PPP precisa começar e terminar  a partir desta fase. Quando as duas extremidades de um link de comunicação detectam que o link físico está ativado (geralmente quando sinais da portadora são detectados no link), eles transitam da fase atual para a próxima fase (fase de configuração do link). Se o link for desconectado, o link também retornará a essa fase</a:t>
            </a:r>
            <a:r>
              <a:rPr lang="zh-CN" altLang="en-US" dirty="0">
                <a:cs typeface="Arial"/>
              </a:rPr>
              <a:t>. </a:t>
            </a:r>
            <a:endParaRPr lang="en-US" altLang="zh-CN" dirty="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7992780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2393147" y="5117009"/>
            <a:ext cx="1566173" cy="915074"/>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protocolo da camada de rede</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en-US" altLang="zh-CN" dirty="0" err="1"/>
              <a:t>Transição</a:t>
            </a:r>
            <a:r>
              <a:rPr lang="en-US" altLang="zh-CN" dirty="0"/>
              <a:t> de </a:t>
            </a:r>
            <a:r>
              <a:rPr lang="en-US" altLang="zh-CN" dirty="0" err="1"/>
              <a:t>estado</a:t>
            </a:r>
            <a:r>
              <a:rPr lang="en-US" altLang="zh-CN" dirty="0"/>
              <a:t> PPP (2)</a:t>
            </a:r>
            <a:endParaRPr lang="zh-CN" altLang="en-US" dirty="0"/>
          </a:p>
        </p:txBody>
      </p:sp>
      <p:sp>
        <p:nvSpPr>
          <p:cNvPr id="4" name="圆角矩形 3"/>
          <p:cNvSpPr/>
          <p:nvPr/>
        </p:nvSpPr>
        <p:spPr>
          <a:xfrm>
            <a:off x="592948" y="1670819"/>
            <a:ext cx="1332148" cy="65106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link indisponível</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5" name="圆角矩形 4"/>
          <p:cNvSpPr/>
          <p:nvPr/>
        </p:nvSpPr>
        <p:spPr>
          <a:xfrm>
            <a:off x="3041220" y="1670819"/>
            <a:ext cx="1332148" cy="651065"/>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auto"/>
            <a:r>
              <a:rPr lang="pt-BR" altLang="zh-CN" sz="1400" dirty="0">
                <a:ea typeface="方正兰亭黑简体" panose="02000000000000000000" pitchFamily="2" charset="-122"/>
                <a:cs typeface="Courier New" panose="02070309020205020404" pitchFamily="49" charset="0"/>
              </a:rPr>
              <a:t>Fase de configuração do link</a:t>
            </a:r>
            <a:endParaRPr lang="zh-CN" altLang="en-US" sz="1400" dirty="0">
              <a:solidFill>
                <a:schemeClr val="tx1"/>
              </a:solidFill>
              <a:ea typeface="方正兰亭黑简体" panose="02000000000000000000" pitchFamily="2" charset="-122"/>
              <a:cs typeface="Courier New" panose="02070309020205020404" pitchFamily="49" charset="0"/>
            </a:endParaRPr>
          </a:p>
        </p:txBody>
      </p:sp>
      <p:sp>
        <p:nvSpPr>
          <p:cNvPr id="6" name="圆角矩形 5"/>
          <p:cNvSpPr/>
          <p:nvPr/>
        </p:nvSpPr>
        <p:spPr>
          <a:xfrm>
            <a:off x="4265356" y="3425163"/>
            <a:ext cx="1332148" cy="651065"/>
          </a:xfrm>
          <a:prstGeom prst="roundRect">
            <a:avLst>
              <a:gd name="adj" fmla="val 4298"/>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Verificação</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7" name="圆角矩形 6"/>
          <p:cNvSpPr/>
          <p:nvPr/>
        </p:nvSpPr>
        <p:spPr>
          <a:xfrm>
            <a:off x="592948" y="3425163"/>
            <a:ext cx="1332148" cy="65106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término do link</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cxnSp>
        <p:nvCxnSpPr>
          <p:cNvPr id="8" name="直接箭头连接符 7"/>
          <p:cNvCxnSpPr>
            <a:stCxn id="4" idx="3"/>
            <a:endCxn id="5" idx="1"/>
          </p:cNvCxnSpPr>
          <p:nvPr/>
        </p:nvCxnSpPr>
        <p:spPr bwMode="auto">
          <a:xfrm>
            <a:off x="1925096" y="1996352"/>
            <a:ext cx="1116124" cy="0"/>
          </a:xfrm>
          <a:prstGeom prst="straightConnector1">
            <a:avLst/>
          </a:prstGeom>
          <a:noFill/>
          <a:ln w="19050" cap="flat" cmpd="sng" algn="ctr">
            <a:solidFill>
              <a:schemeClr val="tx1"/>
            </a:solidFill>
            <a:prstDash val="solid"/>
            <a:round/>
            <a:headEnd type="none" w="med" len="med"/>
            <a:tailEnd type="triangle"/>
          </a:ln>
          <a:effectLst/>
        </p:spPr>
      </p:cxnSp>
      <p:sp>
        <p:nvSpPr>
          <p:cNvPr id="9" name="矩形 8"/>
          <p:cNvSpPr/>
          <p:nvPr/>
        </p:nvSpPr>
        <p:spPr>
          <a:xfrm>
            <a:off x="1850143" y="1426983"/>
            <a:ext cx="1082348" cy="307777"/>
          </a:xfrm>
          <a:prstGeom prst="rect">
            <a:avLst/>
          </a:prstGeom>
        </p:spPr>
        <p:txBody>
          <a:bodyPr wrap="none">
            <a:spAutoFit/>
          </a:bodyPr>
          <a:lstStyle/>
          <a:p>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Pacote LCP</a:t>
            </a:r>
            <a:endParaRPr lang="zh-CN" altLang="en-US" sz="1400" dirty="0"/>
          </a:p>
        </p:txBody>
      </p:sp>
      <p:cxnSp>
        <p:nvCxnSpPr>
          <p:cNvPr id="10" name="肘形连接符 9"/>
          <p:cNvCxnSpPr>
            <a:stCxn id="5" idx="3"/>
            <a:endCxn id="6" idx="0"/>
          </p:cNvCxnSpPr>
          <p:nvPr/>
        </p:nvCxnSpPr>
        <p:spPr bwMode="auto">
          <a:xfrm>
            <a:off x="4373368" y="1996352"/>
            <a:ext cx="558062" cy="1428811"/>
          </a:xfrm>
          <a:prstGeom prst="bentConnector2">
            <a:avLst/>
          </a:prstGeom>
          <a:noFill/>
          <a:ln w="19050" cap="flat" cmpd="sng" algn="ctr">
            <a:solidFill>
              <a:schemeClr val="tx1"/>
            </a:solidFill>
            <a:prstDash val="solid"/>
            <a:round/>
            <a:headEnd type="none" w="med" len="med"/>
            <a:tailEnd type="triangle"/>
          </a:ln>
          <a:effectLst/>
        </p:spPr>
      </p:cxnSp>
      <p:cxnSp>
        <p:nvCxnSpPr>
          <p:cNvPr id="11" name="肘形连接符 10"/>
          <p:cNvCxnSpPr>
            <a:cxnSpLocks/>
            <a:stCxn id="6" idx="2"/>
            <a:endCxn id="25" idx="3"/>
          </p:cNvCxnSpPr>
          <p:nvPr/>
        </p:nvCxnSpPr>
        <p:spPr bwMode="auto">
          <a:xfrm rot="5400000">
            <a:off x="3696216" y="4339332"/>
            <a:ext cx="1498318" cy="972110"/>
          </a:xfrm>
          <a:prstGeom prst="bentConnector2">
            <a:avLst/>
          </a:prstGeom>
          <a:noFill/>
          <a:ln w="19050" cap="flat" cmpd="sng" algn="ctr">
            <a:solidFill>
              <a:schemeClr val="tx1"/>
            </a:solidFill>
            <a:prstDash val="solid"/>
            <a:round/>
            <a:headEnd type="none" w="med" len="med"/>
            <a:tailEnd type="triangle"/>
          </a:ln>
          <a:effectLst/>
        </p:spPr>
      </p:cxnSp>
      <p:cxnSp>
        <p:nvCxnSpPr>
          <p:cNvPr id="12" name="肘形连接符 11"/>
          <p:cNvCxnSpPr>
            <a:cxnSpLocks/>
            <a:endCxn id="7" idx="2"/>
          </p:cNvCxnSpPr>
          <p:nvPr/>
        </p:nvCxnSpPr>
        <p:spPr bwMode="auto">
          <a:xfrm rot="10800000">
            <a:off x="1259022" y="4076228"/>
            <a:ext cx="1134126" cy="1456708"/>
          </a:xfrm>
          <a:prstGeom prst="bentConnector2">
            <a:avLst/>
          </a:prstGeom>
          <a:noFill/>
          <a:ln w="19050" cap="flat" cmpd="sng" algn="ctr">
            <a:solidFill>
              <a:schemeClr val="tx1"/>
            </a:solidFill>
            <a:prstDash val="solid"/>
            <a:round/>
            <a:headEnd type="none" w="med" len="med"/>
            <a:tailEnd type="triangle"/>
          </a:ln>
          <a:effectLst/>
        </p:spPr>
      </p:cxnSp>
      <p:cxnSp>
        <p:nvCxnSpPr>
          <p:cNvPr id="13" name="直接箭头连接符 12"/>
          <p:cNvCxnSpPr>
            <a:cxnSpLocks/>
            <a:stCxn id="7" idx="0"/>
            <a:endCxn id="4" idx="2"/>
          </p:cNvCxnSpPr>
          <p:nvPr/>
        </p:nvCxnSpPr>
        <p:spPr bwMode="auto">
          <a:xfrm flipH="1" flipV="1">
            <a:off x="1259022" y="2321884"/>
            <a:ext cx="0" cy="1103279"/>
          </a:xfrm>
          <a:prstGeom prst="straightConnector1">
            <a:avLst/>
          </a:prstGeom>
          <a:noFill/>
          <a:ln w="19050" cap="flat" cmpd="sng" algn="ctr">
            <a:solidFill>
              <a:schemeClr val="tx1"/>
            </a:solidFill>
            <a:prstDash val="solid"/>
            <a:round/>
            <a:headEnd type="none" w="med" len="med"/>
            <a:tailEnd type="triangle"/>
          </a:ln>
          <a:effectLst/>
        </p:spPr>
      </p:cxnSp>
      <p:cxnSp>
        <p:nvCxnSpPr>
          <p:cNvPr id="14" name="肘形连接符 13"/>
          <p:cNvCxnSpPr>
            <a:stCxn id="5" idx="2"/>
          </p:cNvCxnSpPr>
          <p:nvPr/>
        </p:nvCxnSpPr>
        <p:spPr bwMode="auto">
          <a:xfrm rot="5400000">
            <a:off x="2269046" y="1437874"/>
            <a:ext cx="554239" cy="2322258"/>
          </a:xfrm>
          <a:prstGeom prst="bentConnector2">
            <a:avLst/>
          </a:prstGeom>
          <a:noFill/>
          <a:ln w="19050" cap="flat" cmpd="sng" algn="ctr">
            <a:solidFill>
              <a:srgbClr val="FF0000"/>
            </a:solidFill>
            <a:prstDash val="solid"/>
            <a:round/>
            <a:headEnd type="none" w="med" len="med"/>
            <a:tailEnd type="triangle"/>
          </a:ln>
          <a:effectLst/>
        </p:spPr>
      </p:cxnSp>
      <p:grpSp>
        <p:nvGrpSpPr>
          <p:cNvPr id="15" name="组合 14"/>
          <p:cNvGrpSpPr/>
          <p:nvPr/>
        </p:nvGrpSpPr>
        <p:grpSpPr>
          <a:xfrm>
            <a:off x="2159122" y="3679413"/>
            <a:ext cx="1971219" cy="1672731"/>
            <a:chOff x="2621614" y="3737214"/>
            <a:chExt cx="1971219" cy="1672731"/>
          </a:xfrm>
        </p:grpSpPr>
        <p:cxnSp>
          <p:nvCxnSpPr>
            <p:cNvPr id="16" name="肘形连接符 15"/>
            <p:cNvCxnSpPr/>
            <p:nvPr/>
          </p:nvCxnSpPr>
          <p:spPr bwMode="auto">
            <a:xfrm rot="10800000" flipV="1">
              <a:off x="2621614" y="3737214"/>
              <a:ext cx="468052" cy="1672731"/>
            </a:xfrm>
            <a:prstGeom prst="bentConnector2">
              <a:avLst/>
            </a:prstGeom>
            <a:noFill/>
            <a:ln w="19050" cap="flat" cmpd="sng" algn="ctr">
              <a:solidFill>
                <a:srgbClr val="FF0000"/>
              </a:solidFill>
              <a:prstDash val="solid"/>
              <a:round/>
              <a:headEnd type="none" w="med" len="med"/>
              <a:tailEnd type="triangle"/>
            </a:ln>
            <a:effectLst/>
          </p:spPr>
        </p:cxnSp>
        <p:cxnSp>
          <p:nvCxnSpPr>
            <p:cNvPr id="17" name="直接连接符 16"/>
            <p:cNvCxnSpPr/>
            <p:nvPr/>
          </p:nvCxnSpPr>
          <p:spPr bwMode="auto">
            <a:xfrm>
              <a:off x="3089666" y="3737823"/>
              <a:ext cx="1503167" cy="0"/>
            </a:xfrm>
            <a:prstGeom prst="line">
              <a:avLst/>
            </a:prstGeom>
            <a:noFill/>
            <a:ln w="19050" cap="flat" cmpd="sng" algn="ctr">
              <a:solidFill>
                <a:srgbClr val="FF0000"/>
              </a:solidFill>
              <a:prstDash val="solid"/>
              <a:round/>
              <a:headEnd type="none" w="med" len="med"/>
              <a:tailEnd type="none" w="med" len="med"/>
            </a:ln>
            <a:effectLst/>
          </p:spPr>
        </p:cxnSp>
      </p:grpSp>
      <p:sp>
        <p:nvSpPr>
          <p:cNvPr id="18" name="矩形 17"/>
          <p:cNvSpPr/>
          <p:nvPr/>
        </p:nvSpPr>
        <p:spPr>
          <a:xfrm>
            <a:off x="2591171" y="2873523"/>
            <a:ext cx="633507" cy="523220"/>
          </a:xfrm>
          <a:prstGeom prst="rect">
            <a:avLst/>
          </a:prstGeom>
        </p:spPr>
        <p:txBody>
          <a:bodyPr wrap="none">
            <a:spAutoFit/>
          </a:bodyPr>
          <a:lstStyle/>
          <a:p>
            <a:r>
              <a:rPr kumimoji="1" lang="en-US" altLang="zh-CN" sz="1400" dirty="0" err="1">
                <a:solidFill>
                  <a:srgbClr val="C00000"/>
                </a:solidFill>
              </a:rPr>
              <a:t>Falha</a:t>
            </a:r>
            <a:r>
              <a:rPr kumimoji="1" lang="en-US" altLang="zh-CN" sz="1400" dirty="0">
                <a:solidFill>
                  <a:srgbClr val="C00000"/>
                </a:solidFill>
              </a:rPr>
              <a:t>
</a:t>
            </a:r>
            <a:endParaRPr lang="zh-CN" altLang="en-US" sz="1400" dirty="0"/>
          </a:p>
        </p:txBody>
      </p:sp>
      <p:sp>
        <p:nvSpPr>
          <p:cNvPr id="19" name="Oval 4"/>
          <p:cNvSpPr>
            <a:spLocks noChangeAspect="1"/>
          </p:cNvSpPr>
          <p:nvPr/>
        </p:nvSpPr>
        <p:spPr>
          <a:xfrm>
            <a:off x="451877" y="155139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1</a:t>
            </a:r>
            <a:endParaRPr lang="zh-CN" altLang="en-US" sz="1400" b="1">
              <a:solidFill>
                <a:prstClr val="black"/>
              </a:solidFill>
            </a:endParaRPr>
          </a:p>
        </p:txBody>
      </p:sp>
      <p:sp>
        <p:nvSpPr>
          <p:cNvPr id="20" name="Oval 4"/>
          <p:cNvSpPr>
            <a:spLocks noChangeAspect="1"/>
          </p:cNvSpPr>
          <p:nvPr/>
        </p:nvSpPr>
        <p:spPr>
          <a:xfrm>
            <a:off x="2918151" y="155139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2</a:t>
            </a:r>
            <a:endParaRPr lang="zh-CN" altLang="en-US" sz="1400" b="1">
              <a:solidFill>
                <a:prstClr val="black"/>
              </a:solidFill>
            </a:endParaRPr>
          </a:p>
        </p:txBody>
      </p:sp>
      <p:sp>
        <p:nvSpPr>
          <p:cNvPr id="21" name="Oval 4"/>
          <p:cNvSpPr>
            <a:spLocks noChangeAspect="1"/>
          </p:cNvSpPr>
          <p:nvPr/>
        </p:nvSpPr>
        <p:spPr>
          <a:xfrm>
            <a:off x="4130341" y="3294939"/>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3</a:t>
            </a:r>
            <a:endParaRPr lang="zh-CN" altLang="en-US" sz="1400" b="1">
              <a:solidFill>
                <a:prstClr val="black"/>
              </a:solidFill>
            </a:endParaRPr>
          </a:p>
        </p:txBody>
      </p:sp>
      <p:sp>
        <p:nvSpPr>
          <p:cNvPr id="22" name="Oval 4"/>
          <p:cNvSpPr>
            <a:spLocks noChangeAspect="1"/>
          </p:cNvSpPr>
          <p:nvPr/>
        </p:nvSpPr>
        <p:spPr>
          <a:xfrm>
            <a:off x="2228019" y="498283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4</a:t>
            </a:r>
            <a:endParaRPr lang="zh-CN" altLang="en-US" sz="1400" b="1">
              <a:solidFill>
                <a:prstClr val="black"/>
              </a:solidFill>
            </a:endParaRPr>
          </a:p>
        </p:txBody>
      </p:sp>
      <p:sp>
        <p:nvSpPr>
          <p:cNvPr id="23" name="Oval 4"/>
          <p:cNvSpPr>
            <a:spLocks noChangeAspect="1"/>
          </p:cNvSpPr>
          <p:nvPr/>
        </p:nvSpPr>
        <p:spPr>
          <a:xfrm>
            <a:off x="451877" y="3294939"/>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5</a:t>
            </a:r>
            <a:endParaRPr lang="zh-CN" altLang="en-US" sz="1400" b="1">
              <a:solidFill>
                <a:prstClr val="black"/>
              </a:solidFill>
            </a:endParaRPr>
          </a:p>
        </p:txBody>
      </p:sp>
      <p:sp>
        <p:nvSpPr>
          <p:cNvPr id="24" name="文本框 23"/>
          <p:cNvSpPr txBox="1"/>
          <p:nvPr/>
        </p:nvSpPr>
        <p:spPr>
          <a:xfrm>
            <a:off x="5673942" y="1226665"/>
            <a:ext cx="6075147" cy="5313249"/>
          </a:xfrm>
          <a:prstGeom prst="rect">
            <a:avLst/>
          </a:prstGeom>
          <a:noFill/>
        </p:spPr>
        <p:txBody>
          <a:bodyPr wrap="square" rtlCol="0">
            <a:spAutoFit/>
          </a:bodyPr>
          <a:lstStyle/>
          <a:p>
            <a:pPr marL="302279" indent="-302279" defTabSz="914034" fontAlgn="auto">
              <a:lnSpc>
                <a:spcPct val="140000"/>
              </a:lnSpc>
              <a:spcBef>
                <a:spcPts val="792"/>
              </a:spcBef>
              <a:spcAft>
                <a:spcPts val="600"/>
              </a:spcAft>
              <a:buFont typeface="Arial" panose="020B0604020202020204" pitchFamily="34" charset="0"/>
              <a:buChar char="•"/>
            </a:pPr>
            <a:r>
              <a:rPr lang="pt-BR" altLang="zh-CN" dirty="0">
                <a:cs typeface="Arial" panose="020B0604020202020204" pitchFamily="34" charset="0"/>
              </a:rPr>
              <a:t>Fase de configuração do link: PPP é a fase mais crítica e complexa. Nesta fase, alguns pacotes de configuração são enviados para configurar links de dados. Esses parâmetros não incluem os exigidos pelo protocolo de camada de rede. Depois que os pacotes de dados são trocados, a próxima fase é iniciada. A próxima fase pode ser a fase de autenticação ou a fase de protocolo de camada de rede. A próxima fase é selecionada de acordo com a configuração dos dispositivos em ambas as extremidades do link (geralmente configurada pelo usuário). Por padrão, o módulo PPP do NAS ou BAS precisa oferecer suporte à autenticação PAP ou CHAP</a:t>
            </a:r>
            <a:r>
              <a:rPr lang="en-US" altLang="zh-CN" dirty="0">
                <a:cs typeface="Arial" panose="020B0604020202020204" pitchFamily="34" charset="0"/>
              </a:rPr>
              <a:t>.</a:t>
            </a:r>
          </a:p>
          <a:p>
            <a:pPr marL="302279" indent="-302279" defTabSz="914034" fontAlgn="auto">
              <a:lnSpc>
                <a:spcPct val="140000"/>
              </a:lnSpc>
              <a:spcBef>
                <a:spcPts val="792"/>
              </a:spcBef>
              <a:spcAft>
                <a:spcPts val="600"/>
              </a:spcAft>
              <a:buFont typeface="Arial" panose="020B0604020202020204" pitchFamily="34" charset="0"/>
              <a:buChar char="•"/>
            </a:pPr>
            <a:endParaRPr lang="zh-CN" altLang="en-US" dirty="0">
              <a:cs typeface="Arial" panose="020B0604020202020204" pitchFamily="34" charset="0"/>
            </a:endParaRPr>
          </a:p>
        </p:txBody>
      </p:sp>
    </p:spTree>
    <p:extLst>
      <p:ext uri="{BB962C8B-B14F-4D97-AF65-F5344CB8AC3E}">
        <p14:creationId xmlns:p14="http://schemas.microsoft.com/office/powerpoint/2010/main" val="4922723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Transição</a:t>
            </a:r>
            <a:r>
              <a:rPr lang="en-US" altLang="zh-CN" dirty="0"/>
              <a:t> de </a:t>
            </a:r>
            <a:r>
              <a:rPr lang="en-US" altLang="zh-CN" dirty="0" err="1"/>
              <a:t>estado</a:t>
            </a:r>
            <a:r>
              <a:rPr lang="en-US" altLang="zh-CN" dirty="0"/>
              <a:t> PPP (3)</a:t>
            </a:r>
            <a:endParaRPr lang="zh-CN" altLang="en-US" dirty="0"/>
          </a:p>
        </p:txBody>
      </p:sp>
      <p:sp>
        <p:nvSpPr>
          <p:cNvPr id="4" name="圆角矩形 3"/>
          <p:cNvSpPr/>
          <p:nvPr/>
        </p:nvSpPr>
        <p:spPr>
          <a:xfrm>
            <a:off x="1055440" y="1678573"/>
            <a:ext cx="1332148" cy="65106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link indisponível</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5" name="圆角矩形 4"/>
          <p:cNvSpPr/>
          <p:nvPr/>
        </p:nvSpPr>
        <p:spPr>
          <a:xfrm>
            <a:off x="3503712" y="1678573"/>
            <a:ext cx="1332148" cy="65106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configuração do link</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6" name="圆角矩形 5"/>
          <p:cNvSpPr/>
          <p:nvPr/>
        </p:nvSpPr>
        <p:spPr>
          <a:xfrm>
            <a:off x="4727848" y="3432917"/>
            <a:ext cx="1332148" cy="651065"/>
          </a:xfrm>
          <a:prstGeom prst="roundRect">
            <a:avLst>
              <a:gd name="adj" fmla="val 4298"/>
            </a:avLst>
          </a:prstGeom>
          <a:solidFill>
            <a:srgbClr val="33CCFF"/>
          </a:solidFill>
          <a:ln w="28575">
            <a:solidFill>
              <a:schemeClr val="tx1"/>
            </a:solidFill>
            <a:prstDash val="sysDash"/>
          </a:ln>
        </p:spPr>
        <p:txBody>
          <a:bodyPr wrap="square" rtlCol="0" anchor="ctr">
            <a:noAutofit/>
          </a:bodyPr>
          <a:lstStyle/>
          <a:p>
            <a:pPr algn="ctr" fontAlgn="auto"/>
            <a:r>
              <a:rPr lang="pt-BR" altLang="zh-CN" sz="1400" dirty="0">
                <a:ea typeface="方正兰亭黑简体" panose="02000000000000000000" pitchFamily="2" charset="-122"/>
                <a:cs typeface="Courier New" panose="02070309020205020404" pitchFamily="49" charset="0"/>
              </a:rPr>
              <a:t>Fase de Verificação</a:t>
            </a:r>
            <a:endParaRPr lang="zh-CN" altLang="en-US" sz="1400" dirty="0">
              <a:solidFill>
                <a:schemeClr val="tx1"/>
              </a:solidFill>
              <a:ea typeface="方正兰亭黑简体" panose="02000000000000000000" pitchFamily="2" charset="-122"/>
              <a:cs typeface="Courier New" panose="02070309020205020404" pitchFamily="49" charset="0"/>
            </a:endParaRPr>
          </a:p>
        </p:txBody>
      </p:sp>
      <p:sp>
        <p:nvSpPr>
          <p:cNvPr id="7" name="圆角矩形 6"/>
          <p:cNvSpPr/>
          <p:nvPr/>
        </p:nvSpPr>
        <p:spPr>
          <a:xfrm>
            <a:off x="2855640" y="5099451"/>
            <a:ext cx="1503166" cy="766771"/>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protocolo da camada de rede</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8" name="圆角矩形 7"/>
          <p:cNvSpPr/>
          <p:nvPr/>
        </p:nvSpPr>
        <p:spPr>
          <a:xfrm>
            <a:off x="1055440" y="3432917"/>
            <a:ext cx="1332148" cy="65106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término do link</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cxnSp>
        <p:nvCxnSpPr>
          <p:cNvPr id="9" name="直接箭头连接符 8"/>
          <p:cNvCxnSpPr>
            <a:stCxn id="4" idx="3"/>
            <a:endCxn id="5" idx="1"/>
          </p:cNvCxnSpPr>
          <p:nvPr/>
        </p:nvCxnSpPr>
        <p:spPr bwMode="auto">
          <a:xfrm>
            <a:off x="2387588" y="2004106"/>
            <a:ext cx="1116124" cy="0"/>
          </a:xfrm>
          <a:prstGeom prst="straightConnector1">
            <a:avLst/>
          </a:prstGeom>
          <a:noFill/>
          <a:ln w="19050" cap="flat" cmpd="sng" algn="ctr">
            <a:solidFill>
              <a:schemeClr val="tx1"/>
            </a:solidFill>
            <a:prstDash val="solid"/>
            <a:round/>
            <a:headEnd type="none" w="med" len="med"/>
            <a:tailEnd type="triangle"/>
          </a:ln>
          <a:effectLst/>
        </p:spPr>
      </p:cxnSp>
      <p:cxnSp>
        <p:nvCxnSpPr>
          <p:cNvPr id="11" name="肘形连接符 10"/>
          <p:cNvCxnSpPr>
            <a:stCxn id="5" idx="3"/>
            <a:endCxn id="6" idx="0"/>
          </p:cNvCxnSpPr>
          <p:nvPr/>
        </p:nvCxnSpPr>
        <p:spPr bwMode="auto">
          <a:xfrm>
            <a:off x="4835860" y="2004106"/>
            <a:ext cx="558062" cy="1428811"/>
          </a:xfrm>
          <a:prstGeom prst="bentConnector2">
            <a:avLst/>
          </a:prstGeom>
          <a:noFill/>
          <a:ln w="19050" cap="flat" cmpd="sng" algn="ctr">
            <a:solidFill>
              <a:schemeClr val="tx1"/>
            </a:solidFill>
            <a:prstDash val="solid"/>
            <a:round/>
            <a:headEnd type="none" w="med" len="med"/>
            <a:tailEnd type="triangle"/>
          </a:ln>
          <a:effectLst/>
        </p:spPr>
      </p:cxnSp>
      <p:cxnSp>
        <p:nvCxnSpPr>
          <p:cNvPr id="12" name="肘形连接符 11"/>
          <p:cNvCxnSpPr>
            <a:cxnSpLocks/>
            <a:stCxn id="6" idx="2"/>
            <a:endCxn id="7" idx="3"/>
          </p:cNvCxnSpPr>
          <p:nvPr/>
        </p:nvCxnSpPr>
        <p:spPr bwMode="auto">
          <a:xfrm rot="5400000">
            <a:off x="4176937" y="4265851"/>
            <a:ext cx="1398855" cy="1035116"/>
          </a:xfrm>
          <a:prstGeom prst="bentConnector2">
            <a:avLst/>
          </a:prstGeom>
          <a:noFill/>
          <a:ln w="19050" cap="flat" cmpd="sng" algn="ctr">
            <a:solidFill>
              <a:schemeClr val="tx1"/>
            </a:solidFill>
            <a:prstDash val="solid"/>
            <a:round/>
            <a:headEnd type="none" w="med" len="med"/>
            <a:tailEnd type="triangle"/>
          </a:ln>
          <a:effectLst/>
        </p:spPr>
      </p:cxnSp>
      <p:cxnSp>
        <p:nvCxnSpPr>
          <p:cNvPr id="13" name="肘形连接符 12"/>
          <p:cNvCxnSpPr>
            <a:cxnSpLocks/>
            <a:stCxn id="7" idx="1"/>
            <a:endCxn id="8" idx="2"/>
          </p:cNvCxnSpPr>
          <p:nvPr/>
        </p:nvCxnSpPr>
        <p:spPr bwMode="auto">
          <a:xfrm rot="10800000">
            <a:off x="1721514" y="4083983"/>
            <a:ext cx="1134126" cy="1398855"/>
          </a:xfrm>
          <a:prstGeom prst="bentConnector2">
            <a:avLst/>
          </a:prstGeom>
          <a:noFill/>
          <a:ln w="19050" cap="flat" cmpd="sng" algn="ctr">
            <a:solidFill>
              <a:schemeClr val="tx1"/>
            </a:solidFill>
            <a:prstDash val="solid"/>
            <a:round/>
            <a:headEnd type="none" w="med" len="med"/>
            <a:tailEnd type="triangle"/>
          </a:ln>
          <a:effectLst/>
        </p:spPr>
      </p:cxnSp>
      <p:cxnSp>
        <p:nvCxnSpPr>
          <p:cNvPr id="14" name="直接箭头连接符 13"/>
          <p:cNvCxnSpPr>
            <a:stCxn id="8" idx="0"/>
            <a:endCxn id="4" idx="2"/>
          </p:cNvCxnSpPr>
          <p:nvPr/>
        </p:nvCxnSpPr>
        <p:spPr bwMode="auto">
          <a:xfrm flipH="1" flipV="1">
            <a:off x="1721514" y="2329638"/>
            <a:ext cx="0" cy="1103279"/>
          </a:xfrm>
          <a:prstGeom prst="straightConnector1">
            <a:avLst/>
          </a:prstGeom>
          <a:noFill/>
          <a:ln w="19050" cap="flat" cmpd="sng" algn="ctr">
            <a:solidFill>
              <a:schemeClr val="tx1"/>
            </a:solidFill>
            <a:prstDash val="solid"/>
            <a:round/>
            <a:headEnd type="none" w="med" len="med"/>
            <a:tailEnd type="triangle"/>
          </a:ln>
          <a:effectLst/>
        </p:spPr>
      </p:cxnSp>
      <p:cxnSp>
        <p:nvCxnSpPr>
          <p:cNvPr id="15" name="肘形连接符 14"/>
          <p:cNvCxnSpPr>
            <a:stCxn id="5" idx="2"/>
          </p:cNvCxnSpPr>
          <p:nvPr/>
        </p:nvCxnSpPr>
        <p:spPr bwMode="auto">
          <a:xfrm rot="5400000">
            <a:off x="2731538" y="1445628"/>
            <a:ext cx="554239" cy="2322258"/>
          </a:xfrm>
          <a:prstGeom prst="bentConnector2">
            <a:avLst/>
          </a:prstGeom>
          <a:noFill/>
          <a:ln w="19050" cap="flat" cmpd="sng" algn="ctr">
            <a:solidFill>
              <a:srgbClr val="FF0000"/>
            </a:solidFill>
            <a:prstDash val="solid"/>
            <a:round/>
            <a:headEnd type="none" w="med" len="med"/>
            <a:tailEnd type="triangle"/>
          </a:ln>
          <a:effectLst/>
        </p:spPr>
      </p:cxnSp>
      <p:grpSp>
        <p:nvGrpSpPr>
          <p:cNvPr id="16" name="组合 15"/>
          <p:cNvGrpSpPr/>
          <p:nvPr/>
        </p:nvGrpSpPr>
        <p:grpSpPr>
          <a:xfrm>
            <a:off x="2621614" y="3687167"/>
            <a:ext cx="1971219" cy="1672731"/>
            <a:chOff x="2621614" y="3737214"/>
            <a:chExt cx="1971219" cy="1672731"/>
          </a:xfrm>
        </p:grpSpPr>
        <p:cxnSp>
          <p:nvCxnSpPr>
            <p:cNvPr id="17" name="肘形连接符 16"/>
            <p:cNvCxnSpPr/>
            <p:nvPr/>
          </p:nvCxnSpPr>
          <p:spPr bwMode="auto">
            <a:xfrm rot="10800000" flipV="1">
              <a:off x="2621614" y="3737214"/>
              <a:ext cx="468052" cy="1672731"/>
            </a:xfrm>
            <a:prstGeom prst="bentConnector2">
              <a:avLst/>
            </a:prstGeom>
            <a:noFill/>
            <a:ln w="19050" cap="flat" cmpd="sng" algn="ctr">
              <a:solidFill>
                <a:srgbClr val="FF0000"/>
              </a:solidFill>
              <a:prstDash val="solid"/>
              <a:round/>
              <a:headEnd type="none" w="med" len="med"/>
              <a:tailEnd type="triangle"/>
            </a:ln>
            <a:effectLst/>
          </p:spPr>
        </p:cxnSp>
        <p:cxnSp>
          <p:nvCxnSpPr>
            <p:cNvPr id="18" name="直接连接符 17"/>
            <p:cNvCxnSpPr/>
            <p:nvPr/>
          </p:nvCxnSpPr>
          <p:spPr bwMode="auto">
            <a:xfrm>
              <a:off x="3089666" y="3737823"/>
              <a:ext cx="1503167" cy="0"/>
            </a:xfrm>
            <a:prstGeom prst="line">
              <a:avLst/>
            </a:prstGeom>
            <a:noFill/>
            <a:ln w="19050" cap="flat" cmpd="sng" algn="ctr">
              <a:solidFill>
                <a:srgbClr val="FF0000"/>
              </a:solidFill>
              <a:prstDash val="solid"/>
              <a:round/>
              <a:headEnd type="none" w="med" len="med"/>
              <a:tailEnd type="none" w="med" len="med"/>
            </a:ln>
            <a:effectLst/>
          </p:spPr>
        </p:cxnSp>
      </p:grpSp>
      <p:sp>
        <p:nvSpPr>
          <p:cNvPr id="19" name="矩形 18"/>
          <p:cNvSpPr/>
          <p:nvPr/>
        </p:nvSpPr>
        <p:spPr>
          <a:xfrm>
            <a:off x="3053663" y="2881277"/>
            <a:ext cx="633507" cy="307777"/>
          </a:xfrm>
          <a:prstGeom prst="rect">
            <a:avLst/>
          </a:prstGeom>
        </p:spPr>
        <p:txBody>
          <a:bodyPr wrap="none">
            <a:spAutoFit/>
          </a:bodyPr>
          <a:lstStyle/>
          <a:p>
            <a:r>
              <a:rPr kumimoji="1" lang="en-US" altLang="zh-CN" sz="1400" dirty="0" err="1">
                <a:solidFill>
                  <a:srgbClr val="C00000"/>
                </a:solidFill>
              </a:rPr>
              <a:t>Falha</a:t>
            </a:r>
            <a:endParaRPr lang="zh-CN" altLang="en-US" sz="1400" dirty="0"/>
          </a:p>
        </p:txBody>
      </p:sp>
      <p:sp>
        <p:nvSpPr>
          <p:cNvPr id="20" name="Oval 4"/>
          <p:cNvSpPr>
            <a:spLocks noChangeAspect="1"/>
          </p:cNvSpPr>
          <p:nvPr/>
        </p:nvSpPr>
        <p:spPr>
          <a:xfrm>
            <a:off x="914369" y="155914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1</a:t>
            </a:r>
            <a:endParaRPr lang="zh-CN" altLang="en-US" sz="1400" b="1">
              <a:solidFill>
                <a:prstClr val="black"/>
              </a:solidFill>
            </a:endParaRPr>
          </a:p>
        </p:txBody>
      </p:sp>
      <p:sp>
        <p:nvSpPr>
          <p:cNvPr id="21" name="Oval 4"/>
          <p:cNvSpPr>
            <a:spLocks noChangeAspect="1"/>
          </p:cNvSpPr>
          <p:nvPr/>
        </p:nvSpPr>
        <p:spPr>
          <a:xfrm>
            <a:off x="3380643" y="155914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2</a:t>
            </a:r>
            <a:endParaRPr lang="zh-CN" altLang="en-US" sz="1400" b="1">
              <a:solidFill>
                <a:prstClr val="black"/>
              </a:solidFill>
            </a:endParaRPr>
          </a:p>
        </p:txBody>
      </p:sp>
      <p:sp>
        <p:nvSpPr>
          <p:cNvPr id="22" name="Oval 4"/>
          <p:cNvSpPr>
            <a:spLocks noChangeAspect="1"/>
          </p:cNvSpPr>
          <p:nvPr/>
        </p:nvSpPr>
        <p:spPr>
          <a:xfrm>
            <a:off x="4592833" y="3302693"/>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3</a:t>
            </a:r>
            <a:endParaRPr lang="zh-CN" altLang="en-US" sz="1400" b="1">
              <a:solidFill>
                <a:prstClr val="black"/>
              </a:solidFill>
            </a:endParaRPr>
          </a:p>
        </p:txBody>
      </p:sp>
      <p:sp>
        <p:nvSpPr>
          <p:cNvPr id="23" name="Oval 4"/>
          <p:cNvSpPr>
            <a:spLocks noChangeAspect="1"/>
          </p:cNvSpPr>
          <p:nvPr/>
        </p:nvSpPr>
        <p:spPr>
          <a:xfrm>
            <a:off x="2726515" y="509945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4</a:t>
            </a:r>
            <a:endParaRPr lang="zh-CN" altLang="en-US" sz="1400" b="1">
              <a:solidFill>
                <a:prstClr val="black"/>
              </a:solidFill>
            </a:endParaRPr>
          </a:p>
        </p:txBody>
      </p:sp>
      <p:sp>
        <p:nvSpPr>
          <p:cNvPr id="24" name="Oval 4"/>
          <p:cNvSpPr>
            <a:spLocks noChangeAspect="1"/>
          </p:cNvSpPr>
          <p:nvPr/>
        </p:nvSpPr>
        <p:spPr>
          <a:xfrm>
            <a:off x="914369" y="3302693"/>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5</a:t>
            </a:r>
            <a:endParaRPr lang="zh-CN" altLang="en-US" sz="1400" b="1">
              <a:solidFill>
                <a:prstClr val="black"/>
              </a:solidFill>
            </a:endParaRPr>
          </a:p>
        </p:txBody>
      </p:sp>
      <p:sp>
        <p:nvSpPr>
          <p:cNvPr id="25" name="文本框 24"/>
          <p:cNvSpPr txBox="1"/>
          <p:nvPr/>
        </p:nvSpPr>
        <p:spPr>
          <a:xfrm>
            <a:off x="6231015" y="1190571"/>
            <a:ext cx="5489021" cy="3542508"/>
          </a:xfrm>
          <a:prstGeom prst="rect">
            <a:avLst/>
          </a:prstGeom>
          <a:noFill/>
        </p:spPr>
        <p:txBody>
          <a:bodyPr wrap="square" rtlCol="0">
            <a:spAutoFit/>
          </a:bodyPr>
          <a:lstStyle/>
          <a:p>
            <a:pPr marL="302279" indent="-302279" defTabSz="914034">
              <a:lnSpc>
                <a:spcPct val="140000"/>
              </a:lnSpc>
              <a:spcBef>
                <a:spcPts val="792"/>
              </a:spcBef>
              <a:spcAft>
                <a:spcPts val="600"/>
              </a:spcAft>
              <a:buFont typeface="Arial" panose="020B0604020202020204" pitchFamily="34" charset="0"/>
              <a:buChar char="•"/>
            </a:pPr>
            <a:r>
              <a:rPr lang="pt-BR" altLang="zh-CN" dirty="0">
                <a:cs typeface="Arial" panose="020B0604020202020204" pitchFamily="34" charset="0"/>
              </a:rPr>
              <a:t>Na maioria dos casos, os dispositivos em ambas as extremidades de um link precisam ser autenticados antes de entrar na fase de protocolo da camada de rede. Por padrão, os dispositivos em ambas as extremidades não se autenticam. Nesta fase, os modos de autenticação PAP e CHAP são suportados. O modo de autenticação é determinado com base no resultado da negociação entre as duas partes na fase de configuração do link</a:t>
            </a:r>
            <a:r>
              <a:rPr lang="en-US" altLang="zh-CN" dirty="0">
                <a:cs typeface="Arial" panose="020B0604020202020204" pitchFamily="34" charset="0"/>
              </a:rPr>
              <a:t>.</a:t>
            </a:r>
          </a:p>
        </p:txBody>
      </p:sp>
      <p:sp>
        <p:nvSpPr>
          <p:cNvPr id="3" name="矩形 31">
            <a:extLst>
              <a:ext uri="{FF2B5EF4-FFF2-40B4-BE49-F238E27FC236}">
                <a16:creationId xmlns:a16="http://schemas.microsoft.com/office/drawing/2014/main" id="{CBE870EF-051E-4382-DD09-620C88D403A0}"/>
              </a:ext>
            </a:extLst>
          </p:cNvPr>
          <p:cNvSpPr/>
          <p:nvPr/>
        </p:nvSpPr>
        <p:spPr>
          <a:xfrm>
            <a:off x="2346609" y="1426117"/>
            <a:ext cx="1091966" cy="307777"/>
          </a:xfrm>
          <a:prstGeom prst="rect">
            <a:avLst/>
          </a:prstGeom>
        </p:spPr>
        <p:txBody>
          <a:bodyPr wrap="none">
            <a:spAutoFit/>
          </a:bodyPr>
          <a:lstStyle/>
          <a:p>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Pacote LCP</a:t>
            </a:r>
            <a:endParaRPr lang="zh-CN" altLang="en-US" sz="1400" dirty="0"/>
          </a:p>
        </p:txBody>
      </p:sp>
    </p:spTree>
    <p:extLst>
      <p:ext uri="{BB962C8B-B14F-4D97-AF65-F5344CB8AC3E}">
        <p14:creationId xmlns:p14="http://schemas.microsoft.com/office/powerpoint/2010/main" val="3913793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Transição</a:t>
            </a:r>
            <a:r>
              <a:rPr lang="en-US" altLang="zh-CN" dirty="0"/>
              <a:t> de </a:t>
            </a:r>
            <a:r>
              <a:rPr lang="en-US" altLang="zh-CN" dirty="0" err="1"/>
              <a:t>estado</a:t>
            </a:r>
            <a:r>
              <a:rPr lang="en-US" altLang="zh-CN" dirty="0"/>
              <a:t> PPP (4)</a:t>
            </a:r>
            <a:endParaRPr lang="zh-CN" altLang="en-US" dirty="0"/>
          </a:p>
        </p:txBody>
      </p:sp>
      <p:sp>
        <p:nvSpPr>
          <p:cNvPr id="26" name="圆角矩形 25"/>
          <p:cNvSpPr/>
          <p:nvPr/>
        </p:nvSpPr>
        <p:spPr>
          <a:xfrm>
            <a:off x="643613" y="1731189"/>
            <a:ext cx="1332148" cy="65106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link indisponível</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27" name="圆角矩形 26"/>
          <p:cNvSpPr/>
          <p:nvPr/>
        </p:nvSpPr>
        <p:spPr>
          <a:xfrm>
            <a:off x="3091885" y="1731189"/>
            <a:ext cx="1332148" cy="651065"/>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configuração do link</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28" name="圆角矩形 27"/>
          <p:cNvSpPr/>
          <p:nvPr/>
        </p:nvSpPr>
        <p:spPr>
          <a:xfrm>
            <a:off x="4316021" y="3485533"/>
            <a:ext cx="1332148" cy="651065"/>
          </a:xfrm>
          <a:prstGeom prst="roundRect">
            <a:avLst>
              <a:gd name="adj" fmla="val 4298"/>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ct val="0"/>
              </a:spcBef>
              <a:spcAft>
                <a:spcPct val="0"/>
              </a:spcAft>
            </a:pPr>
            <a:r>
              <a:rPr lang="pt-BR" altLang="zh-CN" sz="1400" dirty="0">
                <a:solidFill>
                  <a:schemeClr val="tx1"/>
                </a:solidFill>
                <a:ea typeface="方正兰亭黑简体" panose="02000000000000000000" pitchFamily="2" charset="-122"/>
                <a:cs typeface="Huawei Sans" panose="020C0503030203020204" pitchFamily="34" charset="0"/>
              </a:rPr>
              <a:t>Fase de Verificação</a:t>
            </a:r>
            <a:endParaRPr lang="zh-CN" altLang="en-US" sz="1400" dirty="0">
              <a:solidFill>
                <a:schemeClr val="tx1"/>
              </a:solidFill>
              <a:ea typeface="方正兰亭黑简体" panose="02000000000000000000" pitchFamily="2" charset="-122"/>
              <a:cs typeface="Huawei Sans" panose="020C0503030203020204" pitchFamily="34" charset="0"/>
            </a:endParaRPr>
          </a:p>
        </p:txBody>
      </p:sp>
      <p:sp>
        <p:nvSpPr>
          <p:cNvPr id="29" name="圆角矩形 28"/>
          <p:cNvSpPr/>
          <p:nvPr/>
        </p:nvSpPr>
        <p:spPr>
          <a:xfrm>
            <a:off x="2443813" y="5246239"/>
            <a:ext cx="1534600" cy="823739"/>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auto"/>
            <a:r>
              <a:rPr lang="pt-BR" altLang="zh-CN" sz="1400" dirty="0">
                <a:ea typeface="方正兰亭黑简体" panose="02000000000000000000" pitchFamily="2" charset="-122"/>
                <a:cs typeface="Courier New" panose="02070309020205020404" pitchFamily="49" charset="0"/>
              </a:rPr>
              <a:t>Fase de protocolo da camada de rede</a:t>
            </a:r>
            <a:endParaRPr lang="zh-CN" altLang="en-US" sz="1400" dirty="0">
              <a:solidFill>
                <a:schemeClr val="tx1"/>
              </a:solidFill>
              <a:ea typeface="方正兰亭黑简体" panose="02000000000000000000" pitchFamily="2" charset="-122"/>
              <a:cs typeface="Courier New" panose="02070309020205020404" pitchFamily="49" charset="0"/>
            </a:endParaRPr>
          </a:p>
        </p:txBody>
      </p:sp>
      <p:sp>
        <p:nvSpPr>
          <p:cNvPr id="30" name="圆角矩形 29"/>
          <p:cNvSpPr/>
          <p:nvPr/>
        </p:nvSpPr>
        <p:spPr>
          <a:xfrm>
            <a:off x="643613" y="3485533"/>
            <a:ext cx="1332148" cy="651065"/>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auto"/>
            <a:r>
              <a:rPr lang="pt-BR" altLang="zh-CN" sz="1400" dirty="0">
                <a:ea typeface="方正兰亭黑简体" panose="02000000000000000000" pitchFamily="2" charset="-122"/>
                <a:cs typeface="Courier New" panose="02070309020205020404" pitchFamily="49" charset="0"/>
              </a:rPr>
              <a:t>Fase de término do link</a:t>
            </a:r>
            <a:endParaRPr lang="zh-CN" altLang="en-US" sz="1400" dirty="0">
              <a:solidFill>
                <a:schemeClr val="tx1"/>
              </a:solidFill>
              <a:ea typeface="方正兰亭黑简体" panose="02000000000000000000" pitchFamily="2" charset="-122"/>
              <a:cs typeface="Courier New" panose="02070309020205020404" pitchFamily="49" charset="0"/>
            </a:endParaRPr>
          </a:p>
        </p:txBody>
      </p:sp>
      <p:cxnSp>
        <p:nvCxnSpPr>
          <p:cNvPr id="31" name="直接箭头连接符 30"/>
          <p:cNvCxnSpPr>
            <a:stCxn id="26" idx="3"/>
            <a:endCxn id="27" idx="1"/>
          </p:cNvCxnSpPr>
          <p:nvPr/>
        </p:nvCxnSpPr>
        <p:spPr bwMode="auto">
          <a:xfrm>
            <a:off x="1975761" y="2056722"/>
            <a:ext cx="1116124" cy="0"/>
          </a:xfrm>
          <a:prstGeom prst="straightConnector1">
            <a:avLst/>
          </a:prstGeom>
          <a:noFill/>
          <a:ln w="19050" cap="flat" cmpd="sng" algn="ctr">
            <a:solidFill>
              <a:schemeClr val="tx1"/>
            </a:solidFill>
            <a:prstDash val="solid"/>
            <a:round/>
            <a:headEnd type="none" w="med" len="med"/>
            <a:tailEnd type="triangle"/>
          </a:ln>
          <a:effectLst/>
        </p:spPr>
      </p:cxnSp>
      <p:sp>
        <p:nvSpPr>
          <p:cNvPr id="32" name="矩形 31"/>
          <p:cNvSpPr/>
          <p:nvPr/>
        </p:nvSpPr>
        <p:spPr>
          <a:xfrm>
            <a:off x="1918810" y="1525436"/>
            <a:ext cx="1091966" cy="307777"/>
          </a:xfrm>
          <a:prstGeom prst="rect">
            <a:avLst/>
          </a:prstGeom>
        </p:spPr>
        <p:txBody>
          <a:bodyPr wrap="none">
            <a:spAutoFit/>
          </a:bodyPr>
          <a:lstStyle/>
          <a:p>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Pacote LCP</a:t>
            </a:r>
            <a:endParaRPr lang="zh-CN" altLang="en-US" sz="1400" dirty="0"/>
          </a:p>
        </p:txBody>
      </p:sp>
      <p:cxnSp>
        <p:nvCxnSpPr>
          <p:cNvPr id="33" name="肘形连接符 32"/>
          <p:cNvCxnSpPr>
            <a:stCxn id="27" idx="3"/>
            <a:endCxn id="28" idx="0"/>
          </p:cNvCxnSpPr>
          <p:nvPr/>
        </p:nvCxnSpPr>
        <p:spPr bwMode="auto">
          <a:xfrm>
            <a:off x="4424033" y="2056722"/>
            <a:ext cx="558062" cy="1428811"/>
          </a:xfrm>
          <a:prstGeom prst="bentConnector2">
            <a:avLst/>
          </a:prstGeom>
          <a:noFill/>
          <a:ln w="19050" cap="flat" cmpd="sng" algn="ctr">
            <a:solidFill>
              <a:schemeClr val="tx1"/>
            </a:solidFill>
            <a:prstDash val="solid"/>
            <a:round/>
            <a:headEnd type="none" w="med" len="med"/>
            <a:tailEnd type="triangle"/>
          </a:ln>
          <a:effectLst/>
        </p:spPr>
      </p:cxnSp>
      <p:cxnSp>
        <p:nvCxnSpPr>
          <p:cNvPr id="34" name="肘形连接符 33"/>
          <p:cNvCxnSpPr>
            <a:cxnSpLocks/>
            <a:stCxn id="28" idx="2"/>
            <a:endCxn id="29" idx="3"/>
          </p:cNvCxnSpPr>
          <p:nvPr/>
        </p:nvCxnSpPr>
        <p:spPr bwMode="auto">
          <a:xfrm rot="5400000">
            <a:off x="3719499" y="4395512"/>
            <a:ext cx="1521511" cy="1003682"/>
          </a:xfrm>
          <a:prstGeom prst="bentConnector2">
            <a:avLst/>
          </a:prstGeom>
          <a:noFill/>
          <a:ln w="19050" cap="flat" cmpd="sng" algn="ctr">
            <a:solidFill>
              <a:schemeClr val="tx1"/>
            </a:solidFill>
            <a:prstDash val="solid"/>
            <a:round/>
            <a:headEnd type="none" w="med" len="med"/>
            <a:tailEnd type="triangle"/>
          </a:ln>
          <a:effectLst/>
        </p:spPr>
      </p:cxnSp>
      <p:cxnSp>
        <p:nvCxnSpPr>
          <p:cNvPr id="35" name="肘形连接符 34"/>
          <p:cNvCxnSpPr>
            <a:cxnSpLocks/>
            <a:stCxn id="29" idx="1"/>
            <a:endCxn id="30" idx="2"/>
          </p:cNvCxnSpPr>
          <p:nvPr/>
        </p:nvCxnSpPr>
        <p:spPr bwMode="auto">
          <a:xfrm rot="10800000">
            <a:off x="1309687" y="4136599"/>
            <a:ext cx="1134126" cy="1521511"/>
          </a:xfrm>
          <a:prstGeom prst="bentConnector2">
            <a:avLst/>
          </a:prstGeom>
          <a:noFill/>
          <a:ln w="19050" cap="flat" cmpd="sng" algn="ctr">
            <a:solidFill>
              <a:schemeClr val="tx1"/>
            </a:solidFill>
            <a:prstDash val="solid"/>
            <a:round/>
            <a:headEnd type="none" w="med" len="med"/>
            <a:tailEnd type="triangle"/>
          </a:ln>
          <a:effectLst/>
        </p:spPr>
      </p:cxnSp>
      <p:cxnSp>
        <p:nvCxnSpPr>
          <p:cNvPr id="36" name="直接箭头连接符 35"/>
          <p:cNvCxnSpPr>
            <a:stCxn id="30" idx="0"/>
            <a:endCxn id="26" idx="2"/>
          </p:cNvCxnSpPr>
          <p:nvPr/>
        </p:nvCxnSpPr>
        <p:spPr bwMode="auto">
          <a:xfrm flipH="1" flipV="1">
            <a:off x="1309687" y="2382254"/>
            <a:ext cx="0" cy="1103279"/>
          </a:xfrm>
          <a:prstGeom prst="straightConnector1">
            <a:avLst/>
          </a:prstGeom>
          <a:noFill/>
          <a:ln w="19050" cap="flat" cmpd="sng" algn="ctr">
            <a:solidFill>
              <a:schemeClr val="tx1"/>
            </a:solidFill>
            <a:prstDash val="solid"/>
            <a:round/>
            <a:headEnd type="none" w="med" len="med"/>
            <a:tailEnd type="triangle"/>
          </a:ln>
          <a:effectLst/>
        </p:spPr>
      </p:cxnSp>
      <p:cxnSp>
        <p:nvCxnSpPr>
          <p:cNvPr id="37" name="肘形连接符 36"/>
          <p:cNvCxnSpPr>
            <a:stCxn id="27" idx="2"/>
          </p:cNvCxnSpPr>
          <p:nvPr/>
        </p:nvCxnSpPr>
        <p:spPr bwMode="auto">
          <a:xfrm rot="5400000">
            <a:off x="2319711" y="1498244"/>
            <a:ext cx="554239" cy="2322258"/>
          </a:xfrm>
          <a:prstGeom prst="bentConnector2">
            <a:avLst/>
          </a:prstGeom>
          <a:noFill/>
          <a:ln w="19050" cap="flat" cmpd="sng" algn="ctr">
            <a:solidFill>
              <a:srgbClr val="FF0000"/>
            </a:solidFill>
            <a:prstDash val="solid"/>
            <a:round/>
            <a:headEnd type="none" w="med" len="med"/>
            <a:tailEnd type="triangle"/>
          </a:ln>
          <a:effectLst/>
        </p:spPr>
      </p:cxnSp>
      <p:grpSp>
        <p:nvGrpSpPr>
          <p:cNvPr id="38" name="组合 37"/>
          <p:cNvGrpSpPr/>
          <p:nvPr/>
        </p:nvGrpSpPr>
        <p:grpSpPr>
          <a:xfrm>
            <a:off x="2209787" y="3739783"/>
            <a:ext cx="1971219" cy="1672731"/>
            <a:chOff x="2621614" y="3737214"/>
            <a:chExt cx="1971219" cy="1672731"/>
          </a:xfrm>
        </p:grpSpPr>
        <p:cxnSp>
          <p:nvCxnSpPr>
            <p:cNvPr id="39" name="肘形连接符 38"/>
            <p:cNvCxnSpPr/>
            <p:nvPr/>
          </p:nvCxnSpPr>
          <p:spPr bwMode="auto">
            <a:xfrm rot="10800000" flipV="1">
              <a:off x="2621614" y="3737214"/>
              <a:ext cx="468052" cy="1672731"/>
            </a:xfrm>
            <a:prstGeom prst="bentConnector2">
              <a:avLst/>
            </a:prstGeom>
            <a:noFill/>
            <a:ln w="19050" cap="flat" cmpd="sng" algn="ctr">
              <a:solidFill>
                <a:srgbClr val="FF0000"/>
              </a:solidFill>
              <a:prstDash val="solid"/>
              <a:round/>
              <a:headEnd type="none" w="med" len="med"/>
              <a:tailEnd type="triangle"/>
            </a:ln>
            <a:effectLst/>
          </p:spPr>
        </p:cxnSp>
        <p:cxnSp>
          <p:nvCxnSpPr>
            <p:cNvPr id="40" name="直接连接符 39"/>
            <p:cNvCxnSpPr/>
            <p:nvPr/>
          </p:nvCxnSpPr>
          <p:spPr bwMode="auto">
            <a:xfrm>
              <a:off x="3089666" y="3737823"/>
              <a:ext cx="1503167" cy="0"/>
            </a:xfrm>
            <a:prstGeom prst="line">
              <a:avLst/>
            </a:prstGeom>
            <a:noFill/>
            <a:ln w="19050" cap="flat" cmpd="sng" algn="ctr">
              <a:solidFill>
                <a:srgbClr val="FF0000"/>
              </a:solidFill>
              <a:prstDash val="solid"/>
              <a:round/>
              <a:headEnd type="none" w="med" len="med"/>
              <a:tailEnd type="none" w="med" len="med"/>
            </a:ln>
            <a:effectLst/>
          </p:spPr>
        </p:cxnSp>
      </p:grpSp>
      <p:sp>
        <p:nvSpPr>
          <p:cNvPr id="41" name="矩形 40"/>
          <p:cNvSpPr/>
          <p:nvPr/>
        </p:nvSpPr>
        <p:spPr>
          <a:xfrm>
            <a:off x="2641836" y="2933893"/>
            <a:ext cx="633507" cy="307777"/>
          </a:xfrm>
          <a:prstGeom prst="rect">
            <a:avLst/>
          </a:prstGeom>
        </p:spPr>
        <p:txBody>
          <a:bodyPr wrap="none">
            <a:spAutoFit/>
          </a:bodyPr>
          <a:lstStyle/>
          <a:p>
            <a:r>
              <a:rPr kumimoji="1" lang="en-US" altLang="zh-CN" sz="1400" dirty="0" err="1">
                <a:solidFill>
                  <a:srgbClr val="C00000"/>
                </a:solidFill>
              </a:rPr>
              <a:t>Falha</a:t>
            </a:r>
            <a:endParaRPr lang="zh-CN" altLang="en-US" sz="1400" dirty="0"/>
          </a:p>
        </p:txBody>
      </p:sp>
      <p:sp>
        <p:nvSpPr>
          <p:cNvPr id="42" name="Oval 4"/>
          <p:cNvSpPr>
            <a:spLocks noChangeAspect="1"/>
          </p:cNvSpPr>
          <p:nvPr/>
        </p:nvSpPr>
        <p:spPr>
          <a:xfrm>
            <a:off x="502542" y="161176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1</a:t>
            </a:r>
            <a:endParaRPr lang="zh-CN" altLang="en-US" sz="1400" b="1">
              <a:solidFill>
                <a:prstClr val="black"/>
              </a:solidFill>
            </a:endParaRPr>
          </a:p>
        </p:txBody>
      </p:sp>
      <p:sp>
        <p:nvSpPr>
          <p:cNvPr id="43" name="Oval 4"/>
          <p:cNvSpPr>
            <a:spLocks noChangeAspect="1"/>
          </p:cNvSpPr>
          <p:nvPr/>
        </p:nvSpPr>
        <p:spPr>
          <a:xfrm>
            <a:off x="2968816" y="161176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2</a:t>
            </a:r>
            <a:endParaRPr lang="zh-CN" altLang="en-US" sz="1400" b="1">
              <a:solidFill>
                <a:prstClr val="black"/>
              </a:solidFill>
            </a:endParaRPr>
          </a:p>
        </p:txBody>
      </p:sp>
      <p:sp>
        <p:nvSpPr>
          <p:cNvPr id="44" name="Oval 4"/>
          <p:cNvSpPr>
            <a:spLocks noChangeAspect="1"/>
          </p:cNvSpPr>
          <p:nvPr/>
        </p:nvSpPr>
        <p:spPr>
          <a:xfrm>
            <a:off x="4181006" y="3355309"/>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3</a:t>
            </a:r>
            <a:endParaRPr lang="zh-CN" altLang="en-US" sz="1400" b="1">
              <a:solidFill>
                <a:prstClr val="black"/>
              </a:solidFill>
            </a:endParaRPr>
          </a:p>
        </p:txBody>
      </p:sp>
      <p:sp>
        <p:nvSpPr>
          <p:cNvPr id="45" name="Oval 4"/>
          <p:cNvSpPr>
            <a:spLocks noChangeAspect="1"/>
          </p:cNvSpPr>
          <p:nvPr/>
        </p:nvSpPr>
        <p:spPr>
          <a:xfrm>
            <a:off x="2314688" y="515206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4</a:t>
            </a:r>
            <a:endParaRPr lang="zh-CN" altLang="en-US" sz="1400" b="1">
              <a:solidFill>
                <a:prstClr val="black"/>
              </a:solidFill>
            </a:endParaRPr>
          </a:p>
        </p:txBody>
      </p:sp>
      <p:sp>
        <p:nvSpPr>
          <p:cNvPr id="46" name="Oval 4"/>
          <p:cNvSpPr>
            <a:spLocks noChangeAspect="1"/>
          </p:cNvSpPr>
          <p:nvPr/>
        </p:nvSpPr>
        <p:spPr>
          <a:xfrm>
            <a:off x="502542" y="3355309"/>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5</a:t>
            </a:r>
            <a:endParaRPr lang="zh-CN" altLang="en-US" sz="1400" b="1">
              <a:solidFill>
                <a:prstClr val="black"/>
              </a:solidFill>
            </a:endParaRPr>
          </a:p>
        </p:txBody>
      </p:sp>
      <p:sp>
        <p:nvSpPr>
          <p:cNvPr id="47" name="文本框 46"/>
          <p:cNvSpPr txBox="1"/>
          <p:nvPr/>
        </p:nvSpPr>
        <p:spPr>
          <a:xfrm>
            <a:off x="5724607" y="1232756"/>
            <a:ext cx="6009148" cy="5157117"/>
          </a:xfrm>
          <a:prstGeom prst="rect">
            <a:avLst/>
          </a:prstGeom>
          <a:noFill/>
        </p:spPr>
        <p:txBody>
          <a:bodyPr wrap="square" rtlCol="0">
            <a:spAutoFit/>
          </a:bodyPr>
          <a:lstStyle/>
          <a:p>
            <a:pPr marL="285750" indent="-285750" fontAlgn="auto">
              <a:lnSpc>
                <a:spcPts val="2800"/>
              </a:lnSpc>
              <a:spcBef>
                <a:spcPct val="0"/>
              </a:spcBef>
              <a:spcAft>
                <a:spcPts val="600"/>
              </a:spcAft>
              <a:buFont typeface="Arial" panose="020B0604020202020204" pitchFamily="34" charset="0"/>
              <a:buChar char="•"/>
            </a:pPr>
            <a:r>
              <a:rPr lang="pt-BR"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Fase do protocolo da camada de rede: Depois que o PPP conclui as fases anteriores, cada protocolo de camada de rede (IP, IPX e AppleTalk) executa configurações usando os protocolos de controle de rede correspondentes, e cada protocolo NCP pode ser ativado e desativado a qualquer momento. Quando a máquina de estado de um NCP muda para o estado Aberto, o PPP pode começar a enviar pacotes de dados da camada de rede no link. Se um pacote </a:t>
            </a:r>
            <a:r>
              <a:rPr lang="pt-BR" altLang="zh-CN"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Config-Request</a:t>
            </a:r>
            <a:r>
              <a:rPr lang="pt-BR"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for recebido nesta fase, o protocolo PPP voltará para a fase de configuração do link</a:t>
            </a:r>
            <a:r>
              <a:rPr lang="en-US"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auto">
              <a:lnSpc>
                <a:spcPts val="2800"/>
              </a:lnSpc>
              <a:spcBef>
                <a:spcPct val="0"/>
              </a:spcBef>
              <a:spcAft>
                <a:spcPts val="600"/>
              </a:spcAft>
              <a:buFont typeface="Arial" panose="020B0604020202020204" pitchFamily="34" charset="0"/>
              <a:buChar char="•"/>
            </a:pPr>
            <a:r>
              <a:rPr lang="pt-BR"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Fase de término de rede: o PPP pode encerrar o link a qualquer momento se a operadora for perdida, a autorização falhar, a detecção de qualidade do link falhar ou um administrador desligar o link manualmente</a:t>
            </a:r>
            <a:r>
              <a:rPr lang="en-US"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0289705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Formato de pacotes de dados LCP
</a:t>
            </a:r>
            <a:endParaRPr lang="en-US" altLang="zh-CN" dirty="0"/>
          </a:p>
        </p:txBody>
      </p:sp>
      <p:sp>
        <p:nvSpPr>
          <p:cNvPr id="4" name="Text Box 29"/>
          <p:cNvSpPr txBox="1">
            <a:spLocks noChangeArrowheads="1"/>
          </p:cNvSpPr>
          <p:nvPr/>
        </p:nvSpPr>
        <p:spPr bwMode="auto">
          <a:xfrm>
            <a:off x="1143000" y="1514986"/>
            <a:ext cx="2215572"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spcBef>
                <a:spcPct val="50000"/>
              </a:spcBef>
            </a:pPr>
            <a:r>
              <a:rPr kumimoji="1" lang="en-US" altLang="zh-CN" dirty="0" err="1">
                <a:latin typeface="Huawei Sans" panose="020C0503030203020204" pitchFamily="34" charset="0"/>
                <a:ea typeface="方正兰亭黑简体" panose="02000000000000000000" pitchFamily="2" charset="-122"/>
                <a:cs typeface="Huawei Sans" panose="020C0503030203020204" pitchFamily="34" charset="0"/>
              </a:rPr>
              <a:t>Formato</a:t>
            </a:r>
            <a:r>
              <a:rPr kumimoji="1" lang="en-US" altLang="zh-CN" dirty="0">
                <a:latin typeface="Huawei Sans" panose="020C0503030203020204" pitchFamily="34" charset="0"/>
                <a:ea typeface="方正兰亭黑简体" panose="02000000000000000000" pitchFamily="2" charset="-122"/>
                <a:cs typeface="Huawei Sans" panose="020C0503030203020204" pitchFamily="34" charset="0"/>
              </a:rPr>
              <a:t> de </a:t>
            </a:r>
            <a:r>
              <a:rPr kumimoji="1" lang="en-US" altLang="zh-CN" dirty="0" err="1">
                <a:latin typeface="Huawei Sans" panose="020C0503030203020204" pitchFamily="34" charset="0"/>
                <a:ea typeface="方正兰亭黑简体" panose="02000000000000000000" pitchFamily="2" charset="-122"/>
                <a:cs typeface="Huawei Sans" panose="020C0503030203020204" pitchFamily="34" charset="0"/>
              </a:rPr>
              <a:t>encapsulamento</a:t>
            </a:r>
            <a:r>
              <a:rPr kumimoji="1" lang="en-US" altLang="zh-CN" dirty="0">
                <a:latin typeface="Huawei Sans" panose="020C0503030203020204" pitchFamily="34" charset="0"/>
                <a:ea typeface="方正兰亭黑简体" panose="02000000000000000000" pitchFamily="2" charset="-122"/>
                <a:cs typeface="Huawei Sans" panose="020C0503030203020204" pitchFamily="34" charset="0"/>
              </a:rPr>
              <a:t> PPP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Text Box 30"/>
          <p:cNvSpPr txBox="1">
            <a:spLocks noChangeArrowheads="1"/>
          </p:cNvSpPr>
          <p:nvPr/>
        </p:nvSpPr>
        <p:spPr bwMode="auto">
          <a:xfrm>
            <a:off x="1208791" y="3158856"/>
            <a:ext cx="22609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spcBef>
                <a:spcPct val="50000"/>
              </a:spcBef>
            </a:pP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Formato de encapsulamento de pacotes LCP</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Text Box 31"/>
          <p:cNvSpPr txBox="1">
            <a:spLocks noChangeArrowheads="1"/>
          </p:cNvSpPr>
          <p:nvPr/>
        </p:nvSpPr>
        <p:spPr bwMode="auto">
          <a:xfrm>
            <a:off x="798330" y="4630051"/>
            <a:ext cx="37024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spcBef>
                <a:spcPct val="50000"/>
              </a:spcBef>
            </a:pP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Formato de encapsulamento da opção de parâmetro de configuração em pacotes de dados LCP</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Rectangle 5"/>
          <p:cNvSpPr>
            <a:spLocks noChangeArrowheads="1"/>
          </p:cNvSpPr>
          <p:nvPr/>
        </p:nvSpPr>
        <p:spPr bwMode="auto">
          <a:xfrm>
            <a:off x="3469742" y="1460405"/>
            <a:ext cx="2631669" cy="781254"/>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rPr>
              <a:t>Protoco</a:t>
            </a:r>
            <a:r>
              <a:rPr kumimoji="1" lang="pt-BR" altLang="zh-CN" dirty="0" err="1">
                <a:latin typeface="Huawei Sans" panose="020C0503030203020204" pitchFamily="34" charset="0"/>
                <a:ea typeface="方正兰亭黑简体" panose="02000000000000000000" pitchFamily="2" charset="-122"/>
                <a:cs typeface="Huawei Sans" panose="020C0503030203020204" pitchFamily="34" charset="0"/>
              </a:rPr>
              <a:t>lo</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Rectangle 6"/>
          <p:cNvSpPr>
            <a:spLocks noChangeArrowheads="1"/>
          </p:cNvSpPr>
          <p:nvPr/>
        </p:nvSpPr>
        <p:spPr bwMode="auto">
          <a:xfrm>
            <a:off x="6101411" y="1460405"/>
            <a:ext cx="3137760" cy="781254"/>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rPr>
              <a:t>Informa</a:t>
            </a:r>
            <a:r>
              <a:rPr kumimoji="1" lang="pt-BR" altLang="zh-CN" dirty="0" err="1">
                <a:latin typeface="Huawei Sans" panose="020C0503030203020204" pitchFamily="34" charset="0"/>
                <a:ea typeface="方正兰亭黑简体" panose="02000000000000000000" pitchFamily="2" charset="-122"/>
                <a:cs typeface="Huawei Sans" panose="020C0503030203020204" pitchFamily="34" charset="0"/>
              </a:rPr>
              <a:t>ções</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Rectangle 10"/>
          <p:cNvSpPr>
            <a:spLocks noChangeArrowheads="1"/>
          </p:cNvSpPr>
          <p:nvPr/>
        </p:nvSpPr>
        <p:spPr bwMode="auto">
          <a:xfrm>
            <a:off x="5394580" y="3015753"/>
            <a:ext cx="944295" cy="781254"/>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rPr>
              <a:t>Flag</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Rectangle 12"/>
          <p:cNvSpPr>
            <a:spLocks noChangeArrowheads="1"/>
          </p:cNvSpPr>
          <p:nvPr/>
        </p:nvSpPr>
        <p:spPr bwMode="auto">
          <a:xfrm>
            <a:off x="4226656" y="3015753"/>
            <a:ext cx="1166230" cy="781254"/>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sz="1800" dirty="0">
                <a:latin typeface="Huawei Sans" panose="020C0503030203020204" pitchFamily="34" charset="0"/>
                <a:ea typeface="方正兰亭黑简体" panose="02000000000000000000" pitchFamily="2" charset="-122"/>
                <a:cs typeface="Huawei Sans" panose="020C0503030203020204" pitchFamily="34" charset="0"/>
              </a:rPr>
              <a:t>Código</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Rectangle 13"/>
          <p:cNvSpPr>
            <a:spLocks noChangeArrowheads="1"/>
          </p:cNvSpPr>
          <p:nvPr/>
        </p:nvSpPr>
        <p:spPr bwMode="auto">
          <a:xfrm>
            <a:off x="6338875" y="3015753"/>
            <a:ext cx="1685681" cy="781254"/>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sz="1800" dirty="0">
                <a:latin typeface="Huawei Sans" panose="020C0503030203020204" pitchFamily="34" charset="0"/>
                <a:ea typeface="方正兰亭黑简体" panose="02000000000000000000" pitchFamily="2" charset="-122"/>
                <a:cs typeface="Huawei Sans" panose="020C0503030203020204" pitchFamily="34" charset="0"/>
              </a:rPr>
              <a:t>Comprimento</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Rectangle 16"/>
          <p:cNvSpPr>
            <a:spLocks noChangeArrowheads="1"/>
          </p:cNvSpPr>
          <p:nvPr/>
        </p:nvSpPr>
        <p:spPr bwMode="auto">
          <a:xfrm>
            <a:off x="8024555" y="3014564"/>
            <a:ext cx="2125579" cy="781254"/>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sz="1800" dirty="0">
                <a:latin typeface="Huawei Sans" panose="020C0503030203020204" pitchFamily="34" charset="0"/>
                <a:ea typeface="方正兰亭黑简体" panose="02000000000000000000" pitchFamily="2" charset="-122"/>
                <a:cs typeface="Huawei Sans" panose="020C0503030203020204" pitchFamily="34" charset="0"/>
              </a:rPr>
              <a:t>Dados</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Rectangle 19"/>
          <p:cNvSpPr>
            <a:spLocks noChangeArrowheads="1"/>
          </p:cNvSpPr>
          <p:nvPr/>
        </p:nvSpPr>
        <p:spPr bwMode="auto">
          <a:xfrm>
            <a:off x="7348655" y="4681171"/>
            <a:ext cx="1603733" cy="689854"/>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sz="1800" dirty="0">
                <a:latin typeface="Huawei Sans" panose="020C0503030203020204" pitchFamily="34" charset="0"/>
                <a:ea typeface="方正兰亭黑简体" panose="02000000000000000000" pitchFamily="2" charset="-122"/>
                <a:cs typeface="Huawei Sans" panose="020C0503030203020204" pitchFamily="34" charset="0"/>
              </a:rPr>
              <a:t>Comprimento</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Rectangle 21"/>
          <p:cNvSpPr>
            <a:spLocks noChangeArrowheads="1"/>
          </p:cNvSpPr>
          <p:nvPr/>
        </p:nvSpPr>
        <p:spPr bwMode="auto">
          <a:xfrm>
            <a:off x="6493569" y="4681171"/>
            <a:ext cx="855086" cy="689854"/>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rPr>
              <a:t>T</a:t>
            </a:r>
            <a:r>
              <a:rPr kumimoji="1" lang="pt-BR" altLang="zh-CN" dirty="0" err="1">
                <a:latin typeface="Huawei Sans" panose="020C0503030203020204" pitchFamily="34" charset="0"/>
                <a:ea typeface="方正兰亭黑简体" panose="02000000000000000000" pitchFamily="2" charset="-122"/>
                <a:cs typeface="Huawei Sans" panose="020C0503030203020204" pitchFamily="34" charset="0"/>
              </a:rPr>
              <a:t>ipo</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Rectangle 23"/>
          <p:cNvSpPr>
            <a:spLocks noChangeArrowheads="1"/>
          </p:cNvSpPr>
          <p:nvPr/>
        </p:nvSpPr>
        <p:spPr bwMode="auto">
          <a:xfrm>
            <a:off x="8952387" y="4681171"/>
            <a:ext cx="2226797" cy="689854"/>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sz="1800" dirty="0">
                <a:latin typeface="Huawei Sans" panose="020C0503030203020204" pitchFamily="34" charset="0"/>
                <a:ea typeface="方正兰亭黑简体" panose="02000000000000000000" pitchFamily="2" charset="-122"/>
                <a:cs typeface="Huawei Sans" panose="020C0503030203020204" pitchFamily="34" charset="0"/>
              </a:rPr>
              <a:t>Dados</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Line 25"/>
          <p:cNvSpPr>
            <a:spLocks noChangeShapeType="1"/>
          </p:cNvSpPr>
          <p:nvPr/>
        </p:nvSpPr>
        <p:spPr bwMode="auto">
          <a:xfrm flipH="1">
            <a:off x="4226655" y="2296063"/>
            <a:ext cx="1874756" cy="71850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square" anchor="ctr">
            <a:spAutoFit/>
          </a:bodyPr>
          <a:lstStyle/>
          <a:p>
            <a:pPr algn="ct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Line 26"/>
          <p:cNvSpPr>
            <a:spLocks noChangeShapeType="1"/>
          </p:cNvSpPr>
          <p:nvPr/>
        </p:nvSpPr>
        <p:spPr bwMode="auto">
          <a:xfrm>
            <a:off x="9239171" y="2296063"/>
            <a:ext cx="910963" cy="73120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anchor="ctr">
            <a:spAutoFit/>
          </a:bodyPr>
          <a:lstStyle/>
          <a:p>
            <a:pPr algn="ct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Line 27"/>
          <p:cNvSpPr>
            <a:spLocks noChangeShapeType="1"/>
          </p:cNvSpPr>
          <p:nvPr/>
        </p:nvSpPr>
        <p:spPr bwMode="auto">
          <a:xfrm flipH="1">
            <a:off x="6493567" y="3862922"/>
            <a:ext cx="1530987" cy="81706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square" anchor="ctr">
            <a:spAutoFit/>
          </a:bodyPr>
          <a:lstStyle/>
          <a:p>
            <a:pPr algn="ct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Line 28"/>
          <p:cNvSpPr>
            <a:spLocks noChangeShapeType="1"/>
          </p:cNvSpPr>
          <p:nvPr/>
        </p:nvSpPr>
        <p:spPr bwMode="auto">
          <a:xfrm>
            <a:off x="10150134" y="3862922"/>
            <a:ext cx="1029050" cy="83565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anchor="ctr">
            <a:spAutoFit/>
          </a:bodyPr>
          <a:lstStyle/>
          <a:p>
            <a:pPr algn="ct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Text Box 32"/>
          <p:cNvSpPr txBox="1">
            <a:spLocks noChangeArrowheads="1"/>
          </p:cNvSpPr>
          <p:nvPr/>
        </p:nvSpPr>
        <p:spPr bwMode="auto">
          <a:xfrm>
            <a:off x="4370753" y="2292510"/>
            <a:ext cx="870751" cy="33855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spAutoFit/>
          </a:bodyPr>
          <a:lstStyle/>
          <a:p>
            <a:pPr algn="ctr" eaLnBrk="1" hangingPunct="1">
              <a:spcBef>
                <a:spcPct val="50000"/>
              </a:spcBef>
            </a:pPr>
            <a:r>
              <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rPr>
              <a:t>0xC021</a:t>
            </a:r>
          </a:p>
        </p:txBody>
      </p:sp>
    </p:spTree>
    <p:extLst>
      <p:ext uri="{BB962C8B-B14F-4D97-AF65-F5344CB8AC3E}">
        <p14:creationId xmlns:p14="http://schemas.microsoft.com/office/powerpoint/2010/main" val="11720833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Classificação de pacotes de dados LCP
</a:t>
            </a:r>
            <a:endParaRPr lang="en-US" altLang="zh-CN" dirty="0"/>
          </a:p>
        </p:txBody>
      </p:sp>
      <p:sp>
        <p:nvSpPr>
          <p:cNvPr id="4" name="圆角矩形 75"/>
          <p:cNvSpPr/>
          <p:nvPr/>
        </p:nvSpPr>
        <p:spPr>
          <a:xfrm>
            <a:off x="596180" y="1249721"/>
            <a:ext cx="3591608"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ct val="0"/>
              </a:spcBef>
              <a:spcAft>
                <a:spcPct val="0"/>
              </a:spcAft>
            </a:pPr>
            <a:r>
              <a:rPr lang="pt-BR" altLang="zh-CN" b="1" dirty="0">
                <a:solidFill>
                  <a:prstClr val="white"/>
                </a:solidFill>
                <a:latin typeface="Arial"/>
                <a:ea typeface="微软雅黑"/>
              </a:rPr>
              <a:t>Pacote de configuração de link</a:t>
            </a:r>
            <a:endParaRPr lang="zh-CN" altLang="en-US" sz="1800" b="1" dirty="0">
              <a:solidFill>
                <a:prstClr val="white"/>
              </a:solidFill>
              <a:latin typeface="Arial"/>
              <a:ea typeface="微软雅黑"/>
            </a:endParaRPr>
          </a:p>
        </p:txBody>
      </p:sp>
      <p:sp>
        <p:nvSpPr>
          <p:cNvPr id="5" name="圆角矩形 75"/>
          <p:cNvSpPr/>
          <p:nvPr/>
        </p:nvSpPr>
        <p:spPr>
          <a:xfrm>
            <a:off x="623392" y="1724517"/>
            <a:ext cx="3564396" cy="184153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圆角矩形 75"/>
          <p:cNvSpPr/>
          <p:nvPr/>
        </p:nvSpPr>
        <p:spPr>
          <a:xfrm>
            <a:off x="4295800" y="1249865"/>
            <a:ext cx="3564396"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ct val="0"/>
              </a:spcBef>
              <a:spcAft>
                <a:spcPct val="0"/>
              </a:spcAft>
            </a:pPr>
            <a:r>
              <a:rPr lang="pt-BR" altLang="zh-CN" b="1" dirty="0">
                <a:solidFill>
                  <a:prstClr val="white"/>
                </a:solidFill>
                <a:latin typeface="Arial"/>
                <a:ea typeface="微软雅黑"/>
              </a:rPr>
              <a:t>Pacote de terminação de link</a:t>
            </a:r>
            <a:endParaRPr lang="zh-CN" altLang="en-US" sz="1800" b="1" dirty="0">
              <a:solidFill>
                <a:prstClr val="white"/>
              </a:solidFill>
              <a:latin typeface="Arial"/>
              <a:ea typeface="微软雅黑"/>
            </a:endParaRPr>
          </a:p>
        </p:txBody>
      </p:sp>
      <p:sp>
        <p:nvSpPr>
          <p:cNvPr id="7" name="圆角矩形 75"/>
          <p:cNvSpPr/>
          <p:nvPr/>
        </p:nvSpPr>
        <p:spPr>
          <a:xfrm>
            <a:off x="4295800" y="1724661"/>
            <a:ext cx="3564396" cy="185488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圆角矩形 75"/>
          <p:cNvSpPr/>
          <p:nvPr/>
        </p:nvSpPr>
        <p:spPr>
          <a:xfrm>
            <a:off x="8004212" y="1249721"/>
            <a:ext cx="3564396"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ct val="0"/>
              </a:spcBef>
              <a:spcAft>
                <a:spcPct val="0"/>
              </a:spcAft>
            </a:pPr>
            <a:r>
              <a:rPr lang="pt-BR" altLang="zh-CN" b="1" dirty="0">
                <a:solidFill>
                  <a:prstClr val="white"/>
                </a:solidFill>
                <a:latin typeface="Arial"/>
                <a:ea typeface="微软雅黑"/>
              </a:rPr>
              <a:t>Pacote de manutenção de link</a:t>
            </a:r>
            <a:endParaRPr lang="zh-CN" altLang="en-US" sz="1800" b="1" dirty="0">
              <a:solidFill>
                <a:prstClr val="white"/>
              </a:solidFill>
              <a:latin typeface="Arial"/>
              <a:ea typeface="微软雅黑"/>
            </a:endParaRPr>
          </a:p>
        </p:txBody>
      </p:sp>
      <p:sp>
        <p:nvSpPr>
          <p:cNvPr id="9" name="圆角矩形 75"/>
          <p:cNvSpPr/>
          <p:nvPr/>
        </p:nvSpPr>
        <p:spPr>
          <a:xfrm>
            <a:off x="8004212" y="1724517"/>
            <a:ext cx="3564396" cy="185502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623392" y="1641553"/>
            <a:ext cx="3531921" cy="1532664"/>
          </a:xfrm>
          <a:prstGeom prst="rect">
            <a:avLst/>
          </a:prstGeom>
        </p:spPr>
        <p:txBody>
          <a:bodyPr wrap="square">
            <a:spAutoFit/>
          </a:bodyPr>
          <a:lstStyle/>
          <a:p>
            <a:pPr marL="285750" indent="-285750">
              <a:lnSpc>
                <a:spcPct val="150000"/>
              </a:lnSpc>
              <a:spcBef>
                <a:spcPts val="742"/>
              </a:spcBef>
              <a:buFont typeface="Arial" panose="020B0604020202020204" pitchFamily="34" charset="0"/>
              <a:buChar char="•"/>
            </a:pPr>
            <a:r>
              <a:rPr lang="pt-BR" altLang="zh-CN" sz="1600" dirty="0">
                <a:latin typeface="Huawei Sans" panose="020C0503030203020204" pitchFamily="34" charset="0"/>
                <a:ea typeface="方正兰亭黑简体" panose="02000000000000000000" pitchFamily="2" charset="-122"/>
                <a:cs typeface="Huawei Sans" panose="020C0503030203020204" pitchFamily="34" charset="0"/>
              </a:rPr>
              <a:t>Usado para configurar um link; incluindo pacotes Configure-</a:t>
            </a:r>
            <a:r>
              <a:rPr lang="pt-BR" altLang="zh-CN" sz="1600" dirty="0" err="1">
                <a:latin typeface="Huawei Sans" panose="020C0503030203020204" pitchFamily="34" charset="0"/>
                <a:ea typeface="方正兰亭黑简体" panose="02000000000000000000" pitchFamily="2" charset="-122"/>
                <a:cs typeface="Huawei Sans" panose="020C0503030203020204" pitchFamily="34" charset="0"/>
              </a:rPr>
              <a:t>Request</a:t>
            </a:r>
            <a:r>
              <a:rPr lang="pt-BR" altLang="zh-CN" sz="1600" dirty="0">
                <a:latin typeface="Huawei Sans" panose="020C0503030203020204" pitchFamily="34" charset="0"/>
                <a:ea typeface="方正兰亭黑简体" panose="02000000000000000000" pitchFamily="2" charset="-122"/>
                <a:cs typeface="Huawei Sans" panose="020C0503030203020204" pitchFamily="34" charset="0"/>
              </a:rPr>
              <a:t>, Configure-</a:t>
            </a:r>
            <a:r>
              <a:rPr lang="pt-BR" altLang="zh-CN" sz="1600" dirty="0" err="1">
                <a:latin typeface="Huawei Sans" panose="020C0503030203020204" pitchFamily="34" charset="0"/>
                <a:ea typeface="方正兰亭黑简体" panose="02000000000000000000" pitchFamily="2" charset="-122"/>
                <a:cs typeface="Huawei Sans" panose="020C0503030203020204" pitchFamily="34" charset="0"/>
              </a:rPr>
              <a:t>Ack</a:t>
            </a:r>
            <a:r>
              <a:rPr lang="pt-BR"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600" dirty="0" err="1">
                <a:latin typeface="Huawei Sans" panose="020C0503030203020204" pitchFamily="34" charset="0"/>
                <a:ea typeface="方正兰亭黑简体" panose="02000000000000000000" pitchFamily="2" charset="-122"/>
                <a:cs typeface="Huawei Sans" panose="020C0503030203020204" pitchFamily="34" charset="0"/>
              </a:rPr>
              <a:t>Configure-Nak</a:t>
            </a:r>
            <a:r>
              <a:rPr lang="pt-BR" altLang="zh-CN" sz="1600" dirty="0">
                <a:latin typeface="Huawei Sans" panose="020C0503030203020204" pitchFamily="34" charset="0"/>
                <a:ea typeface="方正兰亭黑简体" panose="02000000000000000000" pitchFamily="2" charset="-122"/>
                <a:cs typeface="Huawei Sans" panose="020C0503030203020204" pitchFamily="34" charset="0"/>
              </a:rPr>
              <a:t> e Configure-</a:t>
            </a:r>
            <a:r>
              <a:rPr lang="pt-BR" altLang="zh-CN" sz="1600" dirty="0" err="1">
                <a:latin typeface="Huawei Sans" panose="020C0503030203020204" pitchFamily="34" charset="0"/>
                <a:ea typeface="方正兰亭黑简体" panose="02000000000000000000" pitchFamily="2" charset="-122"/>
                <a:cs typeface="Huawei Sans" panose="020C0503030203020204" pitchFamily="34" charset="0"/>
              </a:rPr>
              <a:t>Reject</a:t>
            </a:r>
            <a:endParaRPr lang="zh-CN" altLang="en-US" sz="1600" dirty="0">
              <a:latin typeface="方正兰亭黑简体" panose="02000000000000000000" pitchFamily="2" charset="-122"/>
              <a:ea typeface="方正兰亭黑简体" panose="02000000000000000000" pitchFamily="2" charset="-122"/>
              <a:cs typeface="宋体" panose="02010600030101010101" pitchFamily="2" charset="-122"/>
            </a:endParaRPr>
          </a:p>
        </p:txBody>
      </p:sp>
      <p:sp>
        <p:nvSpPr>
          <p:cNvPr id="11" name="矩形 10"/>
          <p:cNvSpPr/>
          <p:nvPr/>
        </p:nvSpPr>
        <p:spPr>
          <a:xfrm>
            <a:off x="4308269" y="1694482"/>
            <a:ext cx="3531921" cy="1162113"/>
          </a:xfrm>
          <a:prstGeom prst="rect">
            <a:avLst/>
          </a:prstGeom>
        </p:spPr>
        <p:txBody>
          <a:bodyPr wrap="square">
            <a:spAutoFit/>
          </a:bodyPr>
          <a:lstStyle/>
          <a:p>
            <a:pPr marL="285750" indent="-285750">
              <a:lnSpc>
                <a:spcPct val="150000"/>
              </a:lnSpc>
              <a:spcBef>
                <a:spcPts val="742"/>
              </a:spcBef>
              <a:buFont typeface="Arial" panose="020B0604020202020204" pitchFamily="34" charset="0"/>
              <a:buChar char="•"/>
            </a:pPr>
            <a:r>
              <a:rPr lang="pt-BR" altLang="zh-CN" sz="1600" dirty="0">
                <a:latin typeface="Huawei Sans" panose="020C0503030203020204" pitchFamily="34" charset="0"/>
                <a:ea typeface="方正兰亭黑简体" panose="02000000000000000000" pitchFamily="2" charset="-122"/>
                <a:cs typeface="Huawei Sans" panose="020C0503030203020204" pitchFamily="34" charset="0"/>
              </a:rPr>
              <a:t>Usado para encerrar um link; incluindo pacotes </a:t>
            </a:r>
            <a:r>
              <a:rPr lang="pt-BR" altLang="zh-CN" sz="1600" dirty="0" err="1">
                <a:latin typeface="Huawei Sans" panose="020C0503030203020204" pitchFamily="34" charset="0"/>
                <a:ea typeface="方正兰亭黑简体" panose="02000000000000000000" pitchFamily="2" charset="-122"/>
                <a:cs typeface="Huawei Sans" panose="020C0503030203020204" pitchFamily="34" charset="0"/>
              </a:rPr>
              <a:t>Terminate-Request</a:t>
            </a:r>
            <a:r>
              <a:rPr lang="pt-BR" altLang="zh-CN" sz="1600" dirty="0">
                <a:latin typeface="Huawei Sans" panose="020C0503030203020204" pitchFamily="34" charset="0"/>
                <a:ea typeface="方正兰亭黑简体" panose="02000000000000000000" pitchFamily="2" charset="-122"/>
                <a:cs typeface="Huawei Sans" panose="020C0503030203020204" pitchFamily="34" charset="0"/>
              </a:rPr>
              <a:t> e </a:t>
            </a:r>
            <a:r>
              <a:rPr lang="pt-BR" altLang="zh-CN" sz="1600" dirty="0" err="1">
                <a:latin typeface="Huawei Sans" panose="020C0503030203020204" pitchFamily="34" charset="0"/>
                <a:ea typeface="方正兰亭黑简体" panose="02000000000000000000" pitchFamily="2" charset="-122"/>
                <a:cs typeface="Huawei Sans" panose="020C0503030203020204" pitchFamily="34" charset="0"/>
              </a:rPr>
              <a:t>Terminate-Reply</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8004212" y="1659921"/>
            <a:ext cx="3587810" cy="1531445"/>
          </a:xfrm>
          <a:prstGeom prst="rect">
            <a:avLst/>
          </a:prstGeom>
        </p:spPr>
        <p:txBody>
          <a:bodyPr wrap="square" lIns="91440" tIns="45720" rIns="91440" bIns="45720" anchor="t">
            <a:spAutoFit/>
          </a:bodyPr>
          <a:lstStyle/>
          <a:p>
            <a:pPr marL="285750" indent="-285750">
              <a:lnSpc>
                <a:spcPct val="150000"/>
              </a:lnSpc>
              <a:spcBef>
                <a:spcPts val="742"/>
              </a:spcBef>
              <a:buFont typeface="Arial" panose="020B0604020202020204" pitchFamily="34" charset="0"/>
              <a:buChar char="•"/>
            </a:pPr>
            <a:r>
              <a:rPr lang="pt-BR" altLang="zh-CN" sz="1600" dirty="0">
                <a:latin typeface="Huawei Sans"/>
                <a:ea typeface="方正兰亭黑简体"/>
                <a:cs typeface="Huawei Sans" panose="020C0503030203020204" pitchFamily="34" charset="0"/>
              </a:rPr>
              <a:t>Usado para gerenciar e comissionar um link; incluindo pacotes </a:t>
            </a:r>
            <a:r>
              <a:rPr lang="pt-BR" altLang="zh-CN" sz="1600" err="1">
                <a:latin typeface="Huawei Sans"/>
                <a:ea typeface="方正兰亭黑简体"/>
                <a:cs typeface="Huawei Sans" panose="020C0503030203020204" pitchFamily="34" charset="0"/>
              </a:rPr>
              <a:t>Code-Reject</a:t>
            </a:r>
            <a:r>
              <a:rPr lang="pt-BR" altLang="zh-CN" sz="1600" dirty="0">
                <a:latin typeface="Huawei Sans"/>
                <a:ea typeface="方正兰亭黑简体"/>
                <a:cs typeface="Huawei Sans" panose="020C0503030203020204" pitchFamily="34" charset="0"/>
              </a:rPr>
              <a:t>, </a:t>
            </a:r>
            <a:r>
              <a:rPr lang="pt-BR" altLang="zh-CN" sz="1600" err="1">
                <a:latin typeface="Huawei Sans"/>
                <a:ea typeface="方正兰亭黑简体"/>
                <a:cs typeface="Huawei Sans" panose="020C0503030203020204" pitchFamily="34" charset="0"/>
              </a:rPr>
              <a:t>Protocol-Reject</a:t>
            </a:r>
            <a:r>
              <a:rPr lang="pt-BR" altLang="zh-CN" sz="1600" dirty="0">
                <a:latin typeface="Huawei Sans"/>
                <a:ea typeface="方正兰亭黑简体"/>
                <a:cs typeface="Huawei Sans" panose="020C0503030203020204" pitchFamily="34" charset="0"/>
              </a:rPr>
              <a:t>, Echo-</a:t>
            </a:r>
            <a:r>
              <a:rPr lang="pt-BR" altLang="zh-CN" sz="1600" err="1">
                <a:latin typeface="Huawei Sans"/>
                <a:ea typeface="方正兰亭黑简体"/>
                <a:cs typeface="Huawei Sans" panose="020C0503030203020204" pitchFamily="34" charset="0"/>
              </a:rPr>
              <a:t>Request</a:t>
            </a:r>
            <a:r>
              <a:rPr lang="pt-BR" altLang="zh-CN" sz="1600" dirty="0">
                <a:latin typeface="Huawei Sans"/>
                <a:ea typeface="方正兰亭黑简体"/>
                <a:cs typeface="Huawei Sans" panose="020C0503030203020204" pitchFamily="34" charset="0"/>
              </a:rPr>
              <a:t>, Echo-</a:t>
            </a:r>
            <a:r>
              <a:rPr lang="pt-BR" altLang="zh-CN" sz="1600" err="1">
                <a:latin typeface="Huawei Sans"/>
                <a:ea typeface="方正兰亭黑简体"/>
                <a:cs typeface="Huawei Sans" panose="020C0503030203020204" pitchFamily="34" charset="0"/>
              </a:rPr>
              <a:t>Reply</a:t>
            </a:r>
            <a:r>
              <a:rPr lang="pt-BR" altLang="zh-CN" sz="1600" dirty="0">
                <a:latin typeface="Huawei Sans"/>
                <a:ea typeface="方正兰亭黑简体"/>
                <a:cs typeface="Huawei Sans" panose="020C0503030203020204" pitchFamily="34" charset="0"/>
              </a:rPr>
              <a:t> e </a:t>
            </a:r>
            <a:r>
              <a:rPr lang="pt-BR" altLang="zh-CN" sz="1600" err="1">
                <a:latin typeface="Huawei Sans"/>
                <a:ea typeface="方正兰亭黑简体"/>
                <a:cs typeface="Huawei Sans" panose="020C0503030203020204" pitchFamily="34" charset="0"/>
              </a:rPr>
              <a:t>Discard-Request</a:t>
            </a:r>
            <a:endParaRPr lang="zh-CN" altLang="en-US" sz="1600">
              <a:latin typeface="Huawei Sans"/>
              <a:ea typeface="方正兰亭黑简体"/>
              <a:cs typeface="Huawei Sans" panose="020C0503030203020204" pitchFamily="34" charset="0"/>
            </a:endParaRPr>
          </a:p>
        </p:txBody>
      </p:sp>
      <p:sp>
        <p:nvSpPr>
          <p:cNvPr id="13" name="TextBox 18"/>
          <p:cNvSpPr txBox="1"/>
          <p:nvPr/>
        </p:nvSpPr>
        <p:spPr>
          <a:xfrm>
            <a:off x="596180" y="3683784"/>
            <a:ext cx="10956097" cy="2126864"/>
          </a:xfrm>
          <a:prstGeom prst="rect">
            <a:avLst/>
          </a:prstGeom>
          <a:noFill/>
        </p:spPr>
        <p:txBody>
          <a:bodyPr wrap="square" rtlCol="0">
            <a:spAutoFit/>
          </a:bodyPr>
          <a:lstStyle/>
          <a:p>
            <a:pPr marL="285750" indent="-285750" fontAlgn="auto">
              <a:lnSpc>
                <a:spcPct val="150000"/>
              </a:lnSpc>
              <a:spcBef>
                <a:spcPts val="600"/>
              </a:spcBef>
              <a:spcAft>
                <a:spcPts val="600"/>
              </a:spcAft>
              <a:buFont typeface="Arial" panose="020B0604020202020204" pitchFamily="34" charset="0"/>
              <a:buChar char="•"/>
            </a:pP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Os pacotes de terminação de link são classificados em pacotes </a:t>
            </a:r>
            <a:r>
              <a:rPr lang="pt-BR" altLang="zh-CN"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Terminate-Request</a:t>
            </a: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 </a:t>
            </a:r>
            <a:r>
              <a:rPr lang="pt-BR" altLang="zh-CN"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Terminate-Reply</a:t>
            </a: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Os pacotes LCP fornecem um mecanismo para desligar uma conexão P2P. Se uma parte quiser desligar um link, ela enviará continuamente pacotes </a:t>
            </a:r>
            <a:r>
              <a:rPr lang="pt-BR" altLang="zh-CN"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Terminate-Request</a:t>
            </a: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até receber um pacote </a:t>
            </a:r>
            <a:r>
              <a:rPr lang="pt-BR" altLang="zh-CN"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Terminate-Reply</a:t>
            </a: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do </a:t>
            </a:r>
            <a:r>
              <a:rPr lang="pt-BR" altLang="zh-CN"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peer</a:t>
            </a: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Depois de receber um pacote </a:t>
            </a:r>
            <a:r>
              <a:rPr lang="pt-BR" altLang="zh-CN"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Terminate-Request</a:t>
            </a: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o receptor deve responder com um pacote </a:t>
            </a:r>
            <a:r>
              <a:rPr lang="pt-BR" altLang="zh-CN"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Terminate</a:t>
            </a: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-Rep, aguardar que o </a:t>
            </a:r>
            <a:r>
              <a:rPr lang="pt-BR" altLang="zh-CN"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peer</a:t>
            </a: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end</a:t>
            </a:r>
            <a:r>
              <a:rPr lang="pt-BR"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desconecte o link e, em seguida, concluir todas as operações de desligamento do link na extremidade local</a:t>
            </a:r>
            <a:r>
              <a:rPr lang="en-US" altLang="zh-CN"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p>
        </p:txBody>
      </p:sp>
    </p:spTree>
    <p:extLst>
      <p:ext uri="{BB962C8B-B14F-4D97-AF65-F5344CB8AC3E}">
        <p14:creationId xmlns:p14="http://schemas.microsoft.com/office/powerpoint/2010/main" val="293251443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Tipos das opções de parâmetro de configuração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29951090"/>
              </p:ext>
            </p:extLst>
          </p:nvPr>
        </p:nvGraphicFramePr>
        <p:xfrm>
          <a:off x="869950" y="1469576"/>
          <a:ext cx="10556452" cy="4388014"/>
        </p:xfrm>
        <a:graphic>
          <a:graphicData uri="http://schemas.openxmlformats.org/drawingml/2006/table">
            <a:tbl>
              <a:tblPr/>
              <a:tblGrid>
                <a:gridCol w="2639113">
                  <a:extLst>
                    <a:ext uri="{9D8B030D-6E8A-4147-A177-3AD203B41FA5}">
                      <a16:colId xmlns:a16="http://schemas.microsoft.com/office/drawing/2014/main" val="20000"/>
                    </a:ext>
                  </a:extLst>
                </a:gridCol>
                <a:gridCol w="2639113">
                  <a:extLst>
                    <a:ext uri="{9D8B030D-6E8A-4147-A177-3AD203B41FA5}">
                      <a16:colId xmlns:a16="http://schemas.microsoft.com/office/drawing/2014/main" val="20001"/>
                    </a:ext>
                  </a:extLst>
                </a:gridCol>
                <a:gridCol w="2639113">
                  <a:extLst>
                    <a:ext uri="{9D8B030D-6E8A-4147-A177-3AD203B41FA5}">
                      <a16:colId xmlns:a16="http://schemas.microsoft.com/office/drawing/2014/main" val="20002"/>
                    </a:ext>
                  </a:extLst>
                </a:gridCol>
                <a:gridCol w="2639113">
                  <a:extLst>
                    <a:ext uri="{9D8B030D-6E8A-4147-A177-3AD203B41FA5}">
                      <a16:colId xmlns:a16="http://schemas.microsoft.com/office/drawing/2014/main" val="20003"/>
                    </a:ext>
                  </a:extLst>
                </a:gridCol>
              </a:tblGrid>
              <a:tr h="551498">
                <a:tc>
                  <a:txBody>
                    <a:bodyPr/>
                    <a:lstStyle/>
                    <a:p>
                      <a:pPr algn="ctr" fontAlgn="ctr"/>
                      <a:r>
                        <a:rPr lang="en-US" altLang="zh-CN" b="1" dirty="0">
                          <a:solidFill>
                            <a:schemeClr val="bg1"/>
                          </a:solidFill>
                          <a:latin typeface="+mn-lt"/>
                          <a:ea typeface="+mn-ea"/>
                        </a:rPr>
                        <a:t>Tipo de </a:t>
                      </a:r>
                      <a:r>
                        <a:rPr lang="en-US" altLang="zh-CN" b="1" dirty="0" err="1">
                          <a:solidFill>
                            <a:schemeClr val="bg1"/>
                          </a:solidFill>
                          <a:latin typeface="+mn-lt"/>
                          <a:ea typeface="+mn-ea"/>
                        </a:rPr>
                        <a:t>Negociação</a:t>
                      </a:r>
                      <a:endParaRPr lang="en-US" altLang="zh-CN" b="1" dirty="0">
                        <a:solidFill>
                          <a:schemeClr val="bg1"/>
                        </a:solidFill>
                        <a:latin typeface="+mn-lt"/>
                        <a:ea typeface="+mn-ea"/>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fontAlgn="ctr"/>
                      <a:r>
                        <a:rPr lang="pt-BR" altLang="zh-CN" b="1" dirty="0">
                          <a:solidFill>
                            <a:schemeClr val="bg1"/>
                          </a:solidFill>
                          <a:latin typeface="+mn-lt"/>
                          <a:ea typeface="+mn-ea"/>
                        </a:rPr>
                        <a:t>Tipo de pacote de negociação</a:t>
                      </a:r>
                      <a:endParaRPr lang="en-US" altLang="zh-CN" b="1" dirty="0">
                        <a:solidFill>
                          <a:schemeClr val="bg1"/>
                        </a:solidFill>
                        <a:latin typeface="+mn-lt"/>
                        <a:ea typeface="+mn-ea"/>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fontAlgn="ctr"/>
                      <a:r>
                        <a:rPr lang="en-US" altLang="zh-CN" b="1" dirty="0">
                          <a:solidFill>
                            <a:schemeClr val="bg1"/>
                          </a:solidFill>
                          <a:latin typeface="+mn-lt"/>
                          <a:ea typeface="+mn-ea"/>
                        </a:rPr>
                        <a:t>Tipo de </a:t>
                      </a:r>
                      <a:r>
                        <a:rPr lang="en-US" altLang="zh-CN" b="1" dirty="0" err="1">
                          <a:solidFill>
                            <a:schemeClr val="bg1"/>
                          </a:solidFill>
                          <a:latin typeface="+mn-lt"/>
                          <a:ea typeface="+mn-ea"/>
                        </a:rPr>
                        <a:t>Negociação</a:t>
                      </a:r>
                      <a:endParaRPr lang="en-US" altLang="zh-CN" b="1" dirty="0">
                        <a:solidFill>
                          <a:schemeClr val="bg1"/>
                        </a:solidFill>
                        <a:latin typeface="+mn-lt"/>
                        <a:ea typeface="+mn-ea"/>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fontAlgn="ctr"/>
                      <a:r>
                        <a:rPr lang="pt-BR" altLang="zh-CN" b="1" dirty="0">
                          <a:solidFill>
                            <a:schemeClr val="bg1"/>
                          </a:solidFill>
                          <a:latin typeface="+mn-lt"/>
                          <a:ea typeface="+mn-ea"/>
                        </a:rPr>
                        <a:t>Tipo de pacote de negociação</a:t>
                      </a:r>
                      <a:endParaRPr lang="en-US" altLang="zh-CN" b="1" dirty="0">
                        <a:solidFill>
                          <a:schemeClr val="bg1"/>
                        </a:solidFill>
                        <a:latin typeface="+mn-lt"/>
                        <a:ea typeface="+mn-ea"/>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937047">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b="1">
                          <a:solidFill>
                            <a:srgbClr val="990000"/>
                          </a:solidFill>
                          <a:latin typeface="+mn-lt"/>
                          <a:ea typeface="+mn-ea"/>
                        </a:rPr>
                        <a:t>0x01</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r>
                        <a:rPr kumimoji="1" lang="en-US" altLang="zh-CN" sz="1800" dirty="0">
                          <a:latin typeface="+mn-lt"/>
                          <a:ea typeface="+mn-ea"/>
                        </a:rPr>
                        <a:t>Maximum-Receive-Unit</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b="1">
                          <a:solidFill>
                            <a:srgbClr val="990000"/>
                          </a:solidFill>
                          <a:latin typeface="+mn-lt"/>
                          <a:ea typeface="+mn-ea"/>
                        </a:rPr>
                        <a:t>0x05</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a:latin typeface="+mn-lt"/>
                          <a:ea typeface="+mn-ea"/>
                        </a:rPr>
                        <a:t>Magic-Number</a:t>
                      </a:r>
                      <a:endParaRPr kumimoji="1" lang="en-US" altLang="zh-CN" sz="1800" dirty="0">
                        <a:latin typeface="+mn-lt"/>
                        <a:ea typeface="+mn-ea"/>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937047">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b="1">
                          <a:solidFill>
                            <a:srgbClr val="990000"/>
                          </a:solidFill>
                          <a:latin typeface="+mn-lt"/>
                          <a:ea typeface="+mn-ea"/>
                        </a:rPr>
                        <a:t>0x02</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dirty="0">
                          <a:latin typeface="+mn-lt"/>
                          <a:ea typeface="+mn-ea"/>
                        </a:rPr>
                        <a:t>Async-Control-Character-Map</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b="1">
                          <a:solidFill>
                            <a:srgbClr val="990000"/>
                          </a:solidFill>
                          <a:latin typeface="+mn-lt"/>
                          <a:ea typeface="+mn-ea"/>
                        </a:rPr>
                        <a:t>0x06</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a:latin typeface="+mn-lt"/>
                          <a:ea typeface="+mn-ea"/>
                        </a:rPr>
                        <a:t>Reserved</a:t>
                      </a:r>
                      <a:endParaRPr kumimoji="1" lang="en-US" altLang="zh-CN" sz="1800" dirty="0">
                        <a:latin typeface="+mn-lt"/>
                        <a:ea typeface="+mn-ea"/>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937047">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b="1">
                          <a:solidFill>
                            <a:srgbClr val="990000"/>
                          </a:solidFill>
                          <a:latin typeface="+mn-lt"/>
                          <a:ea typeface="+mn-ea"/>
                        </a:rPr>
                        <a:t>0x03</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a:latin typeface="+mn-lt"/>
                          <a:ea typeface="+mn-ea"/>
                        </a:rPr>
                        <a:t>Authentication-Protocol</a:t>
                      </a:r>
                      <a:endParaRPr kumimoji="1" lang="en-US" altLang="zh-CN" sz="1800" dirty="0">
                        <a:latin typeface="+mn-lt"/>
                        <a:ea typeface="+mn-ea"/>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b="1">
                          <a:solidFill>
                            <a:srgbClr val="990000"/>
                          </a:solidFill>
                          <a:latin typeface="+mn-lt"/>
                          <a:ea typeface="+mn-ea"/>
                        </a:rPr>
                        <a:t>0x07</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a:latin typeface="+mn-lt"/>
                          <a:ea typeface="+mn-ea"/>
                        </a:rPr>
                        <a:t>Protocol-Field-Compression</a:t>
                      </a:r>
                      <a:endParaRPr kumimoji="1" lang="en-US" altLang="zh-CN" sz="1800" dirty="0">
                        <a:latin typeface="+mn-lt"/>
                        <a:ea typeface="+mn-ea"/>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937047">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b="1">
                          <a:solidFill>
                            <a:srgbClr val="990000"/>
                          </a:solidFill>
                          <a:latin typeface="+mn-lt"/>
                          <a:ea typeface="+mn-ea"/>
                        </a:rPr>
                        <a:t>0x04</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a:latin typeface="+mn-lt"/>
                          <a:ea typeface="+mn-ea"/>
                        </a:rPr>
                        <a:t>Quality-Protocol</a:t>
                      </a:r>
                      <a:endParaRPr kumimoji="1" lang="en-US" altLang="zh-CN" sz="1800" dirty="0">
                        <a:latin typeface="+mn-lt"/>
                        <a:ea typeface="+mn-ea"/>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b="1">
                          <a:solidFill>
                            <a:srgbClr val="990000"/>
                          </a:solidFill>
                          <a:latin typeface="+mn-lt"/>
                          <a:ea typeface="+mn-ea"/>
                        </a:rPr>
                        <a:t>0x08</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defRPr/>
                      </a:pPr>
                      <a:r>
                        <a:rPr kumimoji="1" lang="en-US" altLang="zh-CN" sz="1800" dirty="0">
                          <a:latin typeface="+mn-lt"/>
                          <a:ea typeface="+mn-ea"/>
                        </a:rPr>
                        <a:t>Address-And-Control-Field-Compression</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5279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Pacote de configuração de link </a:t>
            </a:r>
            <a:r>
              <a:rPr lang="zh-CN" altLang="en-US" dirty="0"/>
              <a:t>(1)</a:t>
            </a:r>
          </a:p>
        </p:txBody>
      </p:sp>
      <p:cxnSp>
        <p:nvCxnSpPr>
          <p:cNvPr id="4" name="直接连接符 3"/>
          <p:cNvCxnSpPr/>
          <p:nvPr/>
        </p:nvCxnSpPr>
        <p:spPr bwMode="auto">
          <a:xfrm flipH="1">
            <a:off x="2819636" y="1768291"/>
            <a:ext cx="0" cy="3774485"/>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5" name="直接连接符 4"/>
          <p:cNvCxnSpPr/>
          <p:nvPr/>
        </p:nvCxnSpPr>
        <p:spPr bwMode="auto">
          <a:xfrm flipH="1">
            <a:off x="9372364" y="1768291"/>
            <a:ext cx="0" cy="3774485"/>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6" name="直接箭头连接符 5"/>
          <p:cNvCxnSpPr/>
          <p:nvPr/>
        </p:nvCxnSpPr>
        <p:spPr bwMode="auto">
          <a:xfrm>
            <a:off x="2819636" y="2371130"/>
            <a:ext cx="6552728" cy="756084"/>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cxnSp>
        <p:nvCxnSpPr>
          <p:cNvPr id="7" name="直接箭头连接符 6"/>
          <p:cNvCxnSpPr/>
          <p:nvPr/>
        </p:nvCxnSpPr>
        <p:spPr bwMode="auto">
          <a:xfrm flipH="1">
            <a:off x="2819636" y="3847294"/>
            <a:ext cx="6552728" cy="900100"/>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sp>
        <p:nvSpPr>
          <p:cNvPr id="8" name="矩形 7"/>
          <p:cNvSpPr/>
          <p:nvPr/>
        </p:nvSpPr>
        <p:spPr>
          <a:xfrm>
            <a:off x="5089433" y="5542776"/>
            <a:ext cx="1712648" cy="707886"/>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Uma interação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8699743" y="1345639"/>
            <a:ext cx="1345240" cy="707886"/>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Roteador B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5137684" y="2882635"/>
            <a:ext cx="161614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340464" y="4407104"/>
            <a:ext cx="121058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Config-Ack</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Oval 4"/>
          <p:cNvSpPr>
            <a:spLocks noChangeAspect="1"/>
          </p:cNvSpPr>
          <p:nvPr/>
        </p:nvSpPr>
        <p:spPr>
          <a:xfrm>
            <a:off x="5804687" y="2390774"/>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1</a:t>
            </a:r>
            <a:endParaRPr lang="zh-CN" altLang="en-US" sz="1400" b="1">
              <a:solidFill>
                <a:prstClr val="black"/>
              </a:solidFill>
            </a:endParaRPr>
          </a:p>
        </p:txBody>
      </p:sp>
      <p:sp>
        <p:nvSpPr>
          <p:cNvPr id="13" name="Oval 4"/>
          <p:cNvSpPr>
            <a:spLocks noChangeAspect="1"/>
          </p:cNvSpPr>
          <p:nvPr/>
        </p:nvSpPr>
        <p:spPr>
          <a:xfrm>
            <a:off x="5804687" y="3986128"/>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2</a:t>
            </a:r>
            <a:endParaRPr lang="zh-CN" altLang="en-US" sz="1400" b="1">
              <a:solidFill>
                <a:prstClr val="black"/>
              </a:solidFill>
            </a:endParaRPr>
          </a:p>
        </p:txBody>
      </p:sp>
      <p:sp>
        <p:nvSpPr>
          <p:cNvPr id="14" name="矩形 13"/>
          <p:cNvSpPr/>
          <p:nvPr/>
        </p:nvSpPr>
        <p:spPr>
          <a:xfrm>
            <a:off x="2121056" y="1345639"/>
            <a:ext cx="1354858" cy="707886"/>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Roteador A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0193564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Pacote de configuração de link </a:t>
            </a:r>
            <a:r>
              <a:rPr lang="zh-CN" altLang="en-US" dirty="0"/>
              <a:t>(2)</a:t>
            </a:r>
          </a:p>
        </p:txBody>
      </p:sp>
      <p:grpSp>
        <p:nvGrpSpPr>
          <p:cNvPr id="21" name="组合 20"/>
          <p:cNvGrpSpPr/>
          <p:nvPr/>
        </p:nvGrpSpPr>
        <p:grpSpPr>
          <a:xfrm>
            <a:off x="2142520" y="1180899"/>
            <a:ext cx="7881624" cy="4778667"/>
            <a:chOff x="2142520" y="1180899"/>
            <a:chExt cx="7881624" cy="5374269"/>
          </a:xfrm>
        </p:grpSpPr>
        <p:cxnSp>
          <p:nvCxnSpPr>
            <p:cNvPr id="4" name="直接连接符 3"/>
            <p:cNvCxnSpPr/>
            <p:nvPr/>
          </p:nvCxnSpPr>
          <p:spPr bwMode="auto">
            <a:xfrm flipH="1">
              <a:off x="2798797" y="1603551"/>
              <a:ext cx="0" cy="4527275"/>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5" name="直接连接符 4"/>
            <p:cNvCxnSpPr/>
            <p:nvPr/>
          </p:nvCxnSpPr>
          <p:spPr bwMode="auto">
            <a:xfrm flipH="1">
              <a:off x="9351525" y="1603551"/>
              <a:ext cx="0" cy="4527275"/>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6" name="直接箭头连接符 5"/>
            <p:cNvCxnSpPr/>
            <p:nvPr/>
          </p:nvCxnSpPr>
          <p:spPr bwMode="auto">
            <a:xfrm>
              <a:off x="2798797" y="1774342"/>
              <a:ext cx="6552728" cy="756084"/>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cxnSp>
          <p:nvCxnSpPr>
            <p:cNvPr id="7" name="直接箭头连接符 6"/>
            <p:cNvCxnSpPr/>
            <p:nvPr/>
          </p:nvCxnSpPr>
          <p:spPr bwMode="auto">
            <a:xfrm flipH="1">
              <a:off x="2798797" y="2890466"/>
              <a:ext cx="6552728" cy="900100"/>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sp>
          <p:nvSpPr>
            <p:cNvPr id="8" name="矩形 7"/>
            <p:cNvSpPr/>
            <p:nvPr/>
          </p:nvSpPr>
          <p:spPr>
            <a:xfrm>
              <a:off x="4585652" y="6105189"/>
              <a:ext cx="2706510" cy="449979"/>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Interação secundária</a:t>
              </a:r>
              <a:r>
                <a:rPr kumimoji="1" lang="zh-CN" altLang="en-US" sz="2000" dirty="0">
                  <a:latin typeface="Huawei Sans" panose="020C0503030203020204" pitchFamily="34" charset="0"/>
                  <a:ea typeface="方正兰亭黑简体" panose="02000000000000000000" pitchFamily="2" charset="-122"/>
                  <a:cs typeface="Huawei Sans" panose="020C0503030203020204" pitchFamily="34" charset="0"/>
                </a:rPr>
                <a:t> (1)</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8678904" y="1180899"/>
              <a:ext cx="1345240" cy="796115"/>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Roteador B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5130832" y="2285847"/>
              <a:ext cx="161614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312773" y="3450276"/>
              <a:ext cx="1252266"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Config-Nak</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Oval 4"/>
            <p:cNvSpPr>
              <a:spLocks noChangeAspect="1"/>
            </p:cNvSpPr>
            <p:nvPr/>
          </p:nvSpPr>
          <p:spPr>
            <a:xfrm>
              <a:off x="5797835" y="1793986"/>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1</a:t>
              </a:r>
              <a:endParaRPr lang="zh-CN" altLang="en-US" sz="1400" b="1">
                <a:solidFill>
                  <a:prstClr val="black"/>
                </a:solidFill>
              </a:endParaRPr>
            </a:p>
          </p:txBody>
        </p:sp>
        <p:sp>
          <p:nvSpPr>
            <p:cNvPr id="13" name="Oval 4"/>
            <p:cNvSpPr>
              <a:spLocks noChangeAspect="1"/>
            </p:cNvSpPr>
            <p:nvPr/>
          </p:nvSpPr>
          <p:spPr>
            <a:xfrm>
              <a:off x="5797835" y="3029300"/>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2</a:t>
              </a:r>
              <a:endParaRPr lang="zh-CN" altLang="en-US" sz="1400" b="1">
                <a:solidFill>
                  <a:prstClr val="black"/>
                </a:solidFill>
              </a:endParaRPr>
            </a:p>
          </p:txBody>
        </p:sp>
        <p:sp>
          <p:nvSpPr>
            <p:cNvPr id="14" name="矩形 13"/>
            <p:cNvSpPr/>
            <p:nvPr/>
          </p:nvSpPr>
          <p:spPr>
            <a:xfrm>
              <a:off x="2142520" y="1180899"/>
              <a:ext cx="1354858" cy="796115"/>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Roteador A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5" name="直接箭头连接符 14"/>
            <p:cNvCxnSpPr/>
            <p:nvPr/>
          </p:nvCxnSpPr>
          <p:spPr bwMode="auto">
            <a:xfrm>
              <a:off x="2798797" y="3899000"/>
              <a:ext cx="6552728" cy="756084"/>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cxnSp>
          <p:nvCxnSpPr>
            <p:cNvPr id="16" name="直接箭头连接符 15"/>
            <p:cNvCxnSpPr/>
            <p:nvPr/>
          </p:nvCxnSpPr>
          <p:spPr bwMode="auto">
            <a:xfrm flipH="1">
              <a:off x="2798797" y="5015124"/>
              <a:ext cx="6552728" cy="900100"/>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sp>
          <p:nvSpPr>
            <p:cNvPr id="17" name="矩形 16"/>
            <p:cNvSpPr/>
            <p:nvPr/>
          </p:nvSpPr>
          <p:spPr>
            <a:xfrm>
              <a:off x="5130832" y="4410505"/>
              <a:ext cx="161614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5333612" y="5574934"/>
              <a:ext cx="121058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Config-Ack</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Oval 4"/>
            <p:cNvSpPr>
              <a:spLocks noChangeAspect="1"/>
            </p:cNvSpPr>
            <p:nvPr/>
          </p:nvSpPr>
          <p:spPr>
            <a:xfrm>
              <a:off x="5797835" y="3918644"/>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3</a:t>
              </a:r>
              <a:endParaRPr lang="zh-CN" altLang="en-US" sz="1400" b="1">
                <a:solidFill>
                  <a:prstClr val="black"/>
                </a:solidFill>
              </a:endParaRPr>
            </a:p>
          </p:txBody>
        </p:sp>
        <p:sp>
          <p:nvSpPr>
            <p:cNvPr id="20" name="Oval 4"/>
            <p:cNvSpPr>
              <a:spLocks noChangeAspect="1"/>
            </p:cNvSpPr>
            <p:nvPr/>
          </p:nvSpPr>
          <p:spPr>
            <a:xfrm>
              <a:off x="5797835" y="5153958"/>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4</a:t>
              </a:r>
              <a:endParaRPr lang="zh-CN" altLang="en-US" sz="1400" b="1">
                <a:solidFill>
                  <a:prstClr val="black"/>
                </a:solidFill>
              </a:endParaRPr>
            </a:p>
          </p:txBody>
        </p:sp>
      </p:grpSp>
    </p:spTree>
    <p:extLst>
      <p:ext uri="{BB962C8B-B14F-4D97-AF65-F5344CB8AC3E}">
        <p14:creationId xmlns:p14="http://schemas.microsoft.com/office/powerpoint/2010/main" val="385903770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Pacote de configuração de link </a:t>
            </a:r>
            <a:r>
              <a:rPr lang="zh-CN" altLang="en-US" dirty="0"/>
              <a:t>(3)</a:t>
            </a:r>
          </a:p>
        </p:txBody>
      </p:sp>
      <p:grpSp>
        <p:nvGrpSpPr>
          <p:cNvPr id="21" name="组合 20"/>
          <p:cNvGrpSpPr/>
          <p:nvPr/>
        </p:nvGrpSpPr>
        <p:grpSpPr>
          <a:xfrm>
            <a:off x="2163359" y="1236948"/>
            <a:ext cx="7881624" cy="4725224"/>
            <a:chOff x="2163359" y="1236948"/>
            <a:chExt cx="7881624" cy="5379828"/>
          </a:xfrm>
        </p:grpSpPr>
        <p:cxnSp>
          <p:nvCxnSpPr>
            <p:cNvPr id="4" name="直接连接符 3"/>
            <p:cNvCxnSpPr/>
            <p:nvPr/>
          </p:nvCxnSpPr>
          <p:spPr bwMode="auto">
            <a:xfrm flipH="1">
              <a:off x="2819636" y="1659600"/>
              <a:ext cx="0" cy="4527275"/>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5" name="直接连接符 4"/>
            <p:cNvCxnSpPr/>
            <p:nvPr/>
          </p:nvCxnSpPr>
          <p:spPr bwMode="auto">
            <a:xfrm flipH="1">
              <a:off x="9372364" y="1659600"/>
              <a:ext cx="0" cy="4527275"/>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6" name="直接箭头连接符 5"/>
            <p:cNvCxnSpPr/>
            <p:nvPr/>
          </p:nvCxnSpPr>
          <p:spPr bwMode="auto">
            <a:xfrm>
              <a:off x="2819636" y="1830391"/>
              <a:ext cx="6552728" cy="756084"/>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cxnSp>
          <p:nvCxnSpPr>
            <p:cNvPr id="7" name="直接箭头连接符 6"/>
            <p:cNvCxnSpPr/>
            <p:nvPr/>
          </p:nvCxnSpPr>
          <p:spPr bwMode="auto">
            <a:xfrm flipH="1">
              <a:off x="2819636" y="2946515"/>
              <a:ext cx="6552728" cy="900100"/>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sp>
          <p:nvSpPr>
            <p:cNvPr id="8" name="矩形 7"/>
            <p:cNvSpPr/>
            <p:nvPr/>
          </p:nvSpPr>
          <p:spPr>
            <a:xfrm>
              <a:off x="4728318" y="6161237"/>
              <a:ext cx="2462854" cy="455539"/>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Segunda Interação </a:t>
              </a:r>
              <a:r>
                <a:rPr kumimoji="1" lang="zh-CN" altLang="en-US" sz="2000" dirty="0">
                  <a:latin typeface="Huawei Sans" panose="020C0503030203020204" pitchFamily="34" charset="0"/>
                  <a:ea typeface="方正兰亭黑简体" panose="02000000000000000000" pitchFamily="2" charset="-122"/>
                  <a:cs typeface="Huawei Sans" panose="020C0503030203020204" pitchFamily="34" charset="0"/>
                </a:rPr>
                <a:t>(2)</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8699743" y="1236948"/>
              <a:ext cx="1345240" cy="805952"/>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Roteador B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5151671" y="2341896"/>
              <a:ext cx="161614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40638" y="3506325"/>
              <a:ext cx="1438215"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Config-Reject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Oval 4"/>
            <p:cNvSpPr>
              <a:spLocks noChangeAspect="1"/>
            </p:cNvSpPr>
            <p:nvPr/>
          </p:nvSpPr>
          <p:spPr>
            <a:xfrm>
              <a:off x="5818674" y="185003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1</a:t>
              </a:r>
              <a:endParaRPr lang="zh-CN" altLang="en-US" sz="1400" b="1">
                <a:solidFill>
                  <a:prstClr val="black"/>
                </a:solidFill>
              </a:endParaRPr>
            </a:p>
          </p:txBody>
        </p:sp>
        <p:sp>
          <p:nvSpPr>
            <p:cNvPr id="13" name="Oval 4"/>
            <p:cNvSpPr>
              <a:spLocks noChangeAspect="1"/>
            </p:cNvSpPr>
            <p:nvPr/>
          </p:nvSpPr>
          <p:spPr>
            <a:xfrm>
              <a:off x="5818674" y="3085349"/>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2</a:t>
              </a:r>
              <a:endParaRPr lang="zh-CN" altLang="en-US" sz="1400" b="1">
                <a:solidFill>
                  <a:prstClr val="black"/>
                </a:solidFill>
              </a:endParaRPr>
            </a:p>
          </p:txBody>
        </p:sp>
        <p:sp>
          <p:nvSpPr>
            <p:cNvPr id="14" name="矩形 13"/>
            <p:cNvSpPr/>
            <p:nvPr/>
          </p:nvSpPr>
          <p:spPr>
            <a:xfrm>
              <a:off x="2163359" y="1236948"/>
              <a:ext cx="1354858" cy="805952"/>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Roteador A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5" name="直接箭头连接符 14"/>
            <p:cNvCxnSpPr/>
            <p:nvPr/>
          </p:nvCxnSpPr>
          <p:spPr bwMode="auto">
            <a:xfrm>
              <a:off x="2819636" y="3955049"/>
              <a:ext cx="6552728" cy="756084"/>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cxnSp>
          <p:nvCxnSpPr>
            <p:cNvPr id="16" name="直接箭头连接符 15"/>
            <p:cNvCxnSpPr/>
            <p:nvPr/>
          </p:nvCxnSpPr>
          <p:spPr bwMode="auto">
            <a:xfrm flipH="1">
              <a:off x="2819636" y="5071173"/>
              <a:ext cx="6552728" cy="900100"/>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sp>
          <p:nvSpPr>
            <p:cNvPr id="17" name="矩形 16"/>
            <p:cNvSpPr/>
            <p:nvPr/>
          </p:nvSpPr>
          <p:spPr>
            <a:xfrm>
              <a:off x="5151671" y="4466554"/>
              <a:ext cx="161614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5354451" y="5630983"/>
              <a:ext cx="121058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Config-Ack</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Oval 4"/>
            <p:cNvSpPr>
              <a:spLocks noChangeAspect="1"/>
            </p:cNvSpPr>
            <p:nvPr/>
          </p:nvSpPr>
          <p:spPr>
            <a:xfrm>
              <a:off x="5818674" y="3974693"/>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3</a:t>
              </a:r>
              <a:endParaRPr lang="zh-CN" altLang="en-US" sz="1400" b="1">
                <a:solidFill>
                  <a:prstClr val="black"/>
                </a:solidFill>
              </a:endParaRPr>
            </a:p>
          </p:txBody>
        </p:sp>
        <p:sp>
          <p:nvSpPr>
            <p:cNvPr id="20" name="Oval 4"/>
            <p:cNvSpPr>
              <a:spLocks noChangeAspect="1"/>
            </p:cNvSpPr>
            <p:nvPr/>
          </p:nvSpPr>
          <p:spPr>
            <a:xfrm>
              <a:off x="5818674" y="521000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4</a:t>
              </a:r>
              <a:endParaRPr lang="zh-CN" altLang="en-US" sz="1400" b="1">
                <a:solidFill>
                  <a:prstClr val="black"/>
                </a:solidFill>
              </a:endParaRPr>
            </a:p>
          </p:txBody>
        </p:sp>
      </p:grpSp>
    </p:spTree>
    <p:extLst>
      <p:ext uri="{BB962C8B-B14F-4D97-AF65-F5344CB8AC3E}">
        <p14:creationId xmlns:p14="http://schemas.microsoft.com/office/powerpoint/2010/main" val="42290899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O protocolo PPP (Point-</a:t>
            </a:r>
            <a:r>
              <a:rPr lang="pt-BR" altLang="zh-CN" dirty="0" err="1"/>
              <a:t>to</a:t>
            </a:r>
            <a:r>
              <a:rPr lang="pt-BR" altLang="zh-CN" dirty="0"/>
              <a:t>-Point </a:t>
            </a:r>
            <a:r>
              <a:rPr lang="pt-BR" altLang="zh-CN" dirty="0" err="1"/>
              <a:t>Protocol</a:t>
            </a:r>
            <a:r>
              <a:rPr lang="pt-BR" altLang="zh-CN" dirty="0"/>
              <a:t>) e o </a:t>
            </a:r>
            <a:r>
              <a:rPr lang="pt-BR" altLang="zh-CN" dirty="0" err="1"/>
              <a:t>PPPoE</a:t>
            </a:r>
            <a:r>
              <a:rPr lang="pt-BR" altLang="zh-CN" dirty="0"/>
              <a:t> (Point-</a:t>
            </a:r>
            <a:r>
              <a:rPr lang="pt-BR" altLang="zh-CN" dirty="0" err="1"/>
              <a:t>to</a:t>
            </a:r>
            <a:r>
              <a:rPr lang="pt-BR" altLang="zh-CN" dirty="0"/>
              <a:t>-Point </a:t>
            </a:r>
            <a:r>
              <a:rPr lang="pt-BR" altLang="zh-CN" dirty="0" err="1"/>
              <a:t>Protocol</a:t>
            </a:r>
            <a:r>
              <a:rPr lang="pt-BR" altLang="zh-CN" dirty="0"/>
              <a:t> Over Ethernet) integram as funções de escalabilidade e controle de gerenciamento da tecnologia LAN mais econômica – protocolos Ethernet e ponto a ponto (P2P). Usando protocolos PPP &amp; PPPoE, provedores de serviços de rede e operadoras de telecomunicações podem usar tecnologias confiáveis e conhecidas para acelerar a implantação de serviços de Internet de alta velocidade. PPP e </a:t>
            </a:r>
            <a:r>
              <a:rPr lang="pt-BR" altLang="zh-CN" dirty="0" err="1"/>
              <a:t>PPPoE</a:t>
            </a:r>
            <a:r>
              <a:rPr lang="pt-BR" altLang="zh-CN" dirty="0"/>
              <a:t> tornam mais fácil para os provedores de serviços fornecer serviços de acesso de banda larga que suportam vários usuários usando linhas de assinante digital, modems a cabo ou conexões sem fio</a:t>
            </a:r>
            <a:r>
              <a:rPr lang="en-US" altLang="zh-CN" dirty="0"/>
              <a:t>.</a:t>
            </a:r>
          </a:p>
          <a:p>
            <a:endParaRPr lang="zh-CN" altLang="en-US" dirty="0"/>
          </a:p>
        </p:txBody>
      </p:sp>
    </p:spTree>
    <p:extLst>
      <p:ext uri="{BB962C8B-B14F-4D97-AF65-F5344CB8AC3E}">
        <p14:creationId xmlns:p14="http://schemas.microsoft.com/office/powerpoint/2010/main" val="4175944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Pacote de configuração de link </a:t>
            </a:r>
            <a:r>
              <a:rPr lang="zh-CN" altLang="en-US" dirty="0"/>
              <a:t>(4)</a:t>
            </a:r>
          </a:p>
        </p:txBody>
      </p:sp>
      <p:grpSp>
        <p:nvGrpSpPr>
          <p:cNvPr id="27" name="组合 26"/>
          <p:cNvGrpSpPr/>
          <p:nvPr/>
        </p:nvGrpSpPr>
        <p:grpSpPr>
          <a:xfrm>
            <a:off x="2163359" y="1236948"/>
            <a:ext cx="7881624" cy="5032999"/>
            <a:chOff x="2163359" y="1236948"/>
            <a:chExt cx="7881624" cy="5730241"/>
          </a:xfrm>
        </p:grpSpPr>
        <p:cxnSp>
          <p:nvCxnSpPr>
            <p:cNvPr id="4" name="直接连接符 3"/>
            <p:cNvCxnSpPr/>
            <p:nvPr/>
          </p:nvCxnSpPr>
          <p:spPr bwMode="auto">
            <a:xfrm flipH="1">
              <a:off x="2819636" y="1659600"/>
              <a:ext cx="0" cy="4527275"/>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5" name="直接连接符 4"/>
            <p:cNvCxnSpPr/>
            <p:nvPr/>
          </p:nvCxnSpPr>
          <p:spPr bwMode="auto">
            <a:xfrm flipH="1">
              <a:off x="9372364" y="1659600"/>
              <a:ext cx="0" cy="4527275"/>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6" name="直接箭头连接符 5"/>
            <p:cNvCxnSpPr/>
            <p:nvPr/>
          </p:nvCxnSpPr>
          <p:spPr bwMode="auto">
            <a:xfrm>
              <a:off x="2819636" y="1830391"/>
              <a:ext cx="6552728" cy="410477"/>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cxnSp>
          <p:nvCxnSpPr>
            <p:cNvPr id="7" name="直接箭头连接符 6"/>
            <p:cNvCxnSpPr/>
            <p:nvPr/>
          </p:nvCxnSpPr>
          <p:spPr bwMode="auto">
            <a:xfrm flipH="1">
              <a:off x="2819636" y="2456892"/>
              <a:ext cx="6552728" cy="482485"/>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sp>
          <p:nvSpPr>
            <p:cNvPr id="8" name="矩形 7"/>
            <p:cNvSpPr/>
            <p:nvPr/>
          </p:nvSpPr>
          <p:spPr>
            <a:xfrm>
              <a:off x="4794481" y="6161237"/>
              <a:ext cx="2302553" cy="805952"/>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Múltiplas interações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8699743" y="1236948"/>
              <a:ext cx="1345240" cy="805952"/>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Roteador B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5137684" y="2024844"/>
              <a:ext cx="161614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26651" y="2730406"/>
              <a:ext cx="1438215"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Config-Reject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Oval 4"/>
            <p:cNvSpPr>
              <a:spLocks noChangeAspect="1"/>
            </p:cNvSpPr>
            <p:nvPr/>
          </p:nvSpPr>
          <p:spPr>
            <a:xfrm>
              <a:off x="5804687" y="1700808"/>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1</a:t>
              </a:r>
              <a:endParaRPr lang="zh-CN" altLang="en-US" sz="1400" b="1">
                <a:solidFill>
                  <a:prstClr val="black"/>
                </a:solidFill>
              </a:endParaRPr>
            </a:p>
          </p:txBody>
        </p:sp>
        <p:sp>
          <p:nvSpPr>
            <p:cNvPr id="13" name="Oval 4"/>
            <p:cNvSpPr>
              <a:spLocks noChangeAspect="1"/>
            </p:cNvSpPr>
            <p:nvPr/>
          </p:nvSpPr>
          <p:spPr>
            <a:xfrm>
              <a:off x="5804687" y="2442374"/>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2</a:t>
              </a:r>
              <a:endParaRPr lang="zh-CN" altLang="en-US" sz="1400" b="1">
                <a:solidFill>
                  <a:prstClr val="black"/>
                </a:solidFill>
              </a:endParaRPr>
            </a:p>
          </p:txBody>
        </p:sp>
        <p:sp>
          <p:nvSpPr>
            <p:cNvPr id="14" name="矩形 13"/>
            <p:cNvSpPr/>
            <p:nvPr/>
          </p:nvSpPr>
          <p:spPr>
            <a:xfrm>
              <a:off x="2163359" y="1236948"/>
              <a:ext cx="1354858" cy="805952"/>
            </a:xfrm>
            <a:prstGeom prst="rect">
              <a:avLst/>
            </a:prstGeom>
          </p:spPr>
          <p:txBody>
            <a:bodyPr wrap="none">
              <a:spAutoFit/>
            </a:bodyPr>
            <a:lstStyle/>
            <a:p>
              <a:pPr lvl="0" algn="ctr" fontAlgn="auto">
                <a:spcBef>
                  <a:spcPct val="0"/>
                </a:spcBef>
                <a:spcAft>
                  <a:spcPct val="0"/>
                </a:spcAft>
                <a:defRPr/>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Roteador A
</a:t>
              </a:r>
              <a:endPar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5" name="直接箭头连接符 14"/>
            <p:cNvCxnSpPr/>
            <p:nvPr/>
          </p:nvCxnSpPr>
          <p:spPr bwMode="auto">
            <a:xfrm>
              <a:off x="2819636" y="3230904"/>
              <a:ext cx="6552728" cy="410477"/>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cxnSp>
          <p:nvCxnSpPr>
            <p:cNvPr id="16" name="直接箭头连接符 15"/>
            <p:cNvCxnSpPr/>
            <p:nvPr/>
          </p:nvCxnSpPr>
          <p:spPr bwMode="auto">
            <a:xfrm flipH="1">
              <a:off x="2819636" y="3857405"/>
              <a:ext cx="6552728" cy="482485"/>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sp>
          <p:nvSpPr>
            <p:cNvPr id="17" name="矩形 16"/>
            <p:cNvSpPr/>
            <p:nvPr/>
          </p:nvSpPr>
          <p:spPr>
            <a:xfrm>
              <a:off x="5137684" y="3425357"/>
              <a:ext cx="161614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5319625" y="4130919"/>
              <a:ext cx="1252266"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Config-Nak</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Oval 4"/>
            <p:cNvSpPr>
              <a:spLocks noChangeAspect="1"/>
            </p:cNvSpPr>
            <p:nvPr/>
          </p:nvSpPr>
          <p:spPr>
            <a:xfrm>
              <a:off x="5804687" y="310132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3</a:t>
              </a:r>
              <a:endParaRPr lang="zh-CN" altLang="en-US" sz="1400" b="1">
                <a:solidFill>
                  <a:prstClr val="black"/>
                </a:solidFill>
              </a:endParaRPr>
            </a:p>
          </p:txBody>
        </p:sp>
        <p:sp>
          <p:nvSpPr>
            <p:cNvPr id="20" name="Oval 4"/>
            <p:cNvSpPr>
              <a:spLocks noChangeAspect="1"/>
            </p:cNvSpPr>
            <p:nvPr/>
          </p:nvSpPr>
          <p:spPr>
            <a:xfrm>
              <a:off x="5804687" y="384288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4</a:t>
              </a:r>
              <a:endParaRPr lang="zh-CN" altLang="en-US" sz="1400" b="1">
                <a:solidFill>
                  <a:prstClr val="black"/>
                </a:solidFill>
              </a:endParaRPr>
            </a:p>
          </p:txBody>
        </p:sp>
        <p:cxnSp>
          <p:nvCxnSpPr>
            <p:cNvPr id="21" name="直接箭头连接符 20"/>
            <p:cNvCxnSpPr/>
            <p:nvPr/>
          </p:nvCxnSpPr>
          <p:spPr bwMode="auto">
            <a:xfrm>
              <a:off x="2832194" y="4595761"/>
              <a:ext cx="6552728" cy="410477"/>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cxnSp>
          <p:nvCxnSpPr>
            <p:cNvPr id="22" name="直接箭头连接符 21"/>
            <p:cNvCxnSpPr/>
            <p:nvPr/>
          </p:nvCxnSpPr>
          <p:spPr bwMode="auto">
            <a:xfrm flipH="1">
              <a:off x="2832194" y="5222262"/>
              <a:ext cx="6552728" cy="482485"/>
            </a:xfrm>
            <a:prstGeom prst="straightConnector1">
              <a:avLst/>
            </a:prstGeom>
            <a:solidFill>
              <a:schemeClr val="accent1"/>
            </a:solidFill>
            <a:ln w="19050" cap="flat" cmpd="sng" algn="ctr">
              <a:solidFill>
                <a:schemeClr val="tx1"/>
              </a:solidFill>
              <a:prstDash val="solid"/>
              <a:round/>
              <a:headEnd type="none" w="lg" len="lg"/>
              <a:tailEnd type="triangle" w="med" len="lg"/>
            </a:ln>
            <a:effectLst/>
          </p:spPr>
        </p:cxnSp>
        <p:sp>
          <p:nvSpPr>
            <p:cNvPr id="23" name="矩形 22"/>
            <p:cNvSpPr/>
            <p:nvPr/>
          </p:nvSpPr>
          <p:spPr>
            <a:xfrm>
              <a:off x="5150242" y="4790214"/>
              <a:ext cx="1616148"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5353020" y="5495776"/>
              <a:ext cx="1210589" cy="338554"/>
            </a:xfrm>
            <a:prstGeom prst="rect">
              <a:avLst/>
            </a:prstGeom>
          </p:spPr>
          <p:txBody>
            <a:bodyPr wrap="none">
              <a:spAutoFit/>
            </a:bodyPr>
            <a:lstStyle/>
            <a:p>
              <a:pPr lvl="0" algn="ctr" fontAlgn="auto">
                <a:spcBef>
                  <a:spcPct val="0"/>
                </a:spcBef>
                <a:spcAft>
                  <a:spcPct val="0"/>
                </a:spcAft>
                <a:defRPr/>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Config-Ack</a:t>
              </a:r>
              <a:endPar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Oval 4"/>
            <p:cNvSpPr>
              <a:spLocks noChangeAspect="1"/>
            </p:cNvSpPr>
            <p:nvPr/>
          </p:nvSpPr>
          <p:spPr>
            <a:xfrm>
              <a:off x="5817245" y="4466178"/>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5</a:t>
              </a:r>
              <a:endParaRPr lang="zh-CN" altLang="en-US" sz="1400" b="1">
                <a:solidFill>
                  <a:prstClr val="black"/>
                </a:solidFill>
              </a:endParaRPr>
            </a:p>
          </p:txBody>
        </p:sp>
        <p:sp>
          <p:nvSpPr>
            <p:cNvPr id="26" name="Oval 4"/>
            <p:cNvSpPr>
              <a:spLocks noChangeAspect="1"/>
            </p:cNvSpPr>
            <p:nvPr/>
          </p:nvSpPr>
          <p:spPr>
            <a:xfrm>
              <a:off x="5817245" y="5207744"/>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ct val="0"/>
                </a:spcBef>
                <a:spcAft>
                  <a:spcPct val="0"/>
                </a:spcAft>
              </a:pPr>
              <a:r>
                <a:rPr lang="en-US" altLang="zh-CN" sz="1400" b="1">
                  <a:solidFill>
                    <a:prstClr val="black"/>
                  </a:solidFill>
                </a:rPr>
                <a:t>6</a:t>
              </a:r>
              <a:endParaRPr lang="zh-CN" altLang="en-US" sz="1400" b="1">
                <a:solidFill>
                  <a:prstClr val="black"/>
                </a:solidFill>
              </a:endParaRPr>
            </a:p>
          </p:txBody>
        </p:sp>
      </p:grpSp>
    </p:spTree>
    <p:extLst>
      <p:ext uri="{BB962C8B-B14F-4D97-AF65-F5344CB8AC3E}">
        <p14:creationId xmlns:p14="http://schemas.microsoft.com/office/powerpoint/2010/main" val="380167988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Número Mágico
</a:t>
            </a:r>
            <a:endParaRPr lang="zh-CN" altLang="en-US" dirty="0"/>
          </a:p>
        </p:txBody>
      </p:sp>
      <p:sp>
        <p:nvSpPr>
          <p:cNvPr id="3" name="文本占位符 2"/>
          <p:cNvSpPr>
            <a:spLocks noGrp="1"/>
          </p:cNvSpPr>
          <p:nvPr>
            <p:ph type="body" sz="quarter" idx="10"/>
          </p:nvPr>
        </p:nvSpPr>
        <p:spPr/>
        <p:txBody>
          <a:bodyPr/>
          <a:lstStyle/>
          <a:p>
            <a:r>
              <a:rPr lang="pt-BR" altLang="zh-CN" dirty="0"/>
              <a:t>O número mágico é um parâmetro importante no processo de configuração do link. Esse parâmetro é negociado na mensagem </a:t>
            </a:r>
            <a:r>
              <a:rPr lang="pt-BR" altLang="zh-CN" dirty="0" err="1"/>
              <a:t>Config-Request</a:t>
            </a:r>
            <a:r>
              <a:rPr lang="pt-BR" altLang="zh-CN" dirty="0"/>
              <a:t> para evitar loops</a:t>
            </a:r>
            <a:r>
              <a:rPr lang="zh-CN" altLang="en-US" dirty="0"/>
              <a:t>.</a:t>
            </a:r>
          </a:p>
          <a:p>
            <a:endParaRPr lang="zh-CN" altLang="en-US" dirty="0"/>
          </a:p>
        </p:txBody>
      </p:sp>
      <p:grpSp>
        <p:nvGrpSpPr>
          <p:cNvPr id="27" name="组合 26"/>
          <p:cNvGrpSpPr/>
          <p:nvPr/>
        </p:nvGrpSpPr>
        <p:grpSpPr>
          <a:xfrm>
            <a:off x="2063552" y="2275773"/>
            <a:ext cx="8168943" cy="3666487"/>
            <a:chOff x="2063552" y="1968226"/>
            <a:chExt cx="8168943" cy="4463941"/>
          </a:xfrm>
        </p:grpSpPr>
        <p:sp>
          <p:nvSpPr>
            <p:cNvPr id="4" name="圆角矩形 3"/>
            <p:cNvSpPr/>
            <p:nvPr/>
          </p:nvSpPr>
          <p:spPr bwMode="auto">
            <a:xfrm>
              <a:off x="3168563" y="2624615"/>
              <a:ext cx="2250929" cy="373627"/>
            </a:xfrm>
            <a:prstGeom prst="round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dirty="0" err="1">
                  <a:latin typeface="Huawei Sans" panose="020C0503030203020204" pitchFamily="34" charset="0"/>
                  <a:ea typeface="方正兰亭黑简体" panose="02000000000000000000" pitchFamily="2" charset="-122"/>
                  <a:cs typeface="Huawei Sans" panose="020C0503030203020204" pitchFamily="34" charset="0"/>
                </a:rPr>
                <a:t>Encapsulamento</a:t>
              </a:r>
              <a:r>
                <a:rPr kumimoji="1" lang="en-US" altLang="zh-CN" dirty="0">
                  <a:latin typeface="Huawei Sans" panose="020C0503030203020204" pitchFamily="34" charset="0"/>
                  <a:ea typeface="方正兰亭黑简体" panose="02000000000000000000" pitchFamily="2" charset="-122"/>
                  <a:cs typeface="Huawei Sans" panose="020C0503030203020204" pitchFamily="34" charset="0"/>
                </a:rPr>
                <a:t> PPP</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AutoShape 4"/>
            <p:cNvSpPr>
              <a:spLocks noChangeArrowheads="1"/>
            </p:cNvSpPr>
            <p:nvPr/>
          </p:nvSpPr>
          <p:spPr bwMode="auto">
            <a:xfrm>
              <a:off x="5417043" y="2659686"/>
              <a:ext cx="609600" cy="338555"/>
            </a:xfrm>
            <a:prstGeom prst="curvedLeftArrow">
              <a:avLst>
                <a:gd name="adj1" fmla="val 4690"/>
                <a:gd name="adj2" fmla="val 39060"/>
                <a:gd name="adj3" fmla="val 45296"/>
              </a:avLst>
            </a:prstGeom>
            <a:solidFill>
              <a:schemeClr val="tx1"/>
            </a:solidFill>
            <a:ln>
              <a:noFill/>
            </a:ln>
            <a:effectLst/>
          </p:spPr>
          <p:txBody>
            <a:bodyPr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Line 7"/>
            <p:cNvSpPr>
              <a:spLocks noChangeShapeType="1"/>
            </p:cNvSpPr>
            <p:nvPr/>
          </p:nvSpPr>
          <p:spPr bwMode="auto">
            <a:xfrm>
              <a:off x="3319090" y="2420975"/>
              <a:ext cx="1676400" cy="158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Text Box 8"/>
            <p:cNvSpPr txBox="1">
              <a:spLocks noChangeArrowheads="1"/>
            </p:cNvSpPr>
            <p:nvPr/>
          </p:nvSpPr>
          <p:spPr bwMode="auto">
            <a:xfrm>
              <a:off x="2957049" y="1968226"/>
              <a:ext cx="2585763" cy="408611"/>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 ID=1 M=1</a:t>
              </a:r>
            </a:p>
          </p:txBody>
        </p:sp>
        <p:sp>
          <p:nvSpPr>
            <p:cNvPr id="8" name="Line 9"/>
            <p:cNvSpPr>
              <a:spLocks noChangeShapeType="1"/>
            </p:cNvSpPr>
            <p:nvPr/>
          </p:nvSpPr>
          <p:spPr bwMode="auto">
            <a:xfrm>
              <a:off x="3319090" y="3249402"/>
              <a:ext cx="1676400" cy="15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Text Box 10"/>
            <p:cNvSpPr txBox="1">
              <a:spLocks noChangeArrowheads="1"/>
            </p:cNvSpPr>
            <p:nvPr/>
          </p:nvSpPr>
          <p:spPr bwMode="auto">
            <a:xfrm>
              <a:off x="2921045" y="3293788"/>
              <a:ext cx="2585763" cy="408611"/>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Config-Request ID=1 M=1</a:t>
              </a:r>
            </a:p>
          </p:txBody>
        </p:sp>
        <p:sp>
          <p:nvSpPr>
            <p:cNvPr id="10" name="Line 14"/>
            <p:cNvSpPr>
              <a:spLocks noChangeShapeType="1"/>
            </p:cNvSpPr>
            <p:nvPr/>
          </p:nvSpPr>
          <p:spPr bwMode="auto">
            <a:xfrm>
              <a:off x="7396396" y="3571850"/>
              <a:ext cx="1676400" cy="158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Text Box 15"/>
            <p:cNvSpPr txBox="1">
              <a:spLocks noChangeArrowheads="1"/>
            </p:cNvSpPr>
            <p:nvPr/>
          </p:nvSpPr>
          <p:spPr bwMode="auto">
            <a:xfrm>
              <a:off x="7133220" y="3162982"/>
              <a:ext cx="2226629" cy="408611"/>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Config-Nak ID=4 M=2</a:t>
              </a:r>
            </a:p>
          </p:txBody>
        </p:sp>
        <p:sp>
          <p:nvSpPr>
            <p:cNvPr id="12" name="Line 16"/>
            <p:cNvSpPr>
              <a:spLocks noChangeShapeType="1"/>
            </p:cNvSpPr>
            <p:nvPr/>
          </p:nvSpPr>
          <p:spPr bwMode="auto">
            <a:xfrm>
              <a:off x="7396396" y="4293518"/>
              <a:ext cx="1676400" cy="15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Text Box 17"/>
            <p:cNvSpPr txBox="1">
              <a:spLocks noChangeArrowheads="1"/>
            </p:cNvSpPr>
            <p:nvPr/>
          </p:nvSpPr>
          <p:spPr bwMode="auto">
            <a:xfrm>
              <a:off x="7241232" y="4331369"/>
              <a:ext cx="2226629" cy="408611"/>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err="1">
                  <a:latin typeface="Huawei Sans" panose="020C0503030203020204" pitchFamily="34" charset="0"/>
                  <a:ea typeface="方正兰亭黑简体" panose="02000000000000000000" pitchFamily="2" charset="-122"/>
                  <a:cs typeface="Huawei Sans" panose="020C0503030203020204" pitchFamily="34" charset="0"/>
                </a:rPr>
                <a:t>Config-Nak ID=4 M=2</a:t>
              </a:r>
            </a:p>
          </p:txBody>
        </p:sp>
        <p:sp>
          <p:nvSpPr>
            <p:cNvPr id="14" name="AutoShape 18"/>
            <p:cNvSpPr>
              <a:spLocks noChangeArrowheads="1"/>
            </p:cNvSpPr>
            <p:nvPr/>
          </p:nvSpPr>
          <p:spPr bwMode="auto">
            <a:xfrm rot="1800000">
              <a:off x="5789020" y="3058993"/>
              <a:ext cx="600342" cy="672525"/>
            </a:xfrm>
            <a:prstGeom prst="rightArrow">
              <a:avLst>
                <a:gd name="adj1" fmla="val 50000"/>
                <a:gd name="adj2" fmla="val 37500"/>
              </a:avLst>
            </a:prstGeom>
            <a:solidFill>
              <a:schemeClr val="bg1">
                <a:lumMod val="85000"/>
              </a:schemeClr>
            </a:solidFill>
            <a:ln w="9525">
              <a:solidFill>
                <a:schemeClr val="tx1"/>
              </a:solidFill>
              <a:miter lim="800000"/>
            </a:ln>
            <a:effectLst/>
          </p:spPr>
          <p:txBody>
            <a:bodyPr wrap="square"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AutoShape 20"/>
            <p:cNvSpPr>
              <a:spLocks noChangeArrowheads="1"/>
            </p:cNvSpPr>
            <p:nvPr/>
          </p:nvSpPr>
          <p:spPr bwMode="auto">
            <a:xfrm>
              <a:off x="5506253" y="5516677"/>
              <a:ext cx="609600" cy="338555"/>
            </a:xfrm>
            <a:prstGeom prst="curvedLeftArrow">
              <a:avLst>
                <a:gd name="adj1" fmla="val 4690"/>
                <a:gd name="adj2" fmla="val 39060"/>
                <a:gd name="adj3" fmla="val 45296"/>
              </a:avLst>
            </a:prstGeom>
            <a:solidFill>
              <a:schemeClr val="tx1"/>
            </a:solidFill>
            <a:ln>
              <a:noFill/>
            </a:ln>
            <a:effectLst/>
          </p:spPr>
          <p:txBody>
            <a:bodyPr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Line 23"/>
            <p:cNvSpPr>
              <a:spLocks noChangeShapeType="1"/>
            </p:cNvSpPr>
            <p:nvPr/>
          </p:nvSpPr>
          <p:spPr bwMode="auto">
            <a:xfrm>
              <a:off x="3343685" y="5300192"/>
              <a:ext cx="1676400" cy="1587"/>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Text Box 24"/>
            <p:cNvSpPr txBox="1">
              <a:spLocks noChangeArrowheads="1"/>
            </p:cNvSpPr>
            <p:nvPr/>
          </p:nvSpPr>
          <p:spPr bwMode="auto">
            <a:xfrm>
              <a:off x="2993053" y="4842680"/>
              <a:ext cx="2585763" cy="408611"/>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kumimoji="1" lang="en-US" altLang="zh-CN" sz="1600" dirty="0">
                  <a:latin typeface="Huawei Sans" panose="020C0503030203020204" pitchFamily="34" charset="0"/>
                  <a:ea typeface="方正兰亭黑简体" panose="02000000000000000000" pitchFamily="2" charset="-122"/>
                  <a:cs typeface="Huawei Sans" panose="020C0503030203020204" pitchFamily="34" charset="0"/>
                </a:rPr>
                <a:t>-Request ID=2 M=2</a:t>
              </a:r>
            </a:p>
          </p:txBody>
        </p:sp>
        <p:sp>
          <p:nvSpPr>
            <p:cNvPr id="18" name="Line 25"/>
            <p:cNvSpPr>
              <a:spLocks noChangeShapeType="1"/>
            </p:cNvSpPr>
            <p:nvPr/>
          </p:nvSpPr>
          <p:spPr bwMode="auto">
            <a:xfrm>
              <a:off x="3343685" y="6022504"/>
              <a:ext cx="1676400" cy="1588"/>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Text Box 26"/>
            <p:cNvSpPr txBox="1">
              <a:spLocks noChangeArrowheads="1"/>
            </p:cNvSpPr>
            <p:nvPr/>
          </p:nvSpPr>
          <p:spPr bwMode="auto">
            <a:xfrm>
              <a:off x="3029057" y="6023556"/>
              <a:ext cx="2585763" cy="408611"/>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kumimoji="1" lang="en-US" altLang="zh-CN" sz="1600" dirty="0">
                  <a:latin typeface="Huawei Sans" panose="020C0503030203020204" pitchFamily="34" charset="0"/>
                  <a:ea typeface="方正兰亭黑简体" panose="02000000000000000000" pitchFamily="2" charset="-122"/>
                  <a:cs typeface="Huawei Sans" panose="020C0503030203020204" pitchFamily="34" charset="0"/>
                </a:rPr>
                <a:t>-Request ID=2 M=2</a:t>
              </a:r>
            </a:p>
          </p:txBody>
        </p:sp>
        <p:pic>
          <p:nvPicPr>
            <p:cNvPr id="20" name="图片 19"/>
            <p:cNvPicPr>
              <a:picLocks noChangeAspect="1"/>
            </p:cNvPicPr>
            <p:nvPr/>
          </p:nvPicPr>
          <p:blipFill>
            <a:blip r:embed="rId3"/>
            <a:stretch>
              <a:fillRect/>
            </a:stretch>
          </p:blipFill>
          <p:spPr>
            <a:xfrm>
              <a:off x="2063552" y="2520135"/>
              <a:ext cx="893204" cy="586598"/>
            </a:xfrm>
            <a:prstGeom prst="rect">
              <a:avLst/>
            </a:prstGeom>
          </p:spPr>
        </p:pic>
        <p:sp>
          <p:nvSpPr>
            <p:cNvPr id="21" name="AutoShape 18"/>
            <p:cNvSpPr>
              <a:spLocks noChangeArrowheads="1"/>
            </p:cNvSpPr>
            <p:nvPr/>
          </p:nvSpPr>
          <p:spPr bwMode="auto">
            <a:xfrm rot="8358545">
              <a:off x="5780395" y="4157126"/>
              <a:ext cx="596520" cy="672525"/>
            </a:xfrm>
            <a:prstGeom prst="rightArrow">
              <a:avLst>
                <a:gd name="adj1" fmla="val 50000"/>
                <a:gd name="adj2" fmla="val 37500"/>
              </a:avLst>
            </a:prstGeom>
            <a:solidFill>
              <a:schemeClr val="bg1">
                <a:lumMod val="85000"/>
              </a:schemeClr>
            </a:solidFill>
            <a:ln w="9525">
              <a:solidFill>
                <a:schemeClr val="tx1"/>
              </a:solidFill>
              <a:miter lim="800000"/>
            </a:ln>
            <a:effectLst/>
          </p:spPr>
          <p:txBody>
            <a:bodyPr wrap="square"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2" name="图片 21"/>
            <p:cNvPicPr>
              <a:picLocks noChangeAspect="1"/>
            </p:cNvPicPr>
            <p:nvPr/>
          </p:nvPicPr>
          <p:blipFill>
            <a:blip r:embed="rId3"/>
            <a:stretch>
              <a:fillRect/>
            </a:stretch>
          </p:blipFill>
          <p:spPr>
            <a:xfrm>
              <a:off x="6328832" y="3645446"/>
              <a:ext cx="893204" cy="586598"/>
            </a:xfrm>
            <a:prstGeom prst="rect">
              <a:avLst/>
            </a:prstGeom>
          </p:spPr>
        </p:pic>
        <p:pic>
          <p:nvPicPr>
            <p:cNvPr id="23" name="图片 22"/>
            <p:cNvPicPr>
              <a:picLocks noChangeAspect="1"/>
            </p:cNvPicPr>
            <p:nvPr/>
          </p:nvPicPr>
          <p:blipFill>
            <a:blip r:embed="rId3"/>
            <a:stretch>
              <a:fillRect/>
            </a:stretch>
          </p:blipFill>
          <p:spPr>
            <a:xfrm>
              <a:off x="2063552" y="5363104"/>
              <a:ext cx="893204" cy="586598"/>
            </a:xfrm>
            <a:prstGeom prst="rect">
              <a:avLst/>
            </a:prstGeom>
          </p:spPr>
        </p:pic>
        <p:sp>
          <p:nvSpPr>
            <p:cNvPr id="24" name="AutoShape 4"/>
            <p:cNvSpPr>
              <a:spLocks noChangeArrowheads="1"/>
            </p:cNvSpPr>
            <p:nvPr/>
          </p:nvSpPr>
          <p:spPr bwMode="auto">
            <a:xfrm>
              <a:off x="9622895" y="3756223"/>
              <a:ext cx="609600" cy="338555"/>
            </a:xfrm>
            <a:prstGeom prst="curvedLeftArrow">
              <a:avLst>
                <a:gd name="adj1" fmla="val 4690"/>
                <a:gd name="adj2" fmla="val 39060"/>
                <a:gd name="adj3" fmla="val 45296"/>
              </a:avLst>
            </a:prstGeom>
            <a:solidFill>
              <a:schemeClr val="tx1"/>
            </a:solidFill>
            <a:ln>
              <a:noFill/>
            </a:ln>
            <a:effectLst/>
          </p:spPr>
          <p:txBody>
            <a:bodyPr anchor="ctr">
              <a:spAutoFit/>
            </a:bodyP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圆角矩形 24"/>
            <p:cNvSpPr/>
            <p:nvPr/>
          </p:nvSpPr>
          <p:spPr bwMode="auto">
            <a:xfrm>
              <a:off x="7294452" y="3721149"/>
              <a:ext cx="2306748" cy="403847"/>
            </a:xfrm>
            <a:prstGeom prst="round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dirty="0" err="1">
                  <a:latin typeface="Huawei Sans" panose="020C0503030203020204" pitchFamily="34" charset="0"/>
                  <a:ea typeface="方正兰亭黑简体" panose="02000000000000000000" pitchFamily="2" charset="-122"/>
                  <a:cs typeface="Huawei Sans" panose="020C0503030203020204" pitchFamily="34" charset="0"/>
                </a:rPr>
                <a:t>Encapsulamento</a:t>
              </a:r>
              <a:r>
                <a:rPr kumimoji="1" lang="en-US" altLang="zh-CN" dirty="0">
                  <a:latin typeface="Huawei Sans" panose="020C0503030203020204" pitchFamily="34" charset="0"/>
                  <a:ea typeface="方正兰亭黑简体" panose="02000000000000000000" pitchFamily="2" charset="-122"/>
                  <a:cs typeface="Huawei Sans" panose="020C0503030203020204" pitchFamily="34" charset="0"/>
                </a:rPr>
                <a:t> PPP</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圆角矩形 25"/>
            <p:cNvSpPr/>
            <p:nvPr/>
          </p:nvSpPr>
          <p:spPr bwMode="auto">
            <a:xfrm>
              <a:off x="3236226" y="5445295"/>
              <a:ext cx="2270582" cy="408349"/>
            </a:xfrm>
            <a:prstGeom prst="round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dirty="0" err="1">
                  <a:latin typeface="Huawei Sans" panose="020C0503030203020204" pitchFamily="34" charset="0"/>
                  <a:ea typeface="方正兰亭黑简体" panose="02000000000000000000" pitchFamily="2" charset="-122"/>
                  <a:cs typeface="Huawei Sans" panose="020C0503030203020204" pitchFamily="34" charset="0"/>
                </a:rPr>
                <a:t>Encapsulamento</a:t>
              </a:r>
              <a:r>
                <a:rPr kumimoji="1" lang="en-US" altLang="zh-CN" dirty="0">
                  <a:latin typeface="Huawei Sans" panose="020C0503030203020204" pitchFamily="34" charset="0"/>
                  <a:ea typeface="方正兰亭黑简体" panose="02000000000000000000" pitchFamily="2" charset="-122"/>
                  <a:cs typeface="Huawei Sans" panose="020C0503030203020204" pitchFamily="34" charset="0"/>
                </a:rPr>
                <a:t> PPP</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4298360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0391237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endParaRPr lang="zh-CN" altLang="en-US" dirty="0"/>
          </a:p>
        </p:txBody>
      </p:sp>
      <p:sp>
        <p:nvSpPr>
          <p:cNvPr id="2" name="标题 1"/>
          <p:cNvSpPr>
            <a:spLocks noGrp="1"/>
          </p:cNvSpPr>
          <p:nvPr>
            <p:ph type="title"/>
          </p:nvPr>
        </p:nvSpPr>
        <p:spPr/>
        <p:txBody>
          <a:bodyPr/>
          <a:lstStyle/>
          <a:p>
            <a:r>
              <a:rPr lang="en-US" altLang="zh-CN" dirty="0" err="1"/>
              <a:t>Autenticação</a:t>
            </a:r>
            <a:r>
              <a:rPr lang="en-US" altLang="zh-CN" dirty="0"/>
              <a:t> PAP (handshake </a:t>
            </a:r>
            <a:r>
              <a:rPr lang="en-US" altLang="zh-CN" dirty="0" err="1"/>
              <a:t>bidirecional</a:t>
            </a:r>
            <a:r>
              <a:rPr lang="en-US" altLang="zh-CN" dirty="0"/>
              <a:t>)
</a:t>
            </a:r>
            <a:endParaRPr lang="zh-CN" altLang="en-US" dirty="0"/>
          </a:p>
        </p:txBody>
      </p:sp>
      <p:sp>
        <p:nvSpPr>
          <p:cNvPr id="4" name="圆角矩形 3"/>
          <p:cNvSpPr/>
          <p:nvPr/>
        </p:nvSpPr>
        <p:spPr bwMode="auto">
          <a:xfrm>
            <a:off x="4434143" y="3197724"/>
            <a:ext cx="2629524" cy="583397"/>
          </a:xfrm>
          <a:prstGeom prst="round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2000" dirty="0" err="1">
                <a:latin typeface="Huawei Sans" panose="020C0503030203020204" pitchFamily="34" charset="0"/>
                <a:ea typeface="方正兰亭黑简体" panose="02000000000000000000" pitchFamily="2" charset="-122"/>
                <a:cs typeface="Huawei Sans" panose="020C0503030203020204" pitchFamily="34" charset="0"/>
              </a:rPr>
              <a:t>Encapsulamento</a:t>
            </a:r>
            <a:r>
              <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rPr>
              <a:t> PPP</a:t>
            </a:r>
          </a:p>
        </p:txBody>
      </p:sp>
      <p:sp>
        <p:nvSpPr>
          <p:cNvPr id="5" name="Text Box 15"/>
          <p:cNvSpPr txBox="1">
            <a:spLocks noChangeArrowheads="1"/>
          </p:cNvSpPr>
          <p:nvPr/>
        </p:nvSpPr>
        <p:spPr bwMode="auto">
          <a:xfrm>
            <a:off x="1152324" y="4318876"/>
            <a:ext cx="21775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Roteador A
</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Text Box 16"/>
          <p:cNvSpPr txBox="1">
            <a:spLocks noChangeArrowheads="1"/>
          </p:cNvSpPr>
          <p:nvPr/>
        </p:nvSpPr>
        <p:spPr bwMode="auto">
          <a:xfrm>
            <a:off x="7739504" y="4318876"/>
            <a:ext cx="21775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Roteador B</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Text Box 17"/>
          <p:cNvSpPr txBox="1">
            <a:spLocks noChangeArrowheads="1"/>
          </p:cNvSpPr>
          <p:nvPr/>
        </p:nvSpPr>
        <p:spPr bwMode="auto">
          <a:xfrm>
            <a:off x="1152324" y="2392970"/>
            <a:ext cx="21775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Parte verificada</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Text Box 18"/>
          <p:cNvSpPr txBox="1">
            <a:spLocks noChangeArrowheads="1"/>
          </p:cNvSpPr>
          <p:nvPr/>
        </p:nvSpPr>
        <p:spPr bwMode="auto">
          <a:xfrm>
            <a:off x="7739504" y="2392970"/>
            <a:ext cx="21775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Autenticador</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9" name="图片 8"/>
          <p:cNvPicPr>
            <a:picLocks noChangeAspect="1"/>
          </p:cNvPicPr>
          <p:nvPr/>
        </p:nvPicPr>
        <p:blipFill>
          <a:blip r:embed="rId3"/>
          <a:stretch>
            <a:fillRect/>
          </a:stretch>
        </p:blipFill>
        <p:spPr>
          <a:xfrm>
            <a:off x="1539035" y="3096396"/>
            <a:ext cx="1404171" cy="922167"/>
          </a:xfrm>
          <a:prstGeom prst="rect">
            <a:avLst/>
          </a:prstGeom>
        </p:spPr>
      </p:pic>
      <p:pic>
        <p:nvPicPr>
          <p:cNvPr id="10" name="图片 9"/>
          <p:cNvPicPr>
            <a:picLocks noChangeAspect="1"/>
          </p:cNvPicPr>
          <p:nvPr/>
        </p:nvPicPr>
        <p:blipFill>
          <a:blip r:embed="rId3"/>
          <a:stretch>
            <a:fillRect/>
          </a:stretch>
        </p:blipFill>
        <p:spPr>
          <a:xfrm>
            <a:off x="8126215" y="3096396"/>
            <a:ext cx="1404171" cy="922167"/>
          </a:xfrm>
          <a:prstGeom prst="rect">
            <a:avLst/>
          </a:prstGeom>
        </p:spPr>
      </p:pic>
      <p:grpSp>
        <p:nvGrpSpPr>
          <p:cNvPr id="11" name="组合 10"/>
          <p:cNvGrpSpPr/>
          <p:nvPr/>
        </p:nvGrpSpPr>
        <p:grpSpPr>
          <a:xfrm>
            <a:off x="4420334" y="1547660"/>
            <a:ext cx="2771816" cy="923331"/>
            <a:chOff x="3638302" y="2021009"/>
            <a:chExt cx="1941810" cy="646843"/>
          </a:xfrm>
        </p:grpSpPr>
        <p:sp>
          <p:nvSpPr>
            <p:cNvPr id="12" name="Text Box 9"/>
            <p:cNvSpPr txBox="1">
              <a:spLocks noChangeArrowheads="1"/>
            </p:cNvSpPr>
            <p:nvPr/>
          </p:nvSpPr>
          <p:spPr bwMode="auto">
            <a:xfrm>
              <a:off x="3815154" y="2021009"/>
              <a:ext cx="1525524" cy="646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Nome de usuário/senha
</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3" name="直接箭头连接符 12"/>
            <p:cNvCxnSpPr/>
            <p:nvPr/>
          </p:nvCxnSpPr>
          <p:spPr bwMode="auto">
            <a:xfrm>
              <a:off x="3638302" y="2456892"/>
              <a:ext cx="194181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grpSp>
        <p:nvGrpSpPr>
          <p:cNvPr id="14" name="组合 13"/>
          <p:cNvGrpSpPr/>
          <p:nvPr/>
        </p:nvGrpSpPr>
        <p:grpSpPr>
          <a:xfrm>
            <a:off x="4420334" y="4688137"/>
            <a:ext cx="2771816" cy="565329"/>
            <a:chOff x="3602298" y="4221088"/>
            <a:chExt cx="1941810" cy="396044"/>
          </a:xfrm>
        </p:grpSpPr>
        <p:sp>
          <p:nvSpPr>
            <p:cNvPr id="15" name="Text Box 12"/>
            <p:cNvSpPr txBox="1">
              <a:spLocks noChangeArrowheads="1"/>
            </p:cNvSpPr>
            <p:nvPr/>
          </p:nvSpPr>
          <p:spPr bwMode="auto">
            <a:xfrm>
              <a:off x="3815154" y="4221088"/>
              <a:ext cx="1525524" cy="25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Aceitar/Rejeitar</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6" name="直接箭头连接符 15"/>
            <p:cNvCxnSpPr/>
            <p:nvPr/>
          </p:nvCxnSpPr>
          <p:spPr bwMode="auto">
            <a:xfrm rot="10800000">
              <a:off x="3602298" y="4617132"/>
              <a:ext cx="194181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sp>
        <p:nvSpPr>
          <p:cNvPr id="17" name="Freeform 5"/>
          <p:cNvSpPr/>
          <p:nvPr/>
        </p:nvSpPr>
        <p:spPr bwMode="auto">
          <a:xfrm>
            <a:off x="4104522" y="2524826"/>
            <a:ext cx="3284538" cy="1970088"/>
          </a:xfrm>
          <a:custGeom>
            <a:avLst/>
            <a:gdLst>
              <a:gd name="T0" fmla="*/ 861 w 2069"/>
              <a:gd name="T1" fmla="*/ 1166 h 1241"/>
              <a:gd name="T2" fmla="*/ 1180 w 2069"/>
              <a:gd name="T3" fmla="*/ 1241 h 1241"/>
              <a:gd name="T4" fmla="*/ 1623 w 2069"/>
              <a:gd name="T5" fmla="*/ 1073 h 1241"/>
              <a:gd name="T6" fmla="*/ 2069 w 2069"/>
              <a:gd name="T7" fmla="*/ 651 h 1241"/>
              <a:gd name="T8" fmla="*/ 1541 w 2069"/>
              <a:gd name="T9" fmla="*/ 223 h 1241"/>
              <a:gd name="T10" fmla="*/ 1036 w 2069"/>
              <a:gd name="T11" fmla="*/ 0 h 1241"/>
              <a:gd name="T12" fmla="*/ 526 w 2069"/>
              <a:gd name="T13" fmla="*/ 221 h 1241"/>
              <a:gd name="T14" fmla="*/ 0 w 2069"/>
              <a:gd name="T15" fmla="*/ 610 h 1241"/>
              <a:gd name="T16" fmla="*/ 279 w 2069"/>
              <a:gd name="T17" fmla="*/ 950 h 1241"/>
              <a:gd name="T18" fmla="*/ 541 w 2069"/>
              <a:gd name="T19" fmla="*/ 1180 h 1241"/>
              <a:gd name="T20" fmla="*/ 861 w 2069"/>
              <a:gd name="T21" fmla="*/ 1166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9" h="1241">
                <a:moveTo>
                  <a:pt x="861" y="1166"/>
                </a:moveTo>
                <a:cubicBezTo>
                  <a:pt x="949" y="1214"/>
                  <a:pt x="1060" y="1241"/>
                  <a:pt x="1180" y="1241"/>
                </a:cubicBezTo>
                <a:cubicBezTo>
                  <a:pt x="1364" y="1241"/>
                  <a:pt x="1527" y="1175"/>
                  <a:pt x="1623" y="1073"/>
                </a:cubicBezTo>
                <a:cubicBezTo>
                  <a:pt x="1876" y="1037"/>
                  <a:pt x="2069" y="862"/>
                  <a:pt x="2069" y="651"/>
                </a:cubicBezTo>
                <a:cubicBezTo>
                  <a:pt x="2069" y="418"/>
                  <a:pt x="1836" y="228"/>
                  <a:pt x="1541" y="223"/>
                </a:cubicBezTo>
                <a:cubicBezTo>
                  <a:pt x="1468" y="95"/>
                  <a:pt x="1269" y="0"/>
                  <a:pt x="1036" y="0"/>
                </a:cubicBezTo>
                <a:cubicBezTo>
                  <a:pt x="800" y="0"/>
                  <a:pt x="602" y="95"/>
                  <a:pt x="526" y="221"/>
                </a:cubicBezTo>
                <a:cubicBezTo>
                  <a:pt x="236" y="228"/>
                  <a:pt x="0" y="398"/>
                  <a:pt x="0" y="610"/>
                </a:cubicBezTo>
                <a:cubicBezTo>
                  <a:pt x="0" y="755"/>
                  <a:pt x="114" y="884"/>
                  <a:pt x="279" y="950"/>
                </a:cubicBezTo>
                <a:cubicBezTo>
                  <a:pt x="302" y="1059"/>
                  <a:pt x="404" y="1149"/>
                  <a:pt x="541" y="1180"/>
                </a:cubicBezTo>
                <a:cubicBezTo>
                  <a:pt x="541" y="1180"/>
                  <a:pt x="715" y="1217"/>
                  <a:pt x="861" y="1166"/>
                </a:cubicBezTo>
              </a:path>
            </a:pathLst>
          </a:custGeom>
          <a:noFill/>
          <a:ln w="96838" cap="flat">
            <a:solidFill>
              <a:srgbClr val="78787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50271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820392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Autenticação</a:t>
            </a:r>
            <a:r>
              <a:rPr lang="en-US" altLang="zh-CN" dirty="0"/>
              <a:t> CHAP (handshake </a:t>
            </a:r>
            <a:r>
              <a:rPr lang="en-US" altLang="zh-CN" dirty="0" err="1"/>
              <a:t>tridirecional</a:t>
            </a:r>
            <a:r>
              <a:rPr lang="en-US" altLang="zh-CN" dirty="0"/>
              <a:t>)</a:t>
            </a:r>
            <a:endParaRPr lang="zh-CN" altLang="en-US" dirty="0"/>
          </a:p>
        </p:txBody>
      </p:sp>
      <p:sp>
        <p:nvSpPr>
          <p:cNvPr id="4" name="圆角矩形 3"/>
          <p:cNvSpPr/>
          <p:nvPr/>
        </p:nvSpPr>
        <p:spPr bwMode="auto">
          <a:xfrm>
            <a:off x="4347209" y="3605506"/>
            <a:ext cx="2629524" cy="583397"/>
          </a:xfrm>
          <a:prstGeom prst="round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2000" dirty="0" err="1">
                <a:latin typeface="Huawei Sans" panose="020C0503030203020204" pitchFamily="34" charset="0"/>
                <a:ea typeface="方正兰亭黑简体" panose="02000000000000000000" pitchFamily="2" charset="-122"/>
                <a:cs typeface="Huawei Sans" panose="020C0503030203020204" pitchFamily="34" charset="0"/>
              </a:rPr>
              <a:t>Encapsulamento</a:t>
            </a:r>
            <a:r>
              <a:rPr kumimoji="1" lang="en-US" altLang="zh-CN" sz="2000" dirty="0">
                <a:latin typeface="Huawei Sans" panose="020C0503030203020204" pitchFamily="34" charset="0"/>
                <a:ea typeface="方正兰亭黑简体" panose="02000000000000000000" pitchFamily="2" charset="-122"/>
                <a:cs typeface="Huawei Sans" panose="020C0503030203020204" pitchFamily="34" charset="0"/>
              </a:rPr>
              <a:t> PPP</a:t>
            </a:r>
          </a:p>
        </p:txBody>
      </p:sp>
      <p:sp>
        <p:nvSpPr>
          <p:cNvPr id="5" name="Text Box 15"/>
          <p:cNvSpPr txBox="1">
            <a:spLocks noChangeArrowheads="1"/>
          </p:cNvSpPr>
          <p:nvPr/>
        </p:nvSpPr>
        <p:spPr bwMode="auto">
          <a:xfrm>
            <a:off x="1065389" y="4726658"/>
            <a:ext cx="21775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Roteador A
</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Text Box 16"/>
          <p:cNvSpPr txBox="1">
            <a:spLocks noChangeArrowheads="1"/>
          </p:cNvSpPr>
          <p:nvPr/>
        </p:nvSpPr>
        <p:spPr bwMode="auto">
          <a:xfrm>
            <a:off x="7652569" y="4726658"/>
            <a:ext cx="21775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Roteador B
</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Text Box 17"/>
          <p:cNvSpPr txBox="1">
            <a:spLocks noChangeArrowheads="1"/>
          </p:cNvSpPr>
          <p:nvPr/>
        </p:nvSpPr>
        <p:spPr bwMode="auto">
          <a:xfrm>
            <a:off x="1065389" y="2800752"/>
            <a:ext cx="2177594" cy="36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Parte verificada</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Text Box 18"/>
          <p:cNvSpPr txBox="1">
            <a:spLocks noChangeArrowheads="1"/>
          </p:cNvSpPr>
          <p:nvPr/>
        </p:nvSpPr>
        <p:spPr bwMode="auto">
          <a:xfrm>
            <a:off x="7652569" y="2800752"/>
            <a:ext cx="21775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Autenticador
</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9" name="图片 8"/>
          <p:cNvPicPr>
            <a:picLocks noChangeAspect="1"/>
          </p:cNvPicPr>
          <p:nvPr/>
        </p:nvPicPr>
        <p:blipFill>
          <a:blip r:embed="rId3"/>
          <a:stretch>
            <a:fillRect/>
          </a:stretch>
        </p:blipFill>
        <p:spPr>
          <a:xfrm>
            <a:off x="1452101" y="3504178"/>
            <a:ext cx="1404171" cy="922167"/>
          </a:xfrm>
          <a:prstGeom prst="rect">
            <a:avLst/>
          </a:prstGeom>
        </p:spPr>
      </p:pic>
      <p:pic>
        <p:nvPicPr>
          <p:cNvPr id="10" name="图片 9"/>
          <p:cNvPicPr>
            <a:picLocks noChangeAspect="1"/>
          </p:cNvPicPr>
          <p:nvPr/>
        </p:nvPicPr>
        <p:blipFill>
          <a:blip r:embed="rId3"/>
          <a:stretch>
            <a:fillRect/>
          </a:stretch>
        </p:blipFill>
        <p:spPr>
          <a:xfrm>
            <a:off x="8039281" y="3504178"/>
            <a:ext cx="1404171" cy="922167"/>
          </a:xfrm>
          <a:prstGeom prst="rect">
            <a:avLst/>
          </a:prstGeom>
        </p:spPr>
      </p:pic>
      <p:grpSp>
        <p:nvGrpSpPr>
          <p:cNvPr id="11" name="组合 10"/>
          <p:cNvGrpSpPr/>
          <p:nvPr/>
        </p:nvGrpSpPr>
        <p:grpSpPr>
          <a:xfrm>
            <a:off x="4333400" y="2054175"/>
            <a:ext cx="2771816" cy="523461"/>
            <a:chOff x="3638302" y="2090179"/>
            <a:chExt cx="1941810" cy="366713"/>
          </a:xfrm>
        </p:grpSpPr>
        <p:sp>
          <p:nvSpPr>
            <p:cNvPr id="12" name="Text Box 9"/>
            <p:cNvSpPr txBox="1">
              <a:spLocks noChangeArrowheads="1"/>
            </p:cNvSpPr>
            <p:nvPr/>
          </p:nvSpPr>
          <p:spPr bwMode="auto">
            <a:xfrm>
              <a:off x="3815154" y="2090179"/>
              <a:ext cx="1525524" cy="25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Retribui</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3" name="直接箭头连接符 12"/>
            <p:cNvCxnSpPr/>
            <p:nvPr/>
          </p:nvCxnSpPr>
          <p:spPr bwMode="auto">
            <a:xfrm>
              <a:off x="3638302" y="2456892"/>
              <a:ext cx="194181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grpSp>
        <p:nvGrpSpPr>
          <p:cNvPr id="14" name="组合 13"/>
          <p:cNvGrpSpPr/>
          <p:nvPr/>
        </p:nvGrpSpPr>
        <p:grpSpPr>
          <a:xfrm>
            <a:off x="4333400" y="5095919"/>
            <a:ext cx="2771816" cy="565329"/>
            <a:chOff x="3602298" y="4221088"/>
            <a:chExt cx="1941810" cy="396044"/>
          </a:xfrm>
        </p:grpSpPr>
        <p:sp>
          <p:nvSpPr>
            <p:cNvPr id="15" name="Text Box 12"/>
            <p:cNvSpPr txBox="1">
              <a:spLocks noChangeArrowheads="1"/>
            </p:cNvSpPr>
            <p:nvPr/>
          </p:nvSpPr>
          <p:spPr bwMode="auto">
            <a:xfrm>
              <a:off x="3815154" y="4221088"/>
              <a:ext cx="1525524" cy="25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Aceitar/Rejeitar</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6" name="直接箭头连接符 15"/>
            <p:cNvCxnSpPr/>
            <p:nvPr/>
          </p:nvCxnSpPr>
          <p:spPr bwMode="auto">
            <a:xfrm rot="10800000">
              <a:off x="3602298" y="4617132"/>
              <a:ext cx="194181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sp>
        <p:nvSpPr>
          <p:cNvPr id="17" name="Freeform 5"/>
          <p:cNvSpPr/>
          <p:nvPr/>
        </p:nvSpPr>
        <p:spPr bwMode="auto">
          <a:xfrm>
            <a:off x="4017588" y="2932608"/>
            <a:ext cx="3284538" cy="1970088"/>
          </a:xfrm>
          <a:custGeom>
            <a:avLst/>
            <a:gdLst>
              <a:gd name="T0" fmla="*/ 861 w 2069"/>
              <a:gd name="T1" fmla="*/ 1166 h 1241"/>
              <a:gd name="T2" fmla="*/ 1180 w 2069"/>
              <a:gd name="T3" fmla="*/ 1241 h 1241"/>
              <a:gd name="T4" fmla="*/ 1623 w 2069"/>
              <a:gd name="T5" fmla="*/ 1073 h 1241"/>
              <a:gd name="T6" fmla="*/ 2069 w 2069"/>
              <a:gd name="T7" fmla="*/ 651 h 1241"/>
              <a:gd name="T8" fmla="*/ 1541 w 2069"/>
              <a:gd name="T9" fmla="*/ 223 h 1241"/>
              <a:gd name="T10" fmla="*/ 1036 w 2069"/>
              <a:gd name="T11" fmla="*/ 0 h 1241"/>
              <a:gd name="T12" fmla="*/ 526 w 2069"/>
              <a:gd name="T13" fmla="*/ 221 h 1241"/>
              <a:gd name="T14" fmla="*/ 0 w 2069"/>
              <a:gd name="T15" fmla="*/ 610 h 1241"/>
              <a:gd name="T16" fmla="*/ 279 w 2069"/>
              <a:gd name="T17" fmla="*/ 950 h 1241"/>
              <a:gd name="T18" fmla="*/ 541 w 2069"/>
              <a:gd name="T19" fmla="*/ 1180 h 1241"/>
              <a:gd name="T20" fmla="*/ 861 w 2069"/>
              <a:gd name="T21" fmla="*/ 1166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9" h="1241">
                <a:moveTo>
                  <a:pt x="861" y="1166"/>
                </a:moveTo>
                <a:cubicBezTo>
                  <a:pt x="949" y="1214"/>
                  <a:pt x="1060" y="1241"/>
                  <a:pt x="1180" y="1241"/>
                </a:cubicBezTo>
                <a:cubicBezTo>
                  <a:pt x="1364" y="1241"/>
                  <a:pt x="1527" y="1175"/>
                  <a:pt x="1623" y="1073"/>
                </a:cubicBezTo>
                <a:cubicBezTo>
                  <a:pt x="1876" y="1037"/>
                  <a:pt x="2069" y="862"/>
                  <a:pt x="2069" y="651"/>
                </a:cubicBezTo>
                <a:cubicBezTo>
                  <a:pt x="2069" y="418"/>
                  <a:pt x="1836" y="228"/>
                  <a:pt x="1541" y="223"/>
                </a:cubicBezTo>
                <a:cubicBezTo>
                  <a:pt x="1468" y="95"/>
                  <a:pt x="1269" y="0"/>
                  <a:pt x="1036" y="0"/>
                </a:cubicBezTo>
                <a:cubicBezTo>
                  <a:pt x="800" y="0"/>
                  <a:pt x="602" y="95"/>
                  <a:pt x="526" y="221"/>
                </a:cubicBezTo>
                <a:cubicBezTo>
                  <a:pt x="236" y="228"/>
                  <a:pt x="0" y="398"/>
                  <a:pt x="0" y="610"/>
                </a:cubicBezTo>
                <a:cubicBezTo>
                  <a:pt x="0" y="755"/>
                  <a:pt x="114" y="884"/>
                  <a:pt x="279" y="950"/>
                </a:cubicBezTo>
                <a:cubicBezTo>
                  <a:pt x="302" y="1059"/>
                  <a:pt x="404" y="1149"/>
                  <a:pt x="541" y="1180"/>
                </a:cubicBezTo>
                <a:cubicBezTo>
                  <a:pt x="541" y="1180"/>
                  <a:pt x="715" y="1217"/>
                  <a:pt x="861" y="1166"/>
                </a:cubicBezTo>
              </a:path>
            </a:pathLst>
          </a:custGeom>
          <a:noFill/>
          <a:ln w="96838" cap="flat">
            <a:solidFill>
              <a:srgbClr val="78787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 name="组合 17"/>
          <p:cNvGrpSpPr/>
          <p:nvPr/>
        </p:nvGrpSpPr>
        <p:grpSpPr>
          <a:xfrm>
            <a:off x="4332709" y="1354268"/>
            <a:ext cx="2771816" cy="565329"/>
            <a:chOff x="3602298" y="4221088"/>
            <a:chExt cx="1941810" cy="396044"/>
          </a:xfrm>
        </p:grpSpPr>
        <p:sp>
          <p:nvSpPr>
            <p:cNvPr id="19" name="Text Box 12"/>
            <p:cNvSpPr txBox="1">
              <a:spLocks noChangeArrowheads="1"/>
            </p:cNvSpPr>
            <p:nvPr/>
          </p:nvSpPr>
          <p:spPr bwMode="auto">
            <a:xfrm>
              <a:off x="3815154" y="4221088"/>
              <a:ext cx="1525524" cy="25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b="1" dirty="0">
                  <a:latin typeface="Huawei Sans" panose="020C0503030203020204" pitchFamily="34" charset="0"/>
                  <a:ea typeface="方正兰亭黑简体" panose="02000000000000000000" pitchFamily="2" charset="-122"/>
                  <a:cs typeface="Huawei Sans" panose="020C0503030203020204" pitchFamily="34" charset="0"/>
                </a:rPr>
                <a:t>Desafio</a:t>
              </a:r>
              <a:endParaRPr kumimoji="1" lang="zh-CN" altLang="en-US" sz="18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0" name="直接箭头连接符 19"/>
            <p:cNvCxnSpPr/>
            <p:nvPr/>
          </p:nvCxnSpPr>
          <p:spPr bwMode="auto">
            <a:xfrm rot="10800000">
              <a:off x="3602298" y="4617132"/>
              <a:ext cx="194181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4535332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Negociação de endereço estático IPCP
</a:t>
            </a:r>
            <a:endParaRPr lang="en-US" altLang="zh-CN" dirty="0"/>
          </a:p>
        </p:txBody>
      </p:sp>
      <p:sp>
        <p:nvSpPr>
          <p:cNvPr id="4" name="Text Box 4"/>
          <p:cNvSpPr txBox="1">
            <a:spLocks noChangeArrowheads="1"/>
          </p:cNvSpPr>
          <p:nvPr/>
        </p:nvSpPr>
        <p:spPr bwMode="auto">
          <a:xfrm>
            <a:off x="1767158" y="5258731"/>
            <a:ext cx="8822031" cy="400110"/>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algn="ctr">
              <a:spcBef>
                <a:spcPct val="50000"/>
              </a:spcBef>
            </a:pPr>
            <a:r>
              <a:rPr kumimoji="1" lang="pt-BR" altLang="zh-CN" sz="2000" dirty="0">
                <a:latin typeface="Huawei Sans" panose="020C0503030203020204" pitchFamily="34" charset="0"/>
                <a:ea typeface="方正兰亭黑简体" panose="02000000000000000000" pitchFamily="2" charset="-122"/>
                <a:cs typeface="Huawei Sans" panose="020C0503030203020204" pitchFamily="34" charset="0"/>
              </a:rPr>
              <a:t>Os endereços IP são configurados para dispositivos de comunicação ponto a ponto</a:t>
            </a:r>
            <a:r>
              <a:rPr kumimoji="1" lang="zh-CN" altLang="en-US" sz="20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5" name="Text Box 9"/>
          <p:cNvSpPr txBox="1">
            <a:spLocks noChangeArrowheads="1"/>
          </p:cNvSpPr>
          <p:nvPr/>
        </p:nvSpPr>
        <p:spPr bwMode="auto">
          <a:xfrm>
            <a:off x="7969403" y="3367456"/>
            <a:ext cx="2001103" cy="36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zh-CN" altLang="en-US" sz="1800">
                <a:latin typeface="Huawei Sans" panose="020C0503030203020204" pitchFamily="34" charset="0"/>
                <a:ea typeface="方正兰亭黑简体" panose="02000000000000000000" pitchFamily="2" charset="-122"/>
                <a:cs typeface="Huawei Sans" panose="020C0503030203020204" pitchFamily="34" charset="0"/>
              </a:rPr>
              <a:t>Router B</a:t>
            </a:r>
          </a:p>
        </p:txBody>
      </p:sp>
      <p:sp>
        <p:nvSpPr>
          <p:cNvPr id="6" name="Text Box 10"/>
          <p:cNvSpPr txBox="1">
            <a:spLocks noChangeArrowheads="1"/>
          </p:cNvSpPr>
          <p:nvPr/>
        </p:nvSpPr>
        <p:spPr bwMode="auto">
          <a:xfrm>
            <a:off x="1908673" y="3367456"/>
            <a:ext cx="20011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Roteador A
</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Text Box 11"/>
          <p:cNvSpPr txBox="1">
            <a:spLocks noChangeArrowheads="1"/>
          </p:cNvSpPr>
          <p:nvPr/>
        </p:nvSpPr>
        <p:spPr bwMode="auto">
          <a:xfrm>
            <a:off x="1909673" y="1856723"/>
            <a:ext cx="1999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192.168.0.1</a:t>
            </a:r>
          </a:p>
        </p:txBody>
      </p:sp>
      <p:sp>
        <p:nvSpPr>
          <p:cNvPr id="8" name="Text Box 12"/>
          <p:cNvSpPr txBox="1">
            <a:spLocks noChangeArrowheads="1"/>
          </p:cNvSpPr>
          <p:nvPr/>
        </p:nvSpPr>
        <p:spPr bwMode="auto">
          <a:xfrm>
            <a:off x="7970401" y="1856723"/>
            <a:ext cx="1999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192.168.0.2</a:t>
            </a:r>
          </a:p>
        </p:txBody>
      </p:sp>
      <p:grpSp>
        <p:nvGrpSpPr>
          <p:cNvPr id="9" name="Group 22"/>
          <p:cNvGrpSpPr/>
          <p:nvPr/>
        </p:nvGrpSpPr>
        <p:grpSpPr>
          <a:xfrm>
            <a:off x="4047984" y="1336131"/>
            <a:ext cx="4044021" cy="645545"/>
            <a:chOff x="2209" y="1434"/>
            <a:chExt cx="1942" cy="310"/>
          </a:xfrm>
        </p:grpSpPr>
        <p:sp>
          <p:nvSpPr>
            <p:cNvPr id="10" name="Text Box 8"/>
            <p:cNvSpPr txBox="1">
              <a:spLocks noChangeArrowheads="1"/>
            </p:cNvSpPr>
            <p:nvPr/>
          </p:nvSpPr>
          <p:spPr bwMode="auto">
            <a:xfrm>
              <a:off x="2209" y="1434"/>
              <a:ext cx="194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Meu endereço IP é </a:t>
              </a:r>
              <a:r>
                <a:rPr kumimoji="1" lang="pt-BR" altLang="zh-CN"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rPr>
                <a:t>192.168.0.1</a:t>
              </a: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
</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Line 15"/>
            <p:cNvSpPr>
              <a:spLocks noChangeShapeType="1"/>
            </p:cNvSpPr>
            <p:nvPr/>
          </p:nvSpPr>
          <p:spPr bwMode="auto">
            <a:xfrm>
              <a:off x="2256" y="1684"/>
              <a:ext cx="1848"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 name="Group 23"/>
          <p:cNvGrpSpPr/>
          <p:nvPr/>
        </p:nvGrpSpPr>
        <p:grpSpPr>
          <a:xfrm>
            <a:off x="4145588" y="2092037"/>
            <a:ext cx="3848276" cy="520601"/>
            <a:chOff x="1962" y="1797"/>
            <a:chExt cx="1848" cy="250"/>
          </a:xfrm>
        </p:grpSpPr>
        <p:sp>
          <p:nvSpPr>
            <p:cNvPr id="13" name="Text Box 6"/>
            <p:cNvSpPr txBox="1">
              <a:spLocks noChangeArrowheads="1"/>
            </p:cNvSpPr>
            <p:nvPr/>
          </p:nvSpPr>
          <p:spPr bwMode="auto">
            <a:xfrm>
              <a:off x="2415" y="1797"/>
              <a:ext cx="96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Entendi</a:t>
              </a:r>
              <a:r>
                <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Line 16"/>
            <p:cNvSpPr>
              <a:spLocks noChangeShapeType="1"/>
            </p:cNvSpPr>
            <p:nvPr/>
          </p:nvSpPr>
          <p:spPr bwMode="auto">
            <a:xfrm>
              <a:off x="1962" y="2047"/>
              <a:ext cx="1848"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5" name="Group 25"/>
          <p:cNvGrpSpPr/>
          <p:nvPr/>
        </p:nvGrpSpPr>
        <p:grpSpPr>
          <a:xfrm>
            <a:off x="4097690" y="3131315"/>
            <a:ext cx="3919077" cy="601814"/>
            <a:chOff x="1939" y="2403"/>
            <a:chExt cx="1882" cy="289"/>
          </a:xfrm>
        </p:grpSpPr>
        <p:sp>
          <p:nvSpPr>
            <p:cNvPr id="16" name="Text Box 14"/>
            <p:cNvSpPr txBox="1">
              <a:spLocks noChangeArrowheads="1"/>
            </p:cNvSpPr>
            <p:nvPr/>
          </p:nvSpPr>
          <p:spPr bwMode="auto">
            <a:xfrm>
              <a:off x="1983" y="2403"/>
              <a:ext cx="1839"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Meu endereço IP é </a:t>
              </a:r>
              <a:r>
                <a:rPr kumimoji="1" lang="pt-BR" altLang="zh-CN"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rPr>
                <a:t>192.168.0.2</a:t>
              </a:r>
              <a:r>
                <a:rPr kumimoji="1" lang="zh-CN" altLang="en-US"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7" name="Line 17"/>
            <p:cNvSpPr>
              <a:spLocks noChangeShapeType="1"/>
            </p:cNvSpPr>
            <p:nvPr/>
          </p:nvSpPr>
          <p:spPr bwMode="auto">
            <a:xfrm>
              <a:off x="1939" y="2692"/>
              <a:ext cx="1848"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8" name="Group 24"/>
          <p:cNvGrpSpPr/>
          <p:nvPr/>
        </p:nvGrpSpPr>
        <p:grpSpPr>
          <a:xfrm>
            <a:off x="4145584" y="4122380"/>
            <a:ext cx="3848276" cy="533096"/>
            <a:chOff x="1962" y="2772"/>
            <a:chExt cx="1848" cy="256"/>
          </a:xfrm>
        </p:grpSpPr>
        <p:sp>
          <p:nvSpPr>
            <p:cNvPr id="19" name="Text Box 13"/>
            <p:cNvSpPr txBox="1">
              <a:spLocks noChangeArrowheads="1"/>
            </p:cNvSpPr>
            <p:nvPr/>
          </p:nvSpPr>
          <p:spPr bwMode="auto">
            <a:xfrm>
              <a:off x="2415" y="2772"/>
              <a:ext cx="96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pt-BR" altLang="zh-CN" sz="1800" dirty="0">
                  <a:latin typeface="Huawei Sans" panose="020C0503030203020204" pitchFamily="34" charset="0"/>
                  <a:ea typeface="方正兰亭黑简体" panose="02000000000000000000" pitchFamily="2" charset="-122"/>
                  <a:cs typeface="Huawei Sans" panose="020C0503030203020204" pitchFamily="34" charset="0"/>
                </a:rPr>
                <a:t>Entendi</a:t>
              </a:r>
              <a:r>
                <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0" name="Line 18"/>
            <p:cNvSpPr>
              <a:spLocks noChangeShapeType="1"/>
            </p:cNvSpPr>
            <p:nvPr/>
          </p:nvSpPr>
          <p:spPr bwMode="auto">
            <a:xfrm>
              <a:off x="1962" y="3028"/>
              <a:ext cx="1848"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pic>
        <p:nvPicPr>
          <p:cNvPr id="21" name="图片 20"/>
          <p:cNvPicPr>
            <a:picLocks noChangeAspect="1"/>
          </p:cNvPicPr>
          <p:nvPr/>
        </p:nvPicPr>
        <p:blipFill>
          <a:blip r:embed="rId3"/>
          <a:stretch>
            <a:fillRect/>
          </a:stretch>
        </p:blipFill>
        <p:spPr>
          <a:xfrm>
            <a:off x="2303019" y="2422892"/>
            <a:ext cx="1290365" cy="847427"/>
          </a:xfrm>
          <a:prstGeom prst="rect">
            <a:avLst/>
          </a:prstGeom>
        </p:spPr>
      </p:pic>
      <p:pic>
        <p:nvPicPr>
          <p:cNvPr id="22" name="图片 21"/>
          <p:cNvPicPr>
            <a:picLocks noChangeAspect="1"/>
          </p:cNvPicPr>
          <p:nvPr/>
        </p:nvPicPr>
        <p:blipFill>
          <a:blip r:embed="rId3"/>
          <a:stretch>
            <a:fillRect/>
          </a:stretch>
        </p:blipFill>
        <p:spPr>
          <a:xfrm>
            <a:off x="8348226" y="2422891"/>
            <a:ext cx="1290365" cy="847427"/>
          </a:xfrm>
          <a:prstGeom prst="rect">
            <a:avLst/>
          </a:prstGeom>
        </p:spPr>
      </p:pic>
    </p:spTree>
    <p:extLst>
      <p:ext uri="{BB962C8B-B14F-4D97-AF65-F5344CB8AC3E}">
        <p14:creationId xmlns:p14="http://schemas.microsoft.com/office/powerpoint/2010/main" val="350677041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Negociação de endereço dinâmico IPCP
</a:t>
            </a:r>
            <a:endParaRPr lang="en-US" altLang="zh-CN" dirty="0"/>
          </a:p>
        </p:txBody>
      </p:sp>
      <p:sp>
        <p:nvSpPr>
          <p:cNvPr id="4" name="Rectangle 20"/>
          <p:cNvSpPr>
            <a:spLocks noChangeArrowheads="1"/>
          </p:cNvSpPr>
          <p:nvPr/>
        </p:nvSpPr>
        <p:spPr bwMode="auto">
          <a:xfrm>
            <a:off x="427871" y="5386443"/>
            <a:ext cx="113301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defTabSz="784225">
              <a:defRPr kumimoji="1" sz="2400">
                <a:solidFill>
                  <a:schemeClr val="tx1"/>
                </a:solidFill>
                <a:latin typeface="Times New Roman" panose="02020603050405020304" pitchFamily="18" charset="0"/>
                <a:ea typeface="宋体" panose="02010600030101010101" pitchFamily="2" charset="-122"/>
              </a:defRPr>
            </a:lvl1pPr>
            <a:lvl2pPr algn="l" defTabSz="784225">
              <a:defRPr kumimoji="1" sz="2400">
                <a:solidFill>
                  <a:schemeClr val="tx1"/>
                </a:solidFill>
                <a:latin typeface="Times New Roman" panose="02020603050405020304" pitchFamily="18" charset="0"/>
                <a:ea typeface="宋体" panose="02010600030101010101" pitchFamily="2" charset="-122"/>
              </a:defRPr>
            </a:lvl2pPr>
            <a:lvl3pPr algn="l" defTabSz="784225">
              <a:defRPr kumimoji="1" sz="2400">
                <a:solidFill>
                  <a:schemeClr val="tx1"/>
                </a:solidFill>
                <a:latin typeface="Times New Roman" panose="02020603050405020304" pitchFamily="18" charset="0"/>
                <a:ea typeface="宋体" panose="02010600030101010101" pitchFamily="2" charset="-122"/>
              </a:defRPr>
            </a:lvl3pPr>
            <a:lvl4pPr algn="l" defTabSz="784225">
              <a:defRPr kumimoji="1" sz="2400">
                <a:solidFill>
                  <a:schemeClr val="tx1"/>
                </a:solidFill>
                <a:latin typeface="Times New Roman" panose="02020603050405020304" pitchFamily="18" charset="0"/>
                <a:ea typeface="宋体" panose="02010600030101010101" pitchFamily="2" charset="-122"/>
              </a:defRPr>
            </a:lvl4pPr>
            <a:lvl5pPr algn="l" defTabSz="784225">
              <a:defRPr kumimoji="1" sz="2400">
                <a:solidFill>
                  <a:schemeClr val="tx1"/>
                </a:solidFill>
                <a:latin typeface="Times New Roman" panose="02020603050405020304" pitchFamily="18" charset="0"/>
                <a:ea typeface="宋体" panose="02010600030101010101" pitchFamily="2" charset="-122"/>
              </a:defRPr>
            </a:lvl5pPr>
            <a:lvl6pPr defTabSz="784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784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784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784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85750" indent="-285750" algn="ctr">
              <a:buFont typeface="Arial" panose="020B0604020202020204" pitchFamily="34" charset="0"/>
              <a:buChar char="•"/>
            </a:pPr>
            <a:r>
              <a:rPr lang="pt-BR" altLang="zh-CN" sz="1800" dirty="0">
                <a:latin typeface="Huawei Sans" panose="020C0503030203020204" pitchFamily="34" charset="0"/>
                <a:ea typeface="方正兰亭黑简体" panose="02000000000000000000" pitchFamily="2" charset="-122"/>
                <a:cs typeface="Huawei Sans" panose="020C0503030203020204" pitchFamily="34" charset="0"/>
              </a:rPr>
              <a:t>Na comunicação ponto a ponto, uma extremidade define um endereço IP e a outra extremidade obtém um endereço IP da extremidade ponto a ponto</a:t>
            </a:r>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5" name="组合 4"/>
          <p:cNvGrpSpPr/>
          <p:nvPr/>
        </p:nvGrpSpPr>
        <p:grpSpPr>
          <a:xfrm>
            <a:off x="2376480" y="1237564"/>
            <a:ext cx="6998824" cy="4038558"/>
            <a:chOff x="1319046" y="1520788"/>
            <a:chExt cx="6145868" cy="3702048"/>
          </a:xfrm>
        </p:grpSpPr>
        <p:grpSp>
          <p:nvGrpSpPr>
            <p:cNvPr id="6" name="Group 21"/>
            <p:cNvGrpSpPr/>
            <p:nvPr/>
          </p:nvGrpSpPr>
          <p:grpSpPr>
            <a:xfrm>
              <a:off x="2918991" y="1520788"/>
              <a:ext cx="2927350" cy="403225"/>
              <a:chOff x="1948" y="1090"/>
              <a:chExt cx="1844" cy="254"/>
            </a:xfrm>
          </p:grpSpPr>
          <p:sp>
            <p:nvSpPr>
              <p:cNvPr id="27" name="Text Box 7"/>
              <p:cNvSpPr txBox="1">
                <a:spLocks noChangeArrowheads="1"/>
              </p:cNvSpPr>
              <p:nvPr/>
            </p:nvSpPr>
            <p:spPr bwMode="auto">
              <a:xfrm>
                <a:off x="2065" y="1090"/>
                <a:ext cx="161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Meu endereço IP é </a:t>
                </a:r>
                <a:r>
                  <a:rPr kumimoji="1" lang="pt-BR" altLang="zh-CN"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rPr>
                  <a:t>0.0.0.0</a:t>
                </a:r>
                <a:endParaRPr kumimoji="1" lang="zh-CN" altLang="en-US"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Line 12"/>
              <p:cNvSpPr>
                <a:spLocks noChangeShapeType="1"/>
              </p:cNvSpPr>
              <p:nvPr/>
            </p:nvSpPr>
            <p:spPr bwMode="auto">
              <a:xfrm>
                <a:off x="1948" y="1343"/>
                <a:ext cx="1844" cy="1"/>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7" name="Group 22"/>
            <p:cNvGrpSpPr/>
            <p:nvPr/>
          </p:nvGrpSpPr>
          <p:grpSpPr>
            <a:xfrm>
              <a:off x="2915816" y="2033549"/>
              <a:ext cx="2933700" cy="609600"/>
              <a:chOff x="1924" y="1413"/>
              <a:chExt cx="1848" cy="384"/>
            </a:xfrm>
          </p:grpSpPr>
          <p:sp>
            <p:nvSpPr>
              <p:cNvPr id="25" name="Text Box 5"/>
              <p:cNvSpPr txBox="1">
                <a:spLocks noChangeArrowheads="1"/>
              </p:cNvSpPr>
              <p:nvPr/>
            </p:nvSpPr>
            <p:spPr bwMode="auto">
              <a:xfrm>
                <a:off x="2043" y="1413"/>
                <a:ext cx="1726"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O endereço é inválido. Use </a:t>
                </a:r>
                <a:r>
                  <a:rPr kumimoji="1" lang="pt-BR" altLang="zh-CN"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rPr>
                  <a:t>192.168.0.1</a:t>
                </a:r>
                <a:r>
                  <a:rPr kumimoji="1" lang="zh-CN" altLang="en-US"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6" name="Line 13"/>
              <p:cNvSpPr>
                <a:spLocks noChangeShapeType="1"/>
              </p:cNvSpPr>
              <p:nvPr/>
            </p:nvSpPr>
            <p:spPr bwMode="auto">
              <a:xfrm>
                <a:off x="1924" y="1797"/>
                <a:ext cx="1848"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8" name="Group 25"/>
            <p:cNvGrpSpPr/>
            <p:nvPr/>
          </p:nvGrpSpPr>
          <p:grpSpPr>
            <a:xfrm>
              <a:off x="2918994" y="4217955"/>
              <a:ext cx="3106739" cy="395288"/>
              <a:chOff x="1940" y="2789"/>
              <a:chExt cx="1957" cy="249"/>
            </a:xfrm>
          </p:grpSpPr>
          <p:sp>
            <p:nvSpPr>
              <p:cNvPr id="23" name="Text Box 11"/>
              <p:cNvSpPr txBox="1">
                <a:spLocks noChangeArrowheads="1"/>
              </p:cNvSpPr>
              <p:nvPr/>
            </p:nvSpPr>
            <p:spPr bwMode="auto">
              <a:xfrm>
                <a:off x="2005" y="2789"/>
                <a:ext cx="18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Meu endereço IP é </a:t>
                </a:r>
                <a:r>
                  <a:rPr kumimoji="1" lang="pt-BR" altLang="zh-CN"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rPr>
                  <a:t>192.168.0.2</a:t>
                </a:r>
                <a:endParaRPr kumimoji="1" lang="zh-CN" altLang="en-US"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Line 14"/>
              <p:cNvSpPr>
                <a:spLocks noChangeShapeType="1"/>
              </p:cNvSpPr>
              <p:nvPr/>
            </p:nvSpPr>
            <p:spPr bwMode="auto">
              <a:xfrm>
                <a:off x="1940" y="3037"/>
                <a:ext cx="1844" cy="1"/>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9" name="Group 26"/>
            <p:cNvGrpSpPr/>
            <p:nvPr/>
          </p:nvGrpSpPr>
          <p:grpSpPr>
            <a:xfrm>
              <a:off x="2918991" y="4852949"/>
              <a:ext cx="2927350" cy="369887"/>
              <a:chOff x="1948" y="3189"/>
              <a:chExt cx="1844" cy="233"/>
            </a:xfrm>
          </p:grpSpPr>
          <p:sp>
            <p:nvSpPr>
              <p:cNvPr id="21" name="Text Box 10"/>
              <p:cNvSpPr txBox="1">
                <a:spLocks noChangeArrowheads="1"/>
              </p:cNvSpPr>
              <p:nvPr/>
            </p:nvSpPr>
            <p:spPr bwMode="auto">
              <a:xfrm>
                <a:off x="2087" y="3189"/>
                <a:ext cx="153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pt-BR" altLang="zh-CN" sz="1800" dirty="0">
                    <a:latin typeface="Huawei Sans" panose="020C0503030203020204" pitchFamily="34" charset="0"/>
                    <a:ea typeface="方正兰亭黑简体" panose="02000000000000000000" pitchFamily="2" charset="-122"/>
                    <a:cs typeface="Huawei Sans" panose="020C0503030203020204" pitchFamily="34" charset="0"/>
                  </a:rPr>
                  <a:t>Entendi</a:t>
                </a:r>
                <a:r>
                  <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2" name="Line 15"/>
              <p:cNvSpPr>
                <a:spLocks noChangeShapeType="1"/>
              </p:cNvSpPr>
              <p:nvPr/>
            </p:nvSpPr>
            <p:spPr bwMode="auto">
              <a:xfrm>
                <a:off x="1948" y="3421"/>
                <a:ext cx="1844" cy="1"/>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0" name="Group 23"/>
            <p:cNvGrpSpPr/>
            <p:nvPr/>
          </p:nvGrpSpPr>
          <p:grpSpPr>
            <a:xfrm>
              <a:off x="2914229" y="2886037"/>
              <a:ext cx="3017838" cy="406400"/>
              <a:chOff x="1945" y="1950"/>
              <a:chExt cx="1901" cy="256"/>
            </a:xfrm>
          </p:grpSpPr>
          <p:sp>
            <p:nvSpPr>
              <p:cNvPr id="19" name="Text Box 16"/>
              <p:cNvSpPr txBox="1">
                <a:spLocks noChangeArrowheads="1"/>
              </p:cNvSpPr>
              <p:nvPr/>
            </p:nvSpPr>
            <p:spPr bwMode="auto">
              <a:xfrm>
                <a:off x="1945" y="1950"/>
                <a:ext cx="190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Meu endereço IP é </a:t>
                </a:r>
                <a:r>
                  <a:rPr kumimoji="1" lang="pt-BR" altLang="zh-CN"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rPr>
                  <a:t>192.168.0.1</a:t>
                </a:r>
                <a:endParaRPr kumimoji="1" lang="zh-CN" altLang="en-US"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Line 17"/>
              <p:cNvSpPr>
                <a:spLocks noChangeShapeType="1"/>
              </p:cNvSpPr>
              <p:nvPr/>
            </p:nvSpPr>
            <p:spPr bwMode="auto">
              <a:xfrm>
                <a:off x="1948" y="2205"/>
                <a:ext cx="1844" cy="1"/>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1" name="Group 24"/>
            <p:cNvGrpSpPr/>
            <p:nvPr/>
          </p:nvGrpSpPr>
          <p:grpSpPr>
            <a:xfrm>
              <a:off x="2918991" y="3506749"/>
              <a:ext cx="2927350" cy="357187"/>
              <a:chOff x="1924" y="2341"/>
              <a:chExt cx="1844" cy="225"/>
            </a:xfrm>
          </p:grpSpPr>
          <p:sp>
            <p:nvSpPr>
              <p:cNvPr id="17" name="Text Box 18"/>
              <p:cNvSpPr txBox="1">
                <a:spLocks noChangeArrowheads="1"/>
              </p:cNvSpPr>
              <p:nvPr/>
            </p:nvSpPr>
            <p:spPr bwMode="auto">
              <a:xfrm>
                <a:off x="2043" y="2341"/>
                <a:ext cx="153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pt-BR" altLang="zh-CN" sz="1800" dirty="0">
                    <a:latin typeface="Huawei Sans" panose="020C0503030203020204" pitchFamily="34" charset="0"/>
                    <a:ea typeface="方正兰亭黑简体" panose="02000000000000000000" pitchFamily="2" charset="-122"/>
                    <a:cs typeface="Huawei Sans" panose="020C0503030203020204" pitchFamily="34" charset="0"/>
                  </a:rPr>
                  <a:t>Entendi</a:t>
                </a:r>
                <a:r>
                  <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8" name="Line 19"/>
              <p:cNvSpPr>
                <a:spLocks noChangeShapeType="1"/>
              </p:cNvSpPr>
              <p:nvPr/>
            </p:nvSpPr>
            <p:spPr bwMode="auto">
              <a:xfrm>
                <a:off x="1924" y="2565"/>
                <a:ext cx="1844" cy="1"/>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folHlink"/>
                      </a:outerShdw>
                    </a:effectLst>
                  </a14:hiddenEffects>
                </a:ext>
              </a:extLst>
            </p:spPr>
            <p:txBody>
              <a:bodyPr anchor="ctr">
                <a:spAutoFit/>
              </a:bodyP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2" name="Text Box 9"/>
            <p:cNvSpPr txBox="1">
              <a:spLocks noChangeArrowheads="1"/>
            </p:cNvSpPr>
            <p:nvPr/>
          </p:nvSpPr>
          <p:spPr bwMode="auto">
            <a:xfrm>
              <a:off x="5939390" y="3615455"/>
              <a:ext cx="1525524" cy="59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Roteador B
</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Text Box 10"/>
            <p:cNvSpPr txBox="1">
              <a:spLocks noChangeArrowheads="1"/>
            </p:cNvSpPr>
            <p:nvPr/>
          </p:nvSpPr>
          <p:spPr bwMode="auto">
            <a:xfrm>
              <a:off x="1319046" y="3615455"/>
              <a:ext cx="1525524" cy="33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Roteador A</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 Box 12"/>
            <p:cNvSpPr txBox="1">
              <a:spLocks noChangeArrowheads="1"/>
            </p:cNvSpPr>
            <p:nvPr/>
          </p:nvSpPr>
          <p:spPr bwMode="auto">
            <a:xfrm>
              <a:off x="5940152" y="2463761"/>
              <a:ext cx="1524000" cy="324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192.168.0.2</a:t>
              </a:r>
            </a:p>
          </p:txBody>
        </p:sp>
        <p:pic>
          <p:nvPicPr>
            <p:cNvPr id="15" name="图片 14"/>
            <p:cNvPicPr>
              <a:picLocks noChangeAspect="1"/>
            </p:cNvPicPr>
            <p:nvPr/>
          </p:nvPicPr>
          <p:blipFill>
            <a:blip r:embed="rId3"/>
            <a:stretch>
              <a:fillRect/>
            </a:stretch>
          </p:blipFill>
          <p:spPr>
            <a:xfrm>
              <a:off x="1619672" y="2895375"/>
              <a:ext cx="983699" cy="646029"/>
            </a:xfrm>
            <a:prstGeom prst="rect">
              <a:avLst/>
            </a:prstGeom>
          </p:spPr>
        </p:pic>
        <p:pic>
          <p:nvPicPr>
            <p:cNvPr id="16" name="图片 15"/>
            <p:cNvPicPr>
              <a:picLocks noChangeAspect="1"/>
            </p:cNvPicPr>
            <p:nvPr/>
          </p:nvPicPr>
          <p:blipFill>
            <a:blip r:embed="rId3"/>
            <a:stretch>
              <a:fillRect/>
            </a:stretch>
          </p:blipFill>
          <p:spPr>
            <a:xfrm>
              <a:off x="6228184" y="2895374"/>
              <a:ext cx="983699" cy="646029"/>
            </a:xfrm>
            <a:prstGeom prst="rect">
              <a:avLst/>
            </a:prstGeom>
          </p:spPr>
        </p:pic>
      </p:grpSp>
    </p:spTree>
    <p:extLst>
      <p:ext uri="{BB962C8B-B14F-4D97-AF65-F5344CB8AC3E}">
        <p14:creationId xmlns:p14="http://schemas.microsoft.com/office/powerpoint/2010/main" val="15092318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err="1">
                <a:solidFill>
                  <a:schemeClr val="bg1">
                    <a:lumMod val="50000"/>
                  </a:schemeClr>
                </a:solidFill>
              </a:rPr>
              <a:t>Protocolo</a:t>
            </a:r>
            <a:r>
              <a:rPr lang="en-US" altLang="zh-CN" dirty="0">
                <a:solidFill>
                  <a:schemeClr val="bg1">
                    <a:lumMod val="50000"/>
                  </a:schemeClr>
                </a:solidFill>
              </a:rPr>
              <a:t> PPP
</a:t>
            </a:r>
            <a:r>
              <a:rPr lang="en-US" altLang="zh-CN" b="1" dirty="0" err="1"/>
              <a:t>Protocolo</a:t>
            </a:r>
            <a:r>
              <a:rPr lang="en-US" altLang="zh-CN" b="1" dirty="0"/>
              <a:t> </a:t>
            </a:r>
            <a:r>
              <a:rPr lang="en-US" altLang="zh-CN" b="1" dirty="0" err="1"/>
              <a:t>PPPoE</a:t>
            </a:r>
            <a:endParaRPr lang="en-US" altLang="zh-CN" b="1" dirty="0"/>
          </a:p>
          <a:p>
            <a:endParaRPr lang="zh-CN" altLang="en-US" dirty="0"/>
          </a:p>
        </p:txBody>
      </p:sp>
    </p:spTree>
    <p:extLst>
      <p:ext uri="{BB962C8B-B14F-4D97-AF65-F5344CB8AC3E}">
        <p14:creationId xmlns:p14="http://schemas.microsoft.com/office/powerpoint/2010/main" val="35641517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sz="2000" dirty="0"/>
              <a:t>O PPP exige que as duas partes se comuniquem entre si no modo ponto-a-ponto, não aplicável à Ethernet de transmissão e outras redes de acesso múltiplo. O protocolo </a:t>
            </a:r>
            <a:r>
              <a:rPr lang="pt-BR" altLang="zh-CN" sz="2000" dirty="0" err="1"/>
              <a:t>PPPoE</a:t>
            </a:r>
            <a:r>
              <a:rPr lang="pt-BR" altLang="zh-CN" sz="2000" dirty="0"/>
              <a:t> é, portanto, formulado para fornecer não apenas um método de acesso de banda larga para assinantes que usam acesso Ethernet de ponte, mas também controle de acesso e carregamento convenientes. Cada usuário de acesso estabelece uma sessão PPP exclusiva. Portanto, o endereço MAC do dispositivo de acesso remoto deve ser conhecido antes de uma sessão é estabelecida. O protocolo </a:t>
            </a:r>
            <a:r>
              <a:rPr lang="pt-BR" altLang="zh-CN" sz="2000" dirty="0" err="1"/>
              <a:t>PPPoE</a:t>
            </a:r>
            <a:r>
              <a:rPr lang="pt-BR" altLang="zh-CN" sz="2000" dirty="0"/>
              <a:t> pode obter o endereço MAC de um dispositivo usando o protocolo de descoberta</a:t>
            </a:r>
            <a:r>
              <a:rPr lang="en-US" altLang="zh-CN" sz="2000" dirty="0"/>
              <a:t>.</a:t>
            </a:r>
          </a:p>
          <a:p>
            <a:endParaRPr lang="zh-CN" altLang="en-US" dirty="0"/>
          </a:p>
        </p:txBody>
      </p:sp>
      <p:sp>
        <p:nvSpPr>
          <p:cNvPr id="2" name="标题 1"/>
          <p:cNvSpPr>
            <a:spLocks noGrp="1"/>
          </p:cNvSpPr>
          <p:nvPr>
            <p:ph type="title"/>
          </p:nvPr>
        </p:nvSpPr>
        <p:spPr/>
        <p:txBody>
          <a:bodyPr/>
          <a:lstStyle/>
          <a:p>
            <a:r>
              <a:rPr lang="en-US" altLang="zh-CN" dirty="0" err="1"/>
              <a:t>Histórico</a:t>
            </a:r>
            <a:r>
              <a:rPr lang="en-US" altLang="zh-CN" dirty="0"/>
              <a:t> do </a:t>
            </a:r>
            <a:r>
              <a:rPr lang="en-US" altLang="zh-CN" dirty="0" err="1"/>
              <a:t>PPPoE</a:t>
            </a:r>
            <a:r>
              <a:rPr lang="en-US" altLang="zh-CN" dirty="0"/>
              <a:t>
</a:t>
            </a:r>
          </a:p>
        </p:txBody>
      </p:sp>
    </p:spTree>
    <p:extLst>
      <p:ext uri="{BB962C8B-B14F-4D97-AF65-F5344CB8AC3E}">
        <p14:creationId xmlns:p14="http://schemas.microsoft.com/office/powerpoint/2010/main" val="12224149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9565" y="1233488"/>
            <a:ext cx="11274935" cy="4679788"/>
          </a:xfrm>
          <a:prstGeom prst="rect">
            <a:avLst/>
          </a:prstGeom>
        </p:spPr>
        <p:txBody>
          <a:bodyPr/>
          <a:lstStyle/>
          <a:p>
            <a:r>
              <a:rPr lang="pt-BR" altLang="zh-CN" sz="2000" dirty="0">
                <a:latin typeface="+mn-lt"/>
              </a:rPr>
              <a:t>Após a conclusão deste curso, você será capaz de</a:t>
            </a:r>
            <a:r>
              <a:rPr lang="zh-CN" altLang="en-US" sz="2000" dirty="0">
                <a:latin typeface="+mn-lt"/>
              </a:rPr>
              <a:t>:</a:t>
            </a:r>
          </a:p>
          <a:p>
            <a:pPr lvl="1"/>
            <a:r>
              <a:rPr lang="pt-BR" altLang="zh-CN" sz="1800" dirty="0">
                <a:latin typeface="+mn-lt"/>
              </a:rPr>
              <a:t>Descrever os princípios básicos do PPP</a:t>
            </a:r>
            <a:r>
              <a:rPr lang="zh-CN" altLang="en-US" sz="1800" dirty="0">
                <a:latin typeface="+mn-lt"/>
              </a:rPr>
              <a:t>.</a:t>
            </a:r>
            <a:endParaRPr lang="en-US" altLang="zh-CN" sz="1800" dirty="0">
              <a:latin typeface="+mn-lt"/>
            </a:endParaRPr>
          </a:p>
          <a:p>
            <a:pPr lvl="1"/>
            <a:r>
              <a:rPr lang="pt-BR" altLang="zh-CN" sz="1800" dirty="0">
                <a:latin typeface="+mn-lt"/>
              </a:rPr>
              <a:t>Descrever o processo de troca de pacotes LCP e NCP</a:t>
            </a:r>
            <a:r>
              <a:rPr lang="zh-CN" altLang="en-US" sz="1800" dirty="0">
                <a:latin typeface="+mn-lt"/>
              </a:rPr>
              <a:t>.</a:t>
            </a:r>
          </a:p>
          <a:p>
            <a:pPr lvl="1"/>
            <a:r>
              <a:rPr lang="pt-BR" altLang="zh-CN" sz="1800" dirty="0">
                <a:latin typeface="+mn-lt"/>
              </a:rPr>
              <a:t>Descrever os princípios básicos do </a:t>
            </a:r>
            <a:r>
              <a:rPr lang="pt-BR" altLang="zh-CN" sz="1800" dirty="0" err="1">
                <a:latin typeface="+mn-lt"/>
              </a:rPr>
              <a:t>PPPoE</a:t>
            </a:r>
            <a:r>
              <a:rPr lang="zh-CN" altLang="en-US" sz="1800" dirty="0">
                <a:latin typeface="+mn-lt"/>
              </a:rPr>
              <a:t>.</a:t>
            </a:r>
            <a:endParaRPr lang="zh-CN" altLang="en-US" dirty="0">
              <a:latin typeface="+mn-lt"/>
            </a:endParaRPr>
          </a:p>
        </p:txBody>
      </p:sp>
    </p:spTree>
    <p:extLst>
      <p:ext uri="{BB962C8B-B14F-4D97-AF65-F5344CB8AC3E}">
        <p14:creationId xmlns:p14="http://schemas.microsoft.com/office/powerpoint/2010/main" val="137179856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Pacote </a:t>
            </a:r>
            <a:r>
              <a:rPr lang="en-US" altLang="zh-CN" dirty="0" err="1"/>
              <a:t>PPPoE</a:t>
            </a:r>
            <a:r>
              <a:rPr lang="en-US" altLang="zh-CN" dirty="0"/>
              <a:t>
</a:t>
            </a:r>
          </a:p>
        </p:txBody>
      </p:sp>
      <p:grpSp>
        <p:nvGrpSpPr>
          <p:cNvPr id="27" name="组合 26"/>
          <p:cNvGrpSpPr/>
          <p:nvPr/>
        </p:nvGrpSpPr>
        <p:grpSpPr>
          <a:xfrm>
            <a:off x="1843792" y="1201990"/>
            <a:ext cx="8322767" cy="2963610"/>
            <a:chOff x="1843792" y="1201990"/>
            <a:chExt cx="8322767" cy="3312368"/>
          </a:xfrm>
        </p:grpSpPr>
        <p:sp>
          <p:nvSpPr>
            <p:cNvPr id="4" name="梯形 3"/>
            <p:cNvSpPr/>
            <p:nvPr/>
          </p:nvSpPr>
          <p:spPr bwMode="auto">
            <a:xfrm>
              <a:off x="3283829" y="2076505"/>
              <a:ext cx="6882730" cy="1898474"/>
            </a:xfrm>
            <a:prstGeom prst="trapezoid">
              <a:avLst>
                <a:gd name="adj" fmla="val 100113"/>
              </a:avLst>
            </a:prstGeom>
            <a:gradFill>
              <a:gsLst>
                <a:gs pos="1000">
                  <a:schemeClr val="bg1"/>
                </a:gs>
                <a:gs pos="100000">
                  <a:schemeClr val="bg1">
                    <a:lumMod val="75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宋体" panose="02010600030101010101" pitchFamily="2" charset="-122"/>
                <a:cs typeface="Huawei Sans" panose="020C0503030203020204" pitchFamily="34" charset="0"/>
              </a:endParaRPr>
            </a:p>
          </p:txBody>
        </p:sp>
        <p:sp>
          <p:nvSpPr>
            <p:cNvPr id="5" name="矩形 4"/>
            <p:cNvSpPr/>
            <p:nvPr/>
          </p:nvSpPr>
          <p:spPr bwMode="auto">
            <a:xfrm>
              <a:off x="1897681" y="1592185"/>
              <a:ext cx="1195497" cy="530625"/>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DMAC</a:t>
              </a:r>
            </a:p>
          </p:txBody>
        </p:sp>
        <p:sp>
          <p:nvSpPr>
            <p:cNvPr id="6" name="矩形 5"/>
            <p:cNvSpPr/>
            <p:nvPr/>
          </p:nvSpPr>
          <p:spPr bwMode="auto">
            <a:xfrm>
              <a:off x="4235865" y="1592694"/>
              <a:ext cx="974069" cy="530625"/>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7" name="TextBox 16"/>
            <p:cNvSpPr txBox="1">
              <a:spLocks noChangeArrowheads="1"/>
            </p:cNvSpPr>
            <p:nvPr/>
          </p:nvSpPr>
          <p:spPr bwMode="auto">
            <a:xfrm>
              <a:off x="1843792" y="1201990"/>
              <a:ext cx="1242186" cy="281532"/>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a:latin typeface="Huawei Sans" panose="020C0503030203020204" pitchFamily="34" charset="0"/>
                  <a:ea typeface="+mn-ea"/>
                  <a:cs typeface="Huawei Sans" panose="020C0503030203020204" pitchFamily="34" charset="0"/>
                </a:rPr>
                <a:t>6 B</a:t>
              </a:r>
              <a:endParaRPr lang="zh-CN" altLang="en-US" sz="1600">
                <a:latin typeface="Huawei Sans" panose="020C0503030203020204" pitchFamily="34" charset="0"/>
                <a:ea typeface="+mn-ea"/>
                <a:cs typeface="Huawei Sans" panose="020C0503030203020204" pitchFamily="34" charset="0"/>
              </a:endParaRPr>
            </a:p>
          </p:txBody>
        </p:sp>
        <p:sp>
          <p:nvSpPr>
            <p:cNvPr id="8" name="TextBox 17"/>
            <p:cNvSpPr txBox="1">
              <a:spLocks noChangeArrowheads="1"/>
            </p:cNvSpPr>
            <p:nvPr/>
          </p:nvSpPr>
          <p:spPr bwMode="auto">
            <a:xfrm>
              <a:off x="3049030" y="1201990"/>
              <a:ext cx="978364" cy="281532"/>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a:latin typeface="Huawei Sans" panose="020C0503030203020204" pitchFamily="34" charset="0"/>
                  <a:ea typeface="+mn-ea"/>
                  <a:cs typeface="Huawei Sans" panose="020C0503030203020204" pitchFamily="34" charset="0"/>
                </a:rPr>
                <a:t>6 B</a:t>
              </a:r>
              <a:endParaRPr lang="zh-CN" altLang="en-US" sz="1600">
                <a:latin typeface="Huawei Sans" panose="020C0503030203020204" pitchFamily="34" charset="0"/>
                <a:ea typeface="+mn-ea"/>
                <a:cs typeface="Huawei Sans" panose="020C0503030203020204" pitchFamily="34" charset="0"/>
              </a:endParaRPr>
            </a:p>
          </p:txBody>
        </p:sp>
        <p:sp>
          <p:nvSpPr>
            <p:cNvPr id="9" name="TextBox 19"/>
            <p:cNvSpPr txBox="1">
              <a:spLocks noChangeArrowheads="1"/>
            </p:cNvSpPr>
            <p:nvPr/>
          </p:nvSpPr>
          <p:spPr bwMode="auto">
            <a:xfrm>
              <a:off x="6184002" y="1224238"/>
              <a:ext cx="1417041" cy="486283"/>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a:latin typeface="Huawei Sans" panose="020C0503030203020204" pitchFamily="34" charset="0"/>
                  <a:ea typeface="+mn-ea"/>
                  <a:cs typeface="Huawei Sans" panose="020C0503030203020204" pitchFamily="34" charset="0"/>
                </a:rPr>
                <a:t>46-1500 B</a:t>
              </a:r>
              <a:endParaRPr lang="zh-CN" altLang="en-US" sz="1600">
                <a:latin typeface="Huawei Sans" panose="020C0503030203020204" pitchFamily="34" charset="0"/>
                <a:ea typeface="+mn-ea"/>
                <a:cs typeface="Huawei Sans" panose="020C0503030203020204" pitchFamily="34" charset="0"/>
              </a:endParaRPr>
            </a:p>
            <a:p>
              <a:pPr algn="ctr">
                <a:defRPr/>
              </a:pPr>
              <a:endParaRPr lang="zh-CN" altLang="en-US" sz="1600">
                <a:latin typeface="Huawei Sans" panose="020C0503030203020204" pitchFamily="34" charset="0"/>
                <a:ea typeface="+mn-ea"/>
                <a:cs typeface="Huawei Sans" panose="020C0503030203020204" pitchFamily="34" charset="0"/>
              </a:endParaRPr>
            </a:p>
          </p:txBody>
        </p:sp>
        <p:sp>
          <p:nvSpPr>
            <p:cNvPr id="10" name="TextBox 20"/>
            <p:cNvSpPr txBox="1">
              <a:spLocks noChangeArrowheads="1"/>
            </p:cNvSpPr>
            <p:nvPr/>
          </p:nvSpPr>
          <p:spPr bwMode="auto">
            <a:xfrm>
              <a:off x="8220690" y="1224238"/>
              <a:ext cx="974216" cy="281532"/>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a:latin typeface="Huawei Sans" panose="020C0503030203020204" pitchFamily="34" charset="0"/>
                  <a:ea typeface="+mn-ea"/>
                  <a:cs typeface="Huawei Sans" panose="020C0503030203020204" pitchFamily="34" charset="0"/>
                </a:rPr>
                <a:t>4 B</a:t>
              </a:r>
              <a:endParaRPr lang="zh-CN" altLang="en-US" sz="1600">
                <a:latin typeface="Huawei Sans" panose="020C0503030203020204" pitchFamily="34" charset="0"/>
                <a:ea typeface="+mn-ea"/>
                <a:cs typeface="Huawei Sans" panose="020C0503030203020204" pitchFamily="34" charset="0"/>
              </a:endParaRPr>
            </a:p>
          </p:txBody>
        </p:sp>
        <p:sp>
          <p:nvSpPr>
            <p:cNvPr id="11" name="矩形 10"/>
            <p:cNvSpPr/>
            <p:nvPr/>
          </p:nvSpPr>
          <p:spPr bwMode="auto">
            <a:xfrm>
              <a:off x="5209933" y="1592694"/>
              <a:ext cx="3099309" cy="530625"/>
            </a:xfrm>
            <a:prstGeom prst="rect">
              <a:avLst/>
            </a:prstGeom>
            <a:solidFill>
              <a:schemeClr val="bg1">
                <a:lumMod val="50000"/>
              </a:schemeClr>
            </a:solidFill>
            <a:ln w="19050">
              <a:solidFill>
                <a:schemeClr val="tx1"/>
              </a:solidFill>
              <a:miter lim="800000"/>
            </a:ln>
            <a:effectLst/>
          </p:spPr>
          <p:txBody>
            <a:bodyPr wrap="none" anchor="ctr"/>
            <a:lstStyle/>
            <a:p>
              <a:pPr algn="ctr">
                <a:spcBef>
                  <a:spcPct val="50000"/>
                </a:spcBef>
              </a:pPr>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PPPoE</a:t>
              </a:r>
            </a:p>
          </p:txBody>
        </p:sp>
        <p:sp>
          <p:nvSpPr>
            <p:cNvPr id="12" name="矩形 11"/>
            <p:cNvSpPr/>
            <p:nvPr/>
          </p:nvSpPr>
          <p:spPr bwMode="auto">
            <a:xfrm>
              <a:off x="8309242" y="1592694"/>
              <a:ext cx="882761" cy="530625"/>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FCS</a:t>
              </a:r>
            </a:p>
          </p:txBody>
        </p:sp>
        <p:sp>
          <p:nvSpPr>
            <p:cNvPr id="13" name="TextBox 17"/>
            <p:cNvSpPr txBox="1">
              <a:spLocks noChangeArrowheads="1"/>
            </p:cNvSpPr>
            <p:nvPr/>
          </p:nvSpPr>
          <p:spPr bwMode="auto">
            <a:xfrm>
              <a:off x="4321994" y="1201990"/>
              <a:ext cx="976491" cy="281532"/>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a:latin typeface="Huawei Sans" panose="020C0503030203020204" pitchFamily="34" charset="0"/>
                  <a:ea typeface="+mn-ea"/>
                  <a:cs typeface="Huawei Sans" panose="020C0503030203020204" pitchFamily="34" charset="0"/>
                </a:rPr>
                <a:t>2 B</a:t>
              </a:r>
              <a:endParaRPr lang="zh-CN" altLang="en-US" sz="1600">
                <a:latin typeface="Huawei Sans" panose="020C0503030203020204" pitchFamily="34" charset="0"/>
                <a:ea typeface="+mn-ea"/>
                <a:cs typeface="Huawei Sans" panose="020C0503030203020204" pitchFamily="34" charset="0"/>
              </a:endParaRPr>
            </a:p>
          </p:txBody>
        </p:sp>
        <p:sp>
          <p:nvSpPr>
            <p:cNvPr id="14" name="矩形 13"/>
            <p:cNvSpPr/>
            <p:nvPr/>
          </p:nvSpPr>
          <p:spPr bwMode="auto">
            <a:xfrm>
              <a:off x="3084693" y="1592694"/>
              <a:ext cx="1195497" cy="530625"/>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SMAC</a:t>
              </a:r>
            </a:p>
          </p:txBody>
        </p:sp>
        <p:sp>
          <p:nvSpPr>
            <p:cNvPr id="15" name="矩形 14"/>
            <p:cNvSpPr/>
            <p:nvPr/>
          </p:nvSpPr>
          <p:spPr bwMode="auto">
            <a:xfrm>
              <a:off x="3307297" y="3983287"/>
              <a:ext cx="654478" cy="531071"/>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err="1">
                  <a:latin typeface="Huawei Sans" panose="020C0503030203020204" pitchFamily="34" charset="0"/>
                  <a:ea typeface="方正兰亭黑简体" panose="02000000000000000000" pitchFamily="2" charset="-122"/>
                  <a:cs typeface="Huawei Sans" panose="020C0503030203020204" pitchFamily="34" charset="0"/>
                </a:rPr>
                <a:t>Ver</a:t>
              </a:r>
              <a:endPar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bwMode="auto">
            <a:xfrm>
              <a:off x="4755285" y="3983287"/>
              <a:ext cx="974003" cy="531071"/>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rPr>
                <a:t>Código</a:t>
              </a:r>
            </a:p>
          </p:txBody>
        </p:sp>
        <p:sp>
          <p:nvSpPr>
            <p:cNvPr id="17" name="TextBox 16"/>
            <p:cNvSpPr txBox="1">
              <a:spLocks noChangeArrowheads="1"/>
            </p:cNvSpPr>
            <p:nvPr/>
          </p:nvSpPr>
          <p:spPr bwMode="auto">
            <a:xfrm>
              <a:off x="2994813" y="3650936"/>
              <a:ext cx="1242102" cy="281533"/>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a:latin typeface="Huawei Sans" panose="020C0503030203020204" pitchFamily="34" charset="0"/>
                  <a:ea typeface="+mn-ea"/>
                  <a:cs typeface="Huawei Sans" panose="020C0503030203020204" pitchFamily="34" charset="0"/>
                </a:rPr>
                <a:t>4b</a:t>
              </a:r>
              <a:endParaRPr lang="zh-CN" altLang="en-US" sz="1600">
                <a:latin typeface="Huawei Sans" panose="020C0503030203020204" pitchFamily="34" charset="0"/>
                <a:ea typeface="+mn-ea"/>
                <a:cs typeface="Huawei Sans" panose="020C0503030203020204" pitchFamily="34" charset="0"/>
              </a:endParaRPr>
            </a:p>
          </p:txBody>
        </p:sp>
        <p:sp>
          <p:nvSpPr>
            <p:cNvPr id="18" name="TextBox 17"/>
            <p:cNvSpPr txBox="1">
              <a:spLocks noChangeArrowheads="1"/>
            </p:cNvSpPr>
            <p:nvPr/>
          </p:nvSpPr>
          <p:spPr bwMode="auto">
            <a:xfrm>
              <a:off x="3878438" y="3650935"/>
              <a:ext cx="978298" cy="281533"/>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a:latin typeface="Huawei Sans" panose="020C0503030203020204" pitchFamily="34" charset="0"/>
                  <a:ea typeface="+mn-ea"/>
                  <a:cs typeface="Huawei Sans" panose="020C0503030203020204" pitchFamily="34" charset="0"/>
                </a:rPr>
                <a:t>4b</a:t>
              </a:r>
              <a:endParaRPr lang="zh-CN" altLang="en-US" sz="1600">
                <a:latin typeface="Huawei Sans" panose="020C0503030203020204" pitchFamily="34" charset="0"/>
                <a:ea typeface="+mn-ea"/>
                <a:cs typeface="Huawei Sans" panose="020C0503030203020204" pitchFamily="34" charset="0"/>
              </a:endParaRPr>
            </a:p>
          </p:txBody>
        </p:sp>
        <p:sp>
          <p:nvSpPr>
            <p:cNvPr id="19" name="TextBox 19"/>
            <p:cNvSpPr txBox="1">
              <a:spLocks noChangeArrowheads="1"/>
            </p:cNvSpPr>
            <p:nvPr/>
          </p:nvSpPr>
          <p:spPr bwMode="auto">
            <a:xfrm>
              <a:off x="5653647" y="3650841"/>
              <a:ext cx="1416945" cy="281533"/>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dirty="0">
                  <a:latin typeface="Huawei Sans" panose="020C0503030203020204" pitchFamily="34" charset="0"/>
                  <a:ea typeface="+mn-ea"/>
                  <a:cs typeface="Huawei Sans" panose="020C0503030203020204" pitchFamily="34" charset="0"/>
                </a:rPr>
                <a:t>2 B</a:t>
              </a:r>
              <a:endParaRPr lang="zh-CN" altLang="en-US" sz="1600" dirty="0">
                <a:latin typeface="Huawei Sans" panose="020C0503030203020204" pitchFamily="34" charset="0"/>
                <a:ea typeface="+mn-ea"/>
                <a:cs typeface="Huawei Sans" panose="020C0503030203020204" pitchFamily="34" charset="0"/>
              </a:endParaRPr>
            </a:p>
          </p:txBody>
        </p:sp>
        <p:sp>
          <p:nvSpPr>
            <p:cNvPr id="20" name="矩形 19"/>
            <p:cNvSpPr/>
            <p:nvPr/>
          </p:nvSpPr>
          <p:spPr bwMode="auto">
            <a:xfrm>
              <a:off x="5729287" y="3983287"/>
              <a:ext cx="1504099" cy="531071"/>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rPr>
                <a:t>ID de </a:t>
              </a:r>
              <a:r>
                <a:rPr kumimoji="1" lang="en-US" altLang="zh-CN" sz="1800" dirty="0" err="1">
                  <a:latin typeface="Huawei Sans" panose="020C0503030203020204" pitchFamily="34" charset="0"/>
                  <a:ea typeface="方正兰亭黑简体" panose="02000000000000000000" pitchFamily="2" charset="-122"/>
                  <a:cs typeface="Huawei Sans" panose="020C0503030203020204" pitchFamily="34" charset="0"/>
                </a:rPr>
                <a:t>Sessão</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bwMode="auto">
            <a:xfrm>
              <a:off x="7233386" y="3983287"/>
              <a:ext cx="1504098" cy="531071"/>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dirty="0" err="1">
                  <a:latin typeface="Huawei Sans" panose="020C0503030203020204" pitchFamily="34" charset="0"/>
                  <a:ea typeface="方正兰亭黑简体" panose="02000000000000000000" pitchFamily="2" charset="-122"/>
                  <a:cs typeface="Huawei Sans" panose="020C0503030203020204" pitchFamily="34" charset="0"/>
                </a:rPr>
                <a:t>Comprimento</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TextBox 17"/>
            <p:cNvSpPr txBox="1">
              <a:spLocks noChangeArrowheads="1"/>
            </p:cNvSpPr>
            <p:nvPr/>
          </p:nvSpPr>
          <p:spPr bwMode="auto">
            <a:xfrm>
              <a:off x="4855488" y="3650935"/>
              <a:ext cx="976426" cy="281533"/>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a:latin typeface="Huawei Sans" panose="020C0503030203020204" pitchFamily="34" charset="0"/>
                  <a:ea typeface="+mn-ea"/>
                  <a:cs typeface="Huawei Sans" panose="020C0503030203020204" pitchFamily="34" charset="0"/>
                </a:rPr>
                <a:t>1B</a:t>
              </a:r>
              <a:endParaRPr lang="zh-CN" altLang="en-US" sz="1600">
                <a:latin typeface="Huawei Sans" panose="020C0503030203020204" pitchFamily="34" charset="0"/>
                <a:ea typeface="+mn-ea"/>
                <a:cs typeface="Huawei Sans" panose="020C0503030203020204" pitchFamily="34" charset="0"/>
              </a:endParaRPr>
            </a:p>
          </p:txBody>
        </p:sp>
        <p:sp>
          <p:nvSpPr>
            <p:cNvPr id="23" name="矩形 22"/>
            <p:cNvSpPr/>
            <p:nvPr/>
          </p:nvSpPr>
          <p:spPr bwMode="auto">
            <a:xfrm>
              <a:off x="3956839" y="3983287"/>
              <a:ext cx="795734" cy="531071"/>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24" name="矩形 23"/>
            <p:cNvSpPr/>
            <p:nvPr/>
          </p:nvSpPr>
          <p:spPr bwMode="auto">
            <a:xfrm>
              <a:off x="8737484" y="3983287"/>
              <a:ext cx="1416732" cy="531071"/>
            </a:xfrm>
            <a:prstGeom prst="rect">
              <a:avLst/>
            </a:prstGeom>
            <a:solidFill>
              <a:schemeClr val="bg1">
                <a:lumMod val="50000"/>
              </a:schemeClr>
            </a:solidFill>
            <a:ln w="19050">
              <a:solidFill>
                <a:schemeClr val="tx1"/>
              </a:solidFill>
              <a:miter lim="800000"/>
            </a:ln>
            <a:effectLst/>
          </p:spPr>
          <p:txBody>
            <a:bodyPr wrap="none" anchor="ctr"/>
            <a:lstStyle/>
            <a:p>
              <a:pPr algn="ctr">
                <a:spcBef>
                  <a:spcPct val="50000"/>
                </a:spcBef>
              </a:pPr>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PayLoad</a:t>
              </a:r>
            </a:p>
          </p:txBody>
        </p:sp>
        <p:sp>
          <p:nvSpPr>
            <p:cNvPr id="25" name="TextBox 20"/>
            <p:cNvSpPr txBox="1">
              <a:spLocks noChangeArrowheads="1"/>
            </p:cNvSpPr>
            <p:nvPr/>
          </p:nvSpPr>
          <p:spPr bwMode="auto">
            <a:xfrm>
              <a:off x="7424558" y="3650935"/>
              <a:ext cx="974151" cy="281533"/>
            </a:xfrm>
            <a:prstGeom prst="rect">
              <a:avLst/>
            </a:prstGeom>
            <a:noFill/>
            <a:ln w="9525">
              <a:noFill/>
              <a:miter lim="800000"/>
            </a:ln>
            <a:scene3d>
              <a:camera prst="orthographicFront"/>
              <a:lightRig rig="threePt" dir="t"/>
            </a:scene3d>
            <a:sp3d>
              <a:bevelB/>
            </a:sp3d>
          </p:spPr>
          <p:txBody>
            <a:bodyPr>
              <a:spAutoFit/>
            </a:bodyPr>
            <a:lstStyle/>
            <a:p>
              <a:pPr algn="ctr">
                <a:defRPr/>
              </a:pPr>
              <a:r>
                <a:rPr lang="en-US" altLang="zh-CN" sz="1600">
                  <a:latin typeface="Huawei Sans" panose="020C0503030203020204" pitchFamily="34" charset="0"/>
                  <a:ea typeface="+mn-ea"/>
                  <a:cs typeface="Huawei Sans" panose="020C0503030203020204" pitchFamily="34" charset="0"/>
                </a:rPr>
                <a:t>2 B</a:t>
              </a:r>
              <a:endParaRPr lang="zh-CN" altLang="en-US" sz="1600">
                <a:latin typeface="Huawei Sans" panose="020C0503030203020204" pitchFamily="34" charset="0"/>
                <a:ea typeface="+mn-ea"/>
                <a:cs typeface="Huawei Sans" panose="020C0503030203020204" pitchFamily="34" charset="0"/>
              </a:endParaRPr>
            </a:p>
          </p:txBody>
        </p:sp>
      </p:grpSp>
      <p:sp>
        <p:nvSpPr>
          <p:cNvPr id="26" name="矩形 25"/>
          <p:cNvSpPr/>
          <p:nvPr/>
        </p:nvSpPr>
        <p:spPr>
          <a:xfrm>
            <a:off x="3231014" y="4193654"/>
            <a:ext cx="8004744" cy="1590179"/>
          </a:xfrm>
          <a:prstGeom prst="rect">
            <a:avLst/>
          </a:prstGeom>
        </p:spPr>
        <p:txBody>
          <a:bodyPr wrap="square">
            <a:spAutoFit/>
          </a:bodyPr>
          <a:lstStyle/>
          <a:p>
            <a:pPr marL="285750" indent="-285750">
              <a:spcBef>
                <a:spcPts val="200"/>
              </a:spcBef>
              <a:spcAft>
                <a:spcPts val="200"/>
              </a:spcAft>
              <a:buFont typeface="Arial" panose="020B0604020202020204" pitchFamily="34" charset="0"/>
              <a:buChar cha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VER: indica a versão </a:t>
            </a:r>
            <a:r>
              <a:rPr lang="pt-BR" altLang="zh-CN" sz="1400" dirty="0" err="1">
                <a:latin typeface="Huawei Sans" panose="020C0503030203020204" pitchFamily="34" charset="0"/>
                <a:ea typeface="方正兰亭黑简体" panose="02000000000000000000" pitchFamily="2" charset="-122"/>
                <a:cs typeface="Huawei Sans" panose="020C0503030203020204" pitchFamily="34" charset="0"/>
              </a:rPr>
              <a:t>PPPoE</a:t>
            </a: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 O valor é 0x01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spcBef>
                <a:spcPts val="200"/>
              </a:spcBef>
              <a:spcAft>
                <a:spcPts val="200"/>
              </a:spcAft>
              <a:buFont typeface="Arial" panose="020B0604020202020204" pitchFamily="34" charset="0"/>
              <a:buChar cha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Tipo: indica o tipo. O valor é 0x01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spcBef>
                <a:spcPts val="200"/>
              </a:spcBef>
              <a:spcAft>
                <a:spcPts val="200"/>
              </a:spcAft>
              <a:buFont typeface="Arial" panose="020B0604020202020204" pitchFamily="34" charset="0"/>
              <a:buChar cha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Código: indica o tipo de pacote </a:t>
            </a:r>
            <a:r>
              <a:rPr lang="pt-BR" altLang="zh-CN" sz="1400" dirty="0" err="1">
                <a:latin typeface="Huawei Sans" panose="020C0503030203020204" pitchFamily="34" charset="0"/>
                <a:ea typeface="方正兰亭黑简体" panose="02000000000000000000" pitchFamily="2" charset="-122"/>
                <a:cs typeface="Huawei Sans" panose="020C0503030203020204" pitchFamily="34" charset="0"/>
              </a:rPr>
              <a:t>PPPoE</a:t>
            </a: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 Valores diferentes indicam diferentes tipos de pacotes </a:t>
            </a:r>
            <a:r>
              <a:rPr lang="pt-BR" altLang="zh-CN" sz="1400" dirty="0" err="1">
                <a:latin typeface="Huawei Sans" panose="020C0503030203020204" pitchFamily="34" charset="0"/>
                <a:ea typeface="方正兰亭黑简体" panose="02000000000000000000" pitchFamily="2" charset="-122"/>
                <a:cs typeface="Huawei Sans" panose="020C0503030203020204" pitchFamily="34" charset="0"/>
              </a:rPr>
              <a:t>PPPoE</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spcBef>
                <a:spcPts val="200"/>
              </a:spcBef>
              <a:spcAft>
                <a:spcPts val="200"/>
              </a:spcAft>
              <a:buFont typeface="Arial" panose="020B0604020202020204" pitchFamily="34" charset="0"/>
              <a:buChar cha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ID da sessão: ID da sessão </a:t>
            </a:r>
            <a:r>
              <a:rPr lang="pt-BR" altLang="zh-CN" sz="1400" dirty="0" err="1">
                <a:latin typeface="Huawei Sans" panose="020C0503030203020204" pitchFamily="34" charset="0"/>
                <a:ea typeface="方正兰亭黑简体" panose="02000000000000000000" pitchFamily="2" charset="-122"/>
                <a:cs typeface="Huawei Sans" panose="020C0503030203020204" pitchFamily="34" charset="0"/>
              </a:rPr>
              <a:t>PPPoE</a:t>
            </a: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 Ele define uma sessão </a:t>
            </a:r>
            <a:r>
              <a:rPr lang="pt-BR" altLang="zh-CN" sz="1400" dirty="0" err="1">
                <a:latin typeface="Huawei Sans" panose="020C0503030203020204" pitchFamily="34" charset="0"/>
                <a:ea typeface="方正兰亭黑简体" panose="02000000000000000000" pitchFamily="2" charset="-122"/>
                <a:cs typeface="Huawei Sans" panose="020C0503030203020204" pitchFamily="34" charset="0"/>
              </a:rPr>
              <a:t>PPPoE</a:t>
            </a: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 junto com o Ethernet SMAC e DMAC</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spcBef>
                <a:spcPts val="200"/>
              </a:spcBef>
              <a:spcAft>
                <a:spcPts val="200"/>
              </a:spcAft>
              <a:buFont typeface="Arial" panose="020B0604020202020204" pitchFamily="34" charset="0"/>
              <a:buChar cha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Comprimento: indica o comprimento da carga útil de um pacote </a:t>
            </a:r>
            <a:r>
              <a:rPr lang="pt-BR" altLang="zh-CN" sz="1400" dirty="0" err="1">
                <a:latin typeface="Huawei Sans" panose="020C0503030203020204" pitchFamily="34" charset="0"/>
                <a:ea typeface="方正兰亭黑简体" panose="02000000000000000000" pitchFamily="2" charset="-122"/>
                <a:cs typeface="Huawei Sans" panose="020C0503030203020204" pitchFamily="34" charset="0"/>
              </a:rPr>
              <a:t>PPPoE</a:t>
            </a: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rPr>
              <a:t>, excluindo o comprimento do cabeçalho Ethernet e do cabeçalho </a:t>
            </a:r>
            <a:r>
              <a:rPr lang="pt-BR" altLang="zh-CN" sz="1400" dirty="0" err="1">
                <a:latin typeface="Huawei Sans" panose="020C0503030203020204" pitchFamily="34" charset="0"/>
                <a:ea typeface="方正兰亭黑简体" panose="02000000000000000000" pitchFamily="2" charset="-122"/>
                <a:cs typeface="Huawei Sans" panose="020C0503030203020204" pitchFamily="34" charset="0"/>
              </a:rPr>
              <a:t>PPPoE</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Tree>
    <p:extLst>
      <p:ext uri="{BB962C8B-B14F-4D97-AF65-F5344CB8AC3E}">
        <p14:creationId xmlns:p14="http://schemas.microsoft.com/office/powerpoint/2010/main" val="223350107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Processo de Estabelecimento da Sessão </a:t>
            </a:r>
            <a:r>
              <a:rPr lang="pt-BR" altLang="zh-CN" dirty="0" err="1"/>
              <a:t>PPPoE</a:t>
            </a:r>
            <a:r>
              <a:rPr lang="pt-BR" altLang="zh-CN" dirty="0"/>
              <a:t>
</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657148629"/>
              </p:ext>
            </p:extLst>
          </p:nvPr>
        </p:nvGraphicFramePr>
        <p:xfrm>
          <a:off x="869950" y="1469576"/>
          <a:ext cx="10446630" cy="3362639"/>
        </p:xfrm>
        <a:graphic>
          <a:graphicData uri="http://schemas.openxmlformats.org/drawingml/2006/table">
            <a:tbl>
              <a:tblPr/>
              <a:tblGrid>
                <a:gridCol w="3209826">
                  <a:extLst>
                    <a:ext uri="{9D8B030D-6E8A-4147-A177-3AD203B41FA5}">
                      <a16:colId xmlns:a16="http://schemas.microsoft.com/office/drawing/2014/main" val="20000"/>
                    </a:ext>
                  </a:extLst>
                </a:gridCol>
                <a:gridCol w="7236804">
                  <a:extLst>
                    <a:ext uri="{9D8B030D-6E8A-4147-A177-3AD203B41FA5}">
                      <a16:colId xmlns:a16="http://schemas.microsoft.com/office/drawing/2014/main" val="20001"/>
                    </a:ext>
                  </a:extLst>
                </a:gridCol>
              </a:tblGrid>
              <a:tr h="551498">
                <a:tc>
                  <a:txBody>
                    <a:bodyPr/>
                    <a:lstStyle/>
                    <a:p>
                      <a:pPr algn="ctr">
                        <a:spcAft>
                          <a:spcPct val="0"/>
                        </a:spcAft>
                      </a:pPr>
                      <a:r>
                        <a:rPr lang="pt-BR" altLang="zh-CN" sz="2000" b="1" kern="100" dirty="0">
                          <a:solidFill>
                            <a:schemeClr val="bg1"/>
                          </a:solidFill>
                          <a:effectLst/>
                          <a:latin typeface="+mn-lt"/>
                          <a:ea typeface="+mn-ea"/>
                          <a:cs typeface="Times New Roman" panose="02020603050405020304" pitchFamily="18" charset="0"/>
                        </a:rPr>
                        <a:t>Fase</a:t>
                      </a:r>
                      <a:endParaRPr lang="zh-CN" sz="2000" b="1" kern="100" dirty="0">
                        <a:solidFill>
                          <a:schemeClr val="bg1"/>
                        </a:solidFill>
                        <a:effectLst/>
                        <a:latin typeface="+mn-lt"/>
                        <a:ea typeface="+mn-ea"/>
                        <a:cs typeface="Times New Roman" panose="02020603050405020304" pitchFamily="18"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pt-BR" altLang="zh-CN" sz="2000" b="1" kern="100" dirty="0">
                          <a:solidFill>
                            <a:schemeClr val="bg1"/>
                          </a:solidFill>
                          <a:effectLst/>
                          <a:latin typeface="+mn-lt"/>
                          <a:ea typeface="+mn-ea"/>
                          <a:cs typeface="Times New Roman" panose="02020603050405020304" pitchFamily="18" charset="0"/>
                        </a:rPr>
                        <a:t>Descrição</a:t>
                      </a:r>
                      <a:endParaRPr lang="zh-CN" altLang="en-US" sz="2000" b="1" kern="100" dirty="0">
                        <a:solidFill>
                          <a:schemeClr val="bg1"/>
                        </a:solidFill>
                        <a:effectLst/>
                        <a:latin typeface="+mn-lt"/>
                        <a:ea typeface="+mn-ea"/>
                        <a:cs typeface="Times New Roman" panose="02020603050405020304" pitchFamily="18"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937047">
                <a:tc>
                  <a:txBody>
                    <a:bodyPr/>
                    <a:lstStyle/>
                    <a:p>
                      <a:pPr marL="0" marR="0" lvl="0" indent="0" algn="ctr" defTabSz="914400" rtl="0" eaLnBrk="1" fontAlgn="ctr" latinLnBrk="0" hangingPunct="1">
                        <a:lnSpc>
                          <a:spcPct val="110000"/>
                        </a:lnSpc>
                        <a:spcBef>
                          <a:spcPct val="30000"/>
                        </a:spcBef>
                        <a:spcAft>
                          <a:spcPct val="0"/>
                        </a:spcAft>
                        <a:buClr>
                          <a:srgbClr val="808080"/>
                        </a:buClr>
                        <a:buSzPct val="60000"/>
                        <a:buFont typeface="Wingdings" pitchFamily="2" charset="2"/>
                        <a:buNone/>
                      </a:pPr>
                      <a:r>
                        <a:rPr lang="en-US" altLang="zh-CN" sz="1800" kern="1200" dirty="0" err="1">
                          <a:latin typeface="+mn-lt"/>
                          <a:ea typeface="+mn-ea"/>
                        </a:rPr>
                        <a:t>Fase</a:t>
                      </a:r>
                      <a:r>
                        <a:rPr lang="en-US" altLang="zh-CN" sz="1800" kern="1200" dirty="0">
                          <a:latin typeface="+mn-lt"/>
                          <a:ea typeface="+mn-ea"/>
                        </a:rPr>
                        <a:t> de </a:t>
                      </a:r>
                      <a:r>
                        <a:rPr lang="en-US" altLang="zh-CN" sz="1800" kern="1200" dirty="0" err="1">
                          <a:latin typeface="+mn-lt"/>
                          <a:ea typeface="+mn-ea"/>
                        </a:rPr>
                        <a:t>descoberta</a:t>
                      </a:r>
                      <a:endParaRPr lang="en-US" altLang="zh-CN" sz="1800" kern="1200" dirty="0">
                        <a:latin typeface="+mn-lt"/>
                        <a:ea typeface="+mn-ea"/>
                      </a:endParaRPr>
                    </a:p>
                  </a:txBody>
                  <a:tcPr marL="91441" marR="91441" marT="108000" marB="108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ctr" latinLnBrk="0" hangingPunct="1">
                        <a:lnSpc>
                          <a:spcPct val="110000"/>
                        </a:lnSpc>
                        <a:spcBef>
                          <a:spcPct val="30000"/>
                        </a:spcBef>
                        <a:spcAft>
                          <a:spcPct val="0"/>
                        </a:spcAft>
                        <a:buClr>
                          <a:srgbClr val="808080"/>
                        </a:buClr>
                        <a:buSzPct val="60000"/>
                        <a:buFont typeface="Wingdings" pitchFamily="2" charset="2"/>
                        <a:buNone/>
                        <a:defRPr/>
                      </a:pPr>
                      <a:r>
                        <a:rPr lang="pt-BR" altLang="zh-CN" sz="1800" kern="1200" dirty="0">
                          <a:latin typeface="+mn-lt"/>
                          <a:ea typeface="+mn-ea"/>
                        </a:rPr>
                        <a:t>Obtém o endereço Ethernet </a:t>
                      </a:r>
                      <a:r>
                        <a:rPr lang="pt-BR" altLang="zh-CN" sz="1800" kern="1200" dirty="0" err="1">
                          <a:latin typeface="+mn-lt"/>
                          <a:ea typeface="+mn-ea"/>
                        </a:rPr>
                        <a:t>peer</a:t>
                      </a:r>
                      <a:r>
                        <a:rPr lang="pt-BR" altLang="zh-CN" sz="1800" kern="1200" dirty="0">
                          <a:latin typeface="+mn-lt"/>
                          <a:ea typeface="+mn-ea"/>
                        </a:rPr>
                        <a:t> e determina uma sessão </a:t>
                      </a:r>
                      <a:r>
                        <a:rPr lang="pt-BR" altLang="zh-CN" sz="1800" kern="1200" dirty="0" err="1">
                          <a:latin typeface="+mn-lt"/>
                          <a:ea typeface="+mn-ea"/>
                        </a:rPr>
                        <a:t>PPPoE</a:t>
                      </a:r>
                      <a:r>
                        <a:rPr lang="pt-BR" altLang="zh-CN" sz="1800" kern="1200" dirty="0">
                          <a:latin typeface="+mn-lt"/>
                          <a:ea typeface="+mn-ea"/>
                        </a:rPr>
                        <a:t> exclusiva</a:t>
                      </a:r>
                      <a:r>
                        <a:rPr lang="en-US" altLang="zh-CN" sz="1800" kern="1200" dirty="0">
                          <a:latin typeface="+mn-lt"/>
                          <a:ea typeface="+mn-ea"/>
                        </a:rPr>
                        <a:t>.</a:t>
                      </a:r>
                    </a:p>
                  </a:txBody>
                  <a:tcPr marL="91441" marR="91441" marT="108000" marB="108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937047">
                <a:tc>
                  <a:txBody>
                    <a:bodyPr/>
                    <a:lstStyle/>
                    <a:p>
                      <a:pPr marL="0" marR="0" lvl="0" indent="0" algn="ctr" defTabSz="914400" rtl="0" eaLnBrk="1" fontAlgn="ctr" latinLnBrk="0" hangingPunct="1">
                        <a:lnSpc>
                          <a:spcPct val="110000"/>
                        </a:lnSpc>
                        <a:spcBef>
                          <a:spcPct val="30000"/>
                        </a:spcBef>
                        <a:spcAft>
                          <a:spcPct val="0"/>
                        </a:spcAft>
                        <a:buClr>
                          <a:srgbClr val="808080"/>
                        </a:buClr>
                        <a:buSzPct val="60000"/>
                        <a:buFont typeface="Wingdings" pitchFamily="2" charset="2"/>
                        <a:buNone/>
                      </a:pPr>
                      <a:r>
                        <a:rPr lang="en-US" altLang="zh-CN" sz="1800" kern="1200" dirty="0" err="1">
                          <a:latin typeface="+mn-lt"/>
                          <a:ea typeface="+mn-ea"/>
                        </a:rPr>
                        <a:t>Fase</a:t>
                      </a:r>
                      <a:r>
                        <a:rPr lang="en-US" altLang="zh-CN" sz="1800" kern="1200" dirty="0">
                          <a:latin typeface="+mn-lt"/>
                          <a:ea typeface="+mn-ea"/>
                        </a:rPr>
                        <a:t> da </a:t>
                      </a:r>
                      <a:r>
                        <a:rPr lang="en-US" altLang="zh-CN" sz="1800" kern="1200" dirty="0" err="1">
                          <a:latin typeface="+mn-lt"/>
                          <a:ea typeface="+mn-ea"/>
                        </a:rPr>
                        <a:t>sessão</a:t>
                      </a:r>
                      <a:endParaRPr lang="en-US" altLang="zh-CN" sz="1800" kern="1200" dirty="0">
                        <a:latin typeface="+mn-lt"/>
                        <a:ea typeface="+mn-ea"/>
                      </a:endParaRPr>
                    </a:p>
                  </a:txBody>
                  <a:tcPr marL="91441" marR="91441" marT="108000" marB="108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ctr" latinLnBrk="0" hangingPunct="1">
                        <a:lnSpc>
                          <a:spcPct val="110000"/>
                        </a:lnSpc>
                        <a:spcBef>
                          <a:spcPct val="30000"/>
                        </a:spcBef>
                        <a:spcAft>
                          <a:spcPct val="0"/>
                        </a:spcAft>
                        <a:buClr>
                          <a:srgbClr val="808080"/>
                        </a:buClr>
                        <a:buSzPct val="60000"/>
                        <a:buFont typeface="Wingdings" pitchFamily="2" charset="2"/>
                        <a:buNone/>
                      </a:pPr>
                      <a:r>
                        <a:rPr lang="pt-BR" altLang="zh-CN" sz="1800" kern="1200" dirty="0">
                          <a:latin typeface="+mn-lt"/>
                          <a:ea typeface="+mn-ea"/>
                        </a:rPr>
                        <a:t>Consiste em duas partes: fase de negociação de PPP e fase de transmissão de pacotes de PPP</a:t>
                      </a:r>
                      <a:r>
                        <a:rPr lang="en-US" altLang="zh-CN" sz="1800" kern="1200" dirty="0">
                          <a:latin typeface="+mn-lt"/>
                          <a:ea typeface="+mn-ea"/>
                        </a:rPr>
                        <a:t>.</a:t>
                      </a:r>
                    </a:p>
                  </a:txBody>
                  <a:tcPr marL="91441" marR="91441" marT="108000" marB="108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937047">
                <a:tc>
                  <a:txBody>
                    <a:bodyPr/>
                    <a:lstStyle/>
                    <a:p>
                      <a:pPr marL="0" marR="0" lvl="0" indent="0" algn="ctr" defTabSz="914400" rtl="0" eaLnBrk="1" fontAlgn="ctr" latinLnBrk="0" hangingPunct="1">
                        <a:lnSpc>
                          <a:spcPct val="110000"/>
                        </a:lnSpc>
                        <a:spcBef>
                          <a:spcPct val="30000"/>
                        </a:spcBef>
                        <a:spcAft>
                          <a:spcPct val="0"/>
                        </a:spcAft>
                        <a:buClr>
                          <a:srgbClr val="808080"/>
                        </a:buClr>
                        <a:buSzPct val="60000"/>
                        <a:buFont typeface="Wingdings" pitchFamily="2" charset="2"/>
                        <a:buNone/>
                      </a:pPr>
                      <a:r>
                        <a:rPr lang="pt-BR" altLang="zh-CN" sz="1800" kern="1200" dirty="0">
                          <a:latin typeface="+mn-lt"/>
                          <a:ea typeface="+mn-ea"/>
                        </a:rPr>
                        <a:t>Fase de encerramento da sessão</a:t>
                      </a:r>
                      <a:endParaRPr lang="en-US" altLang="zh-CN" sz="1800" kern="1200" dirty="0">
                        <a:latin typeface="+mn-lt"/>
                        <a:ea typeface="+mn-ea"/>
                      </a:endParaRPr>
                    </a:p>
                  </a:txBody>
                  <a:tcPr marL="91441" marR="91441" marT="108000" marB="108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ctr" latinLnBrk="0" hangingPunct="1">
                        <a:lnSpc>
                          <a:spcPct val="110000"/>
                        </a:lnSpc>
                        <a:spcBef>
                          <a:spcPct val="30000"/>
                        </a:spcBef>
                        <a:spcAft>
                          <a:spcPct val="0"/>
                        </a:spcAft>
                        <a:buClr>
                          <a:srgbClr val="808080"/>
                        </a:buClr>
                        <a:buSzPct val="60000"/>
                        <a:buFont typeface="Wingdings" pitchFamily="2" charset="2"/>
                        <a:buNone/>
                      </a:pPr>
                      <a:r>
                        <a:rPr lang="pt-BR" altLang="zh-CN" sz="1800" kern="1200" dirty="0">
                          <a:latin typeface="+mn-lt"/>
                          <a:ea typeface="+mn-ea"/>
                        </a:rPr>
                        <a:t>Envia um pacote para encerrar uma sessão </a:t>
                      </a:r>
                      <a:r>
                        <a:rPr lang="pt-BR" altLang="zh-CN" sz="1800" kern="1200" dirty="0" err="1">
                          <a:latin typeface="+mn-lt"/>
                          <a:ea typeface="+mn-ea"/>
                        </a:rPr>
                        <a:t>PPPoE</a:t>
                      </a:r>
                      <a:r>
                        <a:rPr lang="pt-BR" altLang="zh-CN" sz="1800" kern="1200" dirty="0">
                          <a:latin typeface="+mn-lt"/>
                          <a:ea typeface="+mn-ea"/>
                        </a:rPr>
                        <a:t> a qualquer momento após a sessão ser estabelecida</a:t>
                      </a:r>
                      <a:r>
                        <a:rPr lang="en-US" altLang="zh-CN" sz="1800" kern="1200" dirty="0">
                          <a:latin typeface="+mn-lt"/>
                          <a:ea typeface="+mn-ea"/>
                        </a:rPr>
                        <a:t>.</a:t>
                      </a:r>
                    </a:p>
                  </a:txBody>
                  <a:tcPr marL="91441" marR="91441" marT="108000" marB="108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4081144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Classificação de pacotes de dados na fase de descoberta </a:t>
            </a:r>
            <a:r>
              <a:rPr lang="pt-BR" altLang="zh-CN" dirty="0" err="1"/>
              <a:t>PPPoE</a:t>
            </a:r>
            <a:r>
              <a:rPr lang="pt-BR" altLang="zh-CN" dirty="0"/>
              <a:t>
</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914270551"/>
              </p:ext>
            </p:extLst>
          </p:nvPr>
        </p:nvGraphicFramePr>
        <p:xfrm>
          <a:off x="869950" y="1469577"/>
          <a:ext cx="10446630" cy="3869693"/>
        </p:xfrm>
        <a:graphic>
          <a:graphicData uri="http://schemas.openxmlformats.org/drawingml/2006/table">
            <a:tbl>
              <a:tblPr/>
              <a:tblGrid>
                <a:gridCol w="2417738">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gridCol w="1764196">
                  <a:extLst>
                    <a:ext uri="{9D8B030D-6E8A-4147-A177-3AD203B41FA5}">
                      <a16:colId xmlns:a16="http://schemas.microsoft.com/office/drawing/2014/main" val="20002"/>
                    </a:ext>
                  </a:extLst>
                </a:gridCol>
              </a:tblGrid>
              <a:tr h="699283">
                <a:tc>
                  <a:txBody>
                    <a:bodyPr/>
                    <a:lstStyle/>
                    <a:p>
                      <a:pPr algn="ctr">
                        <a:spcAft>
                          <a:spcPct val="0"/>
                        </a:spcAft>
                      </a:pPr>
                      <a:r>
                        <a:rPr lang="pt-BR" altLang="zh-CN" sz="2000" b="1" kern="100" dirty="0">
                          <a:solidFill>
                            <a:schemeClr val="bg1"/>
                          </a:solidFill>
                          <a:effectLst/>
                          <a:latin typeface="+mn-lt"/>
                          <a:ea typeface="+mn-ea"/>
                          <a:cs typeface="Times New Roman" panose="02020603050405020304" pitchFamily="18" charset="0"/>
                        </a:rPr>
                        <a:t>Fase</a:t>
                      </a:r>
                      <a:endParaRPr lang="zh-CN" sz="2000" b="1" kern="100" dirty="0">
                        <a:solidFill>
                          <a:schemeClr val="bg1"/>
                        </a:solidFill>
                        <a:effectLst/>
                        <a:latin typeface="+mn-lt"/>
                        <a:ea typeface="+mn-ea"/>
                        <a:cs typeface="Times New Roman" panose="02020603050405020304" pitchFamily="18"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pt-BR" altLang="zh-CN" sz="2000" b="1" kern="100" dirty="0">
                          <a:solidFill>
                            <a:schemeClr val="bg1"/>
                          </a:solidFill>
                          <a:effectLst/>
                          <a:latin typeface="+mn-lt"/>
                          <a:ea typeface="+mn-ea"/>
                          <a:cs typeface="Times New Roman" panose="02020603050405020304" pitchFamily="18" charset="0"/>
                        </a:rPr>
                        <a:t>Descrição</a:t>
                      </a:r>
                      <a:endParaRPr lang="zh-CN" altLang="en-US" sz="2000" b="1" kern="100" dirty="0">
                        <a:solidFill>
                          <a:schemeClr val="bg1"/>
                        </a:solidFill>
                        <a:effectLst/>
                        <a:latin typeface="+mn-lt"/>
                        <a:ea typeface="+mn-ea"/>
                        <a:cs typeface="Times New Roman" panose="02020603050405020304" pitchFamily="18"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pt-BR" altLang="zh-CN" sz="2000" b="1" kern="100" dirty="0">
                          <a:solidFill>
                            <a:schemeClr val="bg1"/>
                          </a:solidFill>
                          <a:effectLst/>
                          <a:latin typeface="+mn-lt"/>
                          <a:ea typeface="+mn-ea"/>
                          <a:cs typeface="Times New Roman" panose="02020603050405020304" pitchFamily="18" charset="0"/>
                        </a:rPr>
                        <a:t>Valor</a:t>
                      </a:r>
                      <a:endParaRPr lang="zh-CN" altLang="en-US" sz="2000" b="1" kern="100" dirty="0">
                        <a:solidFill>
                          <a:schemeClr val="bg1"/>
                        </a:solidFill>
                        <a:effectLst/>
                        <a:latin typeface="+mn-lt"/>
                        <a:ea typeface="+mn-ea"/>
                        <a:cs typeface="Times New Roman" panose="02020603050405020304" pitchFamily="18"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634082">
                <a:tc>
                  <a:txBody>
                    <a:bodyPr/>
                    <a:lstStyle/>
                    <a:p>
                      <a:pPr algn="ctr"/>
                      <a:r>
                        <a:rPr lang="en-US" altLang="zh-CN" sz="2000" dirty="0">
                          <a:latin typeface="+mn-lt"/>
                          <a:ea typeface="方正兰亭黑简体" panose="02000000000000000000" pitchFamily="2" charset="-122"/>
                          <a:cs typeface="Huawei Sans" panose="020C0503030203020204" pitchFamily="34" charset="0"/>
                        </a:rPr>
                        <a:t>PADI</a:t>
                      </a:r>
                      <a:endParaRPr lang="zh-CN" altLang="en-US" sz="2000" dirty="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anose="05000000000000000000" pitchFamily="2" charset="2"/>
                        <a:buNone/>
                        <a:defRPr/>
                      </a:pPr>
                      <a:r>
                        <a:rPr lang="pt-BR" altLang="zh-CN" sz="2000" kern="1200" dirty="0">
                          <a:solidFill>
                            <a:schemeClr val="tx1"/>
                          </a:solidFill>
                          <a:effectLst/>
                          <a:latin typeface="+mn-lt"/>
                          <a:ea typeface="方正兰亭黑简体" panose="02000000000000000000" pitchFamily="2" charset="-122"/>
                          <a:cs typeface="Huawei Sans" panose="020C0503030203020204" pitchFamily="34" charset="0"/>
                        </a:rPr>
                        <a:t>Pacote inicial de descoberta </a:t>
                      </a:r>
                      <a:r>
                        <a:rPr lang="pt-BR" altLang="zh-CN" sz="2000" kern="1200" dirty="0" err="1">
                          <a:solidFill>
                            <a:schemeClr val="tx1"/>
                          </a:solidFill>
                          <a:effectLst/>
                          <a:latin typeface="+mn-lt"/>
                          <a:ea typeface="方正兰亭黑简体" panose="02000000000000000000" pitchFamily="2" charset="-122"/>
                          <a:cs typeface="Huawei Sans" panose="020C0503030203020204" pitchFamily="34" charset="0"/>
                        </a:rPr>
                        <a:t>PPPoE</a:t>
                      </a:r>
                      <a:endParaRPr lang="zh-CN" altLang="en-US" sz="2000" dirty="0">
                        <a:latin typeface="+mn-lt"/>
                        <a:ea typeface="方正兰亭黑简体" panose="02000000000000000000" pitchFamily="2" charset="-122"/>
                        <a:cs typeface="Huawei Sans" panose="020C0503030203020204" pitchFamily="34" charset="0"/>
                      </a:endParaRPr>
                    </a:p>
                  </a:txBody>
                  <a:tcPr marT="45710" marB="4571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r>
                        <a:rPr lang="en-US" altLang="zh-CN" sz="2000">
                          <a:latin typeface="+mn-lt"/>
                          <a:ea typeface="方正兰亭黑简体" panose="02000000000000000000" pitchFamily="2" charset="-122"/>
                          <a:cs typeface="Huawei Sans" panose="020C0503030203020204" pitchFamily="34" charset="0"/>
                        </a:rPr>
                        <a:t>09</a:t>
                      </a:r>
                      <a:endParaRPr lang="zh-CN" altLang="en-US" sz="200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634082">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ltLang="zh-CN" sz="2000">
                          <a:latin typeface="+mn-lt"/>
                          <a:ea typeface="方正兰亭黑简体" panose="02000000000000000000" pitchFamily="2" charset="-122"/>
                          <a:cs typeface="Huawei Sans" panose="020C0503030203020204" pitchFamily="34" charset="0"/>
                        </a:rPr>
                        <a:t>PADO</a:t>
                      </a:r>
                      <a:endParaRPr lang="zh-CN" altLang="en-US" sz="200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anose="05000000000000000000" pitchFamily="2" charset="2"/>
                        <a:buNone/>
                      </a:pPr>
                      <a:r>
                        <a:rPr lang="en-US" altLang="zh-CN" sz="2000" kern="1200" dirty="0">
                          <a:solidFill>
                            <a:schemeClr val="tx1"/>
                          </a:solidFill>
                          <a:effectLst/>
                          <a:latin typeface="+mn-lt"/>
                          <a:ea typeface="方正兰亭黑简体" panose="02000000000000000000" pitchFamily="2" charset="-122"/>
                          <a:cs typeface="Huawei Sans" panose="020C0503030203020204" pitchFamily="34" charset="0"/>
                        </a:rPr>
                        <a:t>Pacote de </a:t>
                      </a:r>
                      <a:r>
                        <a:rPr lang="en-US" altLang="zh-CN" sz="2000" kern="1200" dirty="0" err="1">
                          <a:solidFill>
                            <a:schemeClr val="tx1"/>
                          </a:solidFill>
                          <a:effectLst/>
                          <a:latin typeface="+mn-lt"/>
                          <a:ea typeface="方正兰亭黑简体" panose="02000000000000000000" pitchFamily="2" charset="-122"/>
                          <a:cs typeface="Huawei Sans" panose="020C0503030203020204" pitchFamily="34" charset="0"/>
                        </a:rPr>
                        <a:t>descoberta</a:t>
                      </a:r>
                      <a:r>
                        <a:rPr lang="en-US" altLang="zh-CN" sz="2000" kern="1200" dirty="0">
                          <a:solidFill>
                            <a:schemeClr val="tx1"/>
                          </a:solidFill>
                          <a:effectLst/>
                          <a:latin typeface="+mn-lt"/>
                          <a:ea typeface="方正兰亭黑简体" panose="02000000000000000000" pitchFamily="2" charset="-122"/>
                          <a:cs typeface="Huawei Sans" panose="020C0503030203020204" pitchFamily="34" charset="0"/>
                        </a:rPr>
                        <a:t> </a:t>
                      </a:r>
                      <a:r>
                        <a:rPr lang="en-US" altLang="zh-CN" sz="2000" kern="1200" dirty="0" err="1">
                          <a:solidFill>
                            <a:schemeClr val="tx1"/>
                          </a:solidFill>
                          <a:effectLst/>
                          <a:latin typeface="+mn-lt"/>
                          <a:ea typeface="方正兰亭黑简体" panose="02000000000000000000" pitchFamily="2" charset="-122"/>
                          <a:cs typeface="Huawei Sans" panose="020C0503030203020204" pitchFamily="34" charset="0"/>
                        </a:rPr>
                        <a:t>PPPoE</a:t>
                      </a:r>
                      <a:endParaRPr lang="zh-CN" altLang="en-US" sz="2000" b="0" kern="1200" dirty="0">
                        <a:solidFill>
                          <a:schemeClr val="tx1"/>
                        </a:solidFill>
                        <a:latin typeface="+mn-lt"/>
                        <a:ea typeface="方正兰亭黑简体" panose="02000000000000000000" pitchFamily="2" charset="-122"/>
                        <a:cs typeface="Huawei Sans" panose="020C0503030203020204" pitchFamily="34" charset="0"/>
                      </a:endParaRPr>
                    </a:p>
                  </a:txBody>
                  <a:tcPr marT="45710" marB="4571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r>
                        <a:rPr lang="en-US" altLang="zh-CN" sz="2000">
                          <a:latin typeface="+mn-lt"/>
                          <a:ea typeface="方正兰亭黑简体" panose="02000000000000000000" pitchFamily="2" charset="-122"/>
                          <a:cs typeface="Huawei Sans" panose="020C0503030203020204" pitchFamily="34" charset="0"/>
                        </a:rPr>
                        <a:t>07</a:t>
                      </a:r>
                      <a:endParaRPr lang="zh-CN" altLang="en-US" sz="200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634082">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ltLang="zh-CN" sz="2000">
                          <a:latin typeface="+mn-lt"/>
                          <a:ea typeface="方正兰亭黑简体" panose="02000000000000000000" pitchFamily="2" charset="-122"/>
                          <a:cs typeface="Huawei Sans" panose="020C0503030203020204" pitchFamily="34" charset="0"/>
                        </a:rPr>
                        <a:t>PADR</a:t>
                      </a:r>
                      <a:endParaRPr lang="zh-CN" altLang="en-US" sz="200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anose="05000000000000000000" pitchFamily="2" charset="2"/>
                        <a:buNone/>
                      </a:pPr>
                      <a:r>
                        <a:rPr lang="pt-BR" altLang="zh-CN" sz="2000" kern="1200" dirty="0">
                          <a:solidFill>
                            <a:schemeClr val="tx1"/>
                          </a:solidFill>
                          <a:effectLst/>
                          <a:latin typeface="+mn-lt"/>
                          <a:ea typeface="方正兰亭黑简体" panose="02000000000000000000" pitchFamily="2" charset="-122"/>
                          <a:cs typeface="Huawei Sans" panose="020C0503030203020204" pitchFamily="34" charset="0"/>
                        </a:rPr>
                        <a:t>Pacote de solicitação de descoberta </a:t>
                      </a:r>
                      <a:r>
                        <a:rPr lang="pt-BR" altLang="zh-CN" sz="2000" kern="1200" dirty="0" err="1">
                          <a:solidFill>
                            <a:schemeClr val="tx1"/>
                          </a:solidFill>
                          <a:effectLst/>
                          <a:latin typeface="+mn-lt"/>
                          <a:ea typeface="方正兰亭黑简体" panose="02000000000000000000" pitchFamily="2" charset="-122"/>
                          <a:cs typeface="Huawei Sans" panose="020C0503030203020204" pitchFamily="34" charset="0"/>
                        </a:rPr>
                        <a:t>PPPoE</a:t>
                      </a:r>
                      <a:endParaRPr lang="zh-CN" altLang="en-US" sz="2000" b="0" kern="1200" dirty="0">
                        <a:solidFill>
                          <a:schemeClr val="tx1"/>
                        </a:solidFill>
                        <a:latin typeface="+mn-lt"/>
                        <a:ea typeface="方正兰亭黑简体" panose="02000000000000000000" pitchFamily="2" charset="-122"/>
                        <a:cs typeface="Huawei Sans" panose="020C0503030203020204" pitchFamily="34" charset="0"/>
                      </a:endParaRPr>
                    </a:p>
                  </a:txBody>
                  <a:tcPr marT="45710" marB="4571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r>
                        <a:rPr lang="en-US" altLang="zh-CN" sz="2000">
                          <a:latin typeface="+mn-lt"/>
                          <a:ea typeface="方正兰亭黑简体" panose="02000000000000000000" pitchFamily="2" charset="-122"/>
                          <a:cs typeface="Huawei Sans" panose="020C0503030203020204" pitchFamily="34" charset="0"/>
                        </a:rPr>
                        <a:t>19</a:t>
                      </a:r>
                      <a:endParaRPr lang="zh-CN" altLang="en-US" sz="200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634082">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ltLang="zh-CN" sz="2000">
                          <a:latin typeface="+mn-lt"/>
                          <a:ea typeface="方正兰亭黑简体" panose="02000000000000000000" pitchFamily="2" charset="-122"/>
                          <a:cs typeface="Huawei Sans" panose="020C0503030203020204" pitchFamily="34" charset="0"/>
                        </a:rPr>
                        <a:t>PADS</a:t>
                      </a:r>
                      <a:endParaRPr lang="zh-CN" altLang="en-US" sz="200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anose="05000000000000000000" pitchFamily="2" charset="2"/>
                        <a:buNone/>
                      </a:pPr>
                      <a:r>
                        <a:rPr lang="pt-BR" altLang="zh-CN" sz="2000" kern="1200" dirty="0">
                          <a:solidFill>
                            <a:schemeClr val="tx1"/>
                          </a:solidFill>
                          <a:effectLst/>
                          <a:latin typeface="+mn-lt"/>
                          <a:ea typeface="方正兰亭黑简体" panose="02000000000000000000" pitchFamily="2" charset="-122"/>
                          <a:cs typeface="Huawei Sans" panose="020C0503030203020204" pitchFamily="34" charset="0"/>
                        </a:rPr>
                        <a:t>Pacote de confirmação de sessão de descoberta </a:t>
                      </a:r>
                      <a:r>
                        <a:rPr lang="pt-BR" altLang="zh-CN" sz="2000" kern="1200" dirty="0" err="1">
                          <a:solidFill>
                            <a:schemeClr val="tx1"/>
                          </a:solidFill>
                          <a:effectLst/>
                          <a:latin typeface="+mn-lt"/>
                          <a:ea typeface="方正兰亭黑简体" panose="02000000000000000000" pitchFamily="2" charset="-122"/>
                          <a:cs typeface="Huawei Sans" panose="020C0503030203020204" pitchFamily="34" charset="0"/>
                        </a:rPr>
                        <a:t>PPPoE</a:t>
                      </a:r>
                      <a:endParaRPr lang="zh-CN" altLang="en-US" sz="2000" b="0" kern="1200" dirty="0">
                        <a:solidFill>
                          <a:schemeClr val="tx1"/>
                        </a:solidFill>
                        <a:latin typeface="+mn-lt"/>
                        <a:ea typeface="方正兰亭黑简体" panose="02000000000000000000" pitchFamily="2" charset="-122"/>
                        <a:cs typeface="Huawei Sans" panose="020C0503030203020204" pitchFamily="34" charset="0"/>
                      </a:endParaRPr>
                    </a:p>
                  </a:txBody>
                  <a:tcPr marT="45710" marB="4571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r>
                        <a:rPr lang="en-US" altLang="zh-CN" sz="2000">
                          <a:latin typeface="+mn-lt"/>
                          <a:ea typeface="方正兰亭黑简体" panose="02000000000000000000" pitchFamily="2" charset="-122"/>
                          <a:cs typeface="Huawei Sans" panose="020C0503030203020204" pitchFamily="34" charset="0"/>
                        </a:rPr>
                        <a:t>65</a:t>
                      </a:r>
                      <a:endParaRPr lang="zh-CN" altLang="en-US" sz="200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634082">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ltLang="zh-CN" sz="2000" dirty="0">
                          <a:latin typeface="+mn-lt"/>
                          <a:ea typeface="方正兰亭黑简体" panose="02000000000000000000" pitchFamily="2" charset="-122"/>
                          <a:cs typeface="Huawei Sans" panose="020C0503030203020204" pitchFamily="34" charset="0"/>
                        </a:rPr>
                        <a:t>PADT</a:t>
                      </a:r>
                      <a:endParaRPr lang="zh-CN" altLang="en-US" sz="2000" dirty="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base" latinLnBrk="0" hangingPunct="1">
                        <a:lnSpc>
                          <a:spcPct val="110000"/>
                        </a:lnSpc>
                        <a:spcBef>
                          <a:spcPct val="30000"/>
                        </a:spcBef>
                        <a:spcAft>
                          <a:spcPct val="0"/>
                        </a:spcAft>
                        <a:buClr>
                          <a:srgbClr val="808080"/>
                        </a:buClr>
                        <a:buSzPct val="60000"/>
                        <a:buFont typeface="Wingdings" panose="05000000000000000000" pitchFamily="2" charset="2"/>
                        <a:buNone/>
                      </a:pPr>
                      <a:r>
                        <a:rPr lang="pt-BR" altLang="zh-CN" sz="2000" kern="1200" dirty="0">
                          <a:solidFill>
                            <a:schemeClr val="tx1"/>
                          </a:solidFill>
                          <a:effectLst/>
                          <a:latin typeface="+mn-lt"/>
                          <a:ea typeface="方正兰亭黑简体" panose="02000000000000000000" pitchFamily="2" charset="-122"/>
                          <a:cs typeface="Huawei Sans" panose="020C0503030203020204" pitchFamily="34" charset="0"/>
                        </a:rPr>
                        <a:t>Pacote de terminação de descoberta </a:t>
                      </a:r>
                      <a:r>
                        <a:rPr lang="pt-BR" altLang="zh-CN" sz="2000" kern="1200" dirty="0" err="1">
                          <a:solidFill>
                            <a:schemeClr val="tx1"/>
                          </a:solidFill>
                          <a:effectLst/>
                          <a:latin typeface="+mn-lt"/>
                          <a:ea typeface="方正兰亭黑简体" panose="02000000000000000000" pitchFamily="2" charset="-122"/>
                          <a:cs typeface="Huawei Sans" panose="020C0503030203020204" pitchFamily="34" charset="0"/>
                        </a:rPr>
                        <a:t>PPPoE</a:t>
                      </a:r>
                      <a:endParaRPr lang="zh-CN" altLang="en-US" sz="2000" b="0" kern="1200" dirty="0">
                        <a:solidFill>
                          <a:schemeClr val="tx1"/>
                        </a:solidFill>
                        <a:latin typeface="+mn-lt"/>
                        <a:ea typeface="方正兰亭黑简体" panose="02000000000000000000" pitchFamily="2" charset="-122"/>
                        <a:cs typeface="Huawei Sans" panose="020C0503030203020204" pitchFamily="34" charset="0"/>
                      </a:endParaRPr>
                    </a:p>
                  </a:txBody>
                  <a:tcPr marT="45710" marB="4571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r>
                        <a:rPr lang="en-US" altLang="zh-CN" sz="2000" dirty="0">
                          <a:latin typeface="+mn-lt"/>
                          <a:ea typeface="方正兰亭黑简体" panose="02000000000000000000" pitchFamily="2" charset="-122"/>
                          <a:cs typeface="Huawei Sans" panose="020C0503030203020204" pitchFamily="34" charset="0"/>
                        </a:rPr>
                        <a:t>a7</a:t>
                      </a:r>
                      <a:endParaRPr lang="zh-CN" altLang="en-US" sz="2000" dirty="0">
                        <a:latin typeface="+mn-lt"/>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516754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Pacote PADI
</a:t>
            </a:r>
            <a:endParaRPr lang="zh-CN" altLang="en-US" dirty="0"/>
          </a:p>
        </p:txBody>
      </p:sp>
      <p:sp>
        <p:nvSpPr>
          <p:cNvPr id="3" name="文本占位符 2"/>
          <p:cNvSpPr>
            <a:spLocks noGrp="1"/>
          </p:cNvSpPr>
          <p:nvPr>
            <p:ph type="body" sz="quarter" idx="10"/>
          </p:nvPr>
        </p:nvSpPr>
        <p:spPr/>
        <p:txBody>
          <a:bodyPr/>
          <a:lstStyle/>
          <a:p>
            <a:r>
              <a:rPr lang="pt-BR" altLang="zh-CN" dirty="0"/>
              <a:t>O cliente transmite um pacote PADI para descobrir o servidor de acesso</a:t>
            </a:r>
            <a:r>
              <a:rPr lang="zh-CN" altLang="en-US" dirty="0"/>
              <a:t>.</a:t>
            </a:r>
          </a:p>
          <a:p>
            <a:endParaRPr lang="zh-CN" altLang="en-US" dirty="0"/>
          </a:p>
        </p:txBody>
      </p:sp>
      <p:grpSp>
        <p:nvGrpSpPr>
          <p:cNvPr id="24" name="组合 23"/>
          <p:cNvGrpSpPr/>
          <p:nvPr/>
        </p:nvGrpSpPr>
        <p:grpSpPr>
          <a:xfrm>
            <a:off x="2946998" y="2156178"/>
            <a:ext cx="6298005" cy="3123303"/>
            <a:chOff x="2793701" y="1596206"/>
            <a:chExt cx="6905959" cy="3391889"/>
          </a:xfrm>
        </p:grpSpPr>
        <p:pic>
          <p:nvPicPr>
            <p:cNvPr id="4" name="图片 3"/>
            <p:cNvPicPr>
              <a:picLocks noChangeAspect="1"/>
            </p:cNvPicPr>
            <p:nvPr/>
          </p:nvPicPr>
          <p:blipFill>
            <a:blip r:embed="rId3"/>
            <a:stretch>
              <a:fillRect/>
            </a:stretch>
          </p:blipFill>
          <p:spPr>
            <a:xfrm>
              <a:off x="3879186" y="2101174"/>
              <a:ext cx="4073199" cy="2269612"/>
            </a:xfrm>
            <a:prstGeom prst="rect">
              <a:avLst/>
            </a:prstGeom>
          </p:spPr>
        </p:pic>
        <p:sp>
          <p:nvSpPr>
            <p:cNvPr id="5" name="Text Box 5"/>
            <p:cNvSpPr txBox="1">
              <a:spLocks noChangeArrowheads="1"/>
            </p:cNvSpPr>
            <p:nvPr/>
          </p:nvSpPr>
          <p:spPr bwMode="auto">
            <a:xfrm>
              <a:off x="5407293" y="2881490"/>
              <a:ext cx="1077847" cy="367668"/>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dirty="0">
                  <a:ea typeface="方正兰亭黑简体" panose="02000000000000000000" pitchFamily="2" charset="-122"/>
                </a:rPr>
                <a:t>E</a:t>
              </a:r>
              <a:r>
                <a:rPr kumimoji="1" lang="zh-CN" altLang="en-US" sz="1600" dirty="0">
                  <a:ea typeface="方正兰亭黑简体" panose="02000000000000000000" pitchFamily="2" charset="-122"/>
                </a:rPr>
                <a:t>thernet</a:t>
              </a:r>
            </a:p>
          </p:txBody>
        </p:sp>
        <p:sp>
          <p:nvSpPr>
            <p:cNvPr id="6" name="Text Box 9"/>
            <p:cNvSpPr txBox="1">
              <a:spLocks noChangeArrowheads="1"/>
            </p:cNvSpPr>
            <p:nvPr/>
          </p:nvSpPr>
          <p:spPr bwMode="auto">
            <a:xfrm>
              <a:off x="7532280" y="1794077"/>
              <a:ext cx="360270" cy="43393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b="1">
                  <a:solidFill>
                    <a:schemeClr val="bg1"/>
                  </a:solidFill>
                  <a:ea typeface="方正兰亭黑简体" panose="02000000000000000000" pitchFamily="2" charset="-122"/>
                </a:rPr>
                <a:t>1</a:t>
              </a:r>
            </a:p>
          </p:txBody>
        </p:sp>
        <p:pic>
          <p:nvPicPr>
            <p:cNvPr id="7" name="图片 6"/>
            <p:cNvPicPr>
              <a:picLocks noChangeAspect="1"/>
            </p:cNvPicPr>
            <p:nvPr/>
          </p:nvPicPr>
          <p:blipFill>
            <a:blip r:embed="rId4"/>
            <a:stretch>
              <a:fillRect/>
            </a:stretch>
          </p:blipFill>
          <p:spPr>
            <a:xfrm>
              <a:off x="2793701" y="2893147"/>
              <a:ext cx="1085484" cy="848928"/>
            </a:xfrm>
            <a:prstGeom prst="rect">
              <a:avLst/>
            </a:prstGeom>
            <a:solidFill>
              <a:schemeClr val="bg1"/>
            </a:solidFill>
          </p:spPr>
        </p:pic>
        <p:pic>
          <p:nvPicPr>
            <p:cNvPr id="8" name="图片 7"/>
            <p:cNvPicPr>
              <a:picLocks noChangeAspect="1"/>
            </p:cNvPicPr>
            <p:nvPr/>
          </p:nvPicPr>
          <p:blipFill>
            <a:blip r:embed="rId5"/>
            <a:stretch>
              <a:fillRect/>
            </a:stretch>
          </p:blipFill>
          <p:spPr>
            <a:xfrm>
              <a:off x="7319785" y="1596206"/>
              <a:ext cx="982576" cy="1034291"/>
            </a:xfrm>
            <a:prstGeom prst="rect">
              <a:avLst/>
            </a:prstGeom>
          </p:spPr>
        </p:pic>
        <p:pic>
          <p:nvPicPr>
            <p:cNvPr id="9" name="图片 8"/>
            <p:cNvPicPr>
              <a:picLocks noChangeAspect="1"/>
            </p:cNvPicPr>
            <p:nvPr/>
          </p:nvPicPr>
          <p:blipFill>
            <a:blip r:embed="rId5"/>
            <a:stretch>
              <a:fillRect/>
            </a:stretch>
          </p:blipFill>
          <p:spPr>
            <a:xfrm>
              <a:off x="7902040" y="2760716"/>
              <a:ext cx="982576" cy="1034291"/>
            </a:xfrm>
            <a:prstGeom prst="rect">
              <a:avLst/>
            </a:prstGeom>
          </p:spPr>
        </p:pic>
        <p:pic>
          <p:nvPicPr>
            <p:cNvPr id="10" name="图片 9"/>
            <p:cNvPicPr>
              <a:picLocks noChangeAspect="1"/>
            </p:cNvPicPr>
            <p:nvPr/>
          </p:nvPicPr>
          <p:blipFill>
            <a:blip r:embed="rId5"/>
            <a:stretch>
              <a:fillRect/>
            </a:stretch>
          </p:blipFill>
          <p:spPr>
            <a:xfrm>
              <a:off x="7372717" y="3953804"/>
              <a:ext cx="982576" cy="1034291"/>
            </a:xfrm>
            <a:prstGeom prst="rect">
              <a:avLst/>
            </a:prstGeom>
          </p:spPr>
        </p:pic>
        <p:cxnSp>
          <p:nvCxnSpPr>
            <p:cNvPr id="11" name="直接连接符 10"/>
            <p:cNvCxnSpPr/>
            <p:nvPr/>
          </p:nvCxnSpPr>
          <p:spPr bwMode="auto">
            <a:xfrm flipV="1">
              <a:off x="4073249" y="2349306"/>
              <a:ext cx="3246536" cy="835275"/>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cxnSp>
          <p:nvCxnSpPr>
            <p:cNvPr id="12" name="直接连接符 11"/>
            <p:cNvCxnSpPr/>
            <p:nvPr/>
          </p:nvCxnSpPr>
          <p:spPr bwMode="auto">
            <a:xfrm>
              <a:off x="4073249" y="3265684"/>
              <a:ext cx="3617062" cy="24214"/>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cxnSp>
          <p:nvCxnSpPr>
            <p:cNvPr id="13" name="直接连接符 12"/>
            <p:cNvCxnSpPr/>
            <p:nvPr/>
          </p:nvCxnSpPr>
          <p:spPr bwMode="auto">
            <a:xfrm>
              <a:off x="4073249" y="3348322"/>
              <a:ext cx="3193604" cy="1134805"/>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sp>
          <p:nvSpPr>
            <p:cNvPr id="14" name="Text Box 5"/>
            <p:cNvSpPr txBox="1">
              <a:spLocks noChangeArrowheads="1"/>
            </p:cNvSpPr>
            <p:nvPr/>
          </p:nvSpPr>
          <p:spPr bwMode="auto">
            <a:xfrm>
              <a:off x="8343641" y="2226177"/>
              <a:ext cx="846871" cy="43393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a:ea typeface="方正兰亭黑简体" panose="02000000000000000000" pitchFamily="2" charset="-122"/>
                  <a:cs typeface="Huawei Sans" panose="020C0503030203020204" pitchFamily="34" charset="0"/>
                </a:rPr>
                <a:t>BRAS</a:t>
              </a:r>
              <a:endParaRPr kumimoji="1" lang="zh-CN" altLang="en-US">
                <a:ea typeface="方正兰亭黑简体" panose="02000000000000000000" pitchFamily="2" charset="-122"/>
                <a:cs typeface="Huawei Sans" panose="020C0503030203020204" pitchFamily="34" charset="0"/>
              </a:endParaRPr>
            </a:p>
          </p:txBody>
        </p:sp>
        <p:sp>
          <p:nvSpPr>
            <p:cNvPr id="15" name="Text Box 5"/>
            <p:cNvSpPr txBox="1">
              <a:spLocks noChangeArrowheads="1"/>
            </p:cNvSpPr>
            <p:nvPr/>
          </p:nvSpPr>
          <p:spPr bwMode="auto">
            <a:xfrm>
              <a:off x="8852789" y="3329173"/>
              <a:ext cx="846871" cy="43393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a:ea typeface="方正兰亭黑简体" panose="02000000000000000000" pitchFamily="2" charset="-122"/>
                  <a:cs typeface="Huawei Sans" panose="020C0503030203020204" pitchFamily="34" charset="0"/>
                </a:rPr>
                <a:t>BRAS</a:t>
              </a:r>
              <a:endParaRPr kumimoji="1" lang="zh-CN" altLang="en-US">
                <a:ea typeface="方正兰亭黑简体" panose="02000000000000000000" pitchFamily="2" charset="-122"/>
                <a:cs typeface="Huawei Sans" panose="020C0503030203020204" pitchFamily="34" charset="0"/>
              </a:endParaRPr>
            </a:p>
          </p:txBody>
        </p:sp>
        <p:sp>
          <p:nvSpPr>
            <p:cNvPr id="16" name="Text Box 5"/>
            <p:cNvSpPr txBox="1">
              <a:spLocks noChangeArrowheads="1"/>
            </p:cNvSpPr>
            <p:nvPr/>
          </p:nvSpPr>
          <p:spPr bwMode="auto">
            <a:xfrm>
              <a:off x="8302360" y="4527147"/>
              <a:ext cx="846871" cy="43393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a:ea typeface="方正兰亭黑简体" panose="02000000000000000000" pitchFamily="2" charset="-122"/>
                  <a:cs typeface="Huawei Sans" panose="020C0503030203020204" pitchFamily="34" charset="0"/>
                </a:rPr>
                <a:t>BRAS</a:t>
              </a:r>
              <a:endParaRPr kumimoji="1" lang="zh-CN" altLang="en-US">
                <a:ea typeface="方正兰亭黑简体" panose="02000000000000000000" pitchFamily="2" charset="-122"/>
                <a:cs typeface="Huawei Sans" panose="020C0503030203020204" pitchFamily="34" charset="0"/>
              </a:endParaRPr>
            </a:p>
          </p:txBody>
        </p:sp>
        <p:sp>
          <p:nvSpPr>
            <p:cNvPr id="18" name="Text Box 5"/>
            <p:cNvSpPr txBox="1">
              <a:spLocks noChangeArrowheads="1"/>
            </p:cNvSpPr>
            <p:nvPr/>
          </p:nvSpPr>
          <p:spPr bwMode="auto">
            <a:xfrm>
              <a:off x="5547401" y="2283556"/>
              <a:ext cx="606325" cy="325450"/>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ea typeface="方正兰亭黑简体" panose="02000000000000000000" pitchFamily="2" charset="-122"/>
                </a:rPr>
                <a:t>PADI</a:t>
              </a:r>
              <a:endParaRPr kumimoji="1" lang="zh-CN" altLang="en-US" sz="1200">
                <a:ea typeface="方正兰亭黑简体" panose="02000000000000000000" pitchFamily="2" charset="-122"/>
              </a:endParaRPr>
            </a:p>
          </p:txBody>
        </p:sp>
        <p:sp>
          <p:nvSpPr>
            <p:cNvPr id="19" name="Text Box 5"/>
            <p:cNvSpPr txBox="1">
              <a:spLocks noChangeArrowheads="1"/>
            </p:cNvSpPr>
            <p:nvPr/>
          </p:nvSpPr>
          <p:spPr bwMode="auto">
            <a:xfrm>
              <a:off x="6876413" y="2991625"/>
              <a:ext cx="606325" cy="325450"/>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dirty="0">
                  <a:ea typeface="方正兰亭黑简体" panose="02000000000000000000" pitchFamily="2" charset="-122"/>
                </a:rPr>
                <a:t>PADI</a:t>
              </a:r>
              <a:endParaRPr kumimoji="1" lang="zh-CN" altLang="en-US" sz="1200" dirty="0">
                <a:ea typeface="方正兰亭黑简体" panose="02000000000000000000" pitchFamily="2" charset="-122"/>
              </a:endParaRPr>
            </a:p>
          </p:txBody>
        </p:sp>
        <p:sp>
          <p:nvSpPr>
            <p:cNvPr id="20" name="Text Box 5"/>
            <p:cNvSpPr txBox="1">
              <a:spLocks noChangeArrowheads="1"/>
            </p:cNvSpPr>
            <p:nvPr/>
          </p:nvSpPr>
          <p:spPr bwMode="auto">
            <a:xfrm>
              <a:off x="6106108" y="3791078"/>
              <a:ext cx="606325" cy="325450"/>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ea typeface="方正兰亭黑简体" panose="02000000000000000000" pitchFamily="2" charset="-122"/>
                </a:rPr>
                <a:t>PADI</a:t>
              </a:r>
              <a:endParaRPr kumimoji="1" lang="zh-CN" altLang="en-US" sz="1200">
                <a:ea typeface="方正兰亭黑简体" panose="02000000000000000000" pitchFamily="2" charset="-122"/>
              </a:endParaRPr>
            </a:p>
          </p:txBody>
        </p:sp>
        <p:sp>
          <p:nvSpPr>
            <p:cNvPr id="22" name="Text Box 5"/>
            <p:cNvSpPr txBox="1">
              <a:spLocks noChangeArrowheads="1"/>
            </p:cNvSpPr>
            <p:nvPr/>
          </p:nvSpPr>
          <p:spPr bwMode="auto">
            <a:xfrm>
              <a:off x="4861457" y="3309948"/>
              <a:ext cx="1662158" cy="325450"/>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zh-CN" altLang="en-US" sz="1200" dirty="0">
                  <a:ea typeface="方正兰亭黑简体" panose="02000000000000000000" pitchFamily="2" charset="-122"/>
                </a:rPr>
                <a:t>Broadcast packets</a:t>
              </a:r>
            </a:p>
          </p:txBody>
        </p:sp>
      </p:grpSp>
    </p:spTree>
    <p:extLst>
      <p:ext uri="{BB962C8B-B14F-4D97-AF65-F5344CB8AC3E}">
        <p14:creationId xmlns:p14="http://schemas.microsoft.com/office/powerpoint/2010/main" val="88732706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Pacote PADO
</a:t>
            </a:r>
            <a:endParaRPr lang="zh-CN" altLang="en-US" dirty="0"/>
          </a:p>
        </p:txBody>
      </p:sp>
      <p:sp>
        <p:nvSpPr>
          <p:cNvPr id="3" name="文本占位符 2"/>
          <p:cNvSpPr>
            <a:spLocks noGrp="1"/>
          </p:cNvSpPr>
          <p:nvPr>
            <p:ph type="body" sz="quarter" idx="10"/>
          </p:nvPr>
        </p:nvSpPr>
        <p:spPr/>
        <p:txBody>
          <a:bodyPr/>
          <a:lstStyle/>
          <a:p>
            <a:r>
              <a:rPr lang="pt-BR" altLang="zh-CN" dirty="0"/>
              <a:t>Depois de receber um pacote PADI, todos os servidores </a:t>
            </a:r>
            <a:r>
              <a:rPr lang="pt-BR" altLang="zh-CN" dirty="0" err="1"/>
              <a:t>PPPoE</a:t>
            </a:r>
            <a:r>
              <a:rPr lang="pt-BR" altLang="zh-CN" dirty="0"/>
              <a:t> comparam o serviço solicitado pelo cliente com os serviços que os servidores </a:t>
            </a:r>
            <a:r>
              <a:rPr lang="pt-BR" altLang="zh-CN" dirty="0" err="1"/>
              <a:t>PPPoE</a:t>
            </a:r>
            <a:r>
              <a:rPr lang="pt-BR" altLang="zh-CN" dirty="0"/>
              <a:t> podem fornecer. Se o serviço puder ser fornecido, os servidores </a:t>
            </a:r>
            <a:r>
              <a:rPr lang="pt-BR" altLang="zh-CN" dirty="0" err="1"/>
              <a:t>PPPoE</a:t>
            </a:r>
            <a:r>
              <a:rPr lang="pt-BR" altLang="zh-CN" dirty="0"/>
              <a:t> responderão com um pacote PADO no modo </a:t>
            </a:r>
            <a:r>
              <a:rPr lang="pt-BR" altLang="zh-CN" dirty="0" err="1"/>
              <a:t>unicast</a:t>
            </a:r>
            <a:r>
              <a:rPr lang="en-US" altLang="zh-CN" dirty="0"/>
              <a:t>.</a:t>
            </a:r>
          </a:p>
          <a:p>
            <a:endParaRPr lang="zh-CN" altLang="en-US" dirty="0"/>
          </a:p>
        </p:txBody>
      </p:sp>
      <p:grpSp>
        <p:nvGrpSpPr>
          <p:cNvPr id="20" name="组合 19"/>
          <p:cNvGrpSpPr/>
          <p:nvPr/>
        </p:nvGrpSpPr>
        <p:grpSpPr>
          <a:xfrm>
            <a:off x="2874535" y="2914883"/>
            <a:ext cx="5937575" cy="2714228"/>
            <a:chOff x="2546878" y="1952836"/>
            <a:chExt cx="7191244" cy="3391889"/>
          </a:xfrm>
        </p:grpSpPr>
        <p:pic>
          <p:nvPicPr>
            <p:cNvPr id="4" name="图片 3"/>
            <p:cNvPicPr>
              <a:picLocks noChangeAspect="1"/>
            </p:cNvPicPr>
            <p:nvPr/>
          </p:nvPicPr>
          <p:blipFill>
            <a:blip r:embed="rId3"/>
            <a:stretch>
              <a:fillRect/>
            </a:stretch>
          </p:blipFill>
          <p:spPr>
            <a:xfrm>
              <a:off x="3926038" y="2457804"/>
              <a:ext cx="4016279" cy="2269612"/>
            </a:xfrm>
            <a:prstGeom prst="rect">
              <a:avLst/>
            </a:prstGeom>
          </p:spPr>
        </p:pic>
        <p:sp>
          <p:nvSpPr>
            <p:cNvPr id="5" name="Text Box 5"/>
            <p:cNvSpPr txBox="1">
              <a:spLocks noChangeArrowheads="1"/>
            </p:cNvSpPr>
            <p:nvPr/>
          </p:nvSpPr>
          <p:spPr bwMode="auto">
            <a:xfrm>
              <a:off x="5491671" y="3800572"/>
              <a:ext cx="1186622" cy="423081"/>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dirty="0">
                  <a:ea typeface="方正兰亭黑简体" panose="02000000000000000000" pitchFamily="2" charset="-122"/>
                </a:rPr>
                <a:t>E</a:t>
              </a:r>
              <a:r>
                <a:rPr kumimoji="1" lang="zh-CN" altLang="en-US" sz="1600" dirty="0">
                  <a:ea typeface="方正兰亭黑简体" panose="02000000000000000000" pitchFamily="2" charset="-122"/>
                </a:rPr>
                <a:t>thernet</a:t>
              </a:r>
            </a:p>
          </p:txBody>
        </p:sp>
        <p:sp>
          <p:nvSpPr>
            <p:cNvPr id="6" name="Text Box 9"/>
            <p:cNvSpPr txBox="1">
              <a:spLocks noChangeArrowheads="1"/>
            </p:cNvSpPr>
            <p:nvPr/>
          </p:nvSpPr>
          <p:spPr bwMode="auto">
            <a:xfrm>
              <a:off x="7522211" y="2136904"/>
              <a:ext cx="380916" cy="461543"/>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b="1">
                  <a:solidFill>
                    <a:schemeClr val="bg1"/>
                  </a:solidFill>
                  <a:ea typeface="方正兰亭黑简体" panose="02000000000000000000" pitchFamily="2" charset="-122"/>
                </a:rPr>
                <a:t>1</a:t>
              </a:r>
            </a:p>
          </p:txBody>
        </p:sp>
        <p:pic>
          <p:nvPicPr>
            <p:cNvPr id="7" name="图片 6"/>
            <p:cNvPicPr>
              <a:picLocks noChangeAspect="1"/>
            </p:cNvPicPr>
            <p:nvPr/>
          </p:nvPicPr>
          <p:blipFill>
            <a:blip r:embed="rId4"/>
            <a:stretch>
              <a:fillRect/>
            </a:stretch>
          </p:blipFill>
          <p:spPr>
            <a:xfrm>
              <a:off x="2546878" y="3249777"/>
              <a:ext cx="1085484" cy="848928"/>
            </a:xfrm>
            <a:prstGeom prst="rect">
              <a:avLst/>
            </a:prstGeom>
            <a:solidFill>
              <a:schemeClr val="bg1"/>
            </a:solidFill>
          </p:spPr>
        </p:pic>
        <p:pic>
          <p:nvPicPr>
            <p:cNvPr id="8" name="图片 7"/>
            <p:cNvPicPr>
              <a:picLocks noChangeAspect="1"/>
            </p:cNvPicPr>
            <p:nvPr/>
          </p:nvPicPr>
          <p:blipFill>
            <a:blip r:embed="rId5"/>
            <a:stretch>
              <a:fillRect/>
            </a:stretch>
          </p:blipFill>
          <p:spPr>
            <a:xfrm>
              <a:off x="7309716" y="1952836"/>
              <a:ext cx="982576" cy="1034291"/>
            </a:xfrm>
            <a:prstGeom prst="rect">
              <a:avLst/>
            </a:prstGeom>
          </p:spPr>
        </p:pic>
        <p:pic>
          <p:nvPicPr>
            <p:cNvPr id="9" name="图片 8"/>
            <p:cNvPicPr>
              <a:picLocks noChangeAspect="1"/>
            </p:cNvPicPr>
            <p:nvPr/>
          </p:nvPicPr>
          <p:blipFill>
            <a:blip r:embed="rId5"/>
            <a:stretch>
              <a:fillRect/>
            </a:stretch>
          </p:blipFill>
          <p:spPr>
            <a:xfrm>
              <a:off x="7891971" y="3117346"/>
              <a:ext cx="982576" cy="1034291"/>
            </a:xfrm>
            <a:prstGeom prst="rect">
              <a:avLst/>
            </a:prstGeom>
          </p:spPr>
        </p:pic>
        <p:pic>
          <p:nvPicPr>
            <p:cNvPr id="10" name="图片 9"/>
            <p:cNvPicPr>
              <a:picLocks noChangeAspect="1"/>
            </p:cNvPicPr>
            <p:nvPr/>
          </p:nvPicPr>
          <p:blipFill>
            <a:blip r:embed="rId5"/>
            <a:stretch>
              <a:fillRect/>
            </a:stretch>
          </p:blipFill>
          <p:spPr>
            <a:xfrm>
              <a:off x="7362648" y="4310434"/>
              <a:ext cx="982576" cy="1034291"/>
            </a:xfrm>
            <a:prstGeom prst="rect">
              <a:avLst/>
            </a:prstGeom>
          </p:spPr>
        </p:pic>
        <p:cxnSp>
          <p:nvCxnSpPr>
            <p:cNvPr id="11" name="直接连接符 10"/>
            <p:cNvCxnSpPr/>
            <p:nvPr/>
          </p:nvCxnSpPr>
          <p:spPr bwMode="auto">
            <a:xfrm flipH="1">
              <a:off x="3785374" y="2569003"/>
              <a:ext cx="3460544" cy="917221"/>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cxnSp>
          <p:nvCxnSpPr>
            <p:cNvPr id="12" name="直接连接符 11"/>
            <p:cNvCxnSpPr/>
            <p:nvPr/>
          </p:nvCxnSpPr>
          <p:spPr bwMode="auto">
            <a:xfrm>
              <a:off x="3773026" y="3616786"/>
              <a:ext cx="3907217" cy="74424"/>
            </a:xfrm>
            <a:prstGeom prst="line">
              <a:avLst/>
            </a:prstGeom>
            <a:solidFill>
              <a:schemeClr val="accent1"/>
            </a:solidFill>
            <a:ln w="25400" cap="flat" cmpd="sng" algn="ctr">
              <a:solidFill>
                <a:schemeClr val="tx1"/>
              </a:solidFill>
              <a:prstDash val="solid"/>
              <a:round/>
              <a:headEnd type="triangle" w="med" len="med"/>
              <a:tailEnd type="none" w="med" len="med"/>
            </a:ln>
            <a:effectLst/>
          </p:spPr>
        </p:cxnSp>
        <p:sp>
          <p:nvSpPr>
            <p:cNvPr id="13" name="Text Box 5"/>
            <p:cNvSpPr txBox="1">
              <a:spLocks noChangeArrowheads="1"/>
            </p:cNvSpPr>
            <p:nvPr/>
          </p:nvSpPr>
          <p:spPr bwMode="auto">
            <a:xfrm>
              <a:off x="8333572" y="2569003"/>
              <a:ext cx="895403" cy="461543"/>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a:ea typeface="方正兰亭黑简体" panose="02000000000000000000" pitchFamily="2" charset="-122"/>
                  <a:cs typeface="Huawei Sans" panose="020C0503030203020204" pitchFamily="34" charset="0"/>
                </a:rPr>
                <a:t>BRAS</a:t>
              </a:r>
              <a:endParaRPr kumimoji="1" lang="zh-CN" altLang="en-US">
                <a:ea typeface="方正兰亭黑简体" panose="02000000000000000000" pitchFamily="2" charset="-122"/>
                <a:cs typeface="Huawei Sans" panose="020C0503030203020204" pitchFamily="34" charset="0"/>
              </a:endParaRPr>
            </a:p>
          </p:txBody>
        </p:sp>
        <p:sp>
          <p:nvSpPr>
            <p:cNvPr id="14" name="Text Box 5"/>
            <p:cNvSpPr txBox="1">
              <a:spLocks noChangeArrowheads="1"/>
            </p:cNvSpPr>
            <p:nvPr/>
          </p:nvSpPr>
          <p:spPr bwMode="auto">
            <a:xfrm>
              <a:off x="8842719" y="3671998"/>
              <a:ext cx="895403" cy="461543"/>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a:ea typeface="方正兰亭黑简体" panose="02000000000000000000" pitchFamily="2" charset="-122"/>
                  <a:cs typeface="Huawei Sans" panose="020C0503030203020204" pitchFamily="34" charset="0"/>
                </a:rPr>
                <a:t>BRAS</a:t>
              </a:r>
              <a:endParaRPr kumimoji="1" lang="zh-CN" altLang="en-US">
                <a:ea typeface="方正兰亭黑简体" panose="02000000000000000000" pitchFamily="2" charset="-122"/>
                <a:cs typeface="Huawei Sans" panose="020C0503030203020204" pitchFamily="34" charset="0"/>
              </a:endParaRPr>
            </a:p>
          </p:txBody>
        </p:sp>
        <p:sp>
          <p:nvSpPr>
            <p:cNvPr id="15" name="Text Box 5"/>
            <p:cNvSpPr txBox="1">
              <a:spLocks noChangeArrowheads="1"/>
            </p:cNvSpPr>
            <p:nvPr/>
          </p:nvSpPr>
          <p:spPr bwMode="auto">
            <a:xfrm>
              <a:off x="8292291" y="4869973"/>
              <a:ext cx="895403" cy="461543"/>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a:ea typeface="方正兰亭黑简体" panose="02000000000000000000" pitchFamily="2" charset="-122"/>
                  <a:cs typeface="Huawei Sans" panose="020C0503030203020204" pitchFamily="34" charset="0"/>
                </a:rPr>
                <a:t>BRAS</a:t>
              </a:r>
              <a:endParaRPr kumimoji="1" lang="zh-CN" altLang="en-US">
                <a:ea typeface="方正兰亭黑简体" panose="02000000000000000000" pitchFamily="2" charset="-122"/>
                <a:cs typeface="Huawei Sans" panose="020C0503030203020204" pitchFamily="34" charset="0"/>
              </a:endParaRPr>
            </a:p>
          </p:txBody>
        </p:sp>
        <p:sp>
          <p:nvSpPr>
            <p:cNvPr id="16" name="Text Box 5"/>
            <p:cNvSpPr txBox="1">
              <a:spLocks noChangeArrowheads="1"/>
            </p:cNvSpPr>
            <p:nvPr/>
          </p:nvSpPr>
          <p:spPr bwMode="auto">
            <a:xfrm>
              <a:off x="5239899" y="2662680"/>
              <a:ext cx="734262" cy="346157"/>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ea typeface="方正兰亭黑简体" panose="02000000000000000000" pitchFamily="2" charset="-122"/>
                </a:rPr>
                <a:t>PADO</a:t>
              </a:r>
              <a:endParaRPr kumimoji="1" lang="zh-CN" altLang="en-US" sz="1200">
                <a:ea typeface="方正兰亭黑简体" panose="02000000000000000000" pitchFamily="2" charset="-122"/>
              </a:endParaRPr>
            </a:p>
          </p:txBody>
        </p:sp>
        <p:sp>
          <p:nvSpPr>
            <p:cNvPr id="17" name="Text Box 5"/>
            <p:cNvSpPr txBox="1">
              <a:spLocks noChangeArrowheads="1"/>
            </p:cNvSpPr>
            <p:nvPr/>
          </p:nvSpPr>
          <p:spPr bwMode="auto">
            <a:xfrm>
              <a:off x="4962387" y="3358495"/>
              <a:ext cx="734262" cy="346157"/>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dirty="0">
                  <a:ea typeface="方正兰亭黑简体" panose="02000000000000000000" pitchFamily="2" charset="-122"/>
                </a:rPr>
                <a:t>PADO</a:t>
              </a:r>
              <a:endParaRPr kumimoji="1" lang="zh-CN" altLang="en-US" sz="1200" dirty="0">
                <a:ea typeface="方正兰亭黑简体" panose="02000000000000000000" pitchFamily="2" charset="-122"/>
              </a:endParaRPr>
            </a:p>
          </p:txBody>
        </p:sp>
        <p:sp>
          <p:nvSpPr>
            <p:cNvPr id="18" name="Text Box 5"/>
            <p:cNvSpPr txBox="1">
              <a:spLocks noChangeArrowheads="1"/>
            </p:cNvSpPr>
            <p:nvPr/>
          </p:nvSpPr>
          <p:spPr bwMode="auto">
            <a:xfrm>
              <a:off x="5818337" y="3288333"/>
              <a:ext cx="1470076" cy="346157"/>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zh-CN" altLang="en-US" sz="1200" dirty="0">
                  <a:ea typeface="方正兰亭黑简体" panose="02000000000000000000" pitchFamily="2" charset="-122"/>
                </a:rPr>
                <a:t>Unicast packet</a:t>
              </a:r>
            </a:p>
          </p:txBody>
        </p:sp>
      </p:grpSp>
    </p:spTree>
    <p:extLst>
      <p:ext uri="{BB962C8B-B14F-4D97-AF65-F5344CB8AC3E}">
        <p14:creationId xmlns:p14="http://schemas.microsoft.com/office/powerpoint/2010/main" val="403276266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Pacote PADR
</a:t>
            </a:r>
            <a:endParaRPr lang="zh-CN" altLang="en-US" dirty="0"/>
          </a:p>
        </p:txBody>
      </p:sp>
      <p:sp>
        <p:nvSpPr>
          <p:cNvPr id="3" name="文本占位符 2"/>
          <p:cNvSpPr>
            <a:spLocks noGrp="1"/>
          </p:cNvSpPr>
          <p:nvPr>
            <p:ph type="body" sz="quarter" idx="10"/>
          </p:nvPr>
        </p:nvSpPr>
        <p:spPr/>
        <p:txBody>
          <a:bodyPr/>
          <a:lstStyle/>
          <a:p>
            <a:r>
              <a:rPr lang="pt-BR" altLang="zh-CN" dirty="0"/>
              <a:t>O cliente </a:t>
            </a:r>
            <a:r>
              <a:rPr lang="pt-BR" altLang="zh-CN" dirty="0" err="1"/>
              <a:t>PPPoE</a:t>
            </a:r>
            <a:r>
              <a:rPr lang="pt-BR" altLang="zh-CN" dirty="0"/>
              <a:t> seleciona o servidor </a:t>
            </a:r>
            <a:r>
              <a:rPr lang="pt-BR" altLang="zh-CN" dirty="0" err="1"/>
              <a:t>PPPoE</a:t>
            </a:r>
            <a:r>
              <a:rPr lang="pt-BR" altLang="zh-CN" dirty="0"/>
              <a:t> cujo pacote PADO chega primeiro e retorna um pacote PADR no modo </a:t>
            </a:r>
            <a:r>
              <a:rPr lang="pt-BR" altLang="zh-CN" dirty="0" err="1"/>
              <a:t>unicast</a:t>
            </a:r>
            <a:r>
              <a:rPr lang="en-US" altLang="zh-CN" dirty="0"/>
              <a:t>.</a:t>
            </a:r>
          </a:p>
          <a:p>
            <a:endParaRPr lang="zh-CN" altLang="en-US" dirty="0"/>
          </a:p>
        </p:txBody>
      </p:sp>
      <p:grpSp>
        <p:nvGrpSpPr>
          <p:cNvPr id="17" name="组合 16"/>
          <p:cNvGrpSpPr/>
          <p:nvPr/>
        </p:nvGrpSpPr>
        <p:grpSpPr>
          <a:xfrm>
            <a:off x="3240669" y="2437584"/>
            <a:ext cx="5677553" cy="2534943"/>
            <a:chOff x="2783632" y="1952836"/>
            <a:chExt cx="6857376" cy="3391889"/>
          </a:xfrm>
        </p:grpSpPr>
        <p:pic>
          <p:nvPicPr>
            <p:cNvPr id="4" name="图片 3"/>
            <p:cNvPicPr>
              <a:picLocks noChangeAspect="1"/>
            </p:cNvPicPr>
            <p:nvPr/>
          </p:nvPicPr>
          <p:blipFill>
            <a:blip r:embed="rId3"/>
            <a:stretch>
              <a:fillRect/>
            </a:stretch>
          </p:blipFill>
          <p:spPr>
            <a:xfrm>
              <a:off x="4063180" y="2457804"/>
              <a:ext cx="3879135" cy="2269612"/>
            </a:xfrm>
            <a:prstGeom prst="rect">
              <a:avLst/>
            </a:prstGeom>
          </p:spPr>
        </p:pic>
        <p:sp>
          <p:nvSpPr>
            <p:cNvPr id="5" name="Text Box 5"/>
            <p:cNvSpPr txBox="1">
              <a:spLocks noChangeArrowheads="1"/>
            </p:cNvSpPr>
            <p:nvPr/>
          </p:nvSpPr>
          <p:spPr bwMode="auto">
            <a:xfrm>
              <a:off x="5491671" y="3389450"/>
              <a:ext cx="1159428" cy="453003"/>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dirty="0">
                  <a:ea typeface="方正兰亭黑简体" panose="02000000000000000000" pitchFamily="2" charset="-122"/>
                </a:rPr>
                <a:t>E</a:t>
              </a:r>
              <a:r>
                <a:rPr kumimoji="1" lang="zh-CN" altLang="en-US" sz="1600" dirty="0">
                  <a:ea typeface="方正兰亭黑简体" panose="02000000000000000000" pitchFamily="2" charset="-122"/>
                </a:rPr>
                <a:t>thernet</a:t>
              </a:r>
            </a:p>
          </p:txBody>
        </p:sp>
        <p:sp>
          <p:nvSpPr>
            <p:cNvPr id="6" name="Text Box 9"/>
            <p:cNvSpPr txBox="1">
              <a:spLocks noChangeArrowheads="1"/>
            </p:cNvSpPr>
            <p:nvPr/>
          </p:nvSpPr>
          <p:spPr bwMode="auto">
            <a:xfrm>
              <a:off x="7522211" y="2141172"/>
              <a:ext cx="353954" cy="453003"/>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b="1">
                  <a:solidFill>
                    <a:schemeClr val="bg1"/>
                  </a:solidFill>
                  <a:ea typeface="方正兰亭黑简体" panose="02000000000000000000" pitchFamily="2" charset="-122"/>
                </a:rPr>
                <a:t>1</a:t>
              </a:r>
            </a:p>
          </p:txBody>
        </p:sp>
        <p:pic>
          <p:nvPicPr>
            <p:cNvPr id="7" name="图片 6"/>
            <p:cNvPicPr>
              <a:picLocks noChangeAspect="1"/>
            </p:cNvPicPr>
            <p:nvPr/>
          </p:nvPicPr>
          <p:blipFill>
            <a:blip r:embed="rId4"/>
            <a:stretch>
              <a:fillRect/>
            </a:stretch>
          </p:blipFill>
          <p:spPr>
            <a:xfrm>
              <a:off x="2783632" y="3249777"/>
              <a:ext cx="1085484" cy="848928"/>
            </a:xfrm>
            <a:prstGeom prst="rect">
              <a:avLst/>
            </a:prstGeom>
            <a:solidFill>
              <a:schemeClr val="bg1"/>
            </a:solidFill>
          </p:spPr>
        </p:pic>
        <p:pic>
          <p:nvPicPr>
            <p:cNvPr id="8" name="图片 7"/>
            <p:cNvPicPr>
              <a:picLocks noChangeAspect="1"/>
            </p:cNvPicPr>
            <p:nvPr/>
          </p:nvPicPr>
          <p:blipFill>
            <a:blip r:embed="rId5"/>
            <a:stretch>
              <a:fillRect/>
            </a:stretch>
          </p:blipFill>
          <p:spPr>
            <a:xfrm>
              <a:off x="7309716" y="1952836"/>
              <a:ext cx="982576" cy="1034291"/>
            </a:xfrm>
            <a:prstGeom prst="rect">
              <a:avLst/>
            </a:prstGeom>
          </p:spPr>
        </p:pic>
        <p:pic>
          <p:nvPicPr>
            <p:cNvPr id="9" name="图片 8"/>
            <p:cNvPicPr>
              <a:picLocks noChangeAspect="1"/>
            </p:cNvPicPr>
            <p:nvPr/>
          </p:nvPicPr>
          <p:blipFill>
            <a:blip r:embed="rId5"/>
            <a:stretch>
              <a:fillRect/>
            </a:stretch>
          </p:blipFill>
          <p:spPr>
            <a:xfrm>
              <a:off x="7891971" y="3117346"/>
              <a:ext cx="982576" cy="1034291"/>
            </a:xfrm>
            <a:prstGeom prst="rect">
              <a:avLst/>
            </a:prstGeom>
          </p:spPr>
        </p:pic>
        <p:pic>
          <p:nvPicPr>
            <p:cNvPr id="10" name="图片 9"/>
            <p:cNvPicPr>
              <a:picLocks noChangeAspect="1"/>
            </p:cNvPicPr>
            <p:nvPr/>
          </p:nvPicPr>
          <p:blipFill>
            <a:blip r:embed="rId5"/>
            <a:stretch>
              <a:fillRect/>
            </a:stretch>
          </p:blipFill>
          <p:spPr>
            <a:xfrm>
              <a:off x="7362648" y="4310434"/>
              <a:ext cx="982576" cy="1034291"/>
            </a:xfrm>
            <a:prstGeom prst="rect">
              <a:avLst/>
            </a:prstGeom>
          </p:spPr>
        </p:pic>
        <p:cxnSp>
          <p:nvCxnSpPr>
            <p:cNvPr id="11" name="直接连接符 10"/>
            <p:cNvCxnSpPr/>
            <p:nvPr/>
          </p:nvCxnSpPr>
          <p:spPr bwMode="auto">
            <a:xfrm flipV="1">
              <a:off x="4063180" y="2563669"/>
              <a:ext cx="3193604" cy="977542"/>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sp>
          <p:nvSpPr>
            <p:cNvPr id="12" name="Text Box 5"/>
            <p:cNvSpPr txBox="1">
              <a:spLocks noChangeArrowheads="1"/>
            </p:cNvSpPr>
            <p:nvPr/>
          </p:nvSpPr>
          <p:spPr bwMode="auto">
            <a:xfrm>
              <a:off x="8333572" y="2573273"/>
              <a:ext cx="798289" cy="453003"/>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3" name="Text Box 5"/>
            <p:cNvSpPr txBox="1">
              <a:spLocks noChangeArrowheads="1"/>
            </p:cNvSpPr>
            <p:nvPr/>
          </p:nvSpPr>
          <p:spPr bwMode="auto">
            <a:xfrm>
              <a:off x="8842719" y="3676267"/>
              <a:ext cx="798289" cy="453003"/>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4" name="Text Box 5"/>
            <p:cNvSpPr txBox="1">
              <a:spLocks noChangeArrowheads="1"/>
            </p:cNvSpPr>
            <p:nvPr/>
          </p:nvSpPr>
          <p:spPr bwMode="auto">
            <a:xfrm>
              <a:off x="8292292" y="4874243"/>
              <a:ext cx="798289" cy="453003"/>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5" name="Text Box 5"/>
            <p:cNvSpPr txBox="1">
              <a:spLocks noChangeArrowheads="1"/>
            </p:cNvSpPr>
            <p:nvPr/>
          </p:nvSpPr>
          <p:spPr bwMode="auto">
            <a:xfrm>
              <a:off x="5726893" y="2933652"/>
              <a:ext cx="1431702" cy="370639"/>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zh-CN" altLang="en-US" sz="1200" dirty="0">
                  <a:ea typeface="方正兰亭黑简体" panose="02000000000000000000" pitchFamily="2" charset="-122"/>
                </a:rPr>
                <a:t>Unicast packet</a:t>
              </a:r>
            </a:p>
          </p:txBody>
        </p:sp>
        <p:sp>
          <p:nvSpPr>
            <p:cNvPr id="16" name="Text Box 5"/>
            <p:cNvSpPr txBox="1">
              <a:spLocks noChangeArrowheads="1"/>
            </p:cNvSpPr>
            <p:nvPr/>
          </p:nvSpPr>
          <p:spPr bwMode="auto">
            <a:xfrm>
              <a:off x="4742748" y="3251429"/>
              <a:ext cx="684842" cy="370639"/>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dirty="0">
                  <a:ea typeface="方正兰亭黑简体" panose="02000000000000000000" pitchFamily="2" charset="-122"/>
                </a:rPr>
                <a:t>PADR</a:t>
              </a:r>
              <a:endParaRPr kumimoji="1" lang="zh-CN" altLang="en-US" sz="1200" dirty="0">
                <a:ea typeface="方正兰亭黑简体" panose="02000000000000000000" pitchFamily="2" charset="-122"/>
              </a:endParaRPr>
            </a:p>
          </p:txBody>
        </p:sp>
      </p:grpSp>
    </p:spTree>
    <p:extLst>
      <p:ext uri="{BB962C8B-B14F-4D97-AF65-F5344CB8AC3E}">
        <p14:creationId xmlns:p14="http://schemas.microsoft.com/office/powerpoint/2010/main" val="233079757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Pacote PADS
</a:t>
            </a:r>
            <a:endParaRPr lang="zh-CN" altLang="en-US" dirty="0"/>
          </a:p>
        </p:txBody>
      </p:sp>
      <p:sp>
        <p:nvSpPr>
          <p:cNvPr id="3" name="文本占位符 2"/>
          <p:cNvSpPr>
            <a:spLocks noGrp="1"/>
          </p:cNvSpPr>
          <p:nvPr>
            <p:ph type="body" sz="quarter" idx="10"/>
          </p:nvPr>
        </p:nvSpPr>
        <p:spPr/>
        <p:txBody>
          <a:bodyPr/>
          <a:lstStyle/>
          <a:p>
            <a:r>
              <a:rPr lang="pt-BR" altLang="zh-CN" dirty="0"/>
              <a:t>O servidor </a:t>
            </a:r>
            <a:r>
              <a:rPr lang="pt-BR" altLang="zh-CN" dirty="0" err="1"/>
              <a:t>PPPoE</a:t>
            </a:r>
            <a:r>
              <a:rPr lang="pt-BR" altLang="zh-CN" dirty="0"/>
              <a:t> gera uma ID de Sessão </a:t>
            </a:r>
            <a:r>
              <a:rPr lang="pt-BR" altLang="zh-CN" dirty="0" err="1"/>
              <a:t>PPPoE</a:t>
            </a:r>
            <a:r>
              <a:rPr lang="pt-BR" altLang="zh-CN" dirty="0"/>
              <a:t> exclusiva e envia um pacote PADS para o cliente. A sessão foi configurada com êxito</a:t>
            </a:r>
            <a:r>
              <a:rPr lang="en-US" altLang="zh-CN" dirty="0"/>
              <a:t>.</a:t>
            </a:r>
          </a:p>
          <a:p>
            <a:endParaRPr lang="zh-CN" altLang="en-US" dirty="0"/>
          </a:p>
        </p:txBody>
      </p:sp>
      <p:grpSp>
        <p:nvGrpSpPr>
          <p:cNvPr id="4" name="组合 3"/>
          <p:cNvGrpSpPr/>
          <p:nvPr/>
        </p:nvGrpSpPr>
        <p:grpSpPr>
          <a:xfrm>
            <a:off x="3210591" y="2521837"/>
            <a:ext cx="5707632" cy="2703119"/>
            <a:chOff x="2783632" y="1952836"/>
            <a:chExt cx="6849054" cy="3391889"/>
          </a:xfrm>
        </p:grpSpPr>
        <p:pic>
          <p:nvPicPr>
            <p:cNvPr id="5" name="图片 4"/>
            <p:cNvPicPr>
              <a:picLocks noChangeAspect="1"/>
            </p:cNvPicPr>
            <p:nvPr/>
          </p:nvPicPr>
          <p:blipFill>
            <a:blip r:embed="rId3"/>
            <a:stretch>
              <a:fillRect/>
            </a:stretch>
          </p:blipFill>
          <p:spPr>
            <a:xfrm>
              <a:off x="4063180" y="2457804"/>
              <a:ext cx="3879135" cy="2269612"/>
            </a:xfrm>
            <a:prstGeom prst="rect">
              <a:avLst/>
            </a:prstGeom>
          </p:spPr>
        </p:pic>
        <p:sp>
          <p:nvSpPr>
            <p:cNvPr id="6" name="Text Box 5"/>
            <p:cNvSpPr txBox="1">
              <a:spLocks noChangeArrowheads="1"/>
            </p:cNvSpPr>
            <p:nvPr/>
          </p:nvSpPr>
          <p:spPr bwMode="auto">
            <a:xfrm>
              <a:off x="5563586" y="3475355"/>
              <a:ext cx="1147341"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dirty="0">
                  <a:ea typeface="方正兰亭黑简体" panose="02000000000000000000" pitchFamily="2" charset="-122"/>
                </a:rPr>
                <a:t>E</a:t>
              </a:r>
              <a:r>
                <a:rPr kumimoji="1" lang="zh-CN" altLang="en-US" sz="1600" dirty="0">
                  <a:ea typeface="方正兰亭黑简体" panose="02000000000000000000" pitchFamily="2" charset="-122"/>
                </a:rPr>
                <a:t>thernet</a:t>
              </a:r>
            </a:p>
          </p:txBody>
        </p:sp>
        <p:sp>
          <p:nvSpPr>
            <p:cNvPr id="7" name="Text Box 9"/>
            <p:cNvSpPr txBox="1">
              <a:spLocks noChangeArrowheads="1"/>
            </p:cNvSpPr>
            <p:nvPr/>
          </p:nvSpPr>
          <p:spPr bwMode="auto">
            <a:xfrm>
              <a:off x="7522211" y="2168788"/>
              <a:ext cx="350265"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b="1">
                  <a:solidFill>
                    <a:schemeClr val="bg1"/>
                  </a:solidFill>
                  <a:ea typeface="方正兰亭黑简体" panose="02000000000000000000" pitchFamily="2" charset="-122"/>
                </a:rPr>
                <a:t>1</a:t>
              </a:r>
            </a:p>
          </p:txBody>
        </p:sp>
        <p:pic>
          <p:nvPicPr>
            <p:cNvPr id="8" name="图片 7"/>
            <p:cNvPicPr>
              <a:picLocks noChangeAspect="1"/>
            </p:cNvPicPr>
            <p:nvPr/>
          </p:nvPicPr>
          <p:blipFill>
            <a:blip r:embed="rId4"/>
            <a:stretch>
              <a:fillRect/>
            </a:stretch>
          </p:blipFill>
          <p:spPr>
            <a:xfrm>
              <a:off x="2783632" y="3249777"/>
              <a:ext cx="1085484" cy="848928"/>
            </a:xfrm>
            <a:prstGeom prst="rect">
              <a:avLst/>
            </a:prstGeom>
            <a:solidFill>
              <a:schemeClr val="bg1"/>
            </a:solidFill>
          </p:spPr>
        </p:pic>
        <p:pic>
          <p:nvPicPr>
            <p:cNvPr id="9" name="图片 8"/>
            <p:cNvPicPr>
              <a:picLocks noChangeAspect="1"/>
            </p:cNvPicPr>
            <p:nvPr/>
          </p:nvPicPr>
          <p:blipFill>
            <a:blip r:embed="rId5"/>
            <a:stretch>
              <a:fillRect/>
            </a:stretch>
          </p:blipFill>
          <p:spPr>
            <a:xfrm>
              <a:off x="7309716" y="1952836"/>
              <a:ext cx="982576" cy="1034291"/>
            </a:xfrm>
            <a:prstGeom prst="rect">
              <a:avLst/>
            </a:prstGeom>
          </p:spPr>
        </p:pic>
        <p:pic>
          <p:nvPicPr>
            <p:cNvPr id="10" name="图片 9"/>
            <p:cNvPicPr>
              <a:picLocks noChangeAspect="1"/>
            </p:cNvPicPr>
            <p:nvPr/>
          </p:nvPicPr>
          <p:blipFill>
            <a:blip r:embed="rId5"/>
            <a:stretch>
              <a:fillRect/>
            </a:stretch>
          </p:blipFill>
          <p:spPr>
            <a:xfrm>
              <a:off x="7891971" y="3117346"/>
              <a:ext cx="982576" cy="1034291"/>
            </a:xfrm>
            <a:prstGeom prst="rect">
              <a:avLst/>
            </a:prstGeom>
          </p:spPr>
        </p:pic>
        <p:pic>
          <p:nvPicPr>
            <p:cNvPr id="11" name="图片 10"/>
            <p:cNvPicPr>
              <a:picLocks noChangeAspect="1"/>
            </p:cNvPicPr>
            <p:nvPr/>
          </p:nvPicPr>
          <p:blipFill>
            <a:blip r:embed="rId5"/>
            <a:stretch>
              <a:fillRect/>
            </a:stretch>
          </p:blipFill>
          <p:spPr>
            <a:xfrm>
              <a:off x="7362648" y="4310434"/>
              <a:ext cx="982576" cy="1034291"/>
            </a:xfrm>
            <a:prstGeom prst="rect">
              <a:avLst/>
            </a:prstGeom>
          </p:spPr>
        </p:pic>
        <p:cxnSp>
          <p:nvCxnSpPr>
            <p:cNvPr id="12" name="直接连接符 11"/>
            <p:cNvCxnSpPr/>
            <p:nvPr/>
          </p:nvCxnSpPr>
          <p:spPr bwMode="auto">
            <a:xfrm flipV="1">
              <a:off x="4063180" y="2563669"/>
              <a:ext cx="3193604" cy="977542"/>
            </a:xfrm>
            <a:prstGeom prst="line">
              <a:avLst/>
            </a:prstGeom>
            <a:solidFill>
              <a:schemeClr val="accent1"/>
            </a:solidFill>
            <a:ln w="25400" cap="flat" cmpd="sng" algn="ctr">
              <a:solidFill>
                <a:schemeClr val="tx1"/>
              </a:solidFill>
              <a:prstDash val="solid"/>
              <a:round/>
              <a:headEnd type="triangle" w="med" len="med"/>
              <a:tailEnd type="none" w="med" len="med"/>
            </a:ln>
            <a:effectLst/>
          </p:spPr>
        </p:cxnSp>
        <p:sp>
          <p:nvSpPr>
            <p:cNvPr id="13" name="Text Box 5"/>
            <p:cNvSpPr txBox="1">
              <a:spLocks noChangeArrowheads="1"/>
            </p:cNvSpPr>
            <p:nvPr/>
          </p:nvSpPr>
          <p:spPr bwMode="auto">
            <a:xfrm>
              <a:off x="8333572" y="2600888"/>
              <a:ext cx="789967"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dirty="0">
                  <a:ea typeface="方正兰亭黑简体" panose="02000000000000000000" pitchFamily="2" charset="-122"/>
                  <a:cs typeface="Huawei Sans" panose="020C0503030203020204" pitchFamily="34" charset="0"/>
                </a:rPr>
                <a:t>BRAS</a:t>
              </a:r>
              <a:endParaRPr kumimoji="1" lang="zh-CN" altLang="en-US" sz="1600" dirty="0">
                <a:ea typeface="方正兰亭黑简体" panose="02000000000000000000" pitchFamily="2" charset="-122"/>
                <a:cs typeface="Huawei Sans" panose="020C0503030203020204" pitchFamily="34" charset="0"/>
              </a:endParaRPr>
            </a:p>
          </p:txBody>
        </p:sp>
        <p:sp>
          <p:nvSpPr>
            <p:cNvPr id="14" name="Text Box 5"/>
            <p:cNvSpPr txBox="1">
              <a:spLocks noChangeArrowheads="1"/>
            </p:cNvSpPr>
            <p:nvPr/>
          </p:nvSpPr>
          <p:spPr bwMode="auto">
            <a:xfrm>
              <a:off x="8842719" y="3703883"/>
              <a:ext cx="789967"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5" name="Text Box 5"/>
            <p:cNvSpPr txBox="1">
              <a:spLocks noChangeArrowheads="1"/>
            </p:cNvSpPr>
            <p:nvPr/>
          </p:nvSpPr>
          <p:spPr bwMode="auto">
            <a:xfrm>
              <a:off x="8292292" y="4901858"/>
              <a:ext cx="789967"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6" name="Text Box 5"/>
            <p:cNvSpPr txBox="1">
              <a:spLocks noChangeArrowheads="1"/>
            </p:cNvSpPr>
            <p:nvPr/>
          </p:nvSpPr>
          <p:spPr bwMode="auto">
            <a:xfrm>
              <a:off x="4974044" y="3187002"/>
              <a:ext cx="1416777" cy="325450"/>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zh-CN" altLang="en-US" sz="1200" dirty="0">
                  <a:ea typeface="方正兰亭黑简体" panose="02000000000000000000" pitchFamily="2" charset="-122"/>
                </a:rPr>
                <a:t>Unicast packet</a:t>
              </a:r>
            </a:p>
          </p:txBody>
        </p:sp>
        <p:sp>
          <p:nvSpPr>
            <p:cNvPr id="17" name="Text Box 5"/>
            <p:cNvSpPr txBox="1">
              <a:spLocks noChangeArrowheads="1"/>
            </p:cNvSpPr>
            <p:nvPr/>
          </p:nvSpPr>
          <p:spPr bwMode="auto">
            <a:xfrm>
              <a:off x="5220980" y="2748895"/>
              <a:ext cx="662734" cy="325450"/>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dirty="0">
                  <a:ea typeface="方正兰亭黑简体" panose="02000000000000000000" pitchFamily="2" charset="-122"/>
                </a:rPr>
                <a:t>PADS</a:t>
              </a:r>
              <a:endParaRPr kumimoji="1" lang="zh-CN" altLang="en-US" sz="1200" dirty="0">
                <a:ea typeface="方正兰亭黑简体" panose="02000000000000000000" pitchFamily="2" charset="-122"/>
              </a:endParaRPr>
            </a:p>
          </p:txBody>
        </p:sp>
      </p:grpSp>
    </p:spTree>
    <p:extLst>
      <p:ext uri="{BB962C8B-B14F-4D97-AF65-F5344CB8AC3E}">
        <p14:creationId xmlns:p14="http://schemas.microsoft.com/office/powerpoint/2010/main" val="318953117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Pacote PADT
</a:t>
            </a:r>
            <a:endParaRPr lang="zh-CN" altLang="en-US" dirty="0"/>
          </a:p>
        </p:txBody>
      </p:sp>
      <p:sp>
        <p:nvSpPr>
          <p:cNvPr id="3" name="文本占位符 2"/>
          <p:cNvSpPr>
            <a:spLocks noGrp="1"/>
          </p:cNvSpPr>
          <p:nvPr>
            <p:ph type="body" sz="quarter" idx="10"/>
          </p:nvPr>
        </p:nvSpPr>
        <p:spPr/>
        <p:txBody>
          <a:bodyPr/>
          <a:lstStyle/>
          <a:p>
            <a:r>
              <a:rPr lang="pt-BR" altLang="zh-CN" dirty="0"/>
              <a:t>Um pacote PADT é usado para notificar o final do </a:t>
            </a:r>
            <a:r>
              <a:rPr lang="pt-BR" altLang="zh-CN" dirty="0" err="1"/>
              <a:t>peer</a:t>
            </a:r>
            <a:r>
              <a:rPr lang="pt-BR" altLang="zh-CN" dirty="0"/>
              <a:t> do encerramento da sessão </a:t>
            </a:r>
            <a:r>
              <a:rPr lang="pt-BR" altLang="zh-CN" dirty="0" err="1"/>
              <a:t>PPPoE</a:t>
            </a:r>
            <a:r>
              <a:rPr lang="en-US" altLang="zh-CN" dirty="0"/>
              <a:t>.</a:t>
            </a:r>
          </a:p>
          <a:p>
            <a:endParaRPr lang="zh-CN" altLang="en-US" dirty="0"/>
          </a:p>
        </p:txBody>
      </p:sp>
      <p:grpSp>
        <p:nvGrpSpPr>
          <p:cNvPr id="4" name="组合 3"/>
          <p:cNvGrpSpPr/>
          <p:nvPr/>
        </p:nvGrpSpPr>
        <p:grpSpPr>
          <a:xfrm>
            <a:off x="3117923" y="2223911"/>
            <a:ext cx="5856744" cy="2802002"/>
            <a:chOff x="2783632" y="1952836"/>
            <a:chExt cx="6825098" cy="3391889"/>
          </a:xfrm>
        </p:grpSpPr>
        <p:pic>
          <p:nvPicPr>
            <p:cNvPr id="5" name="图片 4"/>
            <p:cNvPicPr>
              <a:picLocks noChangeAspect="1"/>
            </p:cNvPicPr>
            <p:nvPr/>
          </p:nvPicPr>
          <p:blipFill>
            <a:blip r:embed="rId3"/>
            <a:stretch>
              <a:fillRect/>
            </a:stretch>
          </p:blipFill>
          <p:spPr>
            <a:xfrm>
              <a:off x="4063180" y="2457804"/>
              <a:ext cx="3879135" cy="2269612"/>
            </a:xfrm>
            <a:prstGeom prst="rect">
              <a:avLst/>
            </a:prstGeom>
          </p:spPr>
        </p:pic>
        <p:sp>
          <p:nvSpPr>
            <p:cNvPr id="6" name="Text Box 5"/>
            <p:cNvSpPr txBox="1">
              <a:spLocks noChangeArrowheads="1"/>
            </p:cNvSpPr>
            <p:nvPr/>
          </p:nvSpPr>
          <p:spPr bwMode="auto">
            <a:xfrm>
              <a:off x="5491671" y="3225021"/>
              <a:ext cx="1112548"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dirty="0">
                  <a:ea typeface="方正兰亭黑简体" panose="02000000000000000000" pitchFamily="2" charset="-122"/>
                </a:rPr>
                <a:t>E</a:t>
              </a:r>
              <a:r>
                <a:rPr kumimoji="1" lang="zh-CN" altLang="en-US" sz="1600" dirty="0">
                  <a:ea typeface="方正兰亭黑简体" panose="02000000000000000000" pitchFamily="2" charset="-122"/>
                </a:rPr>
                <a:t>thernet</a:t>
              </a:r>
            </a:p>
          </p:txBody>
        </p:sp>
        <p:sp>
          <p:nvSpPr>
            <p:cNvPr id="7" name="Text Box 9"/>
            <p:cNvSpPr txBox="1">
              <a:spLocks noChangeArrowheads="1"/>
            </p:cNvSpPr>
            <p:nvPr/>
          </p:nvSpPr>
          <p:spPr bwMode="auto">
            <a:xfrm>
              <a:off x="7522211" y="2168788"/>
              <a:ext cx="339643"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b="1">
                  <a:solidFill>
                    <a:schemeClr val="bg1"/>
                  </a:solidFill>
                  <a:ea typeface="方正兰亭黑简体" panose="02000000000000000000" pitchFamily="2" charset="-122"/>
                </a:rPr>
                <a:t>1</a:t>
              </a:r>
            </a:p>
          </p:txBody>
        </p:sp>
        <p:pic>
          <p:nvPicPr>
            <p:cNvPr id="8" name="图片 7"/>
            <p:cNvPicPr>
              <a:picLocks noChangeAspect="1"/>
            </p:cNvPicPr>
            <p:nvPr/>
          </p:nvPicPr>
          <p:blipFill>
            <a:blip r:embed="rId4"/>
            <a:stretch>
              <a:fillRect/>
            </a:stretch>
          </p:blipFill>
          <p:spPr>
            <a:xfrm>
              <a:off x="2783632" y="3249777"/>
              <a:ext cx="1085484" cy="848928"/>
            </a:xfrm>
            <a:prstGeom prst="rect">
              <a:avLst/>
            </a:prstGeom>
            <a:solidFill>
              <a:schemeClr val="bg1"/>
            </a:solidFill>
          </p:spPr>
        </p:pic>
        <p:pic>
          <p:nvPicPr>
            <p:cNvPr id="9" name="图片 8"/>
            <p:cNvPicPr>
              <a:picLocks noChangeAspect="1"/>
            </p:cNvPicPr>
            <p:nvPr/>
          </p:nvPicPr>
          <p:blipFill>
            <a:blip r:embed="rId5"/>
            <a:stretch>
              <a:fillRect/>
            </a:stretch>
          </p:blipFill>
          <p:spPr>
            <a:xfrm>
              <a:off x="7309716" y="1952836"/>
              <a:ext cx="982576" cy="1034291"/>
            </a:xfrm>
            <a:prstGeom prst="rect">
              <a:avLst/>
            </a:prstGeom>
          </p:spPr>
        </p:pic>
        <p:pic>
          <p:nvPicPr>
            <p:cNvPr id="10" name="图片 9"/>
            <p:cNvPicPr>
              <a:picLocks noChangeAspect="1"/>
            </p:cNvPicPr>
            <p:nvPr/>
          </p:nvPicPr>
          <p:blipFill>
            <a:blip r:embed="rId5"/>
            <a:stretch>
              <a:fillRect/>
            </a:stretch>
          </p:blipFill>
          <p:spPr>
            <a:xfrm>
              <a:off x="7891971" y="3117346"/>
              <a:ext cx="982576" cy="1034291"/>
            </a:xfrm>
            <a:prstGeom prst="rect">
              <a:avLst/>
            </a:prstGeom>
          </p:spPr>
        </p:pic>
        <p:pic>
          <p:nvPicPr>
            <p:cNvPr id="11" name="图片 10"/>
            <p:cNvPicPr>
              <a:picLocks noChangeAspect="1"/>
            </p:cNvPicPr>
            <p:nvPr/>
          </p:nvPicPr>
          <p:blipFill>
            <a:blip r:embed="rId5"/>
            <a:stretch>
              <a:fillRect/>
            </a:stretch>
          </p:blipFill>
          <p:spPr>
            <a:xfrm>
              <a:off x="7362648" y="4310434"/>
              <a:ext cx="982576" cy="1034291"/>
            </a:xfrm>
            <a:prstGeom prst="rect">
              <a:avLst/>
            </a:prstGeom>
          </p:spPr>
        </p:pic>
        <p:cxnSp>
          <p:nvCxnSpPr>
            <p:cNvPr id="12" name="直接连接符 11"/>
            <p:cNvCxnSpPr/>
            <p:nvPr/>
          </p:nvCxnSpPr>
          <p:spPr bwMode="auto">
            <a:xfrm flipV="1">
              <a:off x="4063180" y="2563669"/>
              <a:ext cx="3193604" cy="977542"/>
            </a:xfrm>
            <a:prstGeom prst="line">
              <a:avLst/>
            </a:prstGeom>
            <a:solidFill>
              <a:schemeClr val="accent1"/>
            </a:solidFill>
            <a:ln w="25400" cap="flat" cmpd="sng" algn="ctr">
              <a:solidFill>
                <a:schemeClr val="tx1"/>
              </a:solidFill>
              <a:prstDash val="solid"/>
              <a:round/>
              <a:headEnd type="triangle" w="med" len="med"/>
              <a:tailEnd type="triangle" w="med" len="med"/>
            </a:ln>
            <a:effectLst/>
          </p:spPr>
        </p:cxnSp>
        <p:sp>
          <p:nvSpPr>
            <p:cNvPr id="13" name="Text Box 5"/>
            <p:cNvSpPr txBox="1">
              <a:spLocks noChangeArrowheads="1"/>
            </p:cNvSpPr>
            <p:nvPr/>
          </p:nvSpPr>
          <p:spPr bwMode="auto">
            <a:xfrm>
              <a:off x="8333572" y="2600888"/>
              <a:ext cx="766011"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4" name="Text Box 5"/>
            <p:cNvSpPr txBox="1">
              <a:spLocks noChangeArrowheads="1"/>
            </p:cNvSpPr>
            <p:nvPr/>
          </p:nvSpPr>
          <p:spPr bwMode="auto">
            <a:xfrm>
              <a:off x="8842719" y="3703883"/>
              <a:ext cx="766011"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5" name="Text Box 5"/>
            <p:cNvSpPr txBox="1">
              <a:spLocks noChangeArrowheads="1"/>
            </p:cNvSpPr>
            <p:nvPr/>
          </p:nvSpPr>
          <p:spPr bwMode="auto">
            <a:xfrm>
              <a:off x="8292292" y="4901858"/>
              <a:ext cx="766012" cy="397772"/>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6" name="Text Box 5"/>
            <p:cNvSpPr txBox="1">
              <a:spLocks noChangeArrowheads="1"/>
            </p:cNvSpPr>
            <p:nvPr/>
          </p:nvSpPr>
          <p:spPr bwMode="auto">
            <a:xfrm>
              <a:off x="5818785" y="2944410"/>
              <a:ext cx="1373813" cy="325450"/>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zh-CN" altLang="en-US" sz="1200" dirty="0">
                  <a:ea typeface="方正兰亭黑简体" panose="02000000000000000000" pitchFamily="2" charset="-122"/>
                </a:rPr>
                <a:t>Unicast packet</a:t>
              </a:r>
            </a:p>
          </p:txBody>
        </p:sp>
        <p:sp>
          <p:nvSpPr>
            <p:cNvPr id="17" name="Text Box 5"/>
            <p:cNvSpPr txBox="1">
              <a:spLocks noChangeArrowheads="1"/>
            </p:cNvSpPr>
            <p:nvPr/>
          </p:nvSpPr>
          <p:spPr bwMode="auto">
            <a:xfrm>
              <a:off x="5230945" y="2730237"/>
              <a:ext cx="648080" cy="325450"/>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ea typeface="方正兰亭黑简体" panose="02000000000000000000" pitchFamily="2" charset="-122"/>
                </a:rPr>
                <a:t>PADT</a:t>
              </a:r>
              <a:endParaRPr kumimoji="1" lang="zh-CN" altLang="en-US" sz="1200">
                <a:ea typeface="方正兰亭黑简体" panose="02000000000000000000" pitchFamily="2" charset="-122"/>
              </a:endParaRPr>
            </a:p>
          </p:txBody>
        </p:sp>
      </p:grpSp>
    </p:spTree>
    <p:extLst>
      <p:ext uri="{BB962C8B-B14F-4D97-AF65-F5344CB8AC3E}">
        <p14:creationId xmlns:p14="http://schemas.microsoft.com/office/powerpoint/2010/main" val="64618559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Fases</a:t>
            </a:r>
            <a:r>
              <a:rPr lang="en-US" altLang="zh-CN" dirty="0"/>
              <a:t> da </a:t>
            </a:r>
            <a:r>
              <a:rPr lang="en-US" altLang="zh-CN" dirty="0" err="1"/>
              <a:t>Sessão</a:t>
            </a:r>
            <a:r>
              <a:rPr lang="en-US" altLang="zh-CN" dirty="0"/>
              <a:t> </a:t>
            </a:r>
            <a:r>
              <a:rPr lang="en-US" altLang="zh-CN" dirty="0" err="1"/>
              <a:t>PPPoE</a:t>
            </a:r>
            <a:r>
              <a:rPr lang="en-US" altLang="zh-CN" dirty="0"/>
              <a:t>
</a:t>
            </a:r>
          </a:p>
        </p:txBody>
      </p:sp>
      <p:sp>
        <p:nvSpPr>
          <p:cNvPr id="3" name="文本占位符 2"/>
          <p:cNvSpPr>
            <a:spLocks noGrp="1"/>
          </p:cNvSpPr>
          <p:nvPr>
            <p:ph type="body" sz="quarter" idx="10"/>
          </p:nvPr>
        </p:nvSpPr>
        <p:spPr/>
        <p:txBody>
          <a:bodyPr/>
          <a:lstStyle/>
          <a:p>
            <a:r>
              <a:rPr lang="pt-BR" altLang="zh-CN" sz="2400" dirty="0"/>
              <a:t>A negociação de PPP em uma sessão de </a:t>
            </a:r>
            <a:r>
              <a:rPr lang="pt-BR" altLang="zh-CN" sz="2400" dirty="0" err="1"/>
              <a:t>PPPoE</a:t>
            </a:r>
            <a:r>
              <a:rPr lang="pt-BR" altLang="zh-CN" sz="2400" dirty="0"/>
              <a:t> é a mesma de uma negociação de PPP comum, incluindo 3 fases: LCP, autenticação e NCP</a:t>
            </a:r>
            <a:r>
              <a:rPr lang="en-US" altLang="zh-CN" sz="2400" dirty="0"/>
              <a:t>.</a:t>
            </a:r>
          </a:p>
          <a:p>
            <a:r>
              <a:rPr lang="pt-BR" altLang="zh-CN" sz="2400" dirty="0"/>
              <a:t>Após a negociação PPP de uma sessão </a:t>
            </a:r>
            <a:r>
              <a:rPr lang="pt-BR" altLang="zh-CN" sz="2400" dirty="0" err="1"/>
              <a:t>PPPoE</a:t>
            </a:r>
            <a:r>
              <a:rPr lang="pt-BR" altLang="zh-CN" sz="2400" dirty="0"/>
              <a:t> bem-sucedida, os dados PPP podem ser transmitidos</a:t>
            </a:r>
            <a:r>
              <a:rPr lang="en-US" altLang="zh-CN" sz="2400" dirty="0"/>
              <a:t>.</a:t>
            </a:r>
          </a:p>
          <a:p>
            <a:endParaRPr lang="zh-CN" altLang="en-US" dirty="0"/>
          </a:p>
        </p:txBody>
      </p:sp>
      <p:grpSp>
        <p:nvGrpSpPr>
          <p:cNvPr id="4" name="组合 3"/>
          <p:cNvGrpSpPr/>
          <p:nvPr/>
        </p:nvGrpSpPr>
        <p:grpSpPr>
          <a:xfrm>
            <a:off x="3391843" y="3311310"/>
            <a:ext cx="5557828" cy="2488681"/>
            <a:chOff x="2783632" y="1952836"/>
            <a:chExt cx="6899220" cy="3377652"/>
          </a:xfrm>
        </p:grpSpPr>
        <p:pic>
          <p:nvPicPr>
            <p:cNvPr id="5" name="图片 4"/>
            <p:cNvPicPr>
              <a:picLocks noChangeAspect="1"/>
            </p:cNvPicPr>
            <p:nvPr/>
          </p:nvPicPr>
          <p:blipFill>
            <a:blip r:embed="rId3"/>
            <a:stretch>
              <a:fillRect/>
            </a:stretch>
          </p:blipFill>
          <p:spPr>
            <a:xfrm>
              <a:off x="4205375" y="2457803"/>
              <a:ext cx="3736939" cy="2269612"/>
            </a:xfrm>
            <a:prstGeom prst="rect">
              <a:avLst/>
            </a:prstGeom>
          </p:spPr>
        </p:pic>
        <p:sp>
          <p:nvSpPr>
            <p:cNvPr id="6" name="Text Box 5"/>
            <p:cNvSpPr txBox="1">
              <a:spLocks noChangeArrowheads="1"/>
            </p:cNvSpPr>
            <p:nvPr/>
          </p:nvSpPr>
          <p:spPr bwMode="auto">
            <a:xfrm>
              <a:off x="5491671" y="3194163"/>
              <a:ext cx="1216221" cy="459487"/>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dirty="0">
                  <a:ea typeface="方正兰亭黑简体" panose="02000000000000000000" pitchFamily="2" charset="-122"/>
                </a:rPr>
                <a:t>E</a:t>
              </a:r>
              <a:r>
                <a:rPr kumimoji="1" lang="zh-CN" altLang="en-US" sz="1600" dirty="0">
                  <a:ea typeface="方正兰亭黑简体" panose="02000000000000000000" pitchFamily="2" charset="-122"/>
                </a:rPr>
                <a:t>thernet</a:t>
              </a:r>
            </a:p>
          </p:txBody>
        </p:sp>
        <p:sp>
          <p:nvSpPr>
            <p:cNvPr id="7" name="Text Box 9"/>
            <p:cNvSpPr txBox="1">
              <a:spLocks noChangeArrowheads="1"/>
            </p:cNvSpPr>
            <p:nvPr/>
          </p:nvSpPr>
          <p:spPr bwMode="auto">
            <a:xfrm>
              <a:off x="7522211" y="2137930"/>
              <a:ext cx="372507" cy="459487"/>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b="1">
                  <a:solidFill>
                    <a:schemeClr val="bg1"/>
                  </a:solidFill>
                  <a:ea typeface="方正兰亭黑简体" panose="02000000000000000000" pitchFamily="2" charset="-122"/>
                </a:rPr>
                <a:t>1</a:t>
              </a:r>
            </a:p>
          </p:txBody>
        </p:sp>
        <p:pic>
          <p:nvPicPr>
            <p:cNvPr id="8" name="图片 7"/>
            <p:cNvPicPr>
              <a:picLocks noChangeAspect="1"/>
            </p:cNvPicPr>
            <p:nvPr/>
          </p:nvPicPr>
          <p:blipFill>
            <a:blip r:embed="rId4"/>
            <a:stretch>
              <a:fillRect/>
            </a:stretch>
          </p:blipFill>
          <p:spPr>
            <a:xfrm>
              <a:off x="2783632" y="3249777"/>
              <a:ext cx="1085484" cy="848928"/>
            </a:xfrm>
            <a:prstGeom prst="rect">
              <a:avLst/>
            </a:prstGeom>
            <a:solidFill>
              <a:schemeClr val="bg1"/>
            </a:solidFill>
          </p:spPr>
        </p:pic>
        <p:pic>
          <p:nvPicPr>
            <p:cNvPr id="9" name="图片 8"/>
            <p:cNvPicPr>
              <a:picLocks noChangeAspect="1"/>
            </p:cNvPicPr>
            <p:nvPr/>
          </p:nvPicPr>
          <p:blipFill>
            <a:blip r:embed="rId5"/>
            <a:stretch>
              <a:fillRect/>
            </a:stretch>
          </p:blipFill>
          <p:spPr>
            <a:xfrm>
              <a:off x="7309716" y="1952836"/>
              <a:ext cx="982576" cy="1034291"/>
            </a:xfrm>
            <a:prstGeom prst="rect">
              <a:avLst/>
            </a:prstGeom>
          </p:spPr>
        </p:pic>
        <p:pic>
          <p:nvPicPr>
            <p:cNvPr id="10" name="图片 9"/>
            <p:cNvPicPr>
              <a:picLocks noChangeAspect="1"/>
            </p:cNvPicPr>
            <p:nvPr/>
          </p:nvPicPr>
          <p:blipFill>
            <a:blip r:embed="rId5"/>
            <a:stretch>
              <a:fillRect/>
            </a:stretch>
          </p:blipFill>
          <p:spPr>
            <a:xfrm>
              <a:off x="7891971" y="3117346"/>
              <a:ext cx="982576" cy="1034291"/>
            </a:xfrm>
            <a:prstGeom prst="rect">
              <a:avLst/>
            </a:prstGeom>
          </p:spPr>
        </p:pic>
        <p:cxnSp>
          <p:nvCxnSpPr>
            <p:cNvPr id="11" name="直接连接符 10"/>
            <p:cNvCxnSpPr/>
            <p:nvPr/>
          </p:nvCxnSpPr>
          <p:spPr bwMode="auto">
            <a:xfrm flipV="1">
              <a:off x="4063180" y="2563669"/>
              <a:ext cx="3193604" cy="977542"/>
            </a:xfrm>
            <a:prstGeom prst="line">
              <a:avLst/>
            </a:prstGeom>
            <a:solidFill>
              <a:schemeClr val="accent1"/>
            </a:solidFill>
            <a:ln w="25400" cap="flat" cmpd="sng" algn="ctr">
              <a:solidFill>
                <a:schemeClr val="tx1"/>
              </a:solidFill>
              <a:prstDash val="solid"/>
              <a:round/>
              <a:headEnd type="triangle" w="med" len="med"/>
              <a:tailEnd type="triangle" w="med" len="med"/>
            </a:ln>
            <a:effectLst/>
          </p:spPr>
        </p:cxnSp>
        <p:sp>
          <p:nvSpPr>
            <p:cNvPr id="12" name="Text Box 5"/>
            <p:cNvSpPr txBox="1">
              <a:spLocks noChangeArrowheads="1"/>
            </p:cNvSpPr>
            <p:nvPr/>
          </p:nvSpPr>
          <p:spPr bwMode="auto">
            <a:xfrm>
              <a:off x="8333572" y="2570031"/>
              <a:ext cx="840132" cy="459487"/>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3" name="Text Box 5"/>
            <p:cNvSpPr txBox="1">
              <a:spLocks noChangeArrowheads="1"/>
            </p:cNvSpPr>
            <p:nvPr/>
          </p:nvSpPr>
          <p:spPr bwMode="auto">
            <a:xfrm>
              <a:off x="8842720" y="3673025"/>
              <a:ext cx="840132" cy="459487"/>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4" name="Text Box 5"/>
            <p:cNvSpPr txBox="1">
              <a:spLocks noChangeArrowheads="1"/>
            </p:cNvSpPr>
            <p:nvPr/>
          </p:nvSpPr>
          <p:spPr bwMode="auto">
            <a:xfrm>
              <a:off x="8292292" y="4871001"/>
              <a:ext cx="840132" cy="459487"/>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600">
                  <a:ea typeface="方正兰亭黑简体" panose="02000000000000000000" pitchFamily="2" charset="-122"/>
                  <a:cs typeface="Huawei Sans" panose="020C0503030203020204" pitchFamily="34" charset="0"/>
                </a:rPr>
                <a:t>BRAS</a:t>
              </a:r>
              <a:endParaRPr kumimoji="1" lang="zh-CN" altLang="en-US" sz="1600">
                <a:ea typeface="方正兰亭黑简体" panose="02000000000000000000" pitchFamily="2" charset="-122"/>
                <a:cs typeface="Huawei Sans" panose="020C0503030203020204" pitchFamily="34" charset="0"/>
              </a:endParaRPr>
            </a:p>
          </p:txBody>
        </p:sp>
        <p:sp>
          <p:nvSpPr>
            <p:cNvPr id="15" name="Text Box 5"/>
            <p:cNvSpPr txBox="1">
              <a:spLocks noChangeArrowheads="1"/>
            </p:cNvSpPr>
            <p:nvPr/>
          </p:nvSpPr>
          <p:spPr bwMode="auto">
            <a:xfrm>
              <a:off x="3830206" y="2137930"/>
              <a:ext cx="3046205" cy="417717"/>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a:spcBef>
                  <a:spcPct val="50000"/>
                </a:spcBef>
              </a:pPr>
              <a:r>
                <a:rPr kumimoji="1" lang="en-US" altLang="zh-CN" sz="1400" dirty="0" err="1">
                  <a:ea typeface="方正兰亭黑简体" panose="02000000000000000000" pitchFamily="2" charset="-122"/>
                  <a:cs typeface="Huawei Sans" panose="020C0503030203020204" pitchFamily="34" charset="0"/>
                </a:rPr>
                <a:t>Negociação</a:t>
              </a:r>
              <a:r>
                <a:rPr kumimoji="1" lang="en-US" altLang="zh-CN" sz="1400" dirty="0">
                  <a:ea typeface="方正兰亭黑简体" panose="02000000000000000000" pitchFamily="2" charset="-122"/>
                  <a:cs typeface="Huawei Sans" panose="020C0503030203020204" pitchFamily="34" charset="0"/>
                </a:rPr>
                <a:t> de </a:t>
              </a:r>
              <a:r>
                <a:rPr kumimoji="1" lang="en-US" altLang="zh-CN" sz="1400" dirty="0" err="1">
                  <a:ea typeface="方正兰亭黑简体" panose="02000000000000000000" pitchFamily="2" charset="-122"/>
                  <a:cs typeface="Huawei Sans" panose="020C0503030203020204" pitchFamily="34" charset="0"/>
                </a:rPr>
                <a:t>parâmetros</a:t>
              </a:r>
              <a:r>
                <a:rPr kumimoji="1" lang="en-US" altLang="zh-CN" sz="1400" dirty="0">
                  <a:ea typeface="方正兰亭黑简体" panose="02000000000000000000" pitchFamily="2" charset="-122"/>
                  <a:cs typeface="Huawei Sans" panose="020C0503030203020204" pitchFamily="34" charset="0"/>
                </a:rPr>
                <a:t> PPP</a:t>
              </a:r>
              <a:endParaRPr kumimoji="1" lang="zh-CN" altLang="en-US" sz="1400" dirty="0">
                <a:ea typeface="方正兰亭黑简体" panose="02000000000000000000" pitchFamily="2" charset="-122"/>
                <a:cs typeface="Huawei Sans" panose="020C0503030203020204" pitchFamily="34" charset="0"/>
              </a:endParaRPr>
            </a:p>
          </p:txBody>
        </p:sp>
      </p:grpSp>
      <p:pic>
        <p:nvPicPr>
          <p:cNvPr id="18" name="图片 17"/>
          <p:cNvPicPr>
            <a:picLocks noChangeAspect="1"/>
          </p:cNvPicPr>
          <p:nvPr/>
        </p:nvPicPr>
        <p:blipFill>
          <a:blip r:embed="rId5"/>
          <a:stretch>
            <a:fillRect/>
          </a:stretch>
        </p:blipFill>
        <p:spPr>
          <a:xfrm>
            <a:off x="7037936" y="5075609"/>
            <a:ext cx="791537" cy="762074"/>
          </a:xfrm>
          <a:prstGeom prst="rect">
            <a:avLst/>
          </a:prstGeom>
        </p:spPr>
      </p:pic>
    </p:spTree>
    <p:extLst>
      <p:ext uri="{BB962C8B-B14F-4D97-AF65-F5344CB8AC3E}">
        <p14:creationId xmlns:p14="http://schemas.microsoft.com/office/powerpoint/2010/main" val="346182506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Exemplo para configurar o </a:t>
            </a:r>
            <a:r>
              <a:rPr lang="pt-BR" altLang="zh-CN" dirty="0" err="1"/>
              <a:t>PPPoE</a:t>
            </a:r>
            <a:r>
              <a:rPr lang="pt-BR" altLang="zh-CN" dirty="0"/>
              <a:t>-CHAP no processo de acesso do usuário PPP
</a:t>
            </a:r>
            <a:endParaRPr lang="en-US" altLang="zh-CN" dirty="0"/>
          </a:p>
        </p:txBody>
      </p:sp>
      <p:grpSp>
        <p:nvGrpSpPr>
          <p:cNvPr id="3" name="组合 2"/>
          <p:cNvGrpSpPr/>
          <p:nvPr/>
        </p:nvGrpSpPr>
        <p:grpSpPr>
          <a:xfrm>
            <a:off x="1870002" y="1438912"/>
            <a:ext cx="8028536" cy="4562264"/>
            <a:chOff x="1290064" y="1123460"/>
            <a:chExt cx="7928664" cy="4878913"/>
          </a:xfrm>
        </p:grpSpPr>
        <p:pic>
          <p:nvPicPr>
            <p:cNvPr id="4" name="图片 3"/>
            <p:cNvPicPr>
              <a:picLocks noChangeAspect="1"/>
            </p:cNvPicPr>
            <p:nvPr/>
          </p:nvPicPr>
          <p:blipFill>
            <a:blip r:embed="rId3"/>
            <a:stretch>
              <a:fillRect/>
            </a:stretch>
          </p:blipFill>
          <p:spPr>
            <a:xfrm>
              <a:off x="2711625" y="1448780"/>
              <a:ext cx="504056" cy="390643"/>
            </a:xfrm>
            <a:prstGeom prst="rect">
              <a:avLst/>
            </a:prstGeom>
          </p:spPr>
        </p:pic>
        <p:pic>
          <p:nvPicPr>
            <p:cNvPr id="5" name="图片 4"/>
            <p:cNvPicPr>
              <a:picLocks noChangeAspect="1"/>
            </p:cNvPicPr>
            <p:nvPr/>
          </p:nvPicPr>
          <p:blipFill>
            <a:blip r:embed="rId4"/>
            <a:stretch>
              <a:fillRect/>
            </a:stretch>
          </p:blipFill>
          <p:spPr>
            <a:xfrm>
              <a:off x="5375920" y="1383362"/>
              <a:ext cx="433605" cy="456427"/>
            </a:xfrm>
            <a:prstGeom prst="rect">
              <a:avLst/>
            </a:prstGeom>
          </p:spPr>
        </p:pic>
        <p:pic>
          <p:nvPicPr>
            <p:cNvPr id="6" name="图片 5"/>
            <p:cNvPicPr>
              <a:picLocks noChangeAspect="1"/>
            </p:cNvPicPr>
            <p:nvPr/>
          </p:nvPicPr>
          <p:blipFill>
            <a:blip r:embed="rId5"/>
            <a:stretch>
              <a:fillRect/>
            </a:stretch>
          </p:blipFill>
          <p:spPr>
            <a:xfrm>
              <a:off x="8151744" y="1346738"/>
              <a:ext cx="324036" cy="529673"/>
            </a:xfrm>
            <a:prstGeom prst="rect">
              <a:avLst/>
            </a:prstGeom>
          </p:spPr>
        </p:pic>
        <p:sp>
          <p:nvSpPr>
            <p:cNvPr id="7" name="文本框 6"/>
            <p:cNvSpPr txBox="1"/>
            <p:nvPr/>
          </p:nvSpPr>
          <p:spPr bwMode="auto">
            <a:xfrm>
              <a:off x="2711625" y="1123460"/>
              <a:ext cx="900099" cy="325210"/>
            </a:xfrm>
            <a:prstGeom prst="rect">
              <a:avLst/>
            </a:prstGeom>
            <a:noFill/>
            <a:ln w="9525" algn="ctr">
              <a:noFill/>
              <a:miter lim="800000"/>
            </a:ln>
          </p:spPr>
          <p:txBody>
            <a:bodyPr vert="horz" wrap="square" lIns="87802" tIns="43901" rIns="87802" bIns="43901" numCol="1" rtlCol="0" anchor="ctr" anchorCtr="0" compatLnSpc="1">
              <a:prstTxWarp prst="textNoShape">
                <a:avLst/>
              </a:prstTxWarp>
              <a:spAutoFit/>
            </a:bodyPr>
            <a:lstStyle/>
            <a:p>
              <a:pPr fontAlgn="auto"/>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User</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文本框 7"/>
            <p:cNvSpPr txBox="1"/>
            <p:nvPr/>
          </p:nvSpPr>
          <p:spPr bwMode="auto">
            <a:xfrm>
              <a:off x="5292210" y="1123460"/>
              <a:ext cx="900099" cy="325210"/>
            </a:xfrm>
            <a:prstGeom prst="rect">
              <a:avLst/>
            </a:prstGeom>
            <a:noFill/>
            <a:ln w="9525" algn="ctr">
              <a:noFill/>
              <a:miter lim="800000"/>
            </a:ln>
          </p:spPr>
          <p:txBody>
            <a:bodyPr vert="horz" wrap="square" lIns="87802" tIns="43901" rIns="87802" bIns="43901" numCol="1" rtlCol="0" anchor="ctr" anchorCtr="0" compatLnSpc="1">
              <a:prstTxWarp prst="textNoShape">
                <a:avLst/>
              </a:prstTxWarp>
              <a:spAutoFit/>
            </a:bodyPr>
            <a:lstStyle/>
            <a:p>
              <a:pPr fontAlgn="auto"/>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BRAS</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文本框 8"/>
            <p:cNvSpPr txBox="1"/>
            <p:nvPr/>
          </p:nvSpPr>
          <p:spPr bwMode="auto">
            <a:xfrm>
              <a:off x="7762627" y="1123460"/>
              <a:ext cx="1456101" cy="325210"/>
            </a:xfrm>
            <a:prstGeom prst="rect">
              <a:avLst/>
            </a:prstGeom>
            <a:noFill/>
            <a:ln w="9525" algn="ctr">
              <a:noFill/>
              <a:miter lim="800000"/>
            </a:ln>
          </p:spPr>
          <p:txBody>
            <a:bodyPr vert="horz" wrap="square" lIns="87802" tIns="43901" rIns="87802" bIns="43901" numCol="1" rtlCol="0" anchor="ctr" anchorCtr="0" compatLnSpc="1">
              <a:prstTxWarp prst="textNoShape">
                <a:avLst/>
              </a:prstTxWarp>
              <a:spAutoFit/>
            </a:bodyPr>
            <a:lstStyle/>
            <a:p>
              <a:pPr fontAlgn="auto"/>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Radius Server</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0" name="直接连接符 9"/>
            <p:cNvCxnSpPr>
              <a:stCxn id="4" idx="2"/>
            </p:cNvCxnSpPr>
            <p:nvPr/>
          </p:nvCxnSpPr>
          <p:spPr bwMode="auto">
            <a:xfrm flipH="1">
              <a:off x="2963653" y="1839423"/>
              <a:ext cx="0" cy="407406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a:off x="5592722" y="1772816"/>
              <a:ext cx="0" cy="414067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flipH="1">
              <a:off x="8313762" y="1839422"/>
              <a:ext cx="0" cy="407406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箭头连接符 12"/>
            <p:cNvCxnSpPr/>
            <p:nvPr/>
          </p:nvCxnSpPr>
          <p:spPr bwMode="auto">
            <a:xfrm>
              <a:off x="2963653" y="1988840"/>
              <a:ext cx="2629069"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flipH="1">
              <a:off x="2976187" y="2420888"/>
              <a:ext cx="2604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5" name="直接箭头连接符 14"/>
            <p:cNvCxnSpPr/>
            <p:nvPr/>
          </p:nvCxnSpPr>
          <p:spPr bwMode="auto">
            <a:xfrm>
              <a:off x="2976187" y="2852936"/>
              <a:ext cx="2629069"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6" name="直接箭头连接符 15"/>
            <p:cNvCxnSpPr/>
            <p:nvPr/>
          </p:nvCxnSpPr>
          <p:spPr bwMode="auto">
            <a:xfrm flipH="1">
              <a:off x="2963653" y="3248980"/>
              <a:ext cx="2604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7" name="直接连接符 16"/>
            <p:cNvCxnSpPr/>
            <p:nvPr/>
          </p:nvCxnSpPr>
          <p:spPr bwMode="auto">
            <a:xfrm>
              <a:off x="2063552" y="3501008"/>
              <a:ext cx="6948772"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8" name="直接箭头连接符 17"/>
            <p:cNvCxnSpPr/>
            <p:nvPr/>
          </p:nvCxnSpPr>
          <p:spPr bwMode="auto">
            <a:xfrm>
              <a:off x="2976187" y="3834579"/>
              <a:ext cx="2629069"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flipH="1">
              <a:off x="2963652" y="4221088"/>
              <a:ext cx="2604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0" name="直接箭头连接符 19"/>
            <p:cNvCxnSpPr/>
            <p:nvPr/>
          </p:nvCxnSpPr>
          <p:spPr bwMode="auto">
            <a:xfrm>
              <a:off x="3001256" y="4653136"/>
              <a:ext cx="2629069"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1" name="直接箭头连接符 20"/>
            <p:cNvCxnSpPr/>
            <p:nvPr/>
          </p:nvCxnSpPr>
          <p:spPr bwMode="auto">
            <a:xfrm>
              <a:off x="5617790" y="4761148"/>
              <a:ext cx="2629069"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flipH="1">
              <a:off x="5630324" y="5121188"/>
              <a:ext cx="2604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flipH="1">
              <a:off x="2988722" y="5229200"/>
              <a:ext cx="2604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4" name="直接箭头连接符 23"/>
            <p:cNvCxnSpPr/>
            <p:nvPr/>
          </p:nvCxnSpPr>
          <p:spPr bwMode="auto">
            <a:xfrm>
              <a:off x="2976185" y="5645841"/>
              <a:ext cx="2629069"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5" name="Text Box 5"/>
            <p:cNvSpPr txBox="1">
              <a:spLocks noChangeArrowheads="1"/>
            </p:cNvSpPr>
            <p:nvPr/>
          </p:nvSpPr>
          <p:spPr bwMode="auto">
            <a:xfrm>
              <a:off x="1290064" y="2533486"/>
              <a:ext cx="1511572"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a:spcBef>
                  <a:spcPct val="50000"/>
                </a:spcBef>
              </a:pPr>
              <a:r>
                <a:rPr kumimoji="1"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Negociação</a:t>
              </a:r>
              <a:r>
                <a:rPr kumimoji="1"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de </a:t>
              </a:r>
              <a:r>
                <a:rPr kumimoji="1"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PPPoE</a:t>
              </a:r>
              <a:endPar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Text Box 5"/>
            <p:cNvSpPr txBox="1">
              <a:spLocks noChangeArrowheads="1"/>
            </p:cNvSpPr>
            <p:nvPr/>
          </p:nvSpPr>
          <p:spPr bwMode="auto">
            <a:xfrm>
              <a:off x="1412055" y="3649609"/>
              <a:ext cx="1359471"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a:spcBef>
                  <a:spcPct val="50000"/>
                </a:spcBef>
              </a:pPr>
              <a:r>
                <a:rPr kumimoji="1"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Negociação</a:t>
              </a:r>
              <a:r>
                <a:rPr kumimoji="1"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de PPP</a:t>
              </a:r>
              <a:endPar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Text Box 5"/>
            <p:cNvSpPr txBox="1">
              <a:spLocks noChangeArrowheads="1"/>
            </p:cNvSpPr>
            <p:nvPr/>
          </p:nvSpPr>
          <p:spPr bwMode="auto">
            <a:xfrm>
              <a:off x="3836202" y="1731635"/>
              <a:ext cx="643040"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latin typeface="Huawei Sans" panose="020C0503030203020204" pitchFamily="34" charset="0"/>
                  <a:ea typeface="方正兰亭黑简体" panose="02000000000000000000" pitchFamily="2" charset="-122"/>
                  <a:cs typeface="Huawei Sans" panose="020C0503030203020204" pitchFamily="34" charset="0"/>
                </a:rPr>
                <a:t>1.PADI</a:t>
              </a:r>
              <a:endParaRPr kumimoji="1"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Text Box 5"/>
            <p:cNvSpPr txBox="1">
              <a:spLocks noChangeArrowheads="1"/>
            </p:cNvSpPr>
            <p:nvPr/>
          </p:nvSpPr>
          <p:spPr bwMode="auto">
            <a:xfrm>
              <a:off x="3814107" y="2184367"/>
              <a:ext cx="719027"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latin typeface="Huawei Sans" panose="020C0503030203020204" pitchFamily="34" charset="0"/>
                  <a:ea typeface="方正兰亭黑简体" panose="02000000000000000000" pitchFamily="2" charset="-122"/>
                  <a:cs typeface="Huawei Sans" panose="020C0503030203020204" pitchFamily="34" charset="0"/>
                </a:rPr>
                <a:t>2.PADO</a:t>
              </a:r>
              <a:endParaRPr kumimoji="1"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Text Box 5"/>
            <p:cNvSpPr txBox="1">
              <a:spLocks noChangeArrowheads="1"/>
            </p:cNvSpPr>
            <p:nvPr/>
          </p:nvSpPr>
          <p:spPr bwMode="auto">
            <a:xfrm>
              <a:off x="3814106" y="2608533"/>
              <a:ext cx="693698"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latin typeface="Huawei Sans" panose="020C0503030203020204" pitchFamily="34" charset="0"/>
                  <a:ea typeface="方正兰亭黑简体" panose="02000000000000000000" pitchFamily="2" charset="-122"/>
                  <a:cs typeface="Huawei Sans" panose="020C0503030203020204" pitchFamily="34" charset="0"/>
                </a:rPr>
                <a:t>3.PADR</a:t>
              </a:r>
              <a:endParaRPr kumimoji="1"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Text Box 5"/>
            <p:cNvSpPr txBox="1">
              <a:spLocks noChangeArrowheads="1"/>
            </p:cNvSpPr>
            <p:nvPr/>
          </p:nvSpPr>
          <p:spPr bwMode="auto">
            <a:xfrm>
              <a:off x="3823565" y="3023032"/>
              <a:ext cx="681033"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latin typeface="Huawei Sans" panose="020C0503030203020204" pitchFamily="34" charset="0"/>
                  <a:ea typeface="方正兰亭黑简体" panose="02000000000000000000" pitchFamily="2" charset="-122"/>
                  <a:cs typeface="Huawei Sans" panose="020C0503030203020204" pitchFamily="34" charset="0"/>
                </a:rPr>
                <a:t>4.PADS</a:t>
              </a:r>
              <a:endParaRPr kumimoji="1"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Text Box 5"/>
            <p:cNvSpPr txBox="1">
              <a:spLocks noChangeArrowheads="1"/>
            </p:cNvSpPr>
            <p:nvPr/>
          </p:nvSpPr>
          <p:spPr bwMode="auto">
            <a:xfrm>
              <a:off x="3565777" y="3582913"/>
              <a:ext cx="2015554"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dirty="0">
                  <a:latin typeface="Huawei Sans" panose="020C0503030203020204" pitchFamily="34" charset="0"/>
                  <a:ea typeface="方正兰亭黑简体" panose="02000000000000000000" pitchFamily="2" charset="-122"/>
                  <a:cs typeface="Huawei Sans" panose="020C0503030203020204" pitchFamily="34" charset="0"/>
                </a:rPr>
                <a:t>5. LCP negotiation (CHAP)</a:t>
              </a:r>
              <a:endPar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Text Box 5"/>
            <p:cNvSpPr txBox="1">
              <a:spLocks noChangeArrowheads="1"/>
            </p:cNvSpPr>
            <p:nvPr/>
          </p:nvSpPr>
          <p:spPr bwMode="auto">
            <a:xfrm>
              <a:off x="3810256" y="3951753"/>
              <a:ext cx="988148"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latin typeface="Huawei Sans" panose="020C0503030203020204" pitchFamily="34" charset="0"/>
                  <a:ea typeface="方正兰亭黑简体" panose="02000000000000000000" pitchFamily="2" charset="-122"/>
                  <a:cs typeface="Huawei Sans" panose="020C0503030203020204" pitchFamily="34" charset="0"/>
                </a:rPr>
                <a:t>6.Challenge</a:t>
              </a:r>
              <a:endParaRPr kumimoji="1"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Text Box 5"/>
            <p:cNvSpPr txBox="1">
              <a:spLocks noChangeArrowheads="1"/>
            </p:cNvSpPr>
            <p:nvPr/>
          </p:nvSpPr>
          <p:spPr bwMode="auto">
            <a:xfrm>
              <a:off x="3806243" y="4383801"/>
              <a:ext cx="950154"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latin typeface="Huawei Sans" panose="020C0503030203020204" pitchFamily="34" charset="0"/>
                  <a:ea typeface="方正兰亭黑简体" panose="02000000000000000000" pitchFamily="2" charset="-122"/>
                  <a:cs typeface="Huawei Sans" panose="020C0503030203020204" pitchFamily="34" charset="0"/>
                </a:rPr>
                <a:t>7.Response</a:t>
              </a:r>
              <a:endParaRPr kumimoji="1"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Text Box 5"/>
            <p:cNvSpPr txBox="1">
              <a:spLocks noChangeArrowheads="1"/>
            </p:cNvSpPr>
            <p:nvPr/>
          </p:nvSpPr>
          <p:spPr bwMode="auto">
            <a:xfrm>
              <a:off x="6332120" y="4491812"/>
              <a:ext cx="1350668"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dirty="0">
                  <a:latin typeface="Huawei Sans" panose="020C0503030203020204" pitchFamily="34" charset="0"/>
                  <a:ea typeface="方正兰亭黑简体" panose="02000000000000000000" pitchFamily="2" charset="-122"/>
                  <a:cs typeface="Huawei Sans" panose="020C0503030203020204" pitchFamily="34" charset="0"/>
                </a:rPr>
                <a:t>8.Access Request</a:t>
              </a:r>
              <a:endPar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Text Box 5"/>
            <p:cNvSpPr txBox="1">
              <a:spLocks noChangeArrowheads="1"/>
            </p:cNvSpPr>
            <p:nvPr/>
          </p:nvSpPr>
          <p:spPr bwMode="auto">
            <a:xfrm>
              <a:off x="6339328" y="4837883"/>
              <a:ext cx="1740102"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dirty="0">
                  <a:latin typeface="Huawei Sans" panose="020C0503030203020204" pitchFamily="34" charset="0"/>
                  <a:ea typeface="方正兰亭黑简体" panose="02000000000000000000" pitchFamily="2" charset="-122"/>
                  <a:cs typeface="Huawei Sans" panose="020C0503030203020204" pitchFamily="34" charset="0"/>
                </a:rPr>
                <a:t>9.Access Accept/Reject</a:t>
              </a:r>
              <a:endPar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Text Box 5"/>
            <p:cNvSpPr txBox="1">
              <a:spLocks noChangeArrowheads="1"/>
            </p:cNvSpPr>
            <p:nvPr/>
          </p:nvSpPr>
          <p:spPr bwMode="auto">
            <a:xfrm>
              <a:off x="3522721" y="5005666"/>
              <a:ext cx="1436154"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latin typeface="Huawei Sans" panose="020C0503030203020204" pitchFamily="34" charset="0"/>
                  <a:ea typeface="方正兰亭黑简体" panose="02000000000000000000" pitchFamily="2" charset="-122"/>
                  <a:cs typeface="Huawei Sans" panose="020C0503030203020204" pitchFamily="34" charset="0"/>
                </a:rPr>
                <a:t>10.Success/Failure</a:t>
              </a:r>
              <a:endParaRPr kumimoji="1"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Text Box 5"/>
            <p:cNvSpPr txBox="1">
              <a:spLocks noChangeArrowheads="1"/>
            </p:cNvSpPr>
            <p:nvPr/>
          </p:nvSpPr>
          <p:spPr bwMode="auto">
            <a:xfrm>
              <a:off x="3796032" y="5389311"/>
              <a:ext cx="1569132"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eaLnBrk="1" hangingPunct="1">
                <a:spcBef>
                  <a:spcPct val="50000"/>
                </a:spcBef>
              </a:pPr>
              <a:r>
                <a:rPr kumimoji="1" lang="en-US" altLang="zh-CN" sz="1200">
                  <a:latin typeface="Huawei Sans" panose="020C0503030203020204" pitchFamily="34" charset="0"/>
                  <a:ea typeface="方正兰亭黑简体" panose="02000000000000000000" pitchFamily="2" charset="-122"/>
                  <a:cs typeface="Huawei Sans" panose="020C0503030203020204" pitchFamily="34" charset="0"/>
                </a:rPr>
                <a:t>11. NCP negotiation</a:t>
              </a:r>
              <a:endParaRPr kumimoji="1"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8" name="直接连接符 37"/>
            <p:cNvCxnSpPr/>
            <p:nvPr/>
          </p:nvCxnSpPr>
          <p:spPr bwMode="auto">
            <a:xfrm>
              <a:off x="1948506" y="5733256"/>
              <a:ext cx="6948772"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39" name="Text Box 5"/>
            <p:cNvSpPr txBox="1">
              <a:spLocks noChangeArrowheads="1"/>
            </p:cNvSpPr>
            <p:nvPr/>
          </p:nvSpPr>
          <p:spPr bwMode="auto">
            <a:xfrm>
              <a:off x="1383832" y="5706149"/>
              <a:ext cx="1649868" cy="296224"/>
            </a:xfrm>
            <a:prstGeom prst="rect">
              <a:avLst/>
            </a:prstGeom>
            <a:noFill/>
            <a:ln>
              <a:noFill/>
            </a:ln>
            <a:effectLst/>
            <a:extLst>
              <a:ext uri="{909E8E84-426E-40DD-AFC4-6F175D3DCCD1}">
                <a14:hiddenFill xmlns:a14="http://schemas.microsoft.com/office/drawing/2010/main">
                  <a:gradFill rotWithShape="0">
                    <a:gsLst>
                      <a:gs pos="0">
                        <a:schemeClr val="accent1">
                          <a:gamma/>
                          <a:shade val="36078"/>
                          <a:invGamma/>
                        </a:schemeClr>
                      </a:gs>
                      <a:gs pos="50000">
                        <a:schemeClr val="accent1"/>
                      </a:gs>
                      <a:gs pos="100000">
                        <a:schemeClr val="accent1">
                          <a:gamma/>
                          <a:shade val="36078"/>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folHlink"/>
                    </a:outerShdw>
                  </a:effectLst>
                </a14:hiddenEffects>
              </a:ext>
            </a:extLst>
          </p:spPr>
          <p:txBody>
            <a:bodyPr wrap="none" anchor="ctr">
              <a:spAutoFit/>
            </a:bodyPr>
            <a:lstStyle/>
            <a:p>
              <a:pPr algn="ctr" eaLnBrk="1" hangingPunct="1">
                <a:spcBef>
                  <a:spcPct val="50000"/>
                </a:spcBef>
              </a:pPr>
              <a:r>
                <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rPr>
                <a:t>The user goes online.</a:t>
              </a:r>
            </a:p>
          </p:txBody>
        </p:sp>
      </p:grpSp>
    </p:spTree>
    <p:extLst>
      <p:ext uri="{BB962C8B-B14F-4D97-AF65-F5344CB8AC3E}">
        <p14:creationId xmlns:p14="http://schemas.microsoft.com/office/powerpoint/2010/main" val="10515250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err="1"/>
              <a:t>Protocolo</a:t>
            </a:r>
            <a:r>
              <a:rPr lang="en-US" altLang="zh-CN" b="1" dirty="0"/>
              <a:t> PPP
</a:t>
            </a:r>
            <a:r>
              <a:rPr lang="en-US" altLang="zh-CN" dirty="0" err="1">
                <a:solidFill>
                  <a:schemeClr val="bg1">
                    <a:lumMod val="50000"/>
                  </a:schemeClr>
                </a:solidFill>
              </a:rPr>
              <a:t>Protocolo</a:t>
            </a:r>
            <a:r>
              <a:rPr lang="en-US" altLang="zh-CN" dirty="0">
                <a:solidFill>
                  <a:schemeClr val="bg1">
                    <a:lumMod val="50000"/>
                  </a:schemeClr>
                </a:solidFill>
              </a:rPr>
              <a:t> </a:t>
            </a:r>
            <a:r>
              <a:rPr lang="en-US" altLang="zh-CN" dirty="0" err="1">
                <a:solidFill>
                  <a:schemeClr val="bg1">
                    <a:lumMod val="50000"/>
                  </a:schemeClr>
                </a:solidFill>
              </a:rPr>
              <a:t>PPPoE</a:t>
            </a:r>
            <a:endParaRPr lang="zh-CN" altLang="en-US" dirty="0"/>
          </a:p>
        </p:txBody>
      </p:sp>
    </p:spTree>
    <p:extLst>
      <p:ext uri="{BB962C8B-B14F-4D97-AF65-F5344CB8AC3E}">
        <p14:creationId xmlns:p14="http://schemas.microsoft.com/office/powerpoint/2010/main" val="4708506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68316" y="1233487"/>
            <a:ext cx="11276184" cy="4680000"/>
          </a:xfrm>
          <a:prstGeom prst="rect">
            <a:avLst/>
          </a:prstGeom>
        </p:spPr>
        <p:txBody>
          <a:bodyPr/>
          <a:lstStyle/>
          <a:p>
            <a:r>
              <a:rPr lang="pt-BR" altLang="zh-CN" dirty="0"/>
              <a:t>Os três componentes do PPP incluem o modo de encapsulamento do PPP, LCP e NCP</a:t>
            </a:r>
            <a:r>
              <a:rPr lang="en-US" altLang="zh-CN" dirty="0"/>
              <a:t>.</a:t>
            </a:r>
          </a:p>
          <a:p>
            <a:r>
              <a:rPr lang="pt-BR" altLang="zh-CN" dirty="0"/>
              <a:t>O protocolo PPP configura e testa links de dados por meio do protocolo LCP</a:t>
            </a:r>
            <a:r>
              <a:rPr lang="en-US" altLang="zh-CN" dirty="0"/>
              <a:t>.</a:t>
            </a:r>
          </a:p>
          <a:p>
            <a:r>
              <a:rPr lang="pt-BR" altLang="zh-CN" dirty="0"/>
              <a:t>O PPP usa o NCP para configurar os parâmetros necessários para a comunicação na camada de rede entre dispositivos de comunicação ponto a ponto</a:t>
            </a:r>
            <a:r>
              <a:rPr lang="en-US" altLang="zh-CN" dirty="0"/>
              <a:t>.</a:t>
            </a:r>
          </a:p>
          <a:p>
            <a:r>
              <a:rPr lang="pt-BR" altLang="zh-CN" dirty="0"/>
              <a:t>O número mágico é usado para evitar loops</a:t>
            </a:r>
            <a:r>
              <a:rPr lang="zh-CN" altLang="en-US" dirty="0"/>
              <a:t>.</a:t>
            </a:r>
          </a:p>
          <a:p>
            <a:r>
              <a:rPr lang="pt-BR" altLang="zh-CN" dirty="0"/>
              <a:t>Princípios de autenticação PAP/CHAP
O protocolo </a:t>
            </a:r>
            <a:r>
              <a:rPr lang="pt-BR" altLang="zh-CN" dirty="0" err="1"/>
              <a:t>PPPoE</a:t>
            </a:r>
            <a:r>
              <a:rPr lang="pt-BR" altLang="zh-CN" dirty="0"/>
              <a:t> inclui as fases de descoberta e sessão</a:t>
            </a:r>
            <a:r>
              <a:rPr lang="en-US" altLang="zh-CN" dirty="0"/>
              <a:t>.</a:t>
            </a:r>
          </a:p>
          <a:p>
            <a:endParaRPr lang="zh-CN" altLang="en-US" dirty="0"/>
          </a:p>
        </p:txBody>
      </p:sp>
    </p:spTree>
    <p:extLst>
      <p:ext uri="{BB962C8B-B14F-4D97-AF65-F5344CB8AC3E}">
        <p14:creationId xmlns:p14="http://schemas.microsoft.com/office/powerpoint/2010/main" val="30938096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mn-lt"/>
              </a:rPr>
              <a:t>Introdução</a:t>
            </a:r>
            <a:r>
              <a:rPr lang="en-US" altLang="zh-CN" dirty="0">
                <a:latin typeface="+mn-lt"/>
              </a:rPr>
              <a:t> </a:t>
            </a:r>
            <a:r>
              <a:rPr lang="en-US" altLang="zh-CN" dirty="0" err="1">
                <a:latin typeface="+mn-lt"/>
              </a:rPr>
              <a:t>ao</a:t>
            </a:r>
            <a:r>
              <a:rPr lang="en-US" altLang="zh-CN" dirty="0">
                <a:latin typeface="+mn-lt"/>
              </a:rPr>
              <a:t> PPP
</a:t>
            </a:r>
          </a:p>
        </p:txBody>
      </p:sp>
      <p:sp>
        <p:nvSpPr>
          <p:cNvPr id="3" name="文本占位符 2"/>
          <p:cNvSpPr>
            <a:spLocks noGrp="1"/>
          </p:cNvSpPr>
          <p:nvPr>
            <p:ph type="body" sz="quarter" idx="10"/>
          </p:nvPr>
        </p:nvSpPr>
        <p:spPr/>
        <p:txBody>
          <a:bodyPr/>
          <a:lstStyle/>
          <a:p>
            <a:r>
              <a:rPr lang="pt-BR" altLang="zh-CN" dirty="0">
                <a:latin typeface="+mn-lt"/>
              </a:rPr>
              <a:t>O PPP é um protocolo de camada de link ponto a ponto (P2P) e é usado para transmitir dados P2P em links síncronos e assíncronos full-duplex</a:t>
            </a:r>
            <a:r>
              <a:rPr lang="en-US" altLang="zh-CN" dirty="0">
                <a:latin typeface="+mn-lt"/>
              </a:rPr>
              <a:t>.</a:t>
            </a:r>
          </a:p>
          <a:p>
            <a:endParaRPr lang="en-US" altLang="zh-CN" dirty="0">
              <a:latin typeface="+mn-lt"/>
            </a:endParaRPr>
          </a:p>
          <a:p>
            <a:pPr marL="0" indent="0">
              <a:buNone/>
            </a:pPr>
            <a:endParaRPr lang="en-US" altLang="zh-CN" dirty="0">
              <a:latin typeface="+mn-lt"/>
            </a:endParaRPr>
          </a:p>
          <a:p>
            <a:endParaRPr lang="en-US" altLang="zh-CN" dirty="0">
              <a:latin typeface="+mn-lt"/>
            </a:endParaRPr>
          </a:p>
          <a:p>
            <a:endParaRPr lang="en-US" altLang="zh-CN" dirty="0">
              <a:latin typeface="+mn-lt"/>
            </a:endParaRPr>
          </a:p>
          <a:p>
            <a:endParaRPr lang="en-US" altLang="zh-CN" dirty="0">
              <a:latin typeface="+mn-lt"/>
            </a:endParaRPr>
          </a:p>
          <a:p>
            <a:r>
              <a:rPr lang="pt-BR" altLang="zh-CN" dirty="0">
                <a:latin typeface="+mn-lt"/>
              </a:rPr>
              <a:t>Mapeamento entre o protocolo PPP e a pilha de protocolos ISO.</a:t>
            </a:r>
            <a:endParaRPr lang="en-US" altLang="zh-CN" dirty="0">
              <a:latin typeface="+mn-lt"/>
            </a:endParaRPr>
          </a:p>
        </p:txBody>
      </p:sp>
      <p:sp>
        <p:nvSpPr>
          <p:cNvPr id="18" name="矩形 3">
            <a:extLst>
              <a:ext uri="{FF2B5EF4-FFF2-40B4-BE49-F238E27FC236}">
                <a16:creationId xmlns:a16="http://schemas.microsoft.com/office/drawing/2014/main" id="{3C49C5D9-87BB-2781-39A8-6C1BA267983D}"/>
              </a:ext>
            </a:extLst>
          </p:cNvPr>
          <p:cNvSpPr/>
          <p:nvPr/>
        </p:nvSpPr>
        <p:spPr>
          <a:xfrm>
            <a:off x="2917371" y="2324099"/>
            <a:ext cx="2792247" cy="406649"/>
          </a:xfrm>
          <a:prstGeom prst="rect">
            <a:avLst/>
          </a:prstGeom>
          <a:ln w="19050">
            <a:solidFill>
              <a:schemeClr val="tx1"/>
            </a:solidFill>
          </a:ln>
        </p:spPr>
        <p:txBody>
          <a:bodyPr wrap="none" rtlCol="0" anchor="ctr">
            <a:noAutofit/>
          </a:bodyPr>
          <a:lstStyle/>
          <a:p>
            <a:pPr algn="ctr" fontAlgn="auto"/>
            <a:r>
              <a:rPr lang="pt-BR" altLang="zh-CN" dirty="0">
                <a:ea typeface="方正兰亭黑简体" panose="02000000000000000000" pitchFamily="2" charset="-122"/>
                <a:cs typeface="Courier New" panose="02070309020205020404" pitchFamily="49" charset="0"/>
              </a:rPr>
              <a:t>Camada de Aplicação</a:t>
            </a:r>
            <a:endParaRPr lang="zh-CN" altLang="en-US" sz="1800" dirty="0">
              <a:ea typeface="方正兰亭黑简体" panose="02000000000000000000" pitchFamily="2" charset="-122"/>
              <a:cs typeface="Courier New" panose="02070309020205020404" pitchFamily="49" charset="0"/>
            </a:endParaRPr>
          </a:p>
        </p:txBody>
      </p:sp>
      <p:sp>
        <p:nvSpPr>
          <p:cNvPr id="19" name="矩形 4">
            <a:extLst>
              <a:ext uri="{FF2B5EF4-FFF2-40B4-BE49-F238E27FC236}">
                <a16:creationId xmlns:a16="http://schemas.microsoft.com/office/drawing/2014/main" id="{632D4909-9FD1-D9B9-5DB8-ECDA8D4B4BFF}"/>
              </a:ext>
            </a:extLst>
          </p:cNvPr>
          <p:cNvSpPr/>
          <p:nvPr/>
        </p:nvSpPr>
        <p:spPr>
          <a:xfrm>
            <a:off x="2917371" y="2730747"/>
            <a:ext cx="2792247" cy="406649"/>
          </a:xfrm>
          <a:prstGeom prst="rect">
            <a:avLst/>
          </a:prstGeom>
          <a:ln w="19050">
            <a:solidFill>
              <a:schemeClr val="tx1"/>
            </a:solidFill>
          </a:ln>
        </p:spPr>
        <p:txBody>
          <a:bodyPr wrap="none" rtlCol="0" anchor="ctr">
            <a:noAutofit/>
          </a:bodyPr>
          <a:lstStyle/>
          <a:p>
            <a:pPr algn="ctr" fontAlgn="auto"/>
            <a:r>
              <a:rPr lang="pt-BR" altLang="zh-CN" dirty="0">
                <a:ea typeface="方正兰亭黑简体" panose="02000000000000000000" pitchFamily="2" charset="-122"/>
                <a:cs typeface="Courier New" panose="02070309020205020404" pitchFamily="49" charset="0"/>
              </a:rPr>
              <a:t>Camada de Apresentação</a:t>
            </a:r>
            <a:endParaRPr lang="zh-CN" altLang="en-US" sz="1800" dirty="0">
              <a:ea typeface="方正兰亭黑简体" panose="02000000000000000000" pitchFamily="2" charset="-122"/>
              <a:cs typeface="Courier New" panose="02070309020205020404" pitchFamily="49" charset="0"/>
            </a:endParaRPr>
          </a:p>
        </p:txBody>
      </p:sp>
      <p:sp>
        <p:nvSpPr>
          <p:cNvPr id="20" name="矩形 5">
            <a:extLst>
              <a:ext uri="{FF2B5EF4-FFF2-40B4-BE49-F238E27FC236}">
                <a16:creationId xmlns:a16="http://schemas.microsoft.com/office/drawing/2014/main" id="{607579F9-54ED-124E-E9C5-B32667091675}"/>
              </a:ext>
            </a:extLst>
          </p:cNvPr>
          <p:cNvSpPr/>
          <p:nvPr/>
        </p:nvSpPr>
        <p:spPr>
          <a:xfrm>
            <a:off x="2917371" y="3137395"/>
            <a:ext cx="2792247" cy="406649"/>
          </a:xfrm>
          <a:prstGeom prst="rect">
            <a:avLst/>
          </a:prstGeom>
          <a:ln w="19050">
            <a:solidFill>
              <a:schemeClr val="tx1"/>
            </a:solidFill>
          </a:ln>
        </p:spPr>
        <p:txBody>
          <a:bodyPr wrap="none" rtlCol="0" anchor="ctr">
            <a:noAutofit/>
          </a:bodyPr>
          <a:lstStyle/>
          <a:p>
            <a:pPr algn="ctr" fontAlgn="auto"/>
            <a:r>
              <a:rPr lang="pt-BR" altLang="zh-CN" dirty="0">
                <a:ea typeface="方正兰亭黑简体" panose="02000000000000000000" pitchFamily="2" charset="-122"/>
                <a:cs typeface="Courier New" panose="02070309020205020404" pitchFamily="49" charset="0"/>
              </a:rPr>
              <a:t>Camada de Sessão</a:t>
            </a:r>
            <a:endParaRPr lang="zh-CN" altLang="en-US" sz="1800" dirty="0">
              <a:ea typeface="方正兰亭黑简体" panose="02000000000000000000" pitchFamily="2" charset="-122"/>
              <a:cs typeface="Courier New" panose="02070309020205020404" pitchFamily="49" charset="0"/>
            </a:endParaRPr>
          </a:p>
        </p:txBody>
      </p:sp>
      <p:sp>
        <p:nvSpPr>
          <p:cNvPr id="21" name="矩形 6">
            <a:extLst>
              <a:ext uri="{FF2B5EF4-FFF2-40B4-BE49-F238E27FC236}">
                <a16:creationId xmlns:a16="http://schemas.microsoft.com/office/drawing/2014/main" id="{B862A63F-5543-C93C-DB7A-F94C826CE126}"/>
              </a:ext>
            </a:extLst>
          </p:cNvPr>
          <p:cNvSpPr/>
          <p:nvPr/>
        </p:nvSpPr>
        <p:spPr>
          <a:xfrm>
            <a:off x="2917371" y="3544043"/>
            <a:ext cx="2792247" cy="406649"/>
          </a:xfrm>
          <a:prstGeom prst="rect">
            <a:avLst/>
          </a:prstGeom>
          <a:ln w="19050">
            <a:solidFill>
              <a:schemeClr val="tx1"/>
            </a:solidFill>
          </a:ln>
        </p:spPr>
        <p:txBody>
          <a:bodyPr wrap="none" rtlCol="0" anchor="ctr">
            <a:noAutofit/>
          </a:bodyPr>
          <a:lstStyle/>
          <a:p>
            <a:pPr algn="ctr" fontAlgn="auto"/>
            <a:r>
              <a:rPr lang="pt-BR" altLang="zh-CN" dirty="0">
                <a:ea typeface="方正兰亭黑简体" panose="02000000000000000000" pitchFamily="2" charset="-122"/>
                <a:cs typeface="Courier New" panose="02070309020205020404" pitchFamily="49" charset="0"/>
              </a:rPr>
              <a:t>Camada de Transporte</a:t>
            </a:r>
            <a:endParaRPr lang="zh-CN" altLang="en-US" sz="1800" dirty="0">
              <a:ea typeface="方正兰亭黑简体" panose="02000000000000000000" pitchFamily="2" charset="-122"/>
              <a:cs typeface="Courier New" panose="02070309020205020404" pitchFamily="49" charset="0"/>
            </a:endParaRPr>
          </a:p>
        </p:txBody>
      </p:sp>
      <p:sp>
        <p:nvSpPr>
          <p:cNvPr id="22" name="矩形 7">
            <a:extLst>
              <a:ext uri="{FF2B5EF4-FFF2-40B4-BE49-F238E27FC236}">
                <a16:creationId xmlns:a16="http://schemas.microsoft.com/office/drawing/2014/main" id="{E0177E2A-C586-B113-744A-06E498EFBA2C}"/>
              </a:ext>
            </a:extLst>
          </p:cNvPr>
          <p:cNvSpPr/>
          <p:nvPr/>
        </p:nvSpPr>
        <p:spPr>
          <a:xfrm>
            <a:off x="2917371" y="3950692"/>
            <a:ext cx="2792247" cy="406649"/>
          </a:xfrm>
          <a:prstGeom prst="rect">
            <a:avLst/>
          </a:prstGeom>
          <a:ln w="19050">
            <a:solidFill>
              <a:schemeClr val="tx1"/>
            </a:solidFill>
          </a:ln>
        </p:spPr>
        <p:txBody>
          <a:bodyPr wrap="none" rtlCol="0" anchor="ctr">
            <a:noAutofit/>
          </a:bodyPr>
          <a:lstStyle/>
          <a:p>
            <a:pPr algn="ctr" fontAlgn="auto"/>
            <a:r>
              <a:rPr lang="pt-BR" altLang="zh-CN" dirty="0">
                <a:ea typeface="方正兰亭黑简体" panose="02000000000000000000" pitchFamily="2" charset="-122"/>
                <a:cs typeface="Courier New" panose="02070309020205020404" pitchFamily="49" charset="0"/>
              </a:rPr>
              <a:t>Camada de Rede</a:t>
            </a:r>
            <a:endParaRPr lang="zh-CN" altLang="en-US" sz="1800" dirty="0">
              <a:ea typeface="方正兰亭黑简体" panose="02000000000000000000" pitchFamily="2" charset="-122"/>
              <a:cs typeface="Courier New" panose="02070309020205020404" pitchFamily="49" charset="0"/>
            </a:endParaRPr>
          </a:p>
        </p:txBody>
      </p:sp>
      <p:sp>
        <p:nvSpPr>
          <p:cNvPr id="23" name="矩形 8">
            <a:extLst>
              <a:ext uri="{FF2B5EF4-FFF2-40B4-BE49-F238E27FC236}">
                <a16:creationId xmlns:a16="http://schemas.microsoft.com/office/drawing/2014/main" id="{3E43CF94-D079-354A-9CB8-E5C9E1D8F768}"/>
              </a:ext>
            </a:extLst>
          </p:cNvPr>
          <p:cNvSpPr/>
          <p:nvPr/>
        </p:nvSpPr>
        <p:spPr>
          <a:xfrm>
            <a:off x="2917371" y="4357340"/>
            <a:ext cx="2792247" cy="406649"/>
          </a:xfrm>
          <a:prstGeom prst="rect">
            <a:avLst/>
          </a:prstGeom>
          <a:solidFill>
            <a:srgbClr val="33CCFF"/>
          </a:solidFill>
          <a:ln w="19050">
            <a:solidFill>
              <a:schemeClr val="tx1"/>
            </a:solidFill>
          </a:ln>
        </p:spPr>
        <p:txBody>
          <a:bodyPr wrap="square" rtlCol="0" anchor="ctr">
            <a:noAutofit/>
          </a:bodyPr>
          <a:lstStyle/>
          <a:p>
            <a:pPr algn="ctr" fontAlgn="auto"/>
            <a:r>
              <a:rPr lang="pt-BR" altLang="zh-CN" dirty="0">
                <a:ea typeface="方正兰亭黑简体" panose="02000000000000000000" pitchFamily="2" charset="-122"/>
                <a:cs typeface="Courier New" panose="02070309020205020404" pitchFamily="49" charset="0"/>
              </a:rPr>
              <a:t>Camada de Enlace</a:t>
            </a:r>
            <a:endParaRPr lang="zh-CN" altLang="en-US" sz="1800" dirty="0">
              <a:ea typeface="方正兰亭黑简体" panose="02000000000000000000" pitchFamily="2" charset="-122"/>
              <a:cs typeface="Courier New" panose="02070309020205020404" pitchFamily="49" charset="0"/>
            </a:endParaRPr>
          </a:p>
        </p:txBody>
      </p:sp>
      <p:sp>
        <p:nvSpPr>
          <p:cNvPr id="24" name="矩形 9">
            <a:extLst>
              <a:ext uri="{FF2B5EF4-FFF2-40B4-BE49-F238E27FC236}">
                <a16:creationId xmlns:a16="http://schemas.microsoft.com/office/drawing/2014/main" id="{57CD4FDA-A1E9-A644-11FD-BD5547B2B47F}"/>
              </a:ext>
            </a:extLst>
          </p:cNvPr>
          <p:cNvSpPr/>
          <p:nvPr/>
        </p:nvSpPr>
        <p:spPr>
          <a:xfrm>
            <a:off x="2917371" y="4763988"/>
            <a:ext cx="2792247" cy="406649"/>
          </a:xfrm>
          <a:prstGeom prst="rect">
            <a:avLst/>
          </a:prstGeom>
          <a:ln w="19050">
            <a:solidFill>
              <a:schemeClr val="tx1"/>
            </a:solidFill>
          </a:ln>
        </p:spPr>
        <p:txBody>
          <a:bodyPr wrap="none" rtlCol="0" anchor="ctr">
            <a:noAutofit/>
          </a:bodyPr>
          <a:lstStyle/>
          <a:p>
            <a:pPr algn="ctr" fontAlgn="auto"/>
            <a:r>
              <a:rPr lang="pt-BR" altLang="zh-CN" dirty="0">
                <a:ea typeface="方正兰亭黑简体" panose="02000000000000000000" pitchFamily="2" charset="-122"/>
                <a:cs typeface="Courier New" panose="02070309020205020404" pitchFamily="49" charset="0"/>
              </a:rPr>
              <a:t>Camada Física</a:t>
            </a:r>
            <a:endParaRPr lang="zh-CN" altLang="en-US" sz="1800" dirty="0">
              <a:ea typeface="方正兰亭黑简体" panose="02000000000000000000" pitchFamily="2" charset="-122"/>
              <a:cs typeface="Courier New" panose="02070309020205020404" pitchFamily="49" charset="0"/>
            </a:endParaRPr>
          </a:p>
        </p:txBody>
      </p:sp>
      <p:sp>
        <p:nvSpPr>
          <p:cNvPr id="25" name="Right Arrow 158">
            <a:extLst>
              <a:ext uri="{FF2B5EF4-FFF2-40B4-BE49-F238E27FC236}">
                <a16:creationId xmlns:a16="http://schemas.microsoft.com/office/drawing/2014/main" id="{1BCFABFA-F199-9E92-8645-F80C31B9E575}"/>
              </a:ext>
            </a:extLst>
          </p:cNvPr>
          <p:cNvSpPr/>
          <p:nvPr/>
        </p:nvSpPr>
        <p:spPr>
          <a:xfrm flipH="1">
            <a:off x="5902532" y="4396460"/>
            <a:ext cx="1319171" cy="328408"/>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gradFill>
          <a:ln w="12700">
            <a:gradFill flip="none" rotWithShape="1">
              <a:gsLst>
                <a:gs pos="11000">
                  <a:schemeClr val="accent1">
                    <a:lumMod val="0"/>
                    <a:lumOff val="100000"/>
                    <a:alpha val="0"/>
                  </a:schemeClr>
                </a:gs>
                <a:gs pos="67000">
                  <a:srgbClr val="FF9933"/>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 Box 22">
            <a:extLst>
              <a:ext uri="{FF2B5EF4-FFF2-40B4-BE49-F238E27FC236}">
                <a16:creationId xmlns:a16="http://schemas.microsoft.com/office/drawing/2014/main" id="{F9E376C0-1437-82B0-EECB-72D1A9323A29}"/>
              </a:ext>
            </a:extLst>
          </p:cNvPr>
          <p:cNvSpPr txBox="1">
            <a:spLocks noChangeArrowheads="1"/>
          </p:cNvSpPr>
          <p:nvPr/>
        </p:nvSpPr>
        <p:spPr bwMode="auto">
          <a:xfrm>
            <a:off x="7218751" y="4377932"/>
            <a:ext cx="1551176" cy="34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en-US" altLang="zh-CN" sz="2000" dirty="0">
                <a:ea typeface="方正兰亭黑简体" panose="02000000000000000000" pitchFamily="2" charset="-122"/>
                <a:cs typeface="Huawei Sans" panose="020C0503030203020204" pitchFamily="34" charset="0"/>
              </a:rPr>
              <a:t>PPP protocol</a:t>
            </a:r>
          </a:p>
        </p:txBody>
      </p:sp>
      <p:sp>
        <p:nvSpPr>
          <p:cNvPr id="27" name="Text Box 5">
            <a:extLst>
              <a:ext uri="{FF2B5EF4-FFF2-40B4-BE49-F238E27FC236}">
                <a16:creationId xmlns:a16="http://schemas.microsoft.com/office/drawing/2014/main" id="{88FF205B-E3DB-F1E4-0B6C-5CF047D98271}"/>
              </a:ext>
            </a:extLst>
          </p:cNvPr>
          <p:cNvSpPr txBox="1">
            <a:spLocks noChangeArrowheads="1"/>
          </p:cNvSpPr>
          <p:nvPr/>
        </p:nvSpPr>
        <p:spPr bwMode="auto">
          <a:xfrm>
            <a:off x="4094791" y="5170636"/>
            <a:ext cx="213830" cy="34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endParaRPr kumimoji="1" lang="en-US" altLang="zh-CN" sz="2000" dirty="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4058236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Componentes</a:t>
            </a:r>
            <a:r>
              <a:rPr lang="en-US" altLang="zh-CN" dirty="0"/>
              <a:t> do </a:t>
            </a:r>
            <a:r>
              <a:rPr lang="en-US" altLang="zh-CN" dirty="0" err="1"/>
              <a:t>protocolo</a:t>
            </a:r>
            <a:r>
              <a:rPr lang="en-US" altLang="zh-CN" dirty="0"/>
              <a:t> PPP
</a:t>
            </a:r>
          </a:p>
        </p:txBody>
      </p:sp>
      <p:sp>
        <p:nvSpPr>
          <p:cNvPr id="3" name="文本占位符 2"/>
          <p:cNvSpPr>
            <a:spLocks noGrp="1"/>
          </p:cNvSpPr>
          <p:nvPr>
            <p:ph type="body" sz="quarter" idx="10"/>
          </p:nvPr>
        </p:nvSpPr>
        <p:spPr/>
        <p:txBody>
          <a:bodyPr/>
          <a:lstStyle/>
          <a:p>
            <a:r>
              <a:rPr lang="pt-BR" altLang="zh-CN" dirty="0"/>
              <a:t>Protocolo de Controle de Link (LCP - </a:t>
            </a:r>
            <a:r>
              <a:rPr lang="en-US" altLang="zh-CN" dirty="0"/>
              <a:t>Link Control Protocol</a:t>
            </a:r>
            <a:r>
              <a:rPr lang="pt-BR" altLang="zh-CN" dirty="0"/>
              <a:t>) do PPP
Protocolo de Controle de Rede (NCP - </a:t>
            </a:r>
            <a:r>
              <a:rPr lang="en-US" altLang="zh-CN" dirty="0"/>
              <a:t>Network Control Protocol </a:t>
            </a:r>
            <a:r>
              <a:rPr lang="pt-BR" altLang="zh-CN" dirty="0"/>
              <a:t>) do PPP</a:t>
            </a:r>
            <a:endParaRPr lang="en-US" altLang="zh-CN" dirty="0"/>
          </a:p>
          <a:p>
            <a:r>
              <a:rPr lang="pt-BR" altLang="zh-CN" dirty="0"/>
              <a:t>Encapsulamento de Datagramas Multiprotocolo
O protocolo PPP consiste em 3 partes: Link </a:t>
            </a:r>
            <a:r>
              <a:rPr lang="pt-BR" altLang="zh-CN" dirty="0" err="1"/>
              <a:t>Control</a:t>
            </a:r>
            <a:r>
              <a:rPr lang="pt-BR" altLang="zh-CN" dirty="0"/>
              <a:t> </a:t>
            </a:r>
            <a:r>
              <a:rPr lang="pt-BR" altLang="zh-CN" dirty="0" err="1"/>
              <a:t>Protocol</a:t>
            </a:r>
            <a:r>
              <a:rPr lang="pt-BR" altLang="zh-CN" dirty="0"/>
              <a:t> (LCP), Network </a:t>
            </a:r>
            <a:r>
              <a:rPr lang="pt-BR" altLang="zh-CN" dirty="0" err="1"/>
              <a:t>Control</a:t>
            </a:r>
            <a:r>
              <a:rPr lang="pt-BR" altLang="zh-CN" dirty="0"/>
              <a:t> </a:t>
            </a:r>
            <a:r>
              <a:rPr lang="pt-BR" altLang="zh-CN" dirty="0" err="1"/>
              <a:t>Protocol</a:t>
            </a:r>
            <a:r>
              <a:rPr lang="pt-BR" altLang="zh-CN" dirty="0"/>
              <a:t> (NCP) e protocolo PPP estendido (como </a:t>
            </a:r>
            <a:r>
              <a:rPr lang="pt-BR" altLang="zh-CN" dirty="0" err="1"/>
              <a:t>Multilink</a:t>
            </a:r>
            <a:r>
              <a:rPr lang="pt-BR" altLang="zh-CN" dirty="0"/>
              <a:t> </a:t>
            </a:r>
            <a:r>
              <a:rPr lang="pt-BR" altLang="zh-CN" dirty="0" err="1"/>
              <a:t>Protocol</a:t>
            </a:r>
            <a:r>
              <a:rPr lang="pt-BR" altLang="zh-CN" dirty="0"/>
              <a:t>). Com o desenvolvimento das tecnologias de rede, a largura de banda da rede não é mais um gargalo. Portanto, a aplicação de protocolos de extensão PPP é cada vez menor, e as pessoas tendem a ignorar protocolos de extensão PPP</a:t>
            </a:r>
            <a:r>
              <a:rPr lang="en-US" altLang="zh-CN" dirty="0"/>
              <a:t>.</a:t>
            </a:r>
          </a:p>
          <a:p>
            <a:endParaRPr lang="zh-CN" altLang="en-US" dirty="0"/>
          </a:p>
        </p:txBody>
      </p:sp>
    </p:spTree>
    <p:extLst>
      <p:ext uri="{BB962C8B-B14F-4D97-AF65-F5344CB8AC3E}">
        <p14:creationId xmlns:p14="http://schemas.microsoft.com/office/powerpoint/2010/main" val="18288685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Formato de quadro de dados PPP
</a:t>
            </a:r>
            <a:endParaRPr lang="en-US" altLang="zh-CN" dirty="0"/>
          </a:p>
        </p:txBody>
      </p:sp>
      <p:sp>
        <p:nvSpPr>
          <p:cNvPr id="4" name="Rectangle 4"/>
          <p:cNvSpPr>
            <a:spLocks noChangeArrowheads="1"/>
          </p:cNvSpPr>
          <p:nvPr/>
        </p:nvSpPr>
        <p:spPr bwMode="auto">
          <a:xfrm>
            <a:off x="10470174" y="3164992"/>
            <a:ext cx="892870" cy="684318"/>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dirty="0">
                <a:ea typeface="方正兰亭黑简体" panose="02000000000000000000" pitchFamily="2" charset="-122"/>
              </a:rPr>
              <a:t>Flag</a:t>
            </a:r>
            <a:endParaRPr kumimoji="1" lang="zh-CN" altLang="en-US" sz="1800" dirty="0">
              <a:ea typeface="方正兰亭黑简体" panose="02000000000000000000" pitchFamily="2" charset="-122"/>
            </a:endParaRPr>
          </a:p>
        </p:txBody>
      </p:sp>
      <p:sp>
        <p:nvSpPr>
          <p:cNvPr id="5" name="Rectangle 5"/>
          <p:cNvSpPr>
            <a:spLocks noChangeArrowheads="1"/>
          </p:cNvSpPr>
          <p:nvPr/>
        </p:nvSpPr>
        <p:spPr bwMode="auto">
          <a:xfrm>
            <a:off x="850243" y="3164992"/>
            <a:ext cx="892871" cy="684318"/>
          </a:xfrm>
          <a:prstGeom prst="rect">
            <a:avLst/>
          </a:prstGeom>
          <a:solidFill>
            <a:schemeClr val="bg1">
              <a:lumMod val="85000"/>
            </a:schemeClr>
          </a:solidFill>
          <a:ln w="19050">
            <a:solidFill>
              <a:schemeClr val="tx1"/>
            </a:solidFill>
            <a:miter lim="800000"/>
          </a:ln>
          <a:effectLst/>
        </p:spPr>
        <p:txBody>
          <a:bodyPr wrap="none" anchor="ctr"/>
          <a:lstStyle/>
          <a:p>
            <a:pPr algn="ctr" eaLnBrk="1" hangingPunct="1">
              <a:spcBef>
                <a:spcPct val="50000"/>
              </a:spcBef>
            </a:pPr>
            <a:r>
              <a:rPr kumimoji="1" lang="en-US" altLang="zh-CN" sz="1800" dirty="0">
                <a:ea typeface="方正兰亭黑简体" panose="02000000000000000000" pitchFamily="2" charset="-122"/>
              </a:rPr>
              <a:t>Flag</a:t>
            </a:r>
            <a:endParaRPr kumimoji="1" lang="zh-CN" altLang="en-US" sz="1800" dirty="0">
              <a:ea typeface="方正兰亭黑简体" panose="02000000000000000000" pitchFamily="2" charset="-122"/>
            </a:endParaRPr>
          </a:p>
        </p:txBody>
      </p:sp>
      <p:sp>
        <p:nvSpPr>
          <p:cNvPr id="6" name="Rectangle 6"/>
          <p:cNvSpPr>
            <a:spLocks noChangeArrowheads="1"/>
          </p:cNvSpPr>
          <p:nvPr/>
        </p:nvSpPr>
        <p:spPr bwMode="auto">
          <a:xfrm>
            <a:off x="1743114" y="3164992"/>
            <a:ext cx="1008000" cy="684318"/>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lang="pt-BR" dirty="0"/>
              <a:t>Endereço</a:t>
            </a:r>
            <a:endParaRPr kumimoji="1" lang="zh-CN" altLang="en-US" sz="1800" dirty="0">
              <a:ea typeface="方正兰亭黑简体" panose="02000000000000000000" pitchFamily="2" charset="-122"/>
            </a:endParaRPr>
          </a:p>
        </p:txBody>
      </p:sp>
      <p:sp>
        <p:nvSpPr>
          <p:cNvPr id="7" name="Rectangle 7"/>
          <p:cNvSpPr>
            <a:spLocks noChangeArrowheads="1"/>
          </p:cNvSpPr>
          <p:nvPr/>
        </p:nvSpPr>
        <p:spPr bwMode="auto">
          <a:xfrm>
            <a:off x="2749033" y="3164992"/>
            <a:ext cx="1008000" cy="684318"/>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dirty="0" err="1">
                <a:ea typeface="方正兰亭黑简体" panose="02000000000000000000" pitchFamily="2" charset="-122"/>
              </a:rPr>
              <a:t>Controle</a:t>
            </a:r>
            <a:endParaRPr kumimoji="1" lang="zh-CN" altLang="en-US" sz="1800" dirty="0">
              <a:ea typeface="方正兰亭黑简体" panose="02000000000000000000" pitchFamily="2" charset="-122"/>
            </a:endParaRPr>
          </a:p>
        </p:txBody>
      </p:sp>
      <p:sp>
        <p:nvSpPr>
          <p:cNvPr id="8" name="Rectangle 8"/>
          <p:cNvSpPr>
            <a:spLocks noChangeArrowheads="1"/>
          </p:cNvSpPr>
          <p:nvPr/>
        </p:nvSpPr>
        <p:spPr bwMode="auto">
          <a:xfrm>
            <a:off x="3757033" y="3164992"/>
            <a:ext cx="1785600" cy="684318"/>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zh-CN" altLang="en-US" sz="1800" dirty="0">
                <a:ea typeface="方正兰亭黑简体" panose="02000000000000000000" pitchFamily="2" charset="-122"/>
              </a:rPr>
              <a:t>Protocol</a:t>
            </a:r>
            <a:r>
              <a:rPr kumimoji="1" lang="pt-BR" altLang="zh-CN" dirty="0">
                <a:ea typeface="方正兰亭黑简体" panose="02000000000000000000" pitchFamily="2" charset="-122"/>
              </a:rPr>
              <a:t>o</a:t>
            </a:r>
            <a:endParaRPr kumimoji="1" lang="zh-CN" altLang="en-US" sz="1800" dirty="0">
              <a:ea typeface="方正兰亭黑简体" panose="02000000000000000000" pitchFamily="2" charset="-122"/>
            </a:endParaRPr>
          </a:p>
        </p:txBody>
      </p:sp>
      <p:sp>
        <p:nvSpPr>
          <p:cNvPr id="9" name="Rectangle 9"/>
          <p:cNvSpPr>
            <a:spLocks noChangeArrowheads="1"/>
          </p:cNvSpPr>
          <p:nvPr/>
        </p:nvSpPr>
        <p:spPr bwMode="auto">
          <a:xfrm>
            <a:off x="9175172" y="3164992"/>
            <a:ext cx="1295002" cy="684318"/>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dirty="0">
                <a:ea typeface="方正兰亭黑简体" panose="02000000000000000000" pitchFamily="2" charset="-122"/>
              </a:rPr>
              <a:t>FCS</a:t>
            </a:r>
            <a:endParaRPr kumimoji="1" lang="zh-CN" altLang="en-US" sz="1800" dirty="0">
              <a:ea typeface="方正兰亭黑简体" panose="02000000000000000000" pitchFamily="2" charset="-122"/>
            </a:endParaRPr>
          </a:p>
        </p:txBody>
      </p:sp>
      <p:sp>
        <p:nvSpPr>
          <p:cNvPr id="10" name="Rectangle 10"/>
          <p:cNvSpPr>
            <a:spLocks noChangeArrowheads="1"/>
          </p:cNvSpPr>
          <p:nvPr/>
        </p:nvSpPr>
        <p:spPr bwMode="auto">
          <a:xfrm>
            <a:off x="5542703" y="3164992"/>
            <a:ext cx="3632470" cy="684318"/>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dirty="0">
                <a:ea typeface="方正兰亭黑简体" panose="02000000000000000000" pitchFamily="2" charset="-122"/>
              </a:rPr>
              <a:t>Informação</a:t>
            </a:r>
            <a:endParaRPr kumimoji="1" lang="zh-CN" altLang="en-US" sz="1800" dirty="0">
              <a:ea typeface="方正兰亭黑简体" panose="02000000000000000000" pitchFamily="2" charset="-122"/>
            </a:endParaRPr>
          </a:p>
        </p:txBody>
      </p:sp>
      <p:sp>
        <p:nvSpPr>
          <p:cNvPr id="11" name="Text Box 18"/>
          <p:cNvSpPr txBox="1">
            <a:spLocks noChangeArrowheads="1"/>
          </p:cNvSpPr>
          <p:nvPr/>
        </p:nvSpPr>
        <p:spPr bwMode="auto">
          <a:xfrm>
            <a:off x="970813" y="4025276"/>
            <a:ext cx="5583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a:ea typeface="+mn-ea"/>
              </a:rPr>
              <a:t>1B</a:t>
            </a:r>
          </a:p>
        </p:txBody>
      </p:sp>
      <p:sp>
        <p:nvSpPr>
          <p:cNvPr id="12" name="Text Box 19"/>
          <p:cNvSpPr txBox="1">
            <a:spLocks noChangeArrowheads="1"/>
          </p:cNvSpPr>
          <p:nvPr/>
        </p:nvSpPr>
        <p:spPr bwMode="auto">
          <a:xfrm>
            <a:off x="1883236" y="4025276"/>
            <a:ext cx="5561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a:ea typeface="+mn-ea"/>
              </a:rPr>
              <a:t>1B</a:t>
            </a:r>
          </a:p>
        </p:txBody>
      </p:sp>
      <p:sp>
        <p:nvSpPr>
          <p:cNvPr id="13" name="Text Box 20"/>
          <p:cNvSpPr txBox="1">
            <a:spLocks noChangeArrowheads="1"/>
          </p:cNvSpPr>
          <p:nvPr/>
        </p:nvSpPr>
        <p:spPr bwMode="auto">
          <a:xfrm>
            <a:off x="9690269" y="4025276"/>
            <a:ext cx="5583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a:ea typeface="+mn-ea"/>
              </a:rPr>
              <a:t>2B</a:t>
            </a:r>
          </a:p>
        </p:txBody>
      </p:sp>
      <p:sp>
        <p:nvSpPr>
          <p:cNvPr id="14" name="Text Box 21"/>
          <p:cNvSpPr txBox="1">
            <a:spLocks noChangeArrowheads="1"/>
          </p:cNvSpPr>
          <p:nvPr/>
        </p:nvSpPr>
        <p:spPr bwMode="auto">
          <a:xfrm>
            <a:off x="6296085" y="4025276"/>
            <a:ext cx="26095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pt-BR" altLang="zh-CN" dirty="0"/>
              <a:t>O valor padrão é</a:t>
            </a:r>
            <a:r>
              <a:rPr kumimoji="1" lang="zh-CN" altLang="en-US" sz="1800" dirty="0">
                <a:ea typeface="+mn-ea"/>
              </a:rPr>
              <a:t>1500.</a:t>
            </a:r>
          </a:p>
        </p:txBody>
      </p:sp>
      <p:sp>
        <p:nvSpPr>
          <p:cNvPr id="15" name="Text Box 22"/>
          <p:cNvSpPr txBox="1">
            <a:spLocks noChangeArrowheads="1"/>
          </p:cNvSpPr>
          <p:nvPr/>
        </p:nvSpPr>
        <p:spPr bwMode="auto">
          <a:xfrm>
            <a:off x="970814" y="2593642"/>
            <a:ext cx="5583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a:ea typeface="+mn-ea"/>
              </a:rPr>
              <a:t>0x7E</a:t>
            </a:r>
            <a:endParaRPr kumimoji="1" lang="en-US" altLang="zh-CN" sz="1800" b="1">
              <a:ea typeface="+mn-ea"/>
            </a:endParaRPr>
          </a:p>
        </p:txBody>
      </p:sp>
      <p:sp>
        <p:nvSpPr>
          <p:cNvPr id="16" name="Text Box 23"/>
          <p:cNvSpPr txBox="1">
            <a:spLocks noChangeArrowheads="1"/>
          </p:cNvSpPr>
          <p:nvPr/>
        </p:nvSpPr>
        <p:spPr bwMode="auto">
          <a:xfrm>
            <a:off x="1882149" y="2593642"/>
            <a:ext cx="5583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a:ea typeface="+mn-ea"/>
              </a:rPr>
              <a:t>0xFF</a:t>
            </a:r>
          </a:p>
        </p:txBody>
      </p:sp>
      <p:sp>
        <p:nvSpPr>
          <p:cNvPr id="17" name="Text Box 24"/>
          <p:cNvSpPr txBox="1">
            <a:spLocks noChangeArrowheads="1"/>
          </p:cNvSpPr>
          <p:nvPr/>
        </p:nvSpPr>
        <p:spPr bwMode="auto">
          <a:xfrm>
            <a:off x="2953725" y="2593642"/>
            <a:ext cx="5583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dirty="0">
                <a:ea typeface="+mn-ea"/>
              </a:rPr>
              <a:t>0x03</a:t>
            </a:r>
          </a:p>
        </p:txBody>
      </p:sp>
      <p:sp>
        <p:nvSpPr>
          <p:cNvPr id="18" name="Text Box 25"/>
          <p:cNvSpPr txBox="1">
            <a:spLocks noChangeArrowheads="1"/>
          </p:cNvSpPr>
          <p:nvPr/>
        </p:nvSpPr>
        <p:spPr bwMode="auto">
          <a:xfrm>
            <a:off x="2920272" y="4025276"/>
            <a:ext cx="5583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dirty="0">
                <a:ea typeface="+mn-ea"/>
              </a:rPr>
              <a:t>1B</a:t>
            </a:r>
          </a:p>
        </p:txBody>
      </p:sp>
      <p:sp>
        <p:nvSpPr>
          <p:cNvPr id="19" name="Text Box 26"/>
          <p:cNvSpPr txBox="1">
            <a:spLocks noChangeArrowheads="1"/>
          </p:cNvSpPr>
          <p:nvPr/>
        </p:nvSpPr>
        <p:spPr bwMode="auto">
          <a:xfrm>
            <a:off x="4259796" y="4025276"/>
            <a:ext cx="5583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a:ea typeface="+mn-ea"/>
              </a:rPr>
              <a:t>2B</a:t>
            </a:r>
          </a:p>
        </p:txBody>
      </p:sp>
      <p:sp>
        <p:nvSpPr>
          <p:cNvPr id="20" name="Text Box 27"/>
          <p:cNvSpPr txBox="1">
            <a:spLocks noChangeArrowheads="1"/>
          </p:cNvSpPr>
          <p:nvPr/>
        </p:nvSpPr>
        <p:spPr bwMode="auto">
          <a:xfrm>
            <a:off x="10628761" y="4025276"/>
            <a:ext cx="5583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a:ea typeface="+mn-ea"/>
              </a:rPr>
              <a:t>1B</a:t>
            </a:r>
          </a:p>
        </p:txBody>
      </p:sp>
      <p:sp>
        <p:nvSpPr>
          <p:cNvPr id="21" name="Text Box 28"/>
          <p:cNvSpPr txBox="1">
            <a:spLocks noChangeArrowheads="1"/>
          </p:cNvSpPr>
          <p:nvPr/>
        </p:nvSpPr>
        <p:spPr bwMode="auto">
          <a:xfrm>
            <a:off x="10628761" y="2593642"/>
            <a:ext cx="5583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spcBef>
                <a:spcPct val="50000"/>
              </a:spcBef>
            </a:pPr>
            <a:r>
              <a:rPr kumimoji="1" lang="en-US" altLang="zh-CN" sz="1800">
                <a:ea typeface="+mn-ea"/>
              </a:rPr>
              <a:t>0x7E</a:t>
            </a:r>
            <a:endParaRPr kumimoji="1" lang="en-US" altLang="zh-CN" sz="1800" b="1">
              <a:ea typeface="+mn-ea"/>
            </a:endParaRPr>
          </a:p>
        </p:txBody>
      </p:sp>
    </p:spTree>
    <p:extLst>
      <p:ext uri="{BB962C8B-B14F-4D97-AF65-F5344CB8AC3E}">
        <p14:creationId xmlns:p14="http://schemas.microsoft.com/office/powerpoint/2010/main" val="33535184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51160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Pacotes comuns transportados por quadros de dados PPP
</a:t>
            </a:r>
            <a:endParaRPr lang="en-US" altLang="zh-CN" dirty="0"/>
          </a:p>
        </p:txBody>
      </p:sp>
      <p:sp>
        <p:nvSpPr>
          <p:cNvPr id="3" name="文本占位符 2"/>
          <p:cNvSpPr>
            <a:spLocks noGrp="1"/>
          </p:cNvSpPr>
          <p:nvPr>
            <p:ph type="body" sz="quarter" idx="10"/>
          </p:nvPr>
        </p:nvSpPr>
        <p:spPr/>
        <p:txBody>
          <a:bodyPr/>
          <a:lstStyle/>
          <a:p>
            <a:r>
              <a:rPr lang="pt-BR" altLang="zh-CN" dirty="0"/>
              <a:t>O comprimento do campo de protocolo é de dois bytes que são usados para especificar o tipo de protocolo usado no campo de informações. A estrutura deste campo é a mesma do mecanismo de extensão de campo de endereço ISO3309</a:t>
            </a:r>
            <a:r>
              <a:rPr lang="en-US" altLang="zh-CN" dirty="0"/>
              <a:t>.</a:t>
            </a:r>
          </a:p>
          <a:p>
            <a:endParaRPr lang="zh-CN" altLang="en-US" dirty="0"/>
          </a:p>
        </p:txBody>
      </p:sp>
      <p:sp>
        <p:nvSpPr>
          <p:cNvPr id="4" name="Rectangle 5"/>
          <p:cNvSpPr>
            <a:spLocks noChangeArrowheads="1"/>
          </p:cNvSpPr>
          <p:nvPr/>
        </p:nvSpPr>
        <p:spPr bwMode="auto">
          <a:xfrm>
            <a:off x="1352288" y="3086962"/>
            <a:ext cx="2176462" cy="684076"/>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0x0021</a:t>
            </a:r>
          </a:p>
        </p:txBody>
      </p:sp>
      <p:sp>
        <p:nvSpPr>
          <p:cNvPr id="5" name="Rectangle 6"/>
          <p:cNvSpPr>
            <a:spLocks noChangeArrowheads="1"/>
          </p:cNvSpPr>
          <p:nvPr/>
        </p:nvSpPr>
        <p:spPr bwMode="auto">
          <a:xfrm>
            <a:off x="9204521" y="3086962"/>
            <a:ext cx="1749485" cy="684076"/>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FCS</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Rectangle 7"/>
          <p:cNvSpPr>
            <a:spLocks noChangeArrowheads="1"/>
          </p:cNvSpPr>
          <p:nvPr/>
        </p:nvSpPr>
        <p:spPr bwMode="auto">
          <a:xfrm>
            <a:off x="3528750" y="3086962"/>
            <a:ext cx="5675771" cy="684076"/>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dirty="0" err="1">
                <a:latin typeface="Huawei Sans" panose="020C0503030203020204" pitchFamily="34" charset="0"/>
                <a:ea typeface="方正兰亭黑简体" panose="02000000000000000000" pitchFamily="2" charset="-122"/>
                <a:cs typeface="Huawei Sans" panose="020C0503030203020204" pitchFamily="34" charset="0"/>
              </a:rPr>
              <a:t>Pacotes</a:t>
            </a:r>
            <a:r>
              <a:rPr kumimoji="1" lang="en-US" altLang="zh-CN" dirty="0">
                <a:latin typeface="Huawei Sans" panose="020C0503030203020204" pitchFamily="34" charset="0"/>
                <a:ea typeface="方正兰亭黑简体" panose="02000000000000000000" pitchFamily="2" charset="-122"/>
                <a:cs typeface="Huawei Sans" panose="020C0503030203020204" pitchFamily="34" charset="0"/>
              </a:rPr>
              <a:t> de dados IP</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Rectangle 5"/>
          <p:cNvSpPr>
            <a:spLocks noChangeArrowheads="1"/>
          </p:cNvSpPr>
          <p:nvPr/>
        </p:nvSpPr>
        <p:spPr bwMode="auto">
          <a:xfrm>
            <a:off x="1349850" y="3987062"/>
            <a:ext cx="2176462" cy="684076"/>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0xC021</a:t>
            </a:r>
          </a:p>
        </p:txBody>
      </p:sp>
      <p:sp>
        <p:nvSpPr>
          <p:cNvPr id="8" name="Rectangle 6"/>
          <p:cNvSpPr>
            <a:spLocks noChangeArrowheads="1"/>
          </p:cNvSpPr>
          <p:nvPr/>
        </p:nvSpPr>
        <p:spPr bwMode="auto">
          <a:xfrm>
            <a:off x="9202083" y="3987062"/>
            <a:ext cx="1749485" cy="684076"/>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FCS</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Rectangle 7"/>
          <p:cNvSpPr>
            <a:spLocks noChangeArrowheads="1"/>
          </p:cNvSpPr>
          <p:nvPr/>
        </p:nvSpPr>
        <p:spPr bwMode="auto">
          <a:xfrm>
            <a:off x="3526312" y="3987062"/>
            <a:ext cx="5675771" cy="684076"/>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dirty="0" err="1">
                <a:latin typeface="Huawei Sans" panose="020C0503030203020204" pitchFamily="34" charset="0"/>
                <a:ea typeface="方正兰亭黑简体" panose="02000000000000000000" pitchFamily="2" charset="-122"/>
                <a:cs typeface="Huawei Sans" panose="020C0503030203020204" pitchFamily="34" charset="0"/>
              </a:rPr>
              <a:t>Pacotes</a:t>
            </a:r>
            <a:r>
              <a:rPr kumimoji="1" lang="en-US" altLang="zh-CN" dirty="0">
                <a:latin typeface="Huawei Sans" panose="020C0503030203020204" pitchFamily="34" charset="0"/>
                <a:ea typeface="方正兰亭黑简体" panose="02000000000000000000" pitchFamily="2" charset="-122"/>
                <a:cs typeface="Huawei Sans" panose="020C0503030203020204" pitchFamily="34" charset="0"/>
              </a:rPr>
              <a:t> de dados LCP</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Rectangle 5"/>
          <p:cNvSpPr>
            <a:spLocks noChangeArrowheads="1"/>
          </p:cNvSpPr>
          <p:nvPr/>
        </p:nvSpPr>
        <p:spPr bwMode="auto">
          <a:xfrm>
            <a:off x="1349850" y="4887162"/>
            <a:ext cx="2176462" cy="684076"/>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sz="1800">
                <a:latin typeface="Huawei Sans" panose="020C0503030203020204" pitchFamily="34" charset="0"/>
                <a:ea typeface="方正兰亭黑简体" panose="02000000000000000000" pitchFamily="2" charset="-122"/>
                <a:cs typeface="Huawei Sans" panose="020C0503030203020204" pitchFamily="34" charset="0"/>
              </a:rPr>
              <a:t>0x8021</a:t>
            </a:r>
          </a:p>
        </p:txBody>
      </p:sp>
      <p:sp>
        <p:nvSpPr>
          <p:cNvPr id="11" name="Rectangle 6"/>
          <p:cNvSpPr>
            <a:spLocks noChangeArrowheads="1"/>
          </p:cNvSpPr>
          <p:nvPr/>
        </p:nvSpPr>
        <p:spPr bwMode="auto">
          <a:xfrm>
            <a:off x="9202083" y="4887162"/>
            <a:ext cx="1749485" cy="684076"/>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pt-BR" altLang="zh-CN" dirty="0">
                <a:latin typeface="Huawei Sans" panose="020C0503030203020204" pitchFamily="34" charset="0"/>
                <a:ea typeface="方正兰亭黑简体" panose="02000000000000000000" pitchFamily="2" charset="-122"/>
                <a:cs typeface="Huawei Sans" panose="020C0503030203020204" pitchFamily="34" charset="0"/>
              </a:rPr>
              <a:t>FCS</a:t>
            </a:r>
            <a:endParaRPr kumimoji="1"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Rectangle 7"/>
          <p:cNvSpPr>
            <a:spLocks noChangeArrowheads="1"/>
          </p:cNvSpPr>
          <p:nvPr/>
        </p:nvSpPr>
        <p:spPr bwMode="auto">
          <a:xfrm>
            <a:off x="3526312" y="4887162"/>
            <a:ext cx="5675771" cy="684076"/>
          </a:xfrm>
          <a:prstGeom prst="rect">
            <a:avLst/>
          </a:prstGeom>
          <a:solidFill>
            <a:schemeClr val="bg1">
              <a:lumMod val="85000"/>
            </a:schemeClr>
          </a:solidFill>
          <a:ln w="19050">
            <a:solidFill>
              <a:schemeClr val="tx1"/>
            </a:solidFill>
            <a:miter lim="800000"/>
          </a:ln>
          <a:effectLst/>
        </p:spPr>
        <p:txBody>
          <a:bodyPr wrap="none" anchor="ctr"/>
          <a:lstStyle/>
          <a:p>
            <a:pPr algn="ctr">
              <a:spcBef>
                <a:spcPct val="50000"/>
              </a:spcBef>
            </a:pPr>
            <a:r>
              <a:rPr kumimoji="1" lang="en-US" altLang="zh-CN" dirty="0" err="1">
                <a:latin typeface="Huawei Sans" panose="020C0503030203020204" pitchFamily="34" charset="0"/>
                <a:ea typeface="方正兰亭黑简体" panose="02000000000000000000" pitchFamily="2" charset="-122"/>
                <a:cs typeface="Huawei Sans" panose="020C0503030203020204" pitchFamily="34" charset="0"/>
              </a:rPr>
              <a:t>Pacotes</a:t>
            </a:r>
            <a:r>
              <a:rPr kumimoji="1" lang="en-US" altLang="zh-CN" dirty="0">
                <a:latin typeface="Huawei Sans" panose="020C0503030203020204" pitchFamily="34" charset="0"/>
                <a:ea typeface="方正兰亭黑简体" panose="02000000000000000000" pitchFamily="2" charset="-122"/>
                <a:cs typeface="Huawei Sans" panose="020C0503030203020204" pitchFamily="34" charset="0"/>
              </a:rPr>
              <a:t> de dados NCP</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46569232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3.15"/>
  <p:tag name="AS_TITLE" val="Aspose.Slides for .NET 4.0"/>
  <p:tag name="AS_VERSION" val="19.3"/>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Arial"/>
      </a:majorFont>
      <a:minorFont>
        <a:latin typeface="Huawei Sans"/>
        <a:ea typeface="方正兰亭黑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Arial"/>
      </a:majorFont>
      <a:minorFont>
        <a:latin typeface="Huawei Sans"/>
        <a:ea typeface="方正兰亭黑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9161</Words>
  <Application>Microsoft Office PowerPoint</Application>
  <PresentationFormat>Widescreen</PresentationFormat>
  <Paragraphs>492</Paragraphs>
  <Slides>41</Slides>
  <Notes>41</Notes>
  <HiddenSlides>3</HiddenSlides>
  <MMClips>0</MMClips>
  <ScaleCrop>false</ScaleCrop>
  <HeadingPairs>
    <vt:vector size="4" baseType="variant">
      <vt:variant>
        <vt:lpstr>Tema</vt:lpstr>
      </vt:variant>
      <vt:variant>
        <vt:i4>1</vt:i4>
      </vt:variant>
      <vt:variant>
        <vt:lpstr>Títulos de slides</vt:lpstr>
      </vt:variant>
      <vt:variant>
        <vt:i4>41</vt:i4>
      </vt:variant>
    </vt:vector>
  </HeadingPairs>
  <TitlesOfParts>
    <vt:vector size="42" baseType="lpstr">
      <vt:lpstr>自定义设计方案</vt:lpstr>
      <vt:lpstr>Protocolos PPP e PPPoE</vt:lpstr>
      <vt:lpstr>Apresentação do PowerPoint</vt:lpstr>
      <vt:lpstr>Apresentação do PowerPoint</vt:lpstr>
      <vt:lpstr>Apresentação do PowerPoint</vt:lpstr>
      <vt:lpstr>Introdução ao PPP
</vt:lpstr>
      <vt:lpstr>Componentes do protocolo PPP
</vt:lpstr>
      <vt:lpstr>Formato de quadro de dados PPP
</vt:lpstr>
      <vt:lpstr>Apresentação do PowerPoint</vt:lpstr>
      <vt:lpstr>Pacotes comuns transportados por quadros de dados PPP
</vt:lpstr>
      <vt:lpstr>Diagrama de transição de status do PPP (1)</vt:lpstr>
      <vt:lpstr>Transição de estado PPP (2)</vt:lpstr>
      <vt:lpstr>Transição de estado PPP (3)</vt:lpstr>
      <vt:lpstr>Transição de estado PPP (4)</vt:lpstr>
      <vt:lpstr>Formato de pacotes de dados LCP
</vt:lpstr>
      <vt:lpstr>Classificação de pacotes de dados LCP
</vt:lpstr>
      <vt:lpstr>Tipos das opções de parâmetro de configuração
</vt:lpstr>
      <vt:lpstr>Pacote de configuração de link (1)</vt:lpstr>
      <vt:lpstr>Pacote de configuração de link (2)</vt:lpstr>
      <vt:lpstr>Pacote de configuração de link (3)</vt:lpstr>
      <vt:lpstr>Pacote de configuração de link (4)</vt:lpstr>
      <vt:lpstr>Número Mágico
</vt:lpstr>
      <vt:lpstr>Apresentação do PowerPoint</vt:lpstr>
      <vt:lpstr>Autenticação PAP (handshake bidirecional)
</vt:lpstr>
      <vt:lpstr>Apresentação do PowerPoint</vt:lpstr>
      <vt:lpstr>Autenticação CHAP (handshake tridirecional)</vt:lpstr>
      <vt:lpstr>Negociação de endereço estático IPCP
</vt:lpstr>
      <vt:lpstr>Negociação de endereço dinâmico IPCP
</vt:lpstr>
      <vt:lpstr>Apresentação do PowerPoint</vt:lpstr>
      <vt:lpstr>Histórico do PPPoE
</vt:lpstr>
      <vt:lpstr>Pacote PPPoE
</vt:lpstr>
      <vt:lpstr>Processo de Estabelecimento da Sessão PPPoE
</vt:lpstr>
      <vt:lpstr>Classificação de pacotes de dados na fase de descoberta PPPoE
</vt:lpstr>
      <vt:lpstr>Pacote PADI
</vt:lpstr>
      <vt:lpstr>Pacote PADO
</vt:lpstr>
      <vt:lpstr>Pacote PADR
</vt:lpstr>
      <vt:lpstr>Pacote PADS
</vt:lpstr>
      <vt:lpstr>Pacote PADT
</vt:lpstr>
      <vt:lpstr>Fases da Sessão PPPoE
</vt:lpstr>
      <vt:lpstr>Exemplo para configurar o PPPoE-CHAP no processo de acesso do usuário PPP
</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Gloria Maria de Andrade Alves</cp:lastModifiedBy>
  <cp:revision>146</cp:revision>
  <dcterms:created xsi:type="dcterms:W3CDTF">2018-11-29T10:16:29Z</dcterms:created>
  <dcterms:modified xsi:type="dcterms:W3CDTF">2024-06-04T14:37:32Z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(3)vqa74QAODTNg6z0yMMofexYeOe7R9P1aUk2TMJXgDIcAm6Eja5xAF8JuO5FUQxywsmBwFcQT
nTvfUbezXWnzTlGGp++yX5Ks92fuAIJNh/AJLbxnDlxABHnuV8Z9Vut6+ZVPGp5VavXLIFzX
gPVMhJncFUt3qXmrZjq2zb5dwEenduoipWeJad1qm8nTGH/kB49uu6uQZzvaCAjJ7OCgFW65
Zo/L/UXu5WfsDPy0+C</vt:lpwstr>
  </property>
  <property fmtid="{D5CDD505-2E9C-101B-9397-08002B2CF9AE}" pid="3" name="_2015_ms_pID_7253431">
    <vt:lpwstr>rqS6PNZt7JN7caS+0YrRN5OXf5d9AzFqzxG6u+IEX9m8WH0kf9dzp9
0/XKoBVgjAnwU0oH6/BSsxdanenJS6TTEDQ9dBdEulaAYOuFhWiOlpPM4avHN1odkiAXC1mN
1dVDOSRsrweZwEMaRNCqU2JbmtrvkuejVuXAit+lJUD2B+1mx/9bkvugKAunHOYWK5tJls/F
Nt7GqOL7oR9yFxaJxy08XmxgyoCFgyAQWaCy</vt:lpwstr>
  </property>
  <property fmtid="{D5CDD505-2E9C-101B-9397-08002B2CF9AE}" pid="4" name="_2015_ms_pID_7253432">
    <vt:lpwstr>Ew==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ies>
</file>